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4"/>
  </p:notesMasterIdLst>
  <p:sldIdLst>
    <p:sldId id="256" r:id="rId3"/>
    <p:sldId id="257" r:id="rId4"/>
    <p:sldId id="261" r:id="rId5"/>
    <p:sldId id="262" r:id="rId6"/>
    <p:sldId id="263" r:id="rId7"/>
    <p:sldId id="264" r:id="rId8"/>
    <p:sldId id="259" r:id="rId9"/>
    <p:sldId id="266" r:id="rId10"/>
    <p:sldId id="267" r:id="rId11"/>
    <p:sldId id="268" r:id="rId12"/>
    <p:sldId id="269" r:id="rId13"/>
    <p:sldId id="258" r:id="rId14"/>
    <p:sldId id="270" r:id="rId15"/>
    <p:sldId id="271" r:id="rId16"/>
    <p:sldId id="272" r:id="rId17"/>
    <p:sldId id="260" r:id="rId18"/>
    <p:sldId id="274" r:id="rId19"/>
    <p:sldId id="275" r:id="rId20"/>
    <p:sldId id="276" r:id="rId21"/>
    <p:sldId id="279" r:id="rId22"/>
    <p:sldId id="280" r:id="rId23"/>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193C5"/>
    <a:srgbClr val="FCCA2D"/>
    <a:srgbClr val="EEE300"/>
    <a:srgbClr val="FFF100"/>
    <a:srgbClr val="6488FF"/>
    <a:srgbClr val="FF4F4F"/>
    <a:srgbClr val="ADC4A8"/>
    <a:srgbClr val="F9D88B"/>
    <a:srgbClr val="FF2B4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6314" autoAdjust="0"/>
  </p:normalViewPr>
  <p:slideViewPr>
    <p:cSldViewPr snapToGrid="0">
      <p:cViewPr varScale="1">
        <p:scale>
          <a:sx n="108" d="100"/>
          <a:sy n="108" d="100"/>
        </p:scale>
        <p:origin x="714"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ABD1CAB-DB31-4ACA-B9E4-B2DB82255E29}" type="datetimeFigureOut">
              <a:rPr lang="zh-CN" altLang="en-US" smtClean="0"/>
              <a:t>2021/1/7</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AE6F084-5312-4AE3-8839-539126621B94}" type="slidenum">
              <a:rPr lang="zh-CN" altLang="en-US" smtClean="0"/>
              <a:t>‹#›</a:t>
            </a:fld>
            <a:endParaRPr lang="zh-CN" altLang="en-US"/>
          </a:p>
        </p:txBody>
      </p:sp>
    </p:spTree>
    <p:extLst>
      <p:ext uri="{BB962C8B-B14F-4D97-AF65-F5344CB8AC3E}">
        <p14:creationId xmlns:p14="http://schemas.microsoft.com/office/powerpoint/2010/main" val="19992913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21</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4630507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57783B0E-9241-429B-A9B9-B7B460B70E60}"/>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xmlns="" id="{E2277CDA-FF3A-4138-B600-B02FDCE789A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xmlns="" id="{E2111DA0-32F7-4055-979C-1EC8FD472588}"/>
              </a:ext>
            </a:extLst>
          </p:cNvPr>
          <p:cNvSpPr>
            <a:spLocks noGrp="1"/>
          </p:cNvSpPr>
          <p:nvPr>
            <p:ph type="dt" sz="half" idx="10"/>
          </p:nvPr>
        </p:nvSpPr>
        <p:spPr/>
        <p:txBody>
          <a:bodyPr/>
          <a:lstStyle/>
          <a:p>
            <a:fld id="{574E8CDE-0DE5-44A3-91D1-FC32A4032CDA}" type="datetimeFigureOut">
              <a:rPr lang="zh-CN" altLang="en-US" smtClean="0"/>
              <a:t>2021/1/7</a:t>
            </a:fld>
            <a:endParaRPr lang="zh-CN" altLang="en-US"/>
          </a:p>
        </p:txBody>
      </p:sp>
      <p:sp>
        <p:nvSpPr>
          <p:cNvPr id="5" name="页脚占位符 4">
            <a:extLst>
              <a:ext uri="{FF2B5EF4-FFF2-40B4-BE49-F238E27FC236}">
                <a16:creationId xmlns:a16="http://schemas.microsoft.com/office/drawing/2014/main" xmlns="" id="{87A3E464-0DC5-4467-9619-D3EE2F6EE49C}"/>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5981F091-5326-47BA-BFF6-B6784BA91154}"/>
              </a:ext>
            </a:extLst>
          </p:cNvPr>
          <p:cNvSpPr>
            <a:spLocks noGrp="1"/>
          </p:cNvSpPr>
          <p:nvPr>
            <p:ph type="sldNum" sz="quarter" idx="12"/>
          </p:nvPr>
        </p:nvSpPr>
        <p:spPr/>
        <p:txBody>
          <a:bodyPr/>
          <a:lstStyle/>
          <a:p>
            <a:fld id="{FE373755-F82C-4591-BB21-82A876583923}" type="slidenum">
              <a:rPr lang="zh-CN" altLang="en-US" smtClean="0"/>
              <a:t>‹#›</a:t>
            </a:fld>
            <a:endParaRPr lang="zh-CN" altLang="en-US"/>
          </a:p>
        </p:txBody>
      </p:sp>
    </p:spTree>
    <p:extLst>
      <p:ext uri="{BB962C8B-B14F-4D97-AF65-F5344CB8AC3E}">
        <p14:creationId xmlns:p14="http://schemas.microsoft.com/office/powerpoint/2010/main" val="3538023104"/>
      </p:ext>
    </p:extLst>
  </p:cSld>
  <p:clrMapOvr>
    <a:masterClrMapping/>
  </p:clrMapOvr>
  <p:transition spd="slow" advClick="0" advTm="0">
    <p:wheel spokes="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7E5F7020-FC8E-4AA0-A1D6-ADC294F12ABE}"/>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xmlns="" id="{CDD39683-11FA-4BB2-A9E8-BBBE051B4022}"/>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6A6EC528-B551-4E8B-BBE8-46281E2D4A73}"/>
              </a:ext>
            </a:extLst>
          </p:cNvPr>
          <p:cNvSpPr>
            <a:spLocks noGrp="1"/>
          </p:cNvSpPr>
          <p:nvPr>
            <p:ph type="dt" sz="half" idx="10"/>
          </p:nvPr>
        </p:nvSpPr>
        <p:spPr/>
        <p:txBody>
          <a:bodyPr/>
          <a:lstStyle/>
          <a:p>
            <a:fld id="{574E8CDE-0DE5-44A3-91D1-FC32A4032CDA}" type="datetimeFigureOut">
              <a:rPr lang="zh-CN" altLang="en-US" smtClean="0"/>
              <a:t>2021/1/7</a:t>
            </a:fld>
            <a:endParaRPr lang="zh-CN" altLang="en-US"/>
          </a:p>
        </p:txBody>
      </p:sp>
      <p:sp>
        <p:nvSpPr>
          <p:cNvPr id="5" name="页脚占位符 4">
            <a:extLst>
              <a:ext uri="{FF2B5EF4-FFF2-40B4-BE49-F238E27FC236}">
                <a16:creationId xmlns:a16="http://schemas.microsoft.com/office/drawing/2014/main" xmlns="" id="{596ED646-2F85-42F9-B196-914D2D81F2AD}"/>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EB91B616-59BE-4672-9706-86BACCFD5EC7}"/>
              </a:ext>
            </a:extLst>
          </p:cNvPr>
          <p:cNvSpPr>
            <a:spLocks noGrp="1"/>
          </p:cNvSpPr>
          <p:nvPr>
            <p:ph type="sldNum" sz="quarter" idx="12"/>
          </p:nvPr>
        </p:nvSpPr>
        <p:spPr/>
        <p:txBody>
          <a:bodyPr/>
          <a:lstStyle/>
          <a:p>
            <a:fld id="{FE373755-F82C-4591-BB21-82A876583923}" type="slidenum">
              <a:rPr lang="zh-CN" altLang="en-US" smtClean="0"/>
              <a:t>‹#›</a:t>
            </a:fld>
            <a:endParaRPr lang="zh-CN" altLang="en-US"/>
          </a:p>
        </p:txBody>
      </p:sp>
    </p:spTree>
    <p:extLst>
      <p:ext uri="{BB962C8B-B14F-4D97-AF65-F5344CB8AC3E}">
        <p14:creationId xmlns:p14="http://schemas.microsoft.com/office/powerpoint/2010/main" val="986045307"/>
      </p:ext>
    </p:extLst>
  </p:cSld>
  <p:clrMapOvr>
    <a:masterClrMapping/>
  </p:clrMapOvr>
  <p:transition spd="slow" advClick="0" advTm="0">
    <p:wheel spokes="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xmlns="" id="{E0C573DA-F4AF-4E22-9D97-B8742531FC5C}"/>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xmlns="" id="{7DC79F69-12E9-428C-9491-92708E86CDFC}"/>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60B5F72C-F56D-415D-B2DE-2D529ACF14E3}"/>
              </a:ext>
            </a:extLst>
          </p:cNvPr>
          <p:cNvSpPr>
            <a:spLocks noGrp="1"/>
          </p:cNvSpPr>
          <p:nvPr>
            <p:ph type="dt" sz="half" idx="10"/>
          </p:nvPr>
        </p:nvSpPr>
        <p:spPr/>
        <p:txBody>
          <a:bodyPr/>
          <a:lstStyle/>
          <a:p>
            <a:fld id="{574E8CDE-0DE5-44A3-91D1-FC32A4032CDA}" type="datetimeFigureOut">
              <a:rPr lang="zh-CN" altLang="en-US" smtClean="0"/>
              <a:t>2021/1/7</a:t>
            </a:fld>
            <a:endParaRPr lang="zh-CN" altLang="en-US"/>
          </a:p>
        </p:txBody>
      </p:sp>
      <p:sp>
        <p:nvSpPr>
          <p:cNvPr id="5" name="页脚占位符 4">
            <a:extLst>
              <a:ext uri="{FF2B5EF4-FFF2-40B4-BE49-F238E27FC236}">
                <a16:creationId xmlns:a16="http://schemas.microsoft.com/office/drawing/2014/main" xmlns="" id="{9FE3A5B3-E010-4E44-95DF-1C18723C066B}"/>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66DCA063-320B-42AF-8574-4CC8344060B7}"/>
              </a:ext>
            </a:extLst>
          </p:cNvPr>
          <p:cNvSpPr>
            <a:spLocks noGrp="1"/>
          </p:cNvSpPr>
          <p:nvPr>
            <p:ph type="sldNum" sz="quarter" idx="12"/>
          </p:nvPr>
        </p:nvSpPr>
        <p:spPr/>
        <p:txBody>
          <a:bodyPr/>
          <a:lstStyle/>
          <a:p>
            <a:fld id="{FE373755-F82C-4591-BB21-82A876583923}" type="slidenum">
              <a:rPr lang="zh-CN" altLang="en-US" smtClean="0"/>
              <a:t>‹#›</a:t>
            </a:fld>
            <a:endParaRPr lang="zh-CN" altLang="en-US"/>
          </a:p>
        </p:txBody>
      </p:sp>
    </p:spTree>
    <p:extLst>
      <p:ext uri="{BB962C8B-B14F-4D97-AF65-F5344CB8AC3E}">
        <p14:creationId xmlns:p14="http://schemas.microsoft.com/office/powerpoint/2010/main" val="623462466"/>
      </p:ext>
    </p:extLst>
  </p:cSld>
  <p:clrMapOvr>
    <a:masterClrMapping/>
  </p:clrMapOvr>
  <p:transition spd="slow" advClick="0" advTm="0">
    <p:wheel spokes="1"/>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8703447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1641299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707640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1954221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2021/1/7</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2538713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2021/1/7</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7447279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2021/1/7</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0266238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081424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C468CF1E-05C2-4CFE-A6AB-C06F353B3203}"/>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54158C93-FE55-4826-94B2-2EC60D2ED575}"/>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780BD906-F512-416A-BB6E-9FCCB752DFDE}"/>
              </a:ext>
            </a:extLst>
          </p:cNvPr>
          <p:cNvSpPr>
            <a:spLocks noGrp="1"/>
          </p:cNvSpPr>
          <p:nvPr>
            <p:ph type="dt" sz="half" idx="10"/>
          </p:nvPr>
        </p:nvSpPr>
        <p:spPr/>
        <p:txBody>
          <a:bodyPr/>
          <a:lstStyle/>
          <a:p>
            <a:fld id="{574E8CDE-0DE5-44A3-91D1-FC32A4032CDA}" type="datetimeFigureOut">
              <a:rPr lang="zh-CN" altLang="en-US" smtClean="0"/>
              <a:t>2021/1/7</a:t>
            </a:fld>
            <a:endParaRPr lang="zh-CN" altLang="en-US"/>
          </a:p>
        </p:txBody>
      </p:sp>
      <p:sp>
        <p:nvSpPr>
          <p:cNvPr id="5" name="页脚占位符 4">
            <a:extLst>
              <a:ext uri="{FF2B5EF4-FFF2-40B4-BE49-F238E27FC236}">
                <a16:creationId xmlns:a16="http://schemas.microsoft.com/office/drawing/2014/main" xmlns="" id="{6D4536DE-CD9C-4785-A1E9-D3B1195967BA}"/>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39FD0AFE-5A4F-4DFD-B65A-8473CC0A3EEB}"/>
              </a:ext>
            </a:extLst>
          </p:cNvPr>
          <p:cNvSpPr>
            <a:spLocks noGrp="1"/>
          </p:cNvSpPr>
          <p:nvPr>
            <p:ph type="sldNum" sz="quarter" idx="12"/>
          </p:nvPr>
        </p:nvSpPr>
        <p:spPr/>
        <p:txBody>
          <a:bodyPr/>
          <a:lstStyle/>
          <a:p>
            <a:fld id="{FE373755-F82C-4591-BB21-82A876583923}" type="slidenum">
              <a:rPr lang="zh-CN" altLang="en-US" smtClean="0"/>
              <a:t>‹#›</a:t>
            </a:fld>
            <a:endParaRPr lang="zh-CN" altLang="en-US"/>
          </a:p>
        </p:txBody>
      </p:sp>
    </p:spTree>
    <p:extLst>
      <p:ext uri="{BB962C8B-B14F-4D97-AF65-F5344CB8AC3E}">
        <p14:creationId xmlns:p14="http://schemas.microsoft.com/office/powerpoint/2010/main" val="2060032491"/>
      </p:ext>
    </p:extLst>
  </p:cSld>
  <p:clrMapOvr>
    <a:masterClrMapping/>
  </p:clrMapOvr>
  <p:transition spd="slow" advClick="0" advTm="0">
    <p:wheel spokes="1"/>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0035052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7756112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998225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B924CE07-E9BD-459C-BEE5-D8BA6E684431}"/>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xmlns="" id="{A53E5BE1-921B-4098-B273-535FAE8CBF1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xmlns="" id="{172E893F-03F0-4F11-83EF-26B697DB3860}"/>
              </a:ext>
            </a:extLst>
          </p:cNvPr>
          <p:cNvSpPr>
            <a:spLocks noGrp="1"/>
          </p:cNvSpPr>
          <p:nvPr>
            <p:ph type="dt" sz="half" idx="10"/>
          </p:nvPr>
        </p:nvSpPr>
        <p:spPr/>
        <p:txBody>
          <a:bodyPr/>
          <a:lstStyle/>
          <a:p>
            <a:fld id="{574E8CDE-0DE5-44A3-91D1-FC32A4032CDA}" type="datetimeFigureOut">
              <a:rPr lang="zh-CN" altLang="en-US" smtClean="0"/>
              <a:t>2021/1/7</a:t>
            </a:fld>
            <a:endParaRPr lang="zh-CN" altLang="en-US"/>
          </a:p>
        </p:txBody>
      </p:sp>
      <p:sp>
        <p:nvSpPr>
          <p:cNvPr id="5" name="页脚占位符 4">
            <a:extLst>
              <a:ext uri="{FF2B5EF4-FFF2-40B4-BE49-F238E27FC236}">
                <a16:creationId xmlns:a16="http://schemas.microsoft.com/office/drawing/2014/main" xmlns="" id="{FE3F4B2E-89F7-49D6-B3EE-A14C23C747FB}"/>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7D3DD56E-9755-4B5B-99B3-9687F27C3F51}"/>
              </a:ext>
            </a:extLst>
          </p:cNvPr>
          <p:cNvSpPr>
            <a:spLocks noGrp="1"/>
          </p:cNvSpPr>
          <p:nvPr>
            <p:ph type="sldNum" sz="quarter" idx="12"/>
          </p:nvPr>
        </p:nvSpPr>
        <p:spPr/>
        <p:txBody>
          <a:bodyPr/>
          <a:lstStyle/>
          <a:p>
            <a:fld id="{FE373755-F82C-4591-BB21-82A876583923}" type="slidenum">
              <a:rPr lang="zh-CN" altLang="en-US" smtClean="0"/>
              <a:t>‹#›</a:t>
            </a:fld>
            <a:endParaRPr lang="zh-CN" altLang="en-US"/>
          </a:p>
        </p:txBody>
      </p:sp>
    </p:spTree>
    <p:extLst>
      <p:ext uri="{BB962C8B-B14F-4D97-AF65-F5344CB8AC3E}">
        <p14:creationId xmlns:p14="http://schemas.microsoft.com/office/powerpoint/2010/main" val="2632123971"/>
      </p:ext>
    </p:extLst>
  </p:cSld>
  <p:clrMapOvr>
    <a:masterClrMapping/>
  </p:clrMapOvr>
  <p:transition spd="slow" advClick="0" advTm="0">
    <p:wheel spokes="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8BC0ED35-8737-4CE3-8E8A-EF1002228488}"/>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58A8C089-62D0-4B32-A819-8EEA75B779EF}"/>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xmlns="" id="{436F4B7F-D678-461A-A07D-1381C73EBE90}"/>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xmlns="" id="{B056AAFA-918E-402F-9C8C-A009AF607D4F}"/>
              </a:ext>
            </a:extLst>
          </p:cNvPr>
          <p:cNvSpPr>
            <a:spLocks noGrp="1"/>
          </p:cNvSpPr>
          <p:nvPr>
            <p:ph type="dt" sz="half" idx="10"/>
          </p:nvPr>
        </p:nvSpPr>
        <p:spPr/>
        <p:txBody>
          <a:bodyPr/>
          <a:lstStyle/>
          <a:p>
            <a:fld id="{574E8CDE-0DE5-44A3-91D1-FC32A4032CDA}" type="datetimeFigureOut">
              <a:rPr lang="zh-CN" altLang="en-US" smtClean="0"/>
              <a:t>2021/1/7</a:t>
            </a:fld>
            <a:endParaRPr lang="zh-CN" altLang="en-US"/>
          </a:p>
        </p:txBody>
      </p:sp>
      <p:sp>
        <p:nvSpPr>
          <p:cNvPr id="6" name="页脚占位符 5">
            <a:extLst>
              <a:ext uri="{FF2B5EF4-FFF2-40B4-BE49-F238E27FC236}">
                <a16:creationId xmlns:a16="http://schemas.microsoft.com/office/drawing/2014/main" xmlns="" id="{90CAB43A-F777-40DF-9E80-54AE75B0B3C8}"/>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1A8CE89A-7357-46D3-8799-5A6D5F0C1AE2}"/>
              </a:ext>
            </a:extLst>
          </p:cNvPr>
          <p:cNvSpPr>
            <a:spLocks noGrp="1"/>
          </p:cNvSpPr>
          <p:nvPr>
            <p:ph type="sldNum" sz="quarter" idx="12"/>
          </p:nvPr>
        </p:nvSpPr>
        <p:spPr/>
        <p:txBody>
          <a:bodyPr/>
          <a:lstStyle/>
          <a:p>
            <a:fld id="{FE373755-F82C-4591-BB21-82A876583923}" type="slidenum">
              <a:rPr lang="zh-CN" altLang="en-US" smtClean="0"/>
              <a:t>‹#›</a:t>
            </a:fld>
            <a:endParaRPr lang="zh-CN" altLang="en-US"/>
          </a:p>
        </p:txBody>
      </p:sp>
    </p:spTree>
    <p:extLst>
      <p:ext uri="{BB962C8B-B14F-4D97-AF65-F5344CB8AC3E}">
        <p14:creationId xmlns:p14="http://schemas.microsoft.com/office/powerpoint/2010/main" val="395948016"/>
      </p:ext>
    </p:extLst>
  </p:cSld>
  <p:clrMapOvr>
    <a:masterClrMapping/>
  </p:clrMapOvr>
  <p:transition spd="slow" advClick="0" advTm="0">
    <p:wheel spokes="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54ED7317-DC3E-4C6E-9F8D-A2A87E595FC8}"/>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 id="{F327C7DE-F90B-4D11-95E9-934EC2E4345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xmlns="" id="{43568828-B60A-4223-BEAC-17C21C7121F1}"/>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xmlns="" id="{568C5499-21F6-4581-BCDB-B9A876E68EE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xmlns="" id="{AB76F76A-8C28-4BF4-B44D-7166F23888E5}"/>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xmlns="" id="{2504211E-87A4-4F59-8C4A-EAA06AE18B19}"/>
              </a:ext>
            </a:extLst>
          </p:cNvPr>
          <p:cNvSpPr>
            <a:spLocks noGrp="1"/>
          </p:cNvSpPr>
          <p:nvPr>
            <p:ph type="dt" sz="half" idx="10"/>
          </p:nvPr>
        </p:nvSpPr>
        <p:spPr/>
        <p:txBody>
          <a:bodyPr/>
          <a:lstStyle/>
          <a:p>
            <a:fld id="{574E8CDE-0DE5-44A3-91D1-FC32A4032CDA}" type="datetimeFigureOut">
              <a:rPr lang="zh-CN" altLang="en-US" smtClean="0"/>
              <a:t>2021/1/7</a:t>
            </a:fld>
            <a:endParaRPr lang="zh-CN" altLang="en-US"/>
          </a:p>
        </p:txBody>
      </p:sp>
      <p:sp>
        <p:nvSpPr>
          <p:cNvPr id="8" name="页脚占位符 7">
            <a:extLst>
              <a:ext uri="{FF2B5EF4-FFF2-40B4-BE49-F238E27FC236}">
                <a16:creationId xmlns:a16="http://schemas.microsoft.com/office/drawing/2014/main" xmlns="" id="{7C0D537C-268F-4A07-B912-113AE3B11AEE}"/>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xmlns="" id="{D1C44F37-CEBA-4B9F-8EF4-4C13FFBE02AB}"/>
              </a:ext>
            </a:extLst>
          </p:cNvPr>
          <p:cNvSpPr>
            <a:spLocks noGrp="1"/>
          </p:cNvSpPr>
          <p:nvPr>
            <p:ph type="sldNum" sz="quarter" idx="12"/>
          </p:nvPr>
        </p:nvSpPr>
        <p:spPr/>
        <p:txBody>
          <a:bodyPr/>
          <a:lstStyle/>
          <a:p>
            <a:fld id="{FE373755-F82C-4591-BB21-82A876583923}" type="slidenum">
              <a:rPr lang="zh-CN" altLang="en-US" smtClean="0"/>
              <a:t>‹#›</a:t>
            </a:fld>
            <a:endParaRPr lang="zh-CN" altLang="en-US"/>
          </a:p>
        </p:txBody>
      </p:sp>
    </p:spTree>
    <p:extLst>
      <p:ext uri="{BB962C8B-B14F-4D97-AF65-F5344CB8AC3E}">
        <p14:creationId xmlns:p14="http://schemas.microsoft.com/office/powerpoint/2010/main" val="2054803936"/>
      </p:ext>
    </p:extLst>
  </p:cSld>
  <p:clrMapOvr>
    <a:masterClrMapping/>
  </p:clrMapOvr>
  <p:transition spd="slow" advClick="0" advTm="0">
    <p:wheel spokes="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465BDBC0-B33A-4B09-B6C0-AB1CEE431C0D}"/>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13A91042-7CB6-4F11-A66C-40C2FFEECB9A}"/>
              </a:ext>
            </a:extLst>
          </p:cNvPr>
          <p:cNvSpPr>
            <a:spLocks noGrp="1"/>
          </p:cNvSpPr>
          <p:nvPr>
            <p:ph type="dt" sz="half" idx="10"/>
          </p:nvPr>
        </p:nvSpPr>
        <p:spPr/>
        <p:txBody>
          <a:bodyPr/>
          <a:lstStyle/>
          <a:p>
            <a:fld id="{574E8CDE-0DE5-44A3-91D1-FC32A4032CDA}" type="datetimeFigureOut">
              <a:rPr lang="zh-CN" altLang="en-US" smtClean="0"/>
              <a:t>2021/1/7</a:t>
            </a:fld>
            <a:endParaRPr lang="zh-CN" altLang="en-US"/>
          </a:p>
        </p:txBody>
      </p:sp>
      <p:sp>
        <p:nvSpPr>
          <p:cNvPr id="4" name="页脚占位符 3">
            <a:extLst>
              <a:ext uri="{FF2B5EF4-FFF2-40B4-BE49-F238E27FC236}">
                <a16:creationId xmlns:a16="http://schemas.microsoft.com/office/drawing/2014/main" xmlns="" id="{3A7F73D7-99B0-42E4-B4BC-2FB99EFAFE5C}"/>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AEE5A7F1-0C8F-41F3-BA7F-38ABE5B34D3D}"/>
              </a:ext>
            </a:extLst>
          </p:cNvPr>
          <p:cNvSpPr>
            <a:spLocks noGrp="1"/>
          </p:cNvSpPr>
          <p:nvPr>
            <p:ph type="sldNum" sz="quarter" idx="12"/>
          </p:nvPr>
        </p:nvSpPr>
        <p:spPr/>
        <p:txBody>
          <a:bodyPr/>
          <a:lstStyle/>
          <a:p>
            <a:fld id="{FE373755-F82C-4591-BB21-82A876583923}" type="slidenum">
              <a:rPr lang="zh-CN" altLang="en-US" smtClean="0"/>
              <a:t>‹#›</a:t>
            </a:fld>
            <a:endParaRPr lang="zh-CN" altLang="en-US"/>
          </a:p>
        </p:txBody>
      </p:sp>
    </p:spTree>
    <p:extLst>
      <p:ext uri="{BB962C8B-B14F-4D97-AF65-F5344CB8AC3E}">
        <p14:creationId xmlns:p14="http://schemas.microsoft.com/office/powerpoint/2010/main" val="378222092"/>
      </p:ext>
    </p:extLst>
  </p:cSld>
  <p:clrMapOvr>
    <a:masterClrMapping/>
  </p:clrMapOvr>
  <p:transition spd="slow" advClick="0" advTm="0">
    <p:wheel spokes="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xmlns="" id="{4A99A1D3-1390-474A-84B1-317466989984}"/>
              </a:ext>
            </a:extLst>
          </p:cNvPr>
          <p:cNvSpPr>
            <a:spLocks noGrp="1"/>
          </p:cNvSpPr>
          <p:nvPr>
            <p:ph type="dt" sz="half" idx="10"/>
          </p:nvPr>
        </p:nvSpPr>
        <p:spPr/>
        <p:txBody>
          <a:bodyPr/>
          <a:lstStyle/>
          <a:p>
            <a:fld id="{574E8CDE-0DE5-44A3-91D1-FC32A4032CDA}" type="datetimeFigureOut">
              <a:rPr lang="zh-CN" altLang="en-US" smtClean="0"/>
              <a:t>2021/1/7</a:t>
            </a:fld>
            <a:endParaRPr lang="zh-CN" altLang="en-US"/>
          </a:p>
        </p:txBody>
      </p:sp>
      <p:sp>
        <p:nvSpPr>
          <p:cNvPr id="3" name="页脚占位符 2">
            <a:extLst>
              <a:ext uri="{FF2B5EF4-FFF2-40B4-BE49-F238E27FC236}">
                <a16:creationId xmlns:a16="http://schemas.microsoft.com/office/drawing/2014/main" xmlns="" id="{CD2CAD80-C9B6-4C79-B1EF-A7726CE18BE8}"/>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xmlns="" id="{9F426083-F675-478F-8F78-1F826A104E56}"/>
              </a:ext>
            </a:extLst>
          </p:cNvPr>
          <p:cNvSpPr>
            <a:spLocks noGrp="1"/>
          </p:cNvSpPr>
          <p:nvPr>
            <p:ph type="sldNum" sz="quarter" idx="12"/>
          </p:nvPr>
        </p:nvSpPr>
        <p:spPr/>
        <p:txBody>
          <a:bodyPr/>
          <a:lstStyle/>
          <a:p>
            <a:fld id="{FE373755-F82C-4591-BB21-82A876583923}" type="slidenum">
              <a:rPr lang="zh-CN" altLang="en-US" smtClean="0"/>
              <a:t>‹#›</a:t>
            </a:fld>
            <a:endParaRPr lang="zh-CN" altLang="en-US"/>
          </a:p>
        </p:txBody>
      </p:sp>
    </p:spTree>
    <p:extLst>
      <p:ext uri="{BB962C8B-B14F-4D97-AF65-F5344CB8AC3E}">
        <p14:creationId xmlns:p14="http://schemas.microsoft.com/office/powerpoint/2010/main" val="452594564"/>
      </p:ext>
    </p:extLst>
  </p:cSld>
  <p:clrMapOvr>
    <a:masterClrMapping/>
  </p:clrMapOvr>
  <p:transition spd="slow" advClick="0" advTm="0">
    <p:wheel spokes="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AD7708CF-20AE-4426-ABA1-BAC5947D6693}"/>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xmlns="" id="{38AB965B-045E-479C-8119-5C0D4E57A68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xmlns="" id="{AA836A91-0A00-4152-B7E0-7C494F4BFEE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xmlns="" id="{A8D0FCC8-3947-49C6-8480-0A77F01BAB31}"/>
              </a:ext>
            </a:extLst>
          </p:cNvPr>
          <p:cNvSpPr>
            <a:spLocks noGrp="1"/>
          </p:cNvSpPr>
          <p:nvPr>
            <p:ph type="dt" sz="half" idx="10"/>
          </p:nvPr>
        </p:nvSpPr>
        <p:spPr/>
        <p:txBody>
          <a:bodyPr/>
          <a:lstStyle/>
          <a:p>
            <a:fld id="{574E8CDE-0DE5-44A3-91D1-FC32A4032CDA}" type="datetimeFigureOut">
              <a:rPr lang="zh-CN" altLang="en-US" smtClean="0"/>
              <a:t>2021/1/7</a:t>
            </a:fld>
            <a:endParaRPr lang="zh-CN" altLang="en-US"/>
          </a:p>
        </p:txBody>
      </p:sp>
      <p:sp>
        <p:nvSpPr>
          <p:cNvPr id="6" name="页脚占位符 5">
            <a:extLst>
              <a:ext uri="{FF2B5EF4-FFF2-40B4-BE49-F238E27FC236}">
                <a16:creationId xmlns:a16="http://schemas.microsoft.com/office/drawing/2014/main" xmlns="" id="{760330B4-374F-47EA-9438-03D91BFE8D60}"/>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76F35030-C15C-409C-A756-54A916F6AB17}"/>
              </a:ext>
            </a:extLst>
          </p:cNvPr>
          <p:cNvSpPr>
            <a:spLocks noGrp="1"/>
          </p:cNvSpPr>
          <p:nvPr>
            <p:ph type="sldNum" sz="quarter" idx="12"/>
          </p:nvPr>
        </p:nvSpPr>
        <p:spPr/>
        <p:txBody>
          <a:bodyPr/>
          <a:lstStyle/>
          <a:p>
            <a:fld id="{FE373755-F82C-4591-BB21-82A876583923}" type="slidenum">
              <a:rPr lang="zh-CN" altLang="en-US" smtClean="0"/>
              <a:t>‹#›</a:t>
            </a:fld>
            <a:endParaRPr lang="zh-CN" altLang="en-US"/>
          </a:p>
        </p:txBody>
      </p:sp>
    </p:spTree>
    <p:extLst>
      <p:ext uri="{BB962C8B-B14F-4D97-AF65-F5344CB8AC3E}">
        <p14:creationId xmlns:p14="http://schemas.microsoft.com/office/powerpoint/2010/main" val="3035163043"/>
      </p:ext>
    </p:extLst>
  </p:cSld>
  <p:clrMapOvr>
    <a:masterClrMapping/>
  </p:clrMapOvr>
  <p:transition spd="slow" advClick="0" advTm="0">
    <p:wheel spokes="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6CEB22D-05C7-4830-B528-CC3E21B0F668}"/>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xmlns="" id="{948083EB-658A-4E12-BED2-7970A3EDD69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xmlns="" id="{DAD6BA14-ABE5-444A-A5EB-AD502385A90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xmlns="" id="{AD7FB3DD-4EAB-42FD-A395-BE2465BD922D}"/>
              </a:ext>
            </a:extLst>
          </p:cNvPr>
          <p:cNvSpPr>
            <a:spLocks noGrp="1"/>
          </p:cNvSpPr>
          <p:nvPr>
            <p:ph type="dt" sz="half" idx="10"/>
          </p:nvPr>
        </p:nvSpPr>
        <p:spPr/>
        <p:txBody>
          <a:bodyPr/>
          <a:lstStyle/>
          <a:p>
            <a:fld id="{574E8CDE-0DE5-44A3-91D1-FC32A4032CDA}" type="datetimeFigureOut">
              <a:rPr lang="zh-CN" altLang="en-US" smtClean="0"/>
              <a:t>2021/1/7</a:t>
            </a:fld>
            <a:endParaRPr lang="zh-CN" altLang="en-US"/>
          </a:p>
        </p:txBody>
      </p:sp>
      <p:sp>
        <p:nvSpPr>
          <p:cNvPr id="6" name="页脚占位符 5">
            <a:extLst>
              <a:ext uri="{FF2B5EF4-FFF2-40B4-BE49-F238E27FC236}">
                <a16:creationId xmlns:a16="http://schemas.microsoft.com/office/drawing/2014/main" xmlns="" id="{46E171ED-D725-4E0C-895F-EC4ED6B5B399}"/>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4009DE21-4EB1-49AD-887C-9293B0FFAD15}"/>
              </a:ext>
            </a:extLst>
          </p:cNvPr>
          <p:cNvSpPr>
            <a:spLocks noGrp="1"/>
          </p:cNvSpPr>
          <p:nvPr>
            <p:ph type="sldNum" sz="quarter" idx="12"/>
          </p:nvPr>
        </p:nvSpPr>
        <p:spPr/>
        <p:txBody>
          <a:bodyPr/>
          <a:lstStyle/>
          <a:p>
            <a:fld id="{FE373755-F82C-4591-BB21-82A876583923}" type="slidenum">
              <a:rPr lang="zh-CN" altLang="en-US" smtClean="0"/>
              <a:t>‹#›</a:t>
            </a:fld>
            <a:endParaRPr lang="zh-CN" altLang="en-US"/>
          </a:p>
        </p:txBody>
      </p:sp>
    </p:spTree>
    <p:extLst>
      <p:ext uri="{BB962C8B-B14F-4D97-AF65-F5344CB8AC3E}">
        <p14:creationId xmlns:p14="http://schemas.microsoft.com/office/powerpoint/2010/main" val="3030707641"/>
      </p:ext>
    </p:extLst>
  </p:cSld>
  <p:clrMapOvr>
    <a:masterClrMapping/>
  </p:clrMapOvr>
  <p:transition spd="slow" advClick="0" advTm="0">
    <p:wheel spokes="1"/>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xmlns="" id="{21F79250-62DB-4C3B-ADAD-79A40C7A69D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xmlns="" id="{37F2187B-745B-4867-AC42-0EC05B3D1A7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A9CDB5AD-E6AC-4FE1-BE49-962D61BB8C3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74E8CDE-0DE5-44A3-91D1-FC32A4032CDA}" type="datetimeFigureOut">
              <a:rPr lang="zh-CN" altLang="en-US" smtClean="0"/>
              <a:t>2021/1/7</a:t>
            </a:fld>
            <a:endParaRPr lang="zh-CN" altLang="en-US"/>
          </a:p>
        </p:txBody>
      </p:sp>
      <p:sp>
        <p:nvSpPr>
          <p:cNvPr id="5" name="页脚占位符 4">
            <a:extLst>
              <a:ext uri="{FF2B5EF4-FFF2-40B4-BE49-F238E27FC236}">
                <a16:creationId xmlns:a16="http://schemas.microsoft.com/office/drawing/2014/main" xmlns="" id="{A1FDA2F4-9130-48CD-9DD6-72866116132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xmlns="" id="{23DC137A-6535-44D2-BF8C-F426C114955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E373755-F82C-4591-BB21-82A876583923}" type="slidenum">
              <a:rPr lang="zh-CN" altLang="en-US" smtClean="0"/>
              <a:t>‹#›</a:t>
            </a:fld>
            <a:endParaRPr lang="zh-CN" altLang="en-US"/>
          </a:p>
        </p:txBody>
      </p:sp>
    </p:spTree>
    <p:extLst>
      <p:ext uri="{BB962C8B-B14F-4D97-AF65-F5344CB8AC3E}">
        <p14:creationId xmlns:p14="http://schemas.microsoft.com/office/powerpoint/2010/main" val="14080654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advClick="0" advTm="0">
    <p:wheel spokes="1"/>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2021/1/7</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1854612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3.png"/><Relationship Id="rId13" Type="http://schemas.openxmlformats.org/officeDocument/2006/relationships/image" Target="../media/image8.png"/><Relationship Id="rId3" Type="http://schemas.openxmlformats.org/officeDocument/2006/relationships/tags" Target="../tags/tag3.xml"/><Relationship Id="rId7" Type="http://schemas.openxmlformats.org/officeDocument/2006/relationships/image" Target="../media/image2.png"/><Relationship Id="rId12" Type="http://schemas.openxmlformats.org/officeDocument/2006/relationships/image" Target="../media/image7.pn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1.png"/><Relationship Id="rId11" Type="http://schemas.openxmlformats.org/officeDocument/2006/relationships/image" Target="../media/image6.png"/><Relationship Id="rId5" Type="http://schemas.openxmlformats.org/officeDocument/2006/relationships/slideLayout" Target="../slideLayouts/slideLayout1.xml"/><Relationship Id="rId10" Type="http://schemas.openxmlformats.org/officeDocument/2006/relationships/image" Target="../media/image5.png"/><Relationship Id="rId4" Type="http://schemas.openxmlformats.org/officeDocument/2006/relationships/tags" Target="../tags/tag4.xml"/><Relationship Id="rId9" Type="http://schemas.openxmlformats.org/officeDocument/2006/relationships/image" Target="../media/image4.png"/><Relationship Id="rId14" Type="http://schemas.openxmlformats.org/officeDocument/2006/relationships/image" Target="../media/image9.png"/></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2.xml"/><Relationship Id="rId1" Type="http://schemas.openxmlformats.org/officeDocument/2006/relationships/tags" Target="../tags/tag22.xml"/><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2.xml"/><Relationship Id="rId1" Type="http://schemas.openxmlformats.org/officeDocument/2006/relationships/tags" Target="../tags/tag23.xml"/><Relationship Id="rId4" Type="http://schemas.openxmlformats.org/officeDocument/2006/relationships/image" Target="../media/image17.png"/></Relationships>
</file>

<file path=ppt/slides/_rels/slide12.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tags" Target="../tags/tag26.xml"/><Relationship Id="rId7" Type="http://schemas.openxmlformats.org/officeDocument/2006/relationships/slideLayout" Target="../slideLayouts/slideLayout2.xml"/><Relationship Id="rId2" Type="http://schemas.openxmlformats.org/officeDocument/2006/relationships/tags" Target="../tags/tag25.xml"/><Relationship Id="rId1" Type="http://schemas.openxmlformats.org/officeDocument/2006/relationships/tags" Target="../tags/tag24.xml"/><Relationship Id="rId6" Type="http://schemas.openxmlformats.org/officeDocument/2006/relationships/tags" Target="../tags/tag29.xml"/><Relationship Id="rId11" Type="http://schemas.openxmlformats.org/officeDocument/2006/relationships/image" Target="../media/image10.png"/><Relationship Id="rId5" Type="http://schemas.openxmlformats.org/officeDocument/2006/relationships/tags" Target="../tags/tag28.xml"/><Relationship Id="rId10" Type="http://schemas.openxmlformats.org/officeDocument/2006/relationships/image" Target="../media/image7.png"/><Relationship Id="rId4" Type="http://schemas.openxmlformats.org/officeDocument/2006/relationships/tags" Target="../tags/tag27.xml"/><Relationship Id="rId9" Type="http://schemas.openxmlformats.org/officeDocument/2006/relationships/image" Target="../media/image1.png"/></Relationships>
</file>

<file path=ppt/slides/_rels/slide13.xml.rels><?xml version="1.0" encoding="UTF-8" standalone="yes"?>
<Relationships xmlns="http://schemas.openxmlformats.org/package/2006/relationships"><Relationship Id="rId3" Type="http://schemas.openxmlformats.org/officeDocument/2006/relationships/tags" Target="../tags/tag32.xml"/><Relationship Id="rId2" Type="http://schemas.openxmlformats.org/officeDocument/2006/relationships/tags" Target="../tags/tag31.xml"/><Relationship Id="rId1" Type="http://schemas.openxmlformats.org/officeDocument/2006/relationships/tags" Target="../tags/tag30.xml"/><Relationship Id="rId6" Type="http://schemas.openxmlformats.org/officeDocument/2006/relationships/image" Target="../media/image18.png"/><Relationship Id="rId5" Type="http://schemas.openxmlformats.org/officeDocument/2006/relationships/image" Target="../media/image11.png"/><Relationship Id="rId4"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2.xml"/><Relationship Id="rId1" Type="http://schemas.openxmlformats.org/officeDocument/2006/relationships/tags" Target="../tags/tag33.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2.xml"/><Relationship Id="rId1" Type="http://schemas.openxmlformats.org/officeDocument/2006/relationships/tags" Target="../tags/tag34.xml"/><Relationship Id="rId4" Type="http://schemas.openxmlformats.org/officeDocument/2006/relationships/image" Target="../media/image19.png"/></Relationships>
</file>

<file path=ppt/slides/_rels/slide16.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tags" Target="../tags/tag37.xml"/><Relationship Id="rId7" Type="http://schemas.openxmlformats.org/officeDocument/2006/relationships/slideLayout" Target="../slideLayouts/slideLayout2.xml"/><Relationship Id="rId2" Type="http://schemas.openxmlformats.org/officeDocument/2006/relationships/tags" Target="../tags/tag36.xml"/><Relationship Id="rId1" Type="http://schemas.openxmlformats.org/officeDocument/2006/relationships/tags" Target="../tags/tag35.xml"/><Relationship Id="rId6" Type="http://schemas.openxmlformats.org/officeDocument/2006/relationships/tags" Target="../tags/tag40.xml"/><Relationship Id="rId11" Type="http://schemas.openxmlformats.org/officeDocument/2006/relationships/image" Target="../media/image10.png"/><Relationship Id="rId5" Type="http://schemas.openxmlformats.org/officeDocument/2006/relationships/tags" Target="../tags/tag39.xml"/><Relationship Id="rId10" Type="http://schemas.openxmlformats.org/officeDocument/2006/relationships/image" Target="../media/image7.png"/><Relationship Id="rId4" Type="http://schemas.openxmlformats.org/officeDocument/2006/relationships/tags" Target="../tags/tag38.xml"/><Relationship Id="rId9" Type="http://schemas.openxmlformats.org/officeDocument/2006/relationships/image" Target="../media/image1.png"/></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2.xml"/><Relationship Id="rId1" Type="http://schemas.openxmlformats.org/officeDocument/2006/relationships/tags" Target="../tags/tag41.xml"/><Relationship Id="rId4" Type="http://schemas.openxmlformats.org/officeDocument/2006/relationships/image" Target="../media/image20.png"/></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2.xml"/><Relationship Id="rId1" Type="http://schemas.openxmlformats.org/officeDocument/2006/relationships/tags" Target="../tags/tag42.xml"/></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2.xml"/><Relationship Id="rId1" Type="http://schemas.openxmlformats.org/officeDocument/2006/relationships/tags" Target="../tags/tag43.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_rels/slide21.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tags" Target="../tags/tag7.xml"/><Relationship Id="rId7" Type="http://schemas.openxmlformats.org/officeDocument/2006/relationships/slideLayout" Target="../slideLayouts/slideLayout2.xml"/><Relationship Id="rId2" Type="http://schemas.openxmlformats.org/officeDocument/2006/relationships/tags" Target="../tags/tag6.xml"/><Relationship Id="rId1" Type="http://schemas.openxmlformats.org/officeDocument/2006/relationships/tags" Target="../tags/tag5.xml"/><Relationship Id="rId6" Type="http://schemas.openxmlformats.org/officeDocument/2006/relationships/tags" Target="../tags/tag10.xml"/><Relationship Id="rId11" Type="http://schemas.openxmlformats.org/officeDocument/2006/relationships/image" Target="../media/image10.png"/><Relationship Id="rId5" Type="http://schemas.openxmlformats.org/officeDocument/2006/relationships/tags" Target="../tags/tag9.xml"/><Relationship Id="rId10" Type="http://schemas.openxmlformats.org/officeDocument/2006/relationships/image" Target="../media/image7.png"/><Relationship Id="rId4" Type="http://schemas.openxmlformats.org/officeDocument/2006/relationships/tags" Target="../tags/tag8.xml"/><Relationship Id="rId9"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2.xml"/><Relationship Id="rId1" Type="http://schemas.openxmlformats.org/officeDocument/2006/relationships/tags" Target="../tags/tag11.xml"/><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2.xml"/><Relationship Id="rId1" Type="http://schemas.openxmlformats.org/officeDocument/2006/relationships/tags" Target="../tags/tag12.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2.xml"/><Relationship Id="rId1" Type="http://schemas.openxmlformats.org/officeDocument/2006/relationships/tags" Target="../tags/tag13.xml"/><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tags" Target="../tags/tag16.xml"/><Relationship Id="rId7" Type="http://schemas.openxmlformats.org/officeDocument/2006/relationships/slideLayout" Target="../slideLayouts/slideLayout2.xml"/><Relationship Id="rId2" Type="http://schemas.openxmlformats.org/officeDocument/2006/relationships/tags" Target="../tags/tag15.xml"/><Relationship Id="rId1" Type="http://schemas.openxmlformats.org/officeDocument/2006/relationships/tags" Target="../tags/tag14.xml"/><Relationship Id="rId6" Type="http://schemas.openxmlformats.org/officeDocument/2006/relationships/tags" Target="../tags/tag19.xml"/><Relationship Id="rId11" Type="http://schemas.openxmlformats.org/officeDocument/2006/relationships/image" Target="../media/image10.png"/><Relationship Id="rId5" Type="http://schemas.openxmlformats.org/officeDocument/2006/relationships/tags" Target="../tags/tag18.xml"/><Relationship Id="rId10" Type="http://schemas.openxmlformats.org/officeDocument/2006/relationships/image" Target="../media/image7.png"/><Relationship Id="rId4" Type="http://schemas.openxmlformats.org/officeDocument/2006/relationships/tags" Target="../tags/tag17.xml"/><Relationship Id="rId9" Type="http://schemas.openxmlformats.org/officeDocument/2006/relationships/image" Target="../media/image1.png"/></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2.xml"/><Relationship Id="rId1" Type="http://schemas.openxmlformats.org/officeDocument/2006/relationships/tags" Target="../tags/tag20.xml"/><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2.xml"/><Relationship Id="rId1" Type="http://schemas.openxmlformats.org/officeDocument/2006/relationships/tags" Target="../tags/tag21.xml"/><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 name="组合 49">
            <a:extLst>
              <a:ext uri="{FF2B5EF4-FFF2-40B4-BE49-F238E27FC236}">
                <a16:creationId xmlns:a16="http://schemas.microsoft.com/office/drawing/2014/main" xmlns="" id="{3D6741B8-4E84-4B52-85D8-045122C2E175}"/>
              </a:ext>
            </a:extLst>
          </p:cNvPr>
          <p:cNvGrpSpPr/>
          <p:nvPr/>
        </p:nvGrpSpPr>
        <p:grpSpPr>
          <a:xfrm>
            <a:off x="0" y="0"/>
            <a:ext cx="12192000" cy="6858000"/>
            <a:chOff x="0" y="0"/>
            <a:chExt cx="12192000" cy="6858000"/>
          </a:xfrm>
        </p:grpSpPr>
        <p:sp>
          <p:nvSpPr>
            <p:cNvPr id="51" name="矩形 50">
              <a:extLst>
                <a:ext uri="{FF2B5EF4-FFF2-40B4-BE49-F238E27FC236}">
                  <a16:creationId xmlns:a16="http://schemas.microsoft.com/office/drawing/2014/main" xmlns="" id="{F09C47D1-50F7-4E03-A08B-18F0245ED982}"/>
                </a:ext>
              </a:extLst>
            </p:cNvPr>
            <p:cNvSpPr/>
            <p:nvPr/>
          </p:nvSpPr>
          <p:spPr>
            <a:xfrm>
              <a:off x="0" y="0"/>
              <a:ext cx="12192000" cy="6858000"/>
            </a:xfrm>
            <a:prstGeom prst="rect">
              <a:avLst/>
            </a:prstGeom>
            <a:solidFill>
              <a:srgbClr val="5193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流程图: 手动输入 51">
              <a:extLst>
                <a:ext uri="{FF2B5EF4-FFF2-40B4-BE49-F238E27FC236}">
                  <a16:creationId xmlns:a16="http://schemas.microsoft.com/office/drawing/2014/main" xmlns="" id="{00E24745-AA92-4D0C-AFC6-1F11F8D25847}"/>
                </a:ext>
              </a:extLst>
            </p:cNvPr>
            <p:cNvSpPr/>
            <p:nvPr/>
          </p:nvSpPr>
          <p:spPr>
            <a:xfrm>
              <a:off x="0" y="2698955"/>
              <a:ext cx="12192000" cy="4159045"/>
            </a:xfrm>
            <a:prstGeom prst="flowChartManualInput">
              <a:avLst/>
            </a:prstGeom>
            <a:solidFill>
              <a:srgbClr val="FCCA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31" name="图片 30">
            <a:extLst>
              <a:ext uri="{FF2B5EF4-FFF2-40B4-BE49-F238E27FC236}">
                <a16:creationId xmlns:a16="http://schemas.microsoft.com/office/drawing/2014/main" xmlns="" id="{45122CB9-8D11-47BF-9603-76A99837BB37}"/>
              </a:ext>
            </a:extLst>
          </p:cNvPr>
          <p:cNvPicPr>
            <a:picLocks noChangeAspect="1"/>
          </p:cNvPicPr>
          <p:nvPr/>
        </p:nvPicPr>
        <p:blipFill rotWithShape="1">
          <a:blip r:embed="rId6">
            <a:extLst>
              <a:ext uri="{28A0092B-C50C-407E-A947-70E740481C1C}">
                <a14:useLocalDpi xmlns:a14="http://schemas.microsoft.com/office/drawing/2010/main" val="0"/>
              </a:ext>
            </a:extLst>
          </a:blip>
          <a:srcRect b="56535"/>
          <a:stretch/>
        </p:blipFill>
        <p:spPr>
          <a:xfrm flipV="1">
            <a:off x="-689806" y="415185"/>
            <a:ext cx="3261773" cy="1417733"/>
          </a:xfrm>
          <a:prstGeom prst="rect">
            <a:avLst/>
          </a:prstGeom>
        </p:spPr>
      </p:pic>
      <p:pic>
        <p:nvPicPr>
          <p:cNvPr id="10" name="PA-图片 9">
            <a:extLst>
              <a:ext uri="{FF2B5EF4-FFF2-40B4-BE49-F238E27FC236}">
                <a16:creationId xmlns:a16="http://schemas.microsoft.com/office/drawing/2014/main" xmlns="" id="{E1B445C0-3E21-40C0-9F9C-0D588E64C204}"/>
              </a:ext>
            </a:extLst>
          </p:cNvPr>
          <p:cNvPicPr>
            <a:picLocks noChangeAspect="1"/>
          </p:cNvPicPr>
          <p:nvPr>
            <p:custDataLst>
              <p:tags r:id="rId1"/>
            </p:custDataLst>
          </p:nvPr>
        </p:nvPicPr>
        <p:blipFill rotWithShape="1">
          <a:blip r:embed="rId7" cstate="print">
            <a:extLst>
              <a:ext uri="{BEBA8EAE-BF5A-486C-A8C5-ECC9F3942E4B}">
                <a14:imgProps xmlns:a14="http://schemas.microsoft.com/office/drawing/2010/main">
                  <a14:imgLayer>
                    <a14:imgEffect>
                      <a14:brightnessContrast bright="20000"/>
                    </a14:imgEffect>
                  </a14:imgLayer>
                </a14:imgProps>
              </a:ext>
              <a:ext uri="{28A0092B-C50C-407E-A947-70E740481C1C}">
                <a14:useLocalDpi xmlns:a14="http://schemas.microsoft.com/office/drawing/2010/main" val="0"/>
              </a:ext>
            </a:extLst>
          </a:blip>
          <a:srcRect t="16349" b="12895"/>
          <a:stretch/>
        </p:blipFill>
        <p:spPr>
          <a:xfrm rot="21396399">
            <a:off x="2183978" y="1154854"/>
            <a:ext cx="7673041" cy="3619401"/>
          </a:xfrm>
          <a:prstGeom prst="rect">
            <a:avLst/>
          </a:prstGeom>
          <a:effectLst>
            <a:outerShdw blurRad="50800" dist="38100" dir="5400000" algn="t" rotWithShape="0">
              <a:prstClr val="black">
                <a:alpha val="40000"/>
              </a:prstClr>
            </a:outerShdw>
          </a:effectLst>
        </p:spPr>
      </p:pic>
      <p:grpSp>
        <p:nvGrpSpPr>
          <p:cNvPr id="27" name="组合 26">
            <a:extLst>
              <a:ext uri="{FF2B5EF4-FFF2-40B4-BE49-F238E27FC236}">
                <a16:creationId xmlns:a16="http://schemas.microsoft.com/office/drawing/2014/main" xmlns="" id="{3A4B698C-BD3D-4340-95E9-B39A36A07CF9}"/>
              </a:ext>
            </a:extLst>
          </p:cNvPr>
          <p:cNvGrpSpPr/>
          <p:nvPr/>
        </p:nvGrpSpPr>
        <p:grpSpPr>
          <a:xfrm>
            <a:off x="406044" y="232726"/>
            <a:ext cx="11459497" cy="6242416"/>
            <a:chOff x="406044" y="232726"/>
            <a:chExt cx="11459497" cy="6242416"/>
          </a:xfrm>
        </p:grpSpPr>
        <p:sp>
          <p:nvSpPr>
            <p:cNvPr id="20" name="矩形 19">
              <a:extLst>
                <a:ext uri="{FF2B5EF4-FFF2-40B4-BE49-F238E27FC236}">
                  <a16:creationId xmlns:a16="http://schemas.microsoft.com/office/drawing/2014/main" xmlns="" id="{D5F805D6-4DE5-4587-AA7F-054F2DFE582F}"/>
                </a:ext>
              </a:extLst>
            </p:cNvPr>
            <p:cNvSpPr/>
            <p:nvPr/>
          </p:nvSpPr>
          <p:spPr>
            <a:xfrm>
              <a:off x="406044" y="382858"/>
              <a:ext cx="11459497" cy="6092284"/>
            </a:xfrm>
            <a:prstGeom prst="rect">
              <a:avLst/>
            </a:prstGeom>
            <a:noFill/>
            <a:ln w="3810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a:extLst>
                <a:ext uri="{FF2B5EF4-FFF2-40B4-BE49-F238E27FC236}">
                  <a16:creationId xmlns:a16="http://schemas.microsoft.com/office/drawing/2014/main" xmlns="" id="{E7FDE28F-47C6-41BD-99E9-F5F155D49786}"/>
                </a:ext>
              </a:extLst>
            </p:cNvPr>
            <p:cNvSpPr/>
            <p:nvPr/>
          </p:nvSpPr>
          <p:spPr>
            <a:xfrm>
              <a:off x="3569110" y="232726"/>
              <a:ext cx="5043948" cy="444500"/>
            </a:xfrm>
            <a:prstGeom prst="rect">
              <a:avLst/>
            </a:prstGeom>
            <a:solidFill>
              <a:srgbClr val="5193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23" name="PA-图片 22">
            <a:extLst>
              <a:ext uri="{FF2B5EF4-FFF2-40B4-BE49-F238E27FC236}">
                <a16:creationId xmlns:a16="http://schemas.microsoft.com/office/drawing/2014/main" xmlns="" id="{FF6F8BDA-52A5-4DBF-B160-85EE12E04889}"/>
              </a:ext>
            </a:extLst>
          </p:cNvPr>
          <p:cNvPicPr>
            <a:picLocks noChangeAspect="1"/>
          </p:cNvPicPr>
          <p:nvPr>
            <p:custDataLst>
              <p:tags r:id="rId2"/>
            </p:custDataLst>
          </p:nvPr>
        </p:nvPicPr>
        <p:blipFill>
          <a:blip r:embed="rId8" cstate="print">
            <a:extLst>
              <a:ext uri="{28A0092B-C50C-407E-A947-70E740481C1C}">
                <a14:useLocalDpi xmlns:a14="http://schemas.microsoft.com/office/drawing/2010/main" val="0"/>
              </a:ext>
            </a:extLst>
          </a:blip>
          <a:stretch>
            <a:fillRect/>
          </a:stretch>
        </p:blipFill>
        <p:spPr>
          <a:xfrm>
            <a:off x="8586483" y="3116670"/>
            <a:ext cx="4011561" cy="4011561"/>
          </a:xfrm>
          <a:prstGeom prst="rect">
            <a:avLst/>
          </a:prstGeom>
        </p:spPr>
      </p:pic>
      <p:sp>
        <p:nvSpPr>
          <p:cNvPr id="24" name="矩形 23">
            <a:extLst>
              <a:ext uri="{FF2B5EF4-FFF2-40B4-BE49-F238E27FC236}">
                <a16:creationId xmlns:a16="http://schemas.microsoft.com/office/drawing/2014/main" xmlns="" id="{47195A2B-208A-4E72-9BF1-065BBC635D7D}"/>
              </a:ext>
            </a:extLst>
          </p:cNvPr>
          <p:cNvSpPr/>
          <p:nvPr/>
        </p:nvSpPr>
        <p:spPr>
          <a:xfrm rot="21328595" flipH="1">
            <a:off x="2955921" y="4806603"/>
            <a:ext cx="6639696" cy="408195"/>
          </a:xfrm>
          <a:prstGeom prst="rect">
            <a:avLst/>
          </a:prstGeom>
          <a:solidFill>
            <a:schemeClr val="bg1"/>
          </a:solidFill>
          <a:ln>
            <a:noFill/>
          </a:ln>
          <a:scene3d>
            <a:camera prst="perspectiveRigh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PA-矩形 24">
            <a:extLst>
              <a:ext uri="{FF2B5EF4-FFF2-40B4-BE49-F238E27FC236}">
                <a16:creationId xmlns:a16="http://schemas.microsoft.com/office/drawing/2014/main" xmlns="" id="{049ECDC6-715E-4EFD-9977-805009B134CC}"/>
              </a:ext>
            </a:extLst>
          </p:cNvPr>
          <p:cNvSpPr/>
          <p:nvPr>
            <p:custDataLst>
              <p:tags r:id="rId3"/>
            </p:custDataLst>
          </p:nvPr>
        </p:nvSpPr>
        <p:spPr>
          <a:xfrm rot="21360000">
            <a:off x="3656290" y="4898941"/>
            <a:ext cx="4959003" cy="341632"/>
          </a:xfrm>
          <a:prstGeom prst="rect">
            <a:avLst/>
          </a:prstGeom>
        </p:spPr>
        <p:txBody>
          <a:bodyPr wrap="square">
            <a:spAutoFit/>
          </a:bodyPr>
          <a:lstStyle/>
          <a:p>
            <a:pPr lvl="0" algn="dist">
              <a:lnSpc>
                <a:spcPct val="90000"/>
              </a:lnSpc>
              <a:buSzPct val="80000"/>
              <a:defRPr/>
            </a:pPr>
            <a:r>
              <a:rPr lang="zh-CN" altLang="en-US" spc="200" dirty="0">
                <a:solidFill>
                  <a:schemeClr val="tx1">
                    <a:lumMod val="75000"/>
                    <a:lumOff val="25000"/>
                  </a:schemeClr>
                </a:solidFill>
                <a:latin typeface="思源黑体 CN Bold" panose="020B0800000000000000" pitchFamily="34" charset="-122"/>
                <a:ea typeface="思源黑体 CN Bold" panose="020B0800000000000000" pitchFamily="34" charset="-122"/>
                <a:cs typeface="+mn-ea"/>
                <a:sym typeface="+mn-lt"/>
              </a:rPr>
              <a:t>厉</a:t>
            </a:r>
            <a:r>
              <a:rPr lang="en-US" altLang="zh-CN" spc="200" dirty="0">
                <a:solidFill>
                  <a:schemeClr val="tx1">
                    <a:lumMod val="75000"/>
                    <a:lumOff val="25000"/>
                  </a:schemeClr>
                </a:solidFill>
                <a:latin typeface="思源黑体 CN Bold" panose="020B0800000000000000" pitchFamily="34" charset="-122"/>
                <a:ea typeface="思源黑体 CN Bold" panose="020B0800000000000000" pitchFamily="34" charset="-122"/>
                <a:cs typeface="+mn-ea"/>
                <a:sym typeface="+mn-lt"/>
              </a:rPr>
              <a:t>·</a:t>
            </a:r>
            <a:r>
              <a:rPr lang="zh-CN" altLang="en-US" spc="200" dirty="0">
                <a:solidFill>
                  <a:schemeClr val="tx1">
                    <a:lumMod val="75000"/>
                    <a:lumOff val="25000"/>
                  </a:schemeClr>
                </a:solidFill>
                <a:latin typeface="思源黑体 CN Bold" panose="020B0800000000000000" pitchFamily="34" charset="-122"/>
                <a:ea typeface="思源黑体 CN Bold" panose="020B0800000000000000" pitchFamily="34" charset="-122"/>
                <a:cs typeface="+mn-ea"/>
                <a:sym typeface="+mn-lt"/>
              </a:rPr>
              <a:t>行</a:t>
            </a:r>
            <a:r>
              <a:rPr lang="en-US" altLang="zh-CN" spc="200" dirty="0">
                <a:solidFill>
                  <a:schemeClr val="tx1">
                    <a:lumMod val="75000"/>
                    <a:lumOff val="25000"/>
                  </a:schemeClr>
                </a:solidFill>
                <a:latin typeface="思源黑体 CN Bold" panose="020B0800000000000000" pitchFamily="34" charset="-122"/>
                <a:ea typeface="思源黑体 CN Bold" panose="020B0800000000000000" pitchFamily="34" charset="-122"/>
                <a:cs typeface="+mn-ea"/>
                <a:sym typeface="+mn-lt"/>
              </a:rPr>
              <a:t>·</a:t>
            </a:r>
            <a:r>
              <a:rPr lang="zh-CN" altLang="en-US" spc="200" dirty="0">
                <a:solidFill>
                  <a:schemeClr val="tx1">
                    <a:lumMod val="75000"/>
                    <a:lumOff val="25000"/>
                  </a:schemeClr>
                </a:solidFill>
                <a:latin typeface="思源黑体 CN Bold" panose="020B0800000000000000" pitchFamily="34" charset="-122"/>
                <a:ea typeface="思源黑体 CN Bold" panose="020B0800000000000000" pitchFamily="34" charset="-122"/>
                <a:cs typeface="+mn-ea"/>
                <a:sym typeface="+mn-lt"/>
              </a:rPr>
              <a:t>节</a:t>
            </a:r>
            <a:r>
              <a:rPr lang="en-US" altLang="zh-CN" spc="200" dirty="0">
                <a:solidFill>
                  <a:schemeClr val="tx1">
                    <a:lumMod val="75000"/>
                    <a:lumOff val="25000"/>
                  </a:schemeClr>
                </a:solidFill>
                <a:latin typeface="思源黑体 CN Bold" panose="020B0800000000000000" pitchFamily="34" charset="-122"/>
                <a:ea typeface="思源黑体 CN Bold" panose="020B0800000000000000" pitchFamily="34" charset="-122"/>
                <a:cs typeface="+mn-ea"/>
                <a:sym typeface="+mn-lt"/>
              </a:rPr>
              <a:t>·</a:t>
            </a:r>
            <a:r>
              <a:rPr lang="zh-CN" altLang="en-US" spc="200" dirty="0">
                <a:solidFill>
                  <a:schemeClr val="tx1">
                    <a:lumMod val="75000"/>
                    <a:lumOff val="25000"/>
                  </a:schemeClr>
                </a:solidFill>
                <a:latin typeface="思源黑体 CN Bold" panose="020B0800000000000000" pitchFamily="34" charset="-122"/>
                <a:ea typeface="思源黑体 CN Bold" panose="020B0800000000000000" pitchFamily="34" charset="-122"/>
                <a:cs typeface="+mn-ea"/>
                <a:sym typeface="+mn-lt"/>
              </a:rPr>
              <a:t>约</a:t>
            </a:r>
            <a:r>
              <a:rPr lang="en-US" altLang="zh-CN" spc="200" dirty="0">
                <a:solidFill>
                  <a:schemeClr val="tx1">
                    <a:lumMod val="75000"/>
                    <a:lumOff val="25000"/>
                  </a:schemeClr>
                </a:solidFill>
                <a:latin typeface="思源黑体 CN Bold" panose="020B0800000000000000" pitchFamily="34" charset="-122"/>
                <a:ea typeface="思源黑体 CN Bold" panose="020B0800000000000000" pitchFamily="34" charset="-122"/>
                <a:cs typeface="+mn-ea"/>
                <a:sym typeface="+mn-lt"/>
              </a:rPr>
              <a:t> </a:t>
            </a:r>
            <a:r>
              <a:rPr lang="zh-CN" altLang="en-US" spc="200" dirty="0">
                <a:solidFill>
                  <a:schemeClr val="tx1">
                    <a:lumMod val="75000"/>
                    <a:lumOff val="25000"/>
                  </a:schemeClr>
                </a:solidFill>
                <a:latin typeface="思源黑体 CN Bold" panose="020B0800000000000000" pitchFamily="34" charset="-122"/>
                <a:ea typeface="思源黑体 CN Bold" panose="020B0800000000000000" pitchFamily="34" charset="-122"/>
                <a:cs typeface="+mn-ea"/>
                <a:sym typeface="+mn-lt"/>
              </a:rPr>
              <a:t>主</a:t>
            </a:r>
            <a:r>
              <a:rPr lang="en-US" altLang="zh-CN" spc="200" dirty="0">
                <a:solidFill>
                  <a:schemeClr val="tx1">
                    <a:lumMod val="75000"/>
                    <a:lumOff val="25000"/>
                  </a:schemeClr>
                </a:solidFill>
                <a:latin typeface="思源黑体 CN Bold" panose="020B0800000000000000" pitchFamily="34" charset="-122"/>
                <a:ea typeface="思源黑体 CN Bold" panose="020B0800000000000000" pitchFamily="34" charset="-122"/>
                <a:cs typeface="+mn-ea"/>
                <a:sym typeface="+mn-lt"/>
              </a:rPr>
              <a:t>·</a:t>
            </a:r>
            <a:r>
              <a:rPr lang="zh-CN" altLang="en-US" spc="200" dirty="0">
                <a:solidFill>
                  <a:schemeClr val="tx1">
                    <a:lumMod val="75000"/>
                    <a:lumOff val="25000"/>
                  </a:schemeClr>
                </a:solidFill>
                <a:latin typeface="思源黑体 CN Bold" panose="020B0800000000000000" pitchFamily="34" charset="-122"/>
                <a:ea typeface="思源黑体 CN Bold" panose="020B0800000000000000" pitchFamily="34" charset="-122"/>
                <a:cs typeface="+mn-ea"/>
                <a:sym typeface="+mn-lt"/>
              </a:rPr>
              <a:t>题</a:t>
            </a:r>
            <a:r>
              <a:rPr lang="en-US" altLang="zh-CN" spc="200" dirty="0">
                <a:solidFill>
                  <a:schemeClr val="tx1">
                    <a:lumMod val="75000"/>
                    <a:lumOff val="25000"/>
                  </a:schemeClr>
                </a:solidFill>
                <a:latin typeface="思源黑体 CN Bold" panose="020B0800000000000000" pitchFamily="34" charset="-122"/>
                <a:ea typeface="思源黑体 CN Bold" panose="020B0800000000000000" pitchFamily="34" charset="-122"/>
                <a:cs typeface="+mn-ea"/>
                <a:sym typeface="+mn-lt"/>
              </a:rPr>
              <a:t>·</a:t>
            </a:r>
            <a:r>
              <a:rPr lang="zh-CN" altLang="en-US" spc="200" dirty="0">
                <a:solidFill>
                  <a:schemeClr val="tx1">
                    <a:lumMod val="75000"/>
                    <a:lumOff val="25000"/>
                  </a:schemeClr>
                </a:solidFill>
                <a:latin typeface="思源黑体 CN Bold" panose="020B0800000000000000" pitchFamily="34" charset="-122"/>
                <a:ea typeface="思源黑体 CN Bold" panose="020B0800000000000000" pitchFamily="34" charset="-122"/>
                <a:cs typeface="+mn-ea"/>
                <a:sym typeface="+mn-lt"/>
              </a:rPr>
              <a:t>班</a:t>
            </a:r>
            <a:r>
              <a:rPr lang="en-US" altLang="zh-CN" spc="200" dirty="0">
                <a:solidFill>
                  <a:schemeClr val="tx1">
                    <a:lumMod val="75000"/>
                    <a:lumOff val="25000"/>
                  </a:schemeClr>
                </a:solidFill>
                <a:latin typeface="思源黑体 CN Bold" panose="020B0800000000000000" pitchFamily="34" charset="-122"/>
                <a:ea typeface="思源黑体 CN Bold" panose="020B0800000000000000" pitchFamily="34" charset="-122"/>
                <a:cs typeface="+mn-ea"/>
                <a:sym typeface="+mn-lt"/>
              </a:rPr>
              <a:t>·</a:t>
            </a:r>
            <a:r>
              <a:rPr lang="zh-CN" altLang="en-US" spc="200" dirty="0">
                <a:solidFill>
                  <a:schemeClr val="tx1">
                    <a:lumMod val="75000"/>
                    <a:lumOff val="25000"/>
                  </a:schemeClr>
                </a:solidFill>
                <a:latin typeface="思源黑体 CN Bold" panose="020B0800000000000000" pitchFamily="34" charset="-122"/>
                <a:ea typeface="思源黑体 CN Bold" panose="020B0800000000000000" pitchFamily="34" charset="-122"/>
                <a:cs typeface="+mn-ea"/>
                <a:sym typeface="+mn-lt"/>
              </a:rPr>
              <a:t>会</a:t>
            </a:r>
          </a:p>
        </p:txBody>
      </p:sp>
      <p:sp>
        <p:nvSpPr>
          <p:cNvPr id="26" name="文本">
            <a:extLst>
              <a:ext uri="{FF2B5EF4-FFF2-40B4-BE49-F238E27FC236}">
                <a16:creationId xmlns:a16="http://schemas.microsoft.com/office/drawing/2014/main" xmlns="" id="{55DFC8A5-8615-4EB3-99D9-E9B6492DBE68}"/>
              </a:ext>
            </a:extLst>
          </p:cNvPr>
          <p:cNvSpPr txBox="1">
            <a:spLocks noChangeArrowheads="1"/>
          </p:cNvSpPr>
          <p:nvPr>
            <p:custDataLst>
              <p:tags r:id="rId4"/>
            </p:custDataLst>
          </p:nvPr>
        </p:nvSpPr>
        <p:spPr bwMode="auto">
          <a:xfrm>
            <a:off x="3837682" y="232726"/>
            <a:ext cx="4506804" cy="36491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dist" fontAlgn="base">
              <a:spcBef>
                <a:spcPct val="0"/>
              </a:spcBef>
              <a:spcAft>
                <a:spcPct val="0"/>
              </a:spcAft>
            </a:pPr>
            <a:r>
              <a:rPr lang="zh-CN" altLang="en-US" sz="1800" b="0" dirty="0">
                <a:latin typeface="思源黑体 CN Bold" panose="020B0800000000000000" pitchFamily="34" charset="-122"/>
                <a:ea typeface="思源黑体 CN Bold" panose="020B0800000000000000" pitchFamily="34" charset="-122"/>
                <a:sym typeface="字魂58号-创中黑" panose="00000500000000000000" pitchFamily="2" charset="-122"/>
              </a:rPr>
              <a:t>丨勤丨俭丨节丨约丨浪丨费丨可丨耻</a:t>
            </a:r>
            <a:endParaRPr lang="zh-CN" altLang="zh-CN" sz="1800" b="0" dirty="0">
              <a:latin typeface="思源黑体 CN Bold" panose="020B0800000000000000" pitchFamily="34" charset="-122"/>
              <a:ea typeface="思源黑体 CN Bold" panose="020B0800000000000000" pitchFamily="34" charset="-122"/>
              <a:sym typeface="字魂58号-创中黑" panose="00000500000000000000" pitchFamily="2" charset="-122"/>
            </a:endParaRPr>
          </a:p>
        </p:txBody>
      </p:sp>
      <p:pic>
        <p:nvPicPr>
          <p:cNvPr id="32" name="图片 31">
            <a:extLst>
              <a:ext uri="{FF2B5EF4-FFF2-40B4-BE49-F238E27FC236}">
                <a16:creationId xmlns:a16="http://schemas.microsoft.com/office/drawing/2014/main" xmlns="" id="{3200CA1C-3D1C-4D2F-BD4B-491EB571F14B}"/>
              </a:ext>
            </a:extLst>
          </p:cNvPr>
          <p:cNvPicPr>
            <a:picLocks noChangeAspect="1"/>
          </p:cNvPicPr>
          <p:nvPr/>
        </p:nvPicPr>
        <p:blipFill rotWithShape="1">
          <a:blip r:embed="rId6">
            <a:extLst>
              <a:ext uri="{28A0092B-C50C-407E-A947-70E740481C1C}">
                <a14:useLocalDpi xmlns:a14="http://schemas.microsoft.com/office/drawing/2010/main" val="0"/>
              </a:ext>
            </a:extLst>
          </a:blip>
          <a:srcRect b="56535"/>
          <a:stretch/>
        </p:blipFill>
        <p:spPr>
          <a:xfrm flipH="1" flipV="1">
            <a:off x="9714974" y="415185"/>
            <a:ext cx="3261773" cy="1417733"/>
          </a:xfrm>
          <a:prstGeom prst="rect">
            <a:avLst/>
          </a:prstGeom>
        </p:spPr>
      </p:pic>
      <p:grpSp>
        <p:nvGrpSpPr>
          <p:cNvPr id="2" name="组合 1">
            <a:extLst>
              <a:ext uri="{FF2B5EF4-FFF2-40B4-BE49-F238E27FC236}">
                <a16:creationId xmlns:a16="http://schemas.microsoft.com/office/drawing/2014/main" xmlns="" id="{F968DA4D-2E96-4E0F-8B86-7883D3EA497A}"/>
              </a:ext>
            </a:extLst>
          </p:cNvPr>
          <p:cNvGrpSpPr/>
          <p:nvPr/>
        </p:nvGrpSpPr>
        <p:grpSpPr>
          <a:xfrm>
            <a:off x="0" y="1915498"/>
            <a:ext cx="3242648" cy="4850684"/>
            <a:chOff x="0" y="1915498"/>
            <a:chExt cx="3242648" cy="4850684"/>
          </a:xfrm>
        </p:grpSpPr>
        <p:pic>
          <p:nvPicPr>
            <p:cNvPr id="33" name="图片 32">
              <a:extLst>
                <a:ext uri="{FF2B5EF4-FFF2-40B4-BE49-F238E27FC236}">
                  <a16:creationId xmlns:a16="http://schemas.microsoft.com/office/drawing/2014/main" xmlns="" id="{190ACDC9-A387-44C6-853C-FD119072AF23}"/>
                </a:ext>
              </a:extLst>
            </p:cNvPr>
            <p:cNvPicPr>
              <a:picLocks noChangeAspect="1"/>
            </p:cNvPicPr>
            <p:nvPr/>
          </p:nvPicPr>
          <p:blipFill rotWithShape="1">
            <a:blip r:embed="rId9">
              <a:extLst>
                <a:ext uri="{28A0092B-C50C-407E-A947-70E740481C1C}">
                  <a14:useLocalDpi xmlns:a14="http://schemas.microsoft.com/office/drawing/2010/main" val="0"/>
                </a:ext>
              </a:extLst>
            </a:blip>
            <a:srcRect l="22875" r="9587" b="10696"/>
            <a:stretch/>
          </p:blipFill>
          <p:spPr>
            <a:xfrm flipH="1">
              <a:off x="79584" y="5025083"/>
              <a:ext cx="3163064" cy="1741099"/>
            </a:xfrm>
            <a:prstGeom prst="rect">
              <a:avLst/>
            </a:prstGeom>
          </p:spPr>
        </p:pic>
        <p:pic>
          <p:nvPicPr>
            <p:cNvPr id="36" name="图片 35">
              <a:extLst>
                <a:ext uri="{FF2B5EF4-FFF2-40B4-BE49-F238E27FC236}">
                  <a16:creationId xmlns:a16="http://schemas.microsoft.com/office/drawing/2014/main" xmlns="" id="{55AACC3C-AFDB-4D8A-B2D1-6C9BE59B2CB9}"/>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l="27494"/>
            <a:stretch/>
          </p:blipFill>
          <p:spPr>
            <a:xfrm>
              <a:off x="0" y="1915498"/>
              <a:ext cx="2908625" cy="4011561"/>
            </a:xfrm>
            <a:prstGeom prst="rect">
              <a:avLst/>
            </a:prstGeom>
          </p:spPr>
        </p:pic>
      </p:grpSp>
      <p:sp>
        <p:nvSpPr>
          <p:cNvPr id="37" name="图片">
            <a:extLst>
              <a:ext uri="{FF2B5EF4-FFF2-40B4-BE49-F238E27FC236}">
                <a16:creationId xmlns:a16="http://schemas.microsoft.com/office/drawing/2014/main" xmlns="" id="{49FCC559-EAB5-42D5-B671-761462BB4F81}"/>
              </a:ext>
            </a:extLst>
          </p:cNvPr>
          <p:cNvSpPr txBox="1">
            <a:spLocks noChangeArrowheads="1"/>
          </p:cNvSpPr>
          <p:nvPr/>
        </p:nvSpPr>
        <p:spPr bwMode="auto">
          <a:xfrm rot="21311508">
            <a:off x="3832757" y="5469414"/>
            <a:ext cx="4506804" cy="36491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base">
              <a:spcBef>
                <a:spcPct val="0"/>
              </a:spcBef>
              <a:spcAft>
                <a:spcPct val="0"/>
              </a:spcAft>
            </a:pPr>
            <a:r>
              <a:rPr lang="zh-CN" altLang="en-US" sz="1800" b="0" dirty="0">
                <a:latin typeface="思源黑体 CN Bold" panose="020B0800000000000000" pitchFamily="34" charset="-122"/>
                <a:ea typeface="思源黑体 CN Bold" panose="020B0800000000000000" pitchFamily="34" charset="-122"/>
                <a:sym typeface="字魂58号-创中黑" panose="00000500000000000000" pitchFamily="2" charset="-122"/>
              </a:rPr>
              <a:t>主讲教师</a:t>
            </a:r>
            <a:r>
              <a:rPr lang="zh-CN" altLang="en-US" sz="1800" b="0" dirty="0" smtClean="0">
                <a:latin typeface="思源黑体 CN Bold" panose="020B0800000000000000" pitchFamily="34" charset="-122"/>
                <a:ea typeface="思源黑体 CN Bold" panose="020B0800000000000000" pitchFamily="34" charset="-122"/>
                <a:sym typeface="字魂58号-创中黑" panose="00000500000000000000" pitchFamily="2" charset="-122"/>
              </a:rPr>
              <a:t>：</a:t>
            </a:r>
            <a:r>
              <a:rPr lang="zh-CN" altLang="en-US" sz="1800" b="0" dirty="0">
                <a:latin typeface="思源黑体 CN Bold" panose="020B0800000000000000" pitchFamily="34" charset="-122"/>
                <a:ea typeface="思源黑体 CN Bold" panose="020B0800000000000000" pitchFamily="34" charset="-122"/>
                <a:sym typeface="字魂58号-创中黑" panose="00000500000000000000" pitchFamily="2" charset="-122"/>
              </a:rPr>
              <a:t>优</a:t>
            </a:r>
            <a:r>
              <a:rPr lang="zh-CN" altLang="en-US" sz="1800" b="0" dirty="0" smtClean="0">
                <a:latin typeface="思源黑体 CN Bold" panose="020B0800000000000000" pitchFamily="34" charset="-122"/>
                <a:ea typeface="思源黑体 CN Bold" panose="020B0800000000000000" pitchFamily="34" charset="-122"/>
                <a:sym typeface="字魂58号-创中黑" panose="00000500000000000000" pitchFamily="2" charset="-122"/>
              </a:rPr>
              <a:t>品</a:t>
            </a:r>
            <a:r>
              <a:rPr lang="en-US" altLang="zh-CN" sz="1800" b="0" dirty="0" smtClean="0">
                <a:latin typeface="思源黑体 CN Bold" panose="020B0800000000000000" pitchFamily="34" charset="-122"/>
                <a:ea typeface="思源黑体 CN Bold" panose="020B0800000000000000" pitchFamily="34" charset="-122"/>
                <a:sym typeface="字魂58号-创中黑" panose="00000500000000000000" pitchFamily="2" charset="-122"/>
              </a:rPr>
              <a:t>PPT</a:t>
            </a:r>
            <a:endParaRPr lang="zh-CN" altLang="zh-CN" sz="1800" b="0" dirty="0">
              <a:latin typeface="思源黑体 CN Bold" panose="020B0800000000000000" pitchFamily="34" charset="-122"/>
              <a:ea typeface="思源黑体 CN Bold" panose="020B0800000000000000" pitchFamily="34" charset="-122"/>
              <a:sym typeface="字魂58号-创中黑" panose="00000500000000000000" pitchFamily="2" charset="-122"/>
            </a:endParaRPr>
          </a:p>
        </p:txBody>
      </p:sp>
      <p:pic>
        <p:nvPicPr>
          <p:cNvPr id="39" name="图片 38">
            <a:extLst>
              <a:ext uri="{FF2B5EF4-FFF2-40B4-BE49-F238E27FC236}">
                <a16:creationId xmlns:a16="http://schemas.microsoft.com/office/drawing/2014/main" xmlns="" id="{2833995B-1A30-437C-82D7-6623A5A461A2}"/>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r="70455" b="81351"/>
          <a:stretch/>
        </p:blipFill>
        <p:spPr>
          <a:xfrm>
            <a:off x="695289" y="1567126"/>
            <a:ext cx="1876678" cy="1184560"/>
          </a:xfrm>
          <a:prstGeom prst="rect">
            <a:avLst/>
          </a:prstGeom>
        </p:spPr>
      </p:pic>
      <p:pic>
        <p:nvPicPr>
          <p:cNvPr id="40" name="图片 39">
            <a:extLst>
              <a:ext uri="{FF2B5EF4-FFF2-40B4-BE49-F238E27FC236}">
                <a16:creationId xmlns:a16="http://schemas.microsoft.com/office/drawing/2014/main" xmlns="" id="{FB180D01-1BC9-4D30-BB07-4FBA4F88D3E2}"/>
              </a:ext>
            </a:extLst>
          </p:cNvPr>
          <p:cNvPicPr>
            <a:picLocks noChangeAspect="1"/>
          </p:cNvPicPr>
          <p:nvPr/>
        </p:nvPicPr>
        <p:blipFill rotWithShape="1">
          <a:blip r:embed="rId12" cstate="print">
            <a:extLst>
              <a:ext uri="{28A0092B-C50C-407E-A947-70E740481C1C}">
                <a14:useLocalDpi xmlns:a14="http://schemas.microsoft.com/office/drawing/2010/main" val="0"/>
              </a:ext>
            </a:extLst>
          </a:blip>
          <a:srcRect r="70455" b="81351"/>
          <a:stretch/>
        </p:blipFill>
        <p:spPr>
          <a:xfrm>
            <a:off x="9333549" y="2192216"/>
            <a:ext cx="1653766" cy="1043858"/>
          </a:xfrm>
          <a:prstGeom prst="rect">
            <a:avLst/>
          </a:prstGeom>
        </p:spPr>
      </p:pic>
      <p:pic>
        <p:nvPicPr>
          <p:cNvPr id="41" name="图片 40">
            <a:extLst>
              <a:ext uri="{FF2B5EF4-FFF2-40B4-BE49-F238E27FC236}">
                <a16:creationId xmlns:a16="http://schemas.microsoft.com/office/drawing/2014/main" xmlns="" id="{7EDD9E27-9ADA-4D98-B969-1C6DA7E34B1F}"/>
              </a:ext>
            </a:extLst>
          </p:cNvPr>
          <p:cNvPicPr>
            <a:picLocks noChangeAspect="1"/>
          </p:cNvPicPr>
          <p:nvPr/>
        </p:nvPicPr>
        <p:blipFill rotWithShape="1">
          <a:blip r:embed="rId12" cstate="print">
            <a:extLst>
              <a:ext uri="{28A0092B-C50C-407E-A947-70E740481C1C}">
                <a14:useLocalDpi xmlns:a14="http://schemas.microsoft.com/office/drawing/2010/main" val="0"/>
              </a:ext>
            </a:extLst>
          </a:blip>
          <a:srcRect r="70455" b="81351"/>
          <a:stretch/>
        </p:blipFill>
        <p:spPr>
          <a:xfrm>
            <a:off x="4628729" y="610518"/>
            <a:ext cx="1653766" cy="1043858"/>
          </a:xfrm>
          <a:prstGeom prst="rect">
            <a:avLst/>
          </a:prstGeom>
        </p:spPr>
      </p:pic>
      <p:pic>
        <p:nvPicPr>
          <p:cNvPr id="42" name="图片 41">
            <a:extLst>
              <a:ext uri="{FF2B5EF4-FFF2-40B4-BE49-F238E27FC236}">
                <a16:creationId xmlns:a16="http://schemas.microsoft.com/office/drawing/2014/main" xmlns="" id="{591C1634-E1FC-4DA0-8579-AA355CB28B83}"/>
              </a:ext>
            </a:extLst>
          </p:cNvPr>
          <p:cNvPicPr>
            <a:picLocks noChangeAspect="1"/>
          </p:cNvPicPr>
          <p:nvPr/>
        </p:nvPicPr>
        <p:blipFill rotWithShape="1">
          <a:blip r:embed="rId13" cstate="print">
            <a:extLst>
              <a:ext uri="{28A0092B-C50C-407E-A947-70E740481C1C}">
                <a14:useLocalDpi xmlns:a14="http://schemas.microsoft.com/office/drawing/2010/main" val="0"/>
              </a:ext>
            </a:extLst>
          </a:blip>
          <a:srcRect l="64687" t="1943" r="12982" b="79051"/>
          <a:stretch/>
        </p:blipFill>
        <p:spPr>
          <a:xfrm>
            <a:off x="5902849" y="2550426"/>
            <a:ext cx="759291" cy="646253"/>
          </a:xfrm>
          <a:prstGeom prst="rect">
            <a:avLst/>
          </a:prstGeom>
        </p:spPr>
      </p:pic>
      <p:pic>
        <p:nvPicPr>
          <p:cNvPr id="49" name="图片 48">
            <a:extLst>
              <a:ext uri="{FF2B5EF4-FFF2-40B4-BE49-F238E27FC236}">
                <a16:creationId xmlns:a16="http://schemas.microsoft.com/office/drawing/2014/main" xmlns="" id="{32D7C3E0-F178-42AC-8860-1CB5BD791749}"/>
              </a:ext>
            </a:extLst>
          </p:cNvPr>
          <p:cNvPicPr>
            <a:picLocks noChangeAspect="1"/>
          </p:cNvPicPr>
          <p:nvPr/>
        </p:nvPicPr>
        <p:blipFill rotWithShape="1">
          <a:blip r:embed="rId14" cstate="print">
            <a:extLst>
              <a:ext uri="{28A0092B-C50C-407E-A947-70E740481C1C}">
                <a14:useLocalDpi xmlns:a14="http://schemas.microsoft.com/office/drawing/2010/main" val="0"/>
              </a:ext>
            </a:extLst>
          </a:blip>
          <a:srcRect t="50068" r="71553" b="37408"/>
          <a:stretch/>
        </p:blipFill>
        <p:spPr>
          <a:xfrm rot="1226261">
            <a:off x="7181814" y="5801772"/>
            <a:ext cx="1950926" cy="858899"/>
          </a:xfrm>
          <a:prstGeom prst="rect">
            <a:avLst/>
          </a:prstGeom>
        </p:spPr>
      </p:pic>
    </p:spTree>
    <p:extLst>
      <p:ext uri="{BB962C8B-B14F-4D97-AF65-F5344CB8AC3E}">
        <p14:creationId xmlns:p14="http://schemas.microsoft.com/office/powerpoint/2010/main" val="3070139169"/>
      </p:ext>
    </p:extLst>
  </p:cSld>
  <p:clrMapOvr>
    <a:masterClrMapping/>
  </p:clrMapOvr>
  <p:transition spd="slow" advClick="0" advTm="0">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dissolve">
                                      <p:cBhvr>
                                        <p:cTn id="7" dur="500"/>
                                        <p:tgtEl>
                                          <p:spTgt spid="50"/>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wheel(1)">
                                      <p:cBhvr>
                                        <p:cTn id="11" dur="2000"/>
                                        <p:tgtEl>
                                          <p:spTgt spid="27"/>
                                        </p:tgtEl>
                                      </p:cBhvr>
                                    </p:animEffect>
                                  </p:childTnLst>
                                </p:cTn>
                              </p:par>
                            </p:childTnLst>
                          </p:cTn>
                        </p:par>
                        <p:par>
                          <p:cTn id="12" fill="hold">
                            <p:stCondLst>
                              <p:cond delay="2500"/>
                            </p:stCondLst>
                            <p:childTnLst>
                              <p:par>
                                <p:cTn id="13" presetID="0" presetClass="entr" presetSubtype="0" fill="hold" grpId="0" nodeType="afterEffect">
                                  <p:stCondLst>
                                    <p:cond delay="0"/>
                                  </p:stCondLst>
                                  <p:iterate type="lt">
                                    <p:tmPct val="10000"/>
                                  </p:iterate>
                                  <p:childTnLst>
                                    <p:set>
                                      <p:cBhvr>
                                        <p:cTn id="14" dur="1" fill="hold">
                                          <p:stCondLst>
                                            <p:cond delay="0"/>
                                          </p:stCondLst>
                                        </p:cTn>
                                        <p:tgtEl>
                                          <p:spTgt spid="26"/>
                                        </p:tgtEl>
                                        <p:attrNameLst>
                                          <p:attrName>style.visibility</p:attrName>
                                        </p:attrNameLst>
                                      </p:cBhvr>
                                      <p:to>
                                        <p:strVal val="visible"/>
                                      </p:to>
                                    </p:set>
                                    <p:anim to="" calcmode="lin" valueType="num">
                                      <p:cBhvr>
                                        <p:cTn id="15" dur="700" fill="hold">
                                          <p:stCondLst>
                                            <p:cond delay="0"/>
                                          </p:stCondLst>
                                        </p:cTn>
                                        <p:tgtEl>
                                          <p:spTgt spid="26"/>
                                        </p:tgtEl>
                                        <p:attrNameLst>
                                          <p:attrName>ppt_x</p:attrName>
                                        </p:attrNameLst>
                                      </p:cBhvr>
                                      <p:tavLst>
                                        <p:tav tm="0" fmla="#ppt_x-#ppt_h/6*sin(2*pi*$)*(1-$)*8/9">
                                          <p:val>
                                            <p:strVal val="0"/>
                                          </p:val>
                                        </p:tav>
                                        <p:tav tm="100000">
                                          <p:val>
                                            <p:strVal val="1"/>
                                          </p:val>
                                        </p:tav>
                                      </p:tavLst>
                                    </p:anim>
                                    <p:anim to="" calcmode="lin" valueType="num">
                                      <p:cBhvr>
                                        <p:cTn id="16" dur="700" fill="hold">
                                          <p:stCondLst>
                                            <p:cond delay="0"/>
                                          </p:stCondLst>
                                        </p:cTn>
                                        <p:tgtEl>
                                          <p:spTgt spid="26"/>
                                        </p:tgtEl>
                                        <p:attrNameLst>
                                          <p:attrName>ppt_w</p:attrName>
                                        </p:attrNameLst>
                                      </p:cBhvr>
                                      <p:tavLst>
                                        <p:tav tm="0" fmla="#ppt_w-#ppt_w/4*sin(2*pi*$)*(1-$)">
                                          <p:val>
                                            <p:strVal val="0"/>
                                          </p:val>
                                        </p:tav>
                                        <p:tav tm="100000">
                                          <p:val>
                                            <p:strVal val="1"/>
                                          </p:val>
                                        </p:tav>
                                      </p:tavLst>
                                    </p:anim>
                                  </p:childTnLst>
                                </p:cTn>
                              </p:par>
                            </p:childTnLst>
                          </p:cTn>
                        </p:par>
                        <p:par>
                          <p:cTn id="17" fill="hold">
                            <p:stCondLst>
                              <p:cond delay="4250"/>
                            </p:stCondLst>
                            <p:childTnLst>
                              <p:par>
                                <p:cTn id="18" presetID="0" presetClass="entr" presetSubtype="0" decel="50000" fill="hold" nodeType="afterEffect">
                                  <p:stCondLst>
                                    <p:cond delay="0"/>
                                  </p:stCondLst>
                                  <p:childTnLst>
                                    <p:set>
                                      <p:cBhvr>
                                        <p:cTn id="19" dur="750" fill="hold">
                                          <p:stCondLst>
                                            <p:cond delay="0"/>
                                          </p:stCondLst>
                                        </p:cTn>
                                        <p:tgtEl>
                                          <p:spTgt spid="10"/>
                                        </p:tgtEl>
                                        <p:attrNameLst>
                                          <p:attrName>style.visibility</p:attrName>
                                        </p:attrNameLst>
                                      </p:cBhvr>
                                      <p:to>
                                        <p:strVal val="visible"/>
                                      </p:to>
                                    </p:set>
                                    <p:animScale>
                                      <p:cBhvr>
                                        <p:cTn id="20" dur="225" decel="50000" fill="hold">
                                          <p:stCondLst>
                                            <p:cond delay="0"/>
                                          </p:stCondLst>
                                        </p:cTn>
                                        <p:tgtEl>
                                          <p:spTgt spid="10"/>
                                        </p:tgtEl>
                                      </p:cBhvr>
                                      <p:from x="150000" y="150000"/>
                                      <p:to x="50000" y="50000"/>
                                    </p:animScale>
                                    <p:anim to="" calcmode="lin" valueType="num">
                                      <p:cBhvr>
                                        <p:cTn id="21" dur="225" decel="50000" fill="hold">
                                          <p:stCondLst>
                                            <p:cond delay="0"/>
                                          </p:stCondLst>
                                        </p:cTn>
                                        <p:tgtEl>
                                          <p:spTgt spid="10"/>
                                        </p:tgtEl>
                                        <p:attrNameLst>
                                          <p:attrName>ppt_x</p:attrName>
                                        </p:attrNameLst>
                                      </p:cBhvr>
                                      <p:tavLst>
                                        <p:tav tm="0">
                                          <p:val>
                                            <p:strVal val="#ppt_x-0.05"/>
                                          </p:val>
                                        </p:tav>
                                        <p:tav tm="100000">
                                          <p:val>
                                            <p:strVal val="#ppt_x+0.02"/>
                                          </p:val>
                                        </p:tav>
                                      </p:tavLst>
                                    </p:anim>
                                    <p:animScale>
                                      <p:cBhvr>
                                        <p:cTn id="22" dur="375" accel="50000" fill="hold">
                                          <p:stCondLst>
                                            <p:cond delay="225"/>
                                          </p:stCondLst>
                                        </p:cTn>
                                        <p:tgtEl>
                                          <p:spTgt spid="10"/>
                                        </p:tgtEl>
                                      </p:cBhvr>
                                      <p:from x="50000" y="50000"/>
                                      <p:to x="100000" y="100000"/>
                                    </p:animScale>
                                    <p:anim to="" calcmode="lin" valueType="num">
                                      <p:cBhvr>
                                        <p:cTn id="23" dur="375" accel="50000" fill="hold">
                                          <p:stCondLst>
                                            <p:cond delay="225"/>
                                          </p:stCondLst>
                                        </p:cTn>
                                        <p:tgtEl>
                                          <p:spTgt spid="10"/>
                                        </p:tgtEl>
                                        <p:attrNameLst>
                                          <p:attrName>ppt_x</p:attrName>
                                        </p:attrNameLst>
                                      </p:cBhvr>
                                      <p:tavLst>
                                        <p:tav tm="0">
                                          <p:val>
                                            <p:strVal val="ppt_x"/>
                                          </p:val>
                                        </p:tav>
                                        <p:tav tm="100000">
                                          <p:val>
                                            <p:strVal val="#ppt_x"/>
                                          </p:val>
                                        </p:tav>
                                      </p:tavLst>
                                    </p:anim>
                                    <p:anim to="" calcmode="lin" valueType="num">
                                      <p:cBhvr>
                                        <p:cTn id="24" dur="225" decel="50000" fill="hold">
                                          <p:stCondLst>
                                            <p:cond delay="0"/>
                                          </p:stCondLst>
                                        </p:cTn>
                                        <p:tgtEl>
                                          <p:spTgt spid="10"/>
                                        </p:tgtEl>
                                        <p:attrNameLst>
                                          <p:attrName>ppt_y</p:attrName>
                                        </p:attrNameLst>
                                      </p:cBhvr>
                                      <p:tavLst>
                                        <p:tav tm="0">
                                          <p:val>
                                            <p:strVal val="#ppt_y-0.05"/>
                                          </p:val>
                                        </p:tav>
                                        <p:tav tm="100000">
                                          <p:val>
                                            <p:strVal val="#ppt_y+0.05"/>
                                          </p:val>
                                        </p:tav>
                                      </p:tavLst>
                                    </p:anim>
                                    <p:anim to="" calcmode="lin" valueType="num">
                                      <p:cBhvr>
                                        <p:cTn id="25" dur="375" accel="50000" fill="hold">
                                          <p:stCondLst>
                                            <p:cond delay="225"/>
                                          </p:stCondLst>
                                        </p:cTn>
                                        <p:tgtEl>
                                          <p:spTgt spid="10"/>
                                        </p:tgtEl>
                                        <p:attrNameLst>
                                          <p:attrName>ppt_y</p:attrName>
                                        </p:attrNameLst>
                                      </p:cBhvr>
                                      <p:tavLst>
                                        <p:tav tm="0">
                                          <p:val>
                                            <p:strVal val="ppt_y"/>
                                          </p:val>
                                        </p:tav>
                                        <p:tav tm="100000">
                                          <p:val>
                                            <p:strVal val="#ppt_y"/>
                                          </p:val>
                                        </p:tav>
                                      </p:tavLst>
                                    </p:anim>
                                    <p:animRot by="21600000" from="-2700000" to="1200000">
                                      <p:cBhvr>
                                        <p:cTn id="26" dur="750" decel="50000" fill="hold">
                                          <p:stCondLst>
                                            <p:cond delay="0"/>
                                          </p:stCondLst>
                                        </p:cTn>
                                        <p:tgtEl>
                                          <p:spTgt spid="10"/>
                                        </p:tgtEl>
                                        <p:attrNameLst>
                                          <p:attrName>r</p:attrName>
                                        </p:attrNameLst>
                                      </p:cBhvr>
                                    </p:animRot>
                                    <p:animRot by="21600000" from="1200000" to="0">
                                      <p:cBhvr>
                                        <p:cTn id="27" dur="375" accel="50000" fill="hold">
                                          <p:stCondLst>
                                            <p:cond delay="225"/>
                                          </p:stCondLst>
                                        </p:cTn>
                                        <p:tgtEl>
                                          <p:spTgt spid="10"/>
                                        </p:tgtEl>
                                        <p:attrNameLst>
                                          <p:attrName>r</p:attrName>
                                        </p:attrNameLst>
                                      </p:cBhvr>
                                    </p:animRot>
                                    <p:animEffect filter="fade">
                                      <p:cBhvr>
                                        <p:cTn id="28" dur="225">
                                          <p:stCondLst>
                                            <p:cond delay="0"/>
                                          </p:stCondLst>
                                        </p:cTn>
                                        <p:tgtEl>
                                          <p:spTgt spid="10"/>
                                        </p:tgtEl>
                                      </p:cBhvr>
                                    </p:animEffect>
                                  </p:childTnLst>
                                </p:cTn>
                              </p:par>
                            </p:childTnLst>
                          </p:cTn>
                        </p:par>
                        <p:par>
                          <p:cTn id="29" fill="hold">
                            <p:stCondLst>
                              <p:cond delay="5000"/>
                            </p:stCondLst>
                            <p:childTnLst>
                              <p:par>
                                <p:cTn id="30" presetID="0" presetClass="entr" presetSubtype="0" fill="hold" nodeType="afterEffect">
                                  <p:stCondLst>
                                    <p:cond delay="0"/>
                                  </p:stCondLst>
                                  <p:childTnLst>
                                    <p:set>
                                      <p:cBhvr>
                                        <p:cTn id="31" dur="700" fill="hold">
                                          <p:stCondLst>
                                            <p:cond delay="0"/>
                                          </p:stCondLst>
                                        </p:cTn>
                                        <p:tgtEl>
                                          <p:spTgt spid="23"/>
                                        </p:tgtEl>
                                        <p:attrNameLst>
                                          <p:attrName>style.visibility</p:attrName>
                                        </p:attrNameLst>
                                      </p:cBhvr>
                                      <p:to>
                                        <p:strVal val="visible"/>
                                      </p:to>
                                    </p:set>
                                    <p:anim to="" calcmode="lin" valueType="num">
                                      <p:cBhvr>
                                        <p:cTn id="32" dur="700" fill="hold">
                                          <p:stCondLst>
                                            <p:cond delay="0"/>
                                          </p:stCondLst>
                                        </p:cTn>
                                        <p:tgtEl>
                                          <p:spTgt spid="23"/>
                                        </p:tgtEl>
                                        <p:attrNameLst>
                                          <p:attrName>ppt_x</p:attrName>
                                        </p:attrNameLst>
                                      </p:cBhvr>
                                      <p:tavLst>
                                        <p:tav tm="0" fmla="#ppt_x+#ppt_w*((1.5-1.5*$)^3-(1.5-1.5*$)^2)">
                                          <p:val>
                                            <p:strVal val="0"/>
                                          </p:val>
                                        </p:tav>
                                        <p:tav tm="100000">
                                          <p:val>
                                            <p:strVal val="1"/>
                                          </p:val>
                                        </p:tav>
                                      </p:tavLst>
                                    </p:anim>
                                    <p:anim to="" calcmode="lin" valueType="num">
                                      <p:cBhvr>
                                        <p:cTn id="33" dur="700" fill="hold">
                                          <p:stCondLst>
                                            <p:cond delay="0"/>
                                          </p:stCondLst>
                                        </p:cTn>
                                        <p:tgtEl>
                                          <p:spTgt spid="23"/>
                                        </p:tgtEl>
                                        <p:attrNameLst>
                                          <p:attrName>transform.rotation_z</p:attrName>
                                        </p:attrNameLst>
                                      </p:cBhvr>
                                      <p:tavLst>
                                        <p:tav tm="0" fmla="#ppt_r-45*((1.5-1.5*$)^3-(1.5-1.5*$)^2)">
                                          <p:val>
                                            <p:strVal val="0"/>
                                          </p:val>
                                        </p:tav>
                                        <p:tav tm="100000">
                                          <p:val>
                                            <p:strVal val="1"/>
                                          </p:val>
                                        </p:tav>
                                      </p:tavLst>
                                    </p:anim>
                                  </p:childTnLst>
                                </p:cTn>
                              </p:par>
                            </p:childTnLst>
                          </p:cTn>
                        </p:par>
                        <p:par>
                          <p:cTn id="34" fill="hold">
                            <p:stCondLst>
                              <p:cond delay="5700"/>
                            </p:stCondLst>
                            <p:childTnLst>
                              <p:par>
                                <p:cTn id="35" presetID="42" presetClass="entr" presetSubtype="0" fill="hold" nodeType="afterEffect">
                                  <p:stCondLst>
                                    <p:cond delay="0"/>
                                  </p:stCondLst>
                                  <p:childTnLst>
                                    <p:set>
                                      <p:cBhvr>
                                        <p:cTn id="36" dur="1" fill="hold">
                                          <p:stCondLst>
                                            <p:cond delay="0"/>
                                          </p:stCondLst>
                                        </p:cTn>
                                        <p:tgtEl>
                                          <p:spTgt spid="2"/>
                                        </p:tgtEl>
                                        <p:attrNameLst>
                                          <p:attrName>style.visibility</p:attrName>
                                        </p:attrNameLst>
                                      </p:cBhvr>
                                      <p:to>
                                        <p:strVal val="visible"/>
                                      </p:to>
                                    </p:set>
                                    <p:animEffect transition="in" filter="fade">
                                      <p:cBhvr>
                                        <p:cTn id="37" dur="1000"/>
                                        <p:tgtEl>
                                          <p:spTgt spid="2"/>
                                        </p:tgtEl>
                                      </p:cBhvr>
                                    </p:animEffect>
                                    <p:anim calcmode="lin" valueType="num">
                                      <p:cBhvr>
                                        <p:cTn id="38" dur="1000" fill="hold"/>
                                        <p:tgtEl>
                                          <p:spTgt spid="2"/>
                                        </p:tgtEl>
                                        <p:attrNameLst>
                                          <p:attrName>ppt_x</p:attrName>
                                        </p:attrNameLst>
                                      </p:cBhvr>
                                      <p:tavLst>
                                        <p:tav tm="0">
                                          <p:val>
                                            <p:strVal val="#ppt_x"/>
                                          </p:val>
                                        </p:tav>
                                        <p:tav tm="100000">
                                          <p:val>
                                            <p:strVal val="#ppt_x"/>
                                          </p:val>
                                        </p:tav>
                                      </p:tavLst>
                                    </p:anim>
                                    <p:anim calcmode="lin" valueType="num">
                                      <p:cBhvr>
                                        <p:cTn id="39" dur="1000" fill="hold"/>
                                        <p:tgtEl>
                                          <p:spTgt spid="2"/>
                                        </p:tgtEl>
                                        <p:attrNameLst>
                                          <p:attrName>ppt_y</p:attrName>
                                        </p:attrNameLst>
                                      </p:cBhvr>
                                      <p:tavLst>
                                        <p:tav tm="0">
                                          <p:val>
                                            <p:strVal val="#ppt_y+.1"/>
                                          </p:val>
                                        </p:tav>
                                        <p:tav tm="100000">
                                          <p:val>
                                            <p:strVal val="#ppt_y"/>
                                          </p:val>
                                        </p:tav>
                                      </p:tavLst>
                                    </p:anim>
                                  </p:childTnLst>
                                </p:cTn>
                              </p:par>
                            </p:childTnLst>
                          </p:cTn>
                        </p:par>
                        <p:par>
                          <p:cTn id="40" fill="hold">
                            <p:stCondLst>
                              <p:cond delay="6700"/>
                            </p:stCondLst>
                            <p:childTnLst>
                              <p:par>
                                <p:cTn id="41" presetID="16" presetClass="entr" presetSubtype="21" fill="hold" grpId="0" nodeType="afterEffect">
                                  <p:stCondLst>
                                    <p:cond delay="0"/>
                                  </p:stCondLst>
                                  <p:childTnLst>
                                    <p:set>
                                      <p:cBhvr>
                                        <p:cTn id="42" dur="1" fill="hold">
                                          <p:stCondLst>
                                            <p:cond delay="0"/>
                                          </p:stCondLst>
                                        </p:cTn>
                                        <p:tgtEl>
                                          <p:spTgt spid="24"/>
                                        </p:tgtEl>
                                        <p:attrNameLst>
                                          <p:attrName>style.visibility</p:attrName>
                                        </p:attrNameLst>
                                      </p:cBhvr>
                                      <p:to>
                                        <p:strVal val="visible"/>
                                      </p:to>
                                    </p:set>
                                    <p:animEffect transition="in" filter="barn(inVertical)">
                                      <p:cBhvr>
                                        <p:cTn id="43" dur="500"/>
                                        <p:tgtEl>
                                          <p:spTgt spid="24"/>
                                        </p:tgtEl>
                                      </p:cBhvr>
                                    </p:animEffect>
                                  </p:childTnLst>
                                </p:cTn>
                              </p:par>
                            </p:childTnLst>
                          </p:cTn>
                        </p:par>
                        <p:par>
                          <p:cTn id="44" fill="hold">
                            <p:stCondLst>
                              <p:cond delay="7200"/>
                            </p:stCondLst>
                            <p:childTnLst>
                              <p:par>
                                <p:cTn id="45" presetID="0" presetClass="entr" presetSubtype="0" decel="50000" fill="hold" grpId="0" nodeType="afterEffect">
                                  <p:stCondLst>
                                    <p:cond delay="0"/>
                                  </p:stCondLst>
                                  <p:iterate type="lt">
                                    <p:tmPct val="10000"/>
                                  </p:iterate>
                                  <p:childTnLst>
                                    <p:set>
                                      <p:cBhvr>
                                        <p:cTn id="46" dur="750" fill="hold">
                                          <p:stCondLst>
                                            <p:cond delay="0"/>
                                          </p:stCondLst>
                                        </p:cTn>
                                        <p:tgtEl>
                                          <p:spTgt spid="25"/>
                                        </p:tgtEl>
                                        <p:attrNameLst>
                                          <p:attrName>style.visibility</p:attrName>
                                        </p:attrNameLst>
                                      </p:cBhvr>
                                      <p:to>
                                        <p:strVal val="visible"/>
                                      </p:to>
                                    </p:set>
                                    <p:animScale>
                                      <p:cBhvr>
                                        <p:cTn id="47" dur="225" decel="50000" fill="hold">
                                          <p:stCondLst>
                                            <p:cond delay="0"/>
                                          </p:stCondLst>
                                        </p:cTn>
                                        <p:tgtEl>
                                          <p:spTgt spid="25"/>
                                        </p:tgtEl>
                                      </p:cBhvr>
                                      <p:from x="150000" y="150000"/>
                                      <p:to x="50000" y="50000"/>
                                    </p:animScale>
                                    <p:anim to="" calcmode="lin" valueType="num">
                                      <p:cBhvr>
                                        <p:cTn id="48" dur="225" decel="50000" fill="hold">
                                          <p:stCondLst>
                                            <p:cond delay="0"/>
                                          </p:stCondLst>
                                        </p:cTn>
                                        <p:tgtEl>
                                          <p:spTgt spid="25"/>
                                        </p:tgtEl>
                                        <p:attrNameLst>
                                          <p:attrName>ppt_x</p:attrName>
                                        </p:attrNameLst>
                                      </p:cBhvr>
                                      <p:tavLst>
                                        <p:tav tm="0">
                                          <p:val>
                                            <p:strVal val="#ppt_x-0.05"/>
                                          </p:val>
                                        </p:tav>
                                        <p:tav tm="100000">
                                          <p:val>
                                            <p:strVal val="#ppt_x+0.02"/>
                                          </p:val>
                                        </p:tav>
                                      </p:tavLst>
                                    </p:anim>
                                    <p:animScale>
                                      <p:cBhvr>
                                        <p:cTn id="49" dur="375" accel="50000" fill="hold">
                                          <p:stCondLst>
                                            <p:cond delay="225"/>
                                          </p:stCondLst>
                                        </p:cTn>
                                        <p:tgtEl>
                                          <p:spTgt spid="25"/>
                                        </p:tgtEl>
                                      </p:cBhvr>
                                      <p:from x="50000" y="50000"/>
                                      <p:to x="100000" y="100000"/>
                                    </p:animScale>
                                    <p:anim to="" calcmode="lin" valueType="num">
                                      <p:cBhvr>
                                        <p:cTn id="50" dur="375" accel="50000" fill="hold">
                                          <p:stCondLst>
                                            <p:cond delay="225"/>
                                          </p:stCondLst>
                                        </p:cTn>
                                        <p:tgtEl>
                                          <p:spTgt spid="25"/>
                                        </p:tgtEl>
                                        <p:attrNameLst>
                                          <p:attrName>ppt_x</p:attrName>
                                        </p:attrNameLst>
                                      </p:cBhvr>
                                      <p:tavLst>
                                        <p:tav tm="0">
                                          <p:val>
                                            <p:strVal val="ppt_x"/>
                                          </p:val>
                                        </p:tav>
                                        <p:tav tm="100000">
                                          <p:val>
                                            <p:strVal val="#ppt_x"/>
                                          </p:val>
                                        </p:tav>
                                      </p:tavLst>
                                    </p:anim>
                                    <p:anim to="" calcmode="lin" valueType="num">
                                      <p:cBhvr>
                                        <p:cTn id="51" dur="225" decel="50000" fill="hold">
                                          <p:stCondLst>
                                            <p:cond delay="0"/>
                                          </p:stCondLst>
                                        </p:cTn>
                                        <p:tgtEl>
                                          <p:spTgt spid="25"/>
                                        </p:tgtEl>
                                        <p:attrNameLst>
                                          <p:attrName>ppt_y</p:attrName>
                                        </p:attrNameLst>
                                      </p:cBhvr>
                                      <p:tavLst>
                                        <p:tav tm="0">
                                          <p:val>
                                            <p:strVal val="#ppt_y-0.05"/>
                                          </p:val>
                                        </p:tav>
                                        <p:tav tm="100000">
                                          <p:val>
                                            <p:strVal val="#ppt_y+0.05"/>
                                          </p:val>
                                        </p:tav>
                                      </p:tavLst>
                                    </p:anim>
                                    <p:anim to="" calcmode="lin" valueType="num">
                                      <p:cBhvr>
                                        <p:cTn id="52" dur="375" accel="50000" fill="hold">
                                          <p:stCondLst>
                                            <p:cond delay="225"/>
                                          </p:stCondLst>
                                        </p:cTn>
                                        <p:tgtEl>
                                          <p:spTgt spid="25"/>
                                        </p:tgtEl>
                                        <p:attrNameLst>
                                          <p:attrName>ppt_y</p:attrName>
                                        </p:attrNameLst>
                                      </p:cBhvr>
                                      <p:tavLst>
                                        <p:tav tm="0">
                                          <p:val>
                                            <p:strVal val="ppt_y"/>
                                          </p:val>
                                        </p:tav>
                                        <p:tav tm="100000">
                                          <p:val>
                                            <p:strVal val="#ppt_y"/>
                                          </p:val>
                                        </p:tav>
                                      </p:tavLst>
                                    </p:anim>
                                    <p:animRot by="21600000" from="-2700000" to="1200000">
                                      <p:cBhvr>
                                        <p:cTn id="53" dur="750" decel="50000" fill="hold">
                                          <p:stCondLst>
                                            <p:cond delay="0"/>
                                          </p:stCondLst>
                                        </p:cTn>
                                        <p:tgtEl>
                                          <p:spTgt spid="25"/>
                                        </p:tgtEl>
                                        <p:attrNameLst>
                                          <p:attrName>r</p:attrName>
                                        </p:attrNameLst>
                                      </p:cBhvr>
                                    </p:animRot>
                                    <p:animRot by="21600000" from="1200000" to="0">
                                      <p:cBhvr>
                                        <p:cTn id="54" dur="375" accel="50000" fill="hold">
                                          <p:stCondLst>
                                            <p:cond delay="225"/>
                                          </p:stCondLst>
                                        </p:cTn>
                                        <p:tgtEl>
                                          <p:spTgt spid="25"/>
                                        </p:tgtEl>
                                        <p:attrNameLst>
                                          <p:attrName>r</p:attrName>
                                        </p:attrNameLst>
                                      </p:cBhvr>
                                    </p:animRot>
                                    <p:animEffect filter="fade">
                                      <p:cBhvr>
                                        <p:cTn id="55" dur="225">
                                          <p:stCondLst>
                                            <p:cond delay="0"/>
                                          </p:stCondLst>
                                        </p:cTn>
                                        <p:tgtEl>
                                          <p:spTgt spid="25"/>
                                        </p:tgtEl>
                                      </p:cBhvr>
                                    </p:animEffect>
                                  </p:childTnLst>
                                </p:cTn>
                              </p:par>
                            </p:childTnLst>
                          </p:cTn>
                        </p:par>
                        <p:par>
                          <p:cTn id="56" fill="hold">
                            <p:stCondLst>
                              <p:cond delay="8925"/>
                            </p:stCondLst>
                            <p:childTnLst>
                              <p:par>
                                <p:cTn id="57" presetID="53" presetClass="entr" presetSubtype="16" fill="hold" grpId="0" nodeType="afterEffect">
                                  <p:stCondLst>
                                    <p:cond delay="0"/>
                                  </p:stCondLst>
                                  <p:childTnLst>
                                    <p:set>
                                      <p:cBhvr>
                                        <p:cTn id="58" dur="1" fill="hold">
                                          <p:stCondLst>
                                            <p:cond delay="0"/>
                                          </p:stCondLst>
                                        </p:cTn>
                                        <p:tgtEl>
                                          <p:spTgt spid="37"/>
                                        </p:tgtEl>
                                        <p:attrNameLst>
                                          <p:attrName>style.visibility</p:attrName>
                                        </p:attrNameLst>
                                      </p:cBhvr>
                                      <p:to>
                                        <p:strVal val="visible"/>
                                      </p:to>
                                    </p:set>
                                    <p:anim calcmode="lin" valueType="num">
                                      <p:cBhvr>
                                        <p:cTn id="59" dur="500" fill="hold"/>
                                        <p:tgtEl>
                                          <p:spTgt spid="37"/>
                                        </p:tgtEl>
                                        <p:attrNameLst>
                                          <p:attrName>ppt_w</p:attrName>
                                        </p:attrNameLst>
                                      </p:cBhvr>
                                      <p:tavLst>
                                        <p:tav tm="0">
                                          <p:val>
                                            <p:fltVal val="0"/>
                                          </p:val>
                                        </p:tav>
                                        <p:tav tm="100000">
                                          <p:val>
                                            <p:strVal val="#ppt_w"/>
                                          </p:val>
                                        </p:tav>
                                      </p:tavLst>
                                    </p:anim>
                                    <p:anim calcmode="lin" valueType="num">
                                      <p:cBhvr>
                                        <p:cTn id="60" dur="500" fill="hold"/>
                                        <p:tgtEl>
                                          <p:spTgt spid="37"/>
                                        </p:tgtEl>
                                        <p:attrNameLst>
                                          <p:attrName>ppt_h</p:attrName>
                                        </p:attrNameLst>
                                      </p:cBhvr>
                                      <p:tavLst>
                                        <p:tav tm="0">
                                          <p:val>
                                            <p:fltVal val="0"/>
                                          </p:val>
                                        </p:tav>
                                        <p:tav tm="100000">
                                          <p:val>
                                            <p:strVal val="#ppt_h"/>
                                          </p:val>
                                        </p:tav>
                                      </p:tavLst>
                                    </p:anim>
                                    <p:animEffect transition="in" filter="fade">
                                      <p:cBhvr>
                                        <p:cTn id="61" dur="500"/>
                                        <p:tgtEl>
                                          <p:spTgt spid="37"/>
                                        </p:tgtEl>
                                      </p:cBhvr>
                                    </p:animEffect>
                                  </p:childTnLst>
                                </p:cTn>
                              </p:par>
                            </p:childTnLst>
                          </p:cTn>
                        </p:par>
                        <p:par>
                          <p:cTn id="62" fill="hold">
                            <p:stCondLst>
                              <p:cond delay="9425"/>
                            </p:stCondLst>
                            <p:childTnLst>
                              <p:par>
                                <p:cTn id="63" presetID="10" presetClass="entr" presetSubtype="0" fill="hold" nodeType="afterEffect">
                                  <p:stCondLst>
                                    <p:cond delay="0"/>
                                  </p:stCondLst>
                                  <p:childTnLst>
                                    <p:set>
                                      <p:cBhvr>
                                        <p:cTn id="64" dur="1" fill="hold">
                                          <p:stCondLst>
                                            <p:cond delay="0"/>
                                          </p:stCondLst>
                                        </p:cTn>
                                        <p:tgtEl>
                                          <p:spTgt spid="49"/>
                                        </p:tgtEl>
                                        <p:attrNameLst>
                                          <p:attrName>style.visibility</p:attrName>
                                        </p:attrNameLst>
                                      </p:cBhvr>
                                      <p:to>
                                        <p:strVal val="visible"/>
                                      </p:to>
                                    </p:set>
                                    <p:animEffect transition="in" filter="fade">
                                      <p:cBhvr>
                                        <p:cTn id="65" dur="500"/>
                                        <p:tgtEl>
                                          <p:spTgt spid="49"/>
                                        </p:tgtEl>
                                      </p:cBhvr>
                                    </p:animEffect>
                                  </p:childTnLst>
                                </p:cTn>
                              </p:par>
                              <p:par>
                                <p:cTn id="66" presetID="10" presetClass="entr" presetSubtype="0" fill="hold" nodeType="withEffect">
                                  <p:stCondLst>
                                    <p:cond delay="0"/>
                                  </p:stCondLst>
                                  <p:childTnLst>
                                    <p:set>
                                      <p:cBhvr>
                                        <p:cTn id="67" dur="1" fill="hold">
                                          <p:stCondLst>
                                            <p:cond delay="0"/>
                                          </p:stCondLst>
                                        </p:cTn>
                                        <p:tgtEl>
                                          <p:spTgt spid="32"/>
                                        </p:tgtEl>
                                        <p:attrNameLst>
                                          <p:attrName>style.visibility</p:attrName>
                                        </p:attrNameLst>
                                      </p:cBhvr>
                                      <p:to>
                                        <p:strVal val="visible"/>
                                      </p:to>
                                    </p:set>
                                    <p:animEffect transition="in" filter="fade">
                                      <p:cBhvr>
                                        <p:cTn id="68" dur="500"/>
                                        <p:tgtEl>
                                          <p:spTgt spid="32"/>
                                        </p:tgtEl>
                                      </p:cBhvr>
                                    </p:animEffect>
                                  </p:childTnLst>
                                </p:cTn>
                              </p:par>
                              <p:par>
                                <p:cTn id="69" presetID="10" presetClass="entr" presetSubtype="0" fill="hold" nodeType="withEffect">
                                  <p:stCondLst>
                                    <p:cond delay="0"/>
                                  </p:stCondLst>
                                  <p:childTnLst>
                                    <p:set>
                                      <p:cBhvr>
                                        <p:cTn id="70" dur="1" fill="hold">
                                          <p:stCondLst>
                                            <p:cond delay="0"/>
                                          </p:stCondLst>
                                        </p:cTn>
                                        <p:tgtEl>
                                          <p:spTgt spid="40"/>
                                        </p:tgtEl>
                                        <p:attrNameLst>
                                          <p:attrName>style.visibility</p:attrName>
                                        </p:attrNameLst>
                                      </p:cBhvr>
                                      <p:to>
                                        <p:strVal val="visible"/>
                                      </p:to>
                                    </p:set>
                                    <p:animEffect transition="in" filter="fade">
                                      <p:cBhvr>
                                        <p:cTn id="71" dur="500"/>
                                        <p:tgtEl>
                                          <p:spTgt spid="40"/>
                                        </p:tgtEl>
                                      </p:cBhvr>
                                    </p:animEffect>
                                  </p:childTnLst>
                                </p:cTn>
                              </p:par>
                              <p:par>
                                <p:cTn id="72" presetID="10" presetClass="entr" presetSubtype="0" fill="hold" nodeType="withEffect">
                                  <p:stCondLst>
                                    <p:cond delay="0"/>
                                  </p:stCondLst>
                                  <p:childTnLst>
                                    <p:set>
                                      <p:cBhvr>
                                        <p:cTn id="73" dur="1" fill="hold">
                                          <p:stCondLst>
                                            <p:cond delay="0"/>
                                          </p:stCondLst>
                                        </p:cTn>
                                        <p:tgtEl>
                                          <p:spTgt spid="31"/>
                                        </p:tgtEl>
                                        <p:attrNameLst>
                                          <p:attrName>style.visibility</p:attrName>
                                        </p:attrNameLst>
                                      </p:cBhvr>
                                      <p:to>
                                        <p:strVal val="visible"/>
                                      </p:to>
                                    </p:set>
                                    <p:animEffect transition="in" filter="fade">
                                      <p:cBhvr>
                                        <p:cTn id="74" dur="500"/>
                                        <p:tgtEl>
                                          <p:spTgt spid="31"/>
                                        </p:tgtEl>
                                      </p:cBhvr>
                                    </p:animEffect>
                                  </p:childTnLst>
                                </p:cTn>
                              </p:par>
                              <p:par>
                                <p:cTn id="75" presetID="10" presetClass="entr" presetSubtype="0" fill="hold" nodeType="withEffect">
                                  <p:stCondLst>
                                    <p:cond delay="0"/>
                                  </p:stCondLst>
                                  <p:childTnLst>
                                    <p:set>
                                      <p:cBhvr>
                                        <p:cTn id="76" dur="1" fill="hold">
                                          <p:stCondLst>
                                            <p:cond delay="0"/>
                                          </p:stCondLst>
                                        </p:cTn>
                                        <p:tgtEl>
                                          <p:spTgt spid="39"/>
                                        </p:tgtEl>
                                        <p:attrNameLst>
                                          <p:attrName>style.visibility</p:attrName>
                                        </p:attrNameLst>
                                      </p:cBhvr>
                                      <p:to>
                                        <p:strVal val="visible"/>
                                      </p:to>
                                    </p:set>
                                    <p:animEffect transition="in" filter="fade">
                                      <p:cBhvr>
                                        <p:cTn id="77" dur="500"/>
                                        <p:tgtEl>
                                          <p:spTgt spid="39"/>
                                        </p:tgtEl>
                                      </p:cBhvr>
                                    </p:animEffect>
                                  </p:childTnLst>
                                </p:cTn>
                              </p:par>
                              <p:par>
                                <p:cTn id="78" presetID="10" presetClass="entr" presetSubtype="0" fill="hold" nodeType="withEffect">
                                  <p:stCondLst>
                                    <p:cond delay="0"/>
                                  </p:stCondLst>
                                  <p:childTnLst>
                                    <p:set>
                                      <p:cBhvr>
                                        <p:cTn id="79" dur="1" fill="hold">
                                          <p:stCondLst>
                                            <p:cond delay="0"/>
                                          </p:stCondLst>
                                        </p:cTn>
                                        <p:tgtEl>
                                          <p:spTgt spid="41"/>
                                        </p:tgtEl>
                                        <p:attrNameLst>
                                          <p:attrName>style.visibility</p:attrName>
                                        </p:attrNameLst>
                                      </p:cBhvr>
                                      <p:to>
                                        <p:strVal val="visible"/>
                                      </p:to>
                                    </p:set>
                                    <p:animEffect transition="in" filter="fade">
                                      <p:cBhvr>
                                        <p:cTn id="80" dur="500"/>
                                        <p:tgtEl>
                                          <p:spTgt spid="41"/>
                                        </p:tgtEl>
                                      </p:cBhvr>
                                    </p:animEffect>
                                  </p:childTnLst>
                                </p:cTn>
                              </p:par>
                              <p:par>
                                <p:cTn id="81" presetID="10" presetClass="entr" presetSubtype="0" fill="hold" nodeType="withEffect">
                                  <p:stCondLst>
                                    <p:cond delay="0"/>
                                  </p:stCondLst>
                                  <p:childTnLst>
                                    <p:set>
                                      <p:cBhvr>
                                        <p:cTn id="82" dur="1" fill="hold">
                                          <p:stCondLst>
                                            <p:cond delay="0"/>
                                          </p:stCondLst>
                                        </p:cTn>
                                        <p:tgtEl>
                                          <p:spTgt spid="42"/>
                                        </p:tgtEl>
                                        <p:attrNameLst>
                                          <p:attrName>style.visibility</p:attrName>
                                        </p:attrNameLst>
                                      </p:cBhvr>
                                      <p:to>
                                        <p:strVal val="visible"/>
                                      </p:to>
                                    </p:set>
                                    <p:animEffect transition="in" filter="fade">
                                      <p:cBhvr>
                                        <p:cTn id="83"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p:bldP spid="26" grpId="0"/>
      <p:bldP spid="3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a16="http://schemas.microsoft.com/office/drawing/2014/main" xmlns="" id="{1C6FC5C3-7E56-4BF2-882C-24654138A9F1}"/>
              </a:ext>
            </a:extLst>
          </p:cNvPr>
          <p:cNvGrpSpPr/>
          <p:nvPr/>
        </p:nvGrpSpPr>
        <p:grpSpPr>
          <a:xfrm>
            <a:off x="0" y="0"/>
            <a:ext cx="12192000" cy="6858000"/>
            <a:chOff x="0" y="0"/>
            <a:chExt cx="12192000" cy="6858000"/>
          </a:xfrm>
        </p:grpSpPr>
        <p:sp>
          <p:nvSpPr>
            <p:cNvPr id="5" name="矩形 4">
              <a:extLst>
                <a:ext uri="{FF2B5EF4-FFF2-40B4-BE49-F238E27FC236}">
                  <a16:creationId xmlns:a16="http://schemas.microsoft.com/office/drawing/2014/main" xmlns="" id="{75BB7A96-69A1-4403-81D0-A3321F2A7F0B}"/>
                </a:ext>
              </a:extLst>
            </p:cNvPr>
            <p:cNvSpPr/>
            <p:nvPr/>
          </p:nvSpPr>
          <p:spPr>
            <a:xfrm>
              <a:off x="0" y="0"/>
              <a:ext cx="12192000" cy="6858000"/>
            </a:xfrm>
            <a:prstGeom prst="rect">
              <a:avLst/>
            </a:prstGeom>
            <a:solidFill>
              <a:srgbClr val="5193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流程图: 手动输入 5">
              <a:extLst>
                <a:ext uri="{FF2B5EF4-FFF2-40B4-BE49-F238E27FC236}">
                  <a16:creationId xmlns:a16="http://schemas.microsoft.com/office/drawing/2014/main" xmlns="" id="{E4119F9C-1160-4575-B199-E5871C1994A8}"/>
                </a:ext>
              </a:extLst>
            </p:cNvPr>
            <p:cNvSpPr/>
            <p:nvPr/>
          </p:nvSpPr>
          <p:spPr>
            <a:xfrm>
              <a:off x="0" y="2698955"/>
              <a:ext cx="12192000" cy="4159045"/>
            </a:xfrm>
            <a:prstGeom prst="flowChartManualInput">
              <a:avLst/>
            </a:prstGeom>
            <a:solidFill>
              <a:srgbClr val="FCCA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矩形 6">
            <a:extLst>
              <a:ext uri="{FF2B5EF4-FFF2-40B4-BE49-F238E27FC236}">
                <a16:creationId xmlns:a16="http://schemas.microsoft.com/office/drawing/2014/main" xmlns="" id="{379FBBE5-404F-4C59-9886-D135173D7BDE}"/>
              </a:ext>
            </a:extLst>
          </p:cNvPr>
          <p:cNvSpPr/>
          <p:nvPr/>
        </p:nvSpPr>
        <p:spPr>
          <a:xfrm>
            <a:off x="224913" y="199103"/>
            <a:ext cx="11742174" cy="64597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 name="图片 8">
            <a:extLst>
              <a:ext uri="{FF2B5EF4-FFF2-40B4-BE49-F238E27FC236}">
                <a16:creationId xmlns:a16="http://schemas.microsoft.com/office/drawing/2014/main" xmlns="" id="{E2AAA63F-9063-4C55-9D12-9B8530656DF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496" y="272502"/>
            <a:ext cx="1002976" cy="417528"/>
          </a:xfrm>
          <a:prstGeom prst="rect">
            <a:avLst/>
          </a:prstGeom>
        </p:spPr>
      </p:pic>
      <p:sp>
        <p:nvSpPr>
          <p:cNvPr id="10" name="PA-文本框 15">
            <a:extLst>
              <a:ext uri="{FF2B5EF4-FFF2-40B4-BE49-F238E27FC236}">
                <a16:creationId xmlns:a16="http://schemas.microsoft.com/office/drawing/2014/main" xmlns="" id="{98D48A62-05BF-4415-91DD-3787622F08B8}"/>
              </a:ext>
            </a:extLst>
          </p:cNvPr>
          <p:cNvSpPr txBox="1"/>
          <p:nvPr>
            <p:custDataLst>
              <p:tags r:id="rId1"/>
            </p:custDataLst>
          </p:nvPr>
        </p:nvSpPr>
        <p:spPr>
          <a:xfrm>
            <a:off x="917090" y="272502"/>
            <a:ext cx="2460291" cy="417529"/>
          </a:xfrm>
          <a:prstGeom prst="rect">
            <a:avLst/>
          </a:prstGeom>
          <a:noFill/>
          <a:ln w="25400" cap="flat" cmpd="sng" algn="ctr">
            <a:noFill/>
            <a:prstDash val="solid"/>
          </a:ln>
          <a:effectLst/>
        </p:spPr>
        <p:txBody>
          <a:bodyPr rtlCol="0" anchor="ctr"/>
          <a:lstStyle>
            <a:defPPr>
              <a:defRPr lang="zh-CN"/>
            </a:defPPr>
            <a:lvl1pPr lvl="0" algn="ctr">
              <a:buSzPct val="80000"/>
              <a:defRPr sz="8800">
                <a:solidFill>
                  <a:schemeClr val="bg2">
                    <a:lumMod val="25000"/>
                  </a:schemeClr>
                </a:solidFill>
                <a:latin typeface="汉仪趣黑W" panose="00020600040101010101" pitchFamily="18" charset="-122"/>
                <a:ea typeface="汉仪趣黑W" panose="00020600040101010101" pitchFamily="18" charset="-122"/>
              </a:defRPr>
            </a:lvl1pPr>
          </a:lstStyle>
          <a:p>
            <a:pPr algn="dist"/>
            <a:r>
              <a:rPr lang="zh-CN" altLang="en-US" sz="1800" dirty="0">
                <a:solidFill>
                  <a:schemeClr val="bg2">
                    <a:lumMod val="10000"/>
                  </a:schemeClr>
                </a:solidFill>
                <a:latin typeface="思源黑体 CN Bold" panose="020B0800000000000000" pitchFamily="34" charset="-122"/>
                <a:ea typeface="思源黑体 CN Bold" panose="020B0800000000000000" pitchFamily="34" charset="-122"/>
                <a:sym typeface="字魂58号-创中黑" panose="00000500000000000000" pitchFamily="2" charset="-122"/>
              </a:rPr>
              <a:t>节约粮食的必要性</a:t>
            </a:r>
          </a:p>
        </p:txBody>
      </p:sp>
      <p:sp>
        <p:nvSpPr>
          <p:cNvPr id="8" name="矩形 7">
            <a:extLst>
              <a:ext uri="{FF2B5EF4-FFF2-40B4-BE49-F238E27FC236}">
                <a16:creationId xmlns:a16="http://schemas.microsoft.com/office/drawing/2014/main" xmlns="" id="{DFEDFD3F-FC09-4867-B84C-FF5A74B83600}"/>
              </a:ext>
            </a:extLst>
          </p:cNvPr>
          <p:cNvSpPr/>
          <p:nvPr/>
        </p:nvSpPr>
        <p:spPr>
          <a:xfrm>
            <a:off x="1032472" y="1513282"/>
            <a:ext cx="3392129" cy="4232787"/>
          </a:xfrm>
          <a:prstGeom prst="rect">
            <a:avLst/>
          </a:prstGeom>
          <a:solidFill>
            <a:srgbClr val="5193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a16="http://schemas.microsoft.com/office/drawing/2014/main" xmlns="" id="{16B15139-834C-4FCC-9F6F-DA9F03318F2B}"/>
              </a:ext>
            </a:extLst>
          </p:cNvPr>
          <p:cNvSpPr>
            <a:spLocks noChangeArrowheads="1"/>
          </p:cNvSpPr>
          <p:nvPr/>
        </p:nvSpPr>
        <p:spPr bwMode="auto">
          <a:xfrm>
            <a:off x="1281778" y="2816008"/>
            <a:ext cx="3142823" cy="2321722"/>
          </a:xfrm>
          <a:prstGeom prst="rect">
            <a:avLst/>
          </a:prstGeom>
        </p:spPr>
        <p:txBody>
          <a:bodyPr wrap="square" lIns="121917" tIns="60958" rIns="121917" bIns="60958">
            <a:spAutoFit/>
          </a:bodyPr>
          <a:lstStyle/>
          <a:p>
            <a:pPr algn="ctr">
              <a:lnSpc>
                <a:spcPct val="150000"/>
              </a:lnSpc>
            </a:pPr>
            <a:r>
              <a:rPr lang="zh-CN" altLang="en-US" sz="1400" spc="200" dirty="0">
                <a:solidFill>
                  <a:schemeClr val="bg1"/>
                </a:solidFill>
                <a:latin typeface="思源黑体 CN Normal" panose="020B0400000000000000" pitchFamily="34" charset="-122"/>
                <a:ea typeface="思源黑体 CN Normal" panose="020B0400000000000000" pitchFamily="34" charset="-122"/>
                <a:cs typeface="+mn-ea"/>
                <a:sym typeface="+mn-lt"/>
              </a:rPr>
              <a:t>在</a:t>
            </a:r>
            <a:r>
              <a:rPr lang="en-US" altLang="zh-CN" sz="1400" spc="200" dirty="0">
                <a:solidFill>
                  <a:schemeClr val="bg1"/>
                </a:solidFill>
                <a:latin typeface="思源黑体 CN Normal" panose="020B0400000000000000" pitchFamily="34" charset="-122"/>
                <a:ea typeface="思源黑体 CN Normal" panose="020B0400000000000000" pitchFamily="34" charset="-122"/>
                <a:cs typeface="+mn-ea"/>
                <a:sym typeface="+mn-lt"/>
              </a:rPr>
              <a:t>1981</a:t>
            </a:r>
            <a:r>
              <a:rPr lang="zh-CN" altLang="en-US" sz="1400" spc="200" dirty="0">
                <a:solidFill>
                  <a:schemeClr val="bg1"/>
                </a:solidFill>
                <a:latin typeface="思源黑体 CN Normal" panose="020B0400000000000000" pitchFamily="34" charset="-122"/>
                <a:ea typeface="思源黑体 CN Normal" panose="020B0400000000000000" pitchFamily="34" charset="-122"/>
                <a:cs typeface="+mn-ea"/>
                <a:sym typeface="+mn-lt"/>
              </a:rPr>
              <a:t>－</a:t>
            </a:r>
            <a:r>
              <a:rPr lang="en-US" altLang="zh-CN" sz="1400" spc="200" dirty="0">
                <a:solidFill>
                  <a:schemeClr val="bg1"/>
                </a:solidFill>
                <a:latin typeface="思源黑体 CN Normal" panose="020B0400000000000000" pitchFamily="34" charset="-122"/>
                <a:ea typeface="思源黑体 CN Normal" panose="020B0400000000000000" pitchFamily="34" charset="-122"/>
                <a:cs typeface="+mn-ea"/>
                <a:sym typeface="+mn-lt"/>
              </a:rPr>
              <a:t>1995</a:t>
            </a:r>
            <a:r>
              <a:rPr lang="zh-CN" altLang="en-US" sz="1400" spc="200" dirty="0">
                <a:solidFill>
                  <a:schemeClr val="bg1"/>
                </a:solidFill>
                <a:latin typeface="思源黑体 CN Normal" panose="020B0400000000000000" pitchFamily="34" charset="-122"/>
                <a:ea typeface="思源黑体 CN Normal" panose="020B0400000000000000" pitchFamily="34" charset="-122"/>
                <a:cs typeface="+mn-ea"/>
                <a:sym typeface="+mn-lt"/>
              </a:rPr>
              <a:t>年间</a:t>
            </a:r>
            <a:r>
              <a:rPr lang="en-US" altLang="zh-CN" sz="1400" spc="200" dirty="0">
                <a:solidFill>
                  <a:schemeClr val="bg1"/>
                </a:solidFill>
                <a:latin typeface="思源黑体 CN Normal" panose="020B0400000000000000" pitchFamily="34" charset="-122"/>
                <a:ea typeface="思源黑体 CN Normal" panose="020B0400000000000000" pitchFamily="34" charset="-122"/>
                <a:cs typeface="+mn-ea"/>
                <a:sym typeface="+mn-lt"/>
              </a:rPr>
              <a:t>,</a:t>
            </a:r>
            <a:r>
              <a:rPr lang="zh-CN" altLang="en-US" sz="1400" spc="200" dirty="0">
                <a:solidFill>
                  <a:schemeClr val="bg1"/>
                </a:solidFill>
                <a:latin typeface="思源黑体 CN Normal" panose="020B0400000000000000" pitchFamily="34" charset="-122"/>
                <a:ea typeface="思源黑体 CN Normal" panose="020B0400000000000000" pitchFamily="34" charset="-122"/>
                <a:cs typeface="+mn-ea"/>
                <a:sym typeface="+mn-lt"/>
              </a:rPr>
              <a:t>全国共减少了耕地</a:t>
            </a:r>
            <a:r>
              <a:rPr lang="en-US" altLang="zh-CN" sz="1400" spc="200" dirty="0">
                <a:solidFill>
                  <a:schemeClr val="bg1"/>
                </a:solidFill>
                <a:latin typeface="思源黑体 CN Normal" panose="020B0400000000000000" pitchFamily="34" charset="-122"/>
                <a:ea typeface="思源黑体 CN Normal" panose="020B0400000000000000" pitchFamily="34" charset="-122"/>
                <a:cs typeface="+mn-ea"/>
                <a:sym typeface="+mn-lt"/>
              </a:rPr>
              <a:t>8100</a:t>
            </a:r>
            <a:r>
              <a:rPr lang="zh-CN" altLang="en-US" sz="1400" spc="200" dirty="0">
                <a:solidFill>
                  <a:schemeClr val="bg1"/>
                </a:solidFill>
                <a:latin typeface="思源黑体 CN Normal" panose="020B0400000000000000" pitchFamily="34" charset="-122"/>
                <a:ea typeface="思源黑体 CN Normal" panose="020B0400000000000000" pitchFamily="34" charset="-122"/>
                <a:cs typeface="+mn-ea"/>
                <a:sym typeface="+mn-lt"/>
              </a:rPr>
              <a:t>万亩，因此减少粮食</a:t>
            </a:r>
            <a:r>
              <a:rPr lang="en-US" altLang="zh-CN" sz="1400" spc="200" dirty="0">
                <a:solidFill>
                  <a:schemeClr val="bg1"/>
                </a:solidFill>
                <a:latin typeface="思源黑体 CN Normal" panose="020B0400000000000000" pitchFamily="34" charset="-122"/>
                <a:ea typeface="思源黑体 CN Normal" panose="020B0400000000000000" pitchFamily="34" charset="-122"/>
                <a:cs typeface="+mn-ea"/>
                <a:sym typeface="+mn-lt"/>
              </a:rPr>
              <a:t>500</a:t>
            </a:r>
            <a:r>
              <a:rPr lang="zh-CN" altLang="en-US" sz="1400" spc="200" dirty="0">
                <a:solidFill>
                  <a:schemeClr val="bg1"/>
                </a:solidFill>
                <a:latin typeface="思源黑体 CN Normal" panose="020B0400000000000000" pitchFamily="34" charset="-122"/>
                <a:ea typeface="思源黑体 CN Normal" panose="020B0400000000000000" pitchFamily="34" charset="-122"/>
                <a:cs typeface="+mn-ea"/>
                <a:sym typeface="+mn-lt"/>
              </a:rPr>
              <a:t>亿斤</a:t>
            </a:r>
            <a:r>
              <a:rPr lang="en-US" altLang="zh-CN" sz="1400" spc="200" dirty="0">
                <a:solidFill>
                  <a:schemeClr val="bg1"/>
                </a:solidFill>
                <a:latin typeface="思源黑体 CN Normal" panose="020B0400000000000000" pitchFamily="34" charset="-122"/>
                <a:ea typeface="思源黑体 CN Normal" panose="020B0400000000000000" pitchFamily="34" charset="-122"/>
                <a:cs typeface="+mn-ea"/>
                <a:sym typeface="+mn-lt"/>
              </a:rPr>
              <a:t>,</a:t>
            </a:r>
            <a:r>
              <a:rPr lang="zh-CN" altLang="en-US" sz="1400" spc="200" dirty="0">
                <a:solidFill>
                  <a:schemeClr val="bg1"/>
                </a:solidFill>
                <a:latin typeface="思源黑体 CN Normal" panose="020B0400000000000000" pitchFamily="34" charset="-122"/>
                <a:ea typeface="思源黑体 CN Normal" panose="020B0400000000000000" pitchFamily="34" charset="-122"/>
                <a:cs typeface="+mn-ea"/>
                <a:sym typeface="+mn-lt"/>
              </a:rPr>
              <a:t>而且这个减少速度仍然在不断加快。乱占耕地、挖沙、土地质量下降、荒漠化等种种现象在蚕食着耕地。现实绝对不容乐观！</a:t>
            </a:r>
          </a:p>
        </p:txBody>
      </p:sp>
      <p:sp>
        <p:nvSpPr>
          <p:cNvPr id="12" name="TextBox 13">
            <a:extLst>
              <a:ext uri="{FF2B5EF4-FFF2-40B4-BE49-F238E27FC236}">
                <a16:creationId xmlns:a16="http://schemas.microsoft.com/office/drawing/2014/main" xmlns="" id="{E25A44FD-5850-4354-8324-BCA26654722C}"/>
              </a:ext>
            </a:extLst>
          </p:cNvPr>
          <p:cNvSpPr txBox="1"/>
          <p:nvPr/>
        </p:nvSpPr>
        <p:spPr>
          <a:xfrm>
            <a:off x="7767401" y="2162205"/>
            <a:ext cx="3579018" cy="536750"/>
          </a:xfrm>
          <a:prstGeom prst="rect">
            <a:avLst/>
          </a:prstGeom>
          <a:noFill/>
        </p:spPr>
        <p:txBody>
          <a:bodyPr wrap="square" lIns="0" tIns="0" rIns="0" bIns="0" rtlCol="0">
            <a:spAutoFit/>
          </a:bodyPr>
          <a:lstStyle/>
          <a:p>
            <a:pPr algn="just">
              <a:lnSpc>
                <a:spcPct val="120000"/>
              </a:lnSpc>
            </a:pPr>
            <a:r>
              <a:rPr lang="zh-CN" altLang="en-US" sz="16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Arial" panose="020B0604020202020204" pitchFamily="34" charset="0"/>
              </a:rPr>
              <a:t>我国人口已超过</a:t>
            </a:r>
            <a:r>
              <a:rPr lang="en-US" altLang="zh-CN" sz="16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Arial" panose="020B0604020202020204" pitchFamily="34" charset="0"/>
              </a:rPr>
              <a:t>13</a:t>
            </a:r>
            <a:r>
              <a:rPr lang="zh-CN" altLang="en-US" sz="16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Arial" panose="020B0604020202020204" pitchFamily="34" charset="0"/>
              </a:rPr>
              <a:t>亿，每年的净增长是</a:t>
            </a:r>
            <a:r>
              <a:rPr lang="en-US" altLang="zh-CN" sz="16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Arial" panose="020B0604020202020204" pitchFamily="34" charset="0"/>
              </a:rPr>
              <a:t>1200</a:t>
            </a:r>
            <a:r>
              <a:rPr lang="zh-CN" altLang="en-US" sz="16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Arial" panose="020B0604020202020204" pitchFamily="34" charset="0"/>
              </a:rPr>
              <a:t>万人</a:t>
            </a:r>
          </a:p>
        </p:txBody>
      </p:sp>
      <p:sp>
        <p:nvSpPr>
          <p:cNvPr id="14" name="TextBox 8">
            <a:extLst>
              <a:ext uri="{FF2B5EF4-FFF2-40B4-BE49-F238E27FC236}">
                <a16:creationId xmlns:a16="http://schemas.microsoft.com/office/drawing/2014/main" xmlns="" id="{378A96C8-8121-4A08-AEA0-F422EE849073}"/>
              </a:ext>
            </a:extLst>
          </p:cNvPr>
          <p:cNvSpPr txBox="1"/>
          <p:nvPr/>
        </p:nvSpPr>
        <p:spPr>
          <a:xfrm>
            <a:off x="7120873" y="2171450"/>
            <a:ext cx="423193" cy="430887"/>
          </a:xfrm>
          <a:prstGeom prst="rect">
            <a:avLst/>
          </a:prstGeom>
          <a:noFill/>
        </p:spPr>
        <p:txBody>
          <a:bodyPr wrap="none" lIns="0" tIns="0" rIns="0" bIns="0" rtlCol="0">
            <a:spAutoFit/>
          </a:bodyPr>
          <a:lstStyle/>
          <a:p>
            <a:pPr algn="ctr"/>
            <a:r>
              <a:rPr lang="en-US" altLang="zh-CN" sz="2800" dirty="0">
                <a:solidFill>
                  <a:srgbClr val="5193C5"/>
                </a:solidFill>
                <a:latin typeface="思源黑体 CN Bold" panose="020B0800000000000000" pitchFamily="34" charset="-122"/>
                <a:ea typeface="思源黑体 CN Bold" panose="020B0800000000000000" pitchFamily="34" charset="-122"/>
                <a:cs typeface="+mn-ea"/>
                <a:sym typeface="Arial" panose="020B0604020202020204" pitchFamily="34" charset="0"/>
              </a:rPr>
              <a:t>01</a:t>
            </a:r>
            <a:endParaRPr lang="zh-CN" altLang="en-US" sz="2800" dirty="0">
              <a:solidFill>
                <a:srgbClr val="5193C5"/>
              </a:solidFill>
              <a:latin typeface="思源黑体 CN Bold" panose="020B0800000000000000" pitchFamily="34" charset="-122"/>
              <a:ea typeface="思源黑体 CN Bold" panose="020B0800000000000000" pitchFamily="34" charset="-122"/>
              <a:cs typeface="+mn-ea"/>
              <a:sym typeface="Arial" panose="020B0604020202020204" pitchFamily="34" charset="0"/>
            </a:endParaRPr>
          </a:p>
        </p:txBody>
      </p:sp>
      <p:sp>
        <p:nvSpPr>
          <p:cNvPr id="15" name="TextBox 8">
            <a:extLst>
              <a:ext uri="{FF2B5EF4-FFF2-40B4-BE49-F238E27FC236}">
                <a16:creationId xmlns:a16="http://schemas.microsoft.com/office/drawing/2014/main" xmlns="" id="{54239F49-0270-4ED3-A547-8026D2B4231F}"/>
              </a:ext>
            </a:extLst>
          </p:cNvPr>
          <p:cNvSpPr txBox="1"/>
          <p:nvPr/>
        </p:nvSpPr>
        <p:spPr>
          <a:xfrm>
            <a:off x="7120873" y="3036896"/>
            <a:ext cx="423193" cy="430887"/>
          </a:xfrm>
          <a:prstGeom prst="rect">
            <a:avLst/>
          </a:prstGeom>
          <a:noFill/>
        </p:spPr>
        <p:txBody>
          <a:bodyPr wrap="none" lIns="0" tIns="0" rIns="0" bIns="0" rtlCol="0">
            <a:spAutoFit/>
          </a:bodyPr>
          <a:lstStyle/>
          <a:p>
            <a:pPr algn="ctr"/>
            <a:r>
              <a:rPr lang="en-US" altLang="zh-CN" sz="2800" dirty="0">
                <a:solidFill>
                  <a:srgbClr val="5193C5"/>
                </a:solidFill>
                <a:latin typeface="思源黑体 CN Bold" panose="020B0800000000000000" pitchFamily="34" charset="-122"/>
                <a:ea typeface="思源黑体 CN Bold" panose="020B0800000000000000" pitchFamily="34" charset="-122"/>
                <a:cs typeface="+mn-ea"/>
                <a:sym typeface="Arial" panose="020B0604020202020204" pitchFamily="34" charset="0"/>
              </a:rPr>
              <a:t>02</a:t>
            </a:r>
            <a:endParaRPr lang="zh-CN" altLang="en-US" sz="2800" dirty="0">
              <a:solidFill>
                <a:srgbClr val="5193C5"/>
              </a:solidFill>
              <a:latin typeface="思源黑体 CN Bold" panose="020B0800000000000000" pitchFamily="34" charset="-122"/>
              <a:ea typeface="思源黑体 CN Bold" panose="020B0800000000000000" pitchFamily="34" charset="-122"/>
              <a:cs typeface="+mn-ea"/>
              <a:sym typeface="Arial" panose="020B0604020202020204" pitchFamily="34" charset="0"/>
            </a:endParaRPr>
          </a:p>
        </p:txBody>
      </p:sp>
      <p:sp>
        <p:nvSpPr>
          <p:cNvPr id="16" name="TextBox 13">
            <a:extLst>
              <a:ext uri="{FF2B5EF4-FFF2-40B4-BE49-F238E27FC236}">
                <a16:creationId xmlns:a16="http://schemas.microsoft.com/office/drawing/2014/main" xmlns="" id="{F82054AE-D1E1-4243-AAEB-D2D551BC265C}"/>
              </a:ext>
            </a:extLst>
          </p:cNvPr>
          <p:cNvSpPr txBox="1"/>
          <p:nvPr/>
        </p:nvSpPr>
        <p:spPr>
          <a:xfrm>
            <a:off x="7767401" y="3015475"/>
            <a:ext cx="3579018" cy="241285"/>
          </a:xfrm>
          <a:prstGeom prst="rect">
            <a:avLst/>
          </a:prstGeom>
          <a:noFill/>
        </p:spPr>
        <p:txBody>
          <a:bodyPr wrap="square" lIns="0" tIns="0" rIns="0" bIns="0" rtlCol="0">
            <a:spAutoFit/>
          </a:bodyPr>
          <a:lstStyle/>
          <a:p>
            <a:pPr algn="just">
              <a:lnSpc>
                <a:spcPct val="120000"/>
              </a:lnSpc>
            </a:pPr>
            <a:r>
              <a:rPr lang="zh-CN" altLang="en-US" sz="16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Arial" panose="020B0604020202020204" pitchFamily="34" charset="0"/>
              </a:rPr>
              <a:t>人均耕地面积</a:t>
            </a:r>
            <a:r>
              <a:rPr lang="en-US" altLang="zh-CN" sz="16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Arial" panose="020B0604020202020204" pitchFamily="34" charset="0"/>
              </a:rPr>
              <a:t>1.2</a:t>
            </a:r>
            <a:r>
              <a:rPr lang="zh-CN" altLang="en-US" sz="16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Arial" panose="020B0604020202020204" pitchFamily="34" charset="0"/>
              </a:rPr>
              <a:t>亩，是世界人均值</a:t>
            </a:r>
            <a:r>
              <a:rPr lang="en-US" altLang="zh-CN" sz="16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Arial" panose="020B0604020202020204" pitchFamily="34" charset="0"/>
              </a:rPr>
              <a:t>1/4</a:t>
            </a:r>
          </a:p>
        </p:txBody>
      </p:sp>
      <p:sp>
        <p:nvSpPr>
          <p:cNvPr id="18" name="TextBox 8">
            <a:extLst>
              <a:ext uri="{FF2B5EF4-FFF2-40B4-BE49-F238E27FC236}">
                <a16:creationId xmlns:a16="http://schemas.microsoft.com/office/drawing/2014/main" xmlns="" id="{EF634D76-1BA9-457D-B9E8-3E9D5FC197D8}"/>
              </a:ext>
            </a:extLst>
          </p:cNvPr>
          <p:cNvSpPr txBox="1"/>
          <p:nvPr/>
        </p:nvSpPr>
        <p:spPr>
          <a:xfrm>
            <a:off x="7120873" y="3914372"/>
            <a:ext cx="423193" cy="430887"/>
          </a:xfrm>
          <a:prstGeom prst="rect">
            <a:avLst/>
          </a:prstGeom>
          <a:noFill/>
        </p:spPr>
        <p:txBody>
          <a:bodyPr wrap="none" lIns="0" tIns="0" rIns="0" bIns="0" rtlCol="0">
            <a:spAutoFit/>
          </a:bodyPr>
          <a:lstStyle/>
          <a:p>
            <a:pPr algn="ctr"/>
            <a:r>
              <a:rPr lang="en-US" altLang="zh-CN" sz="2800" dirty="0">
                <a:solidFill>
                  <a:srgbClr val="5193C5"/>
                </a:solidFill>
                <a:latin typeface="思源黑体 CN Bold" panose="020B0800000000000000" pitchFamily="34" charset="-122"/>
                <a:ea typeface="思源黑体 CN Bold" panose="020B0800000000000000" pitchFamily="34" charset="-122"/>
                <a:cs typeface="+mn-ea"/>
                <a:sym typeface="Arial" panose="020B0604020202020204" pitchFamily="34" charset="0"/>
              </a:rPr>
              <a:t>03</a:t>
            </a:r>
            <a:endParaRPr lang="zh-CN" altLang="en-US" sz="2800" dirty="0">
              <a:solidFill>
                <a:srgbClr val="5193C5"/>
              </a:solidFill>
              <a:latin typeface="思源黑体 CN Bold" panose="020B0800000000000000" pitchFamily="34" charset="-122"/>
              <a:ea typeface="思源黑体 CN Bold" panose="020B0800000000000000" pitchFamily="34" charset="-122"/>
              <a:cs typeface="+mn-ea"/>
              <a:sym typeface="Arial" panose="020B0604020202020204" pitchFamily="34" charset="0"/>
            </a:endParaRPr>
          </a:p>
        </p:txBody>
      </p:sp>
      <p:sp>
        <p:nvSpPr>
          <p:cNvPr id="19" name="TextBox 13">
            <a:extLst>
              <a:ext uri="{FF2B5EF4-FFF2-40B4-BE49-F238E27FC236}">
                <a16:creationId xmlns:a16="http://schemas.microsoft.com/office/drawing/2014/main" xmlns="" id="{EA0C8A8E-4891-4D43-90E6-4F8D24F53848}"/>
              </a:ext>
            </a:extLst>
          </p:cNvPr>
          <p:cNvSpPr txBox="1"/>
          <p:nvPr/>
        </p:nvSpPr>
        <p:spPr>
          <a:xfrm>
            <a:off x="7767401" y="3903536"/>
            <a:ext cx="3579018" cy="241285"/>
          </a:xfrm>
          <a:prstGeom prst="rect">
            <a:avLst/>
          </a:prstGeom>
          <a:noFill/>
        </p:spPr>
        <p:txBody>
          <a:bodyPr wrap="square" lIns="0" tIns="0" rIns="0" bIns="0" rtlCol="0">
            <a:spAutoFit/>
          </a:bodyPr>
          <a:lstStyle/>
          <a:p>
            <a:pPr algn="just">
              <a:lnSpc>
                <a:spcPct val="120000"/>
              </a:lnSpc>
            </a:pPr>
            <a:r>
              <a:rPr lang="zh-CN" altLang="en-US" sz="16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Arial" panose="020B0604020202020204" pitchFamily="34" charset="0"/>
              </a:rPr>
              <a:t>耕地面积正以每年</a:t>
            </a:r>
            <a:r>
              <a:rPr lang="en-US" altLang="zh-CN" sz="16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Arial" panose="020B0604020202020204" pitchFamily="34" charset="0"/>
              </a:rPr>
              <a:t>30</a:t>
            </a:r>
            <a:r>
              <a:rPr lang="zh-CN" altLang="en-US" sz="16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Arial" panose="020B0604020202020204" pitchFamily="34" charset="0"/>
              </a:rPr>
              <a:t>多万亩的速度减少</a:t>
            </a:r>
          </a:p>
        </p:txBody>
      </p:sp>
      <p:sp>
        <p:nvSpPr>
          <p:cNvPr id="21" name="TextBox 8">
            <a:extLst>
              <a:ext uri="{FF2B5EF4-FFF2-40B4-BE49-F238E27FC236}">
                <a16:creationId xmlns:a16="http://schemas.microsoft.com/office/drawing/2014/main" xmlns="" id="{0F186239-6D6B-4F01-BAD5-A733B5941237}"/>
              </a:ext>
            </a:extLst>
          </p:cNvPr>
          <p:cNvSpPr txBox="1"/>
          <p:nvPr/>
        </p:nvSpPr>
        <p:spPr>
          <a:xfrm>
            <a:off x="7120872" y="4777630"/>
            <a:ext cx="423194" cy="430887"/>
          </a:xfrm>
          <a:prstGeom prst="rect">
            <a:avLst/>
          </a:prstGeom>
          <a:noFill/>
        </p:spPr>
        <p:txBody>
          <a:bodyPr wrap="none" lIns="0" tIns="0" rIns="0" bIns="0" rtlCol="0">
            <a:spAutoFit/>
          </a:bodyPr>
          <a:lstStyle/>
          <a:p>
            <a:pPr algn="ctr"/>
            <a:r>
              <a:rPr lang="en-US" altLang="zh-CN" sz="2800" dirty="0">
                <a:solidFill>
                  <a:srgbClr val="5193C5"/>
                </a:solidFill>
                <a:latin typeface="思源黑体 CN Bold" panose="020B0800000000000000" pitchFamily="34" charset="-122"/>
                <a:ea typeface="思源黑体 CN Bold" panose="020B0800000000000000" pitchFamily="34" charset="-122"/>
                <a:cs typeface="+mn-ea"/>
                <a:sym typeface="Arial" panose="020B0604020202020204" pitchFamily="34" charset="0"/>
              </a:rPr>
              <a:t>04</a:t>
            </a:r>
            <a:endParaRPr lang="zh-CN" altLang="en-US" sz="2800" dirty="0">
              <a:solidFill>
                <a:srgbClr val="5193C5"/>
              </a:solidFill>
              <a:latin typeface="思源黑体 CN Bold" panose="020B0800000000000000" pitchFamily="34" charset="-122"/>
              <a:ea typeface="思源黑体 CN Bold" panose="020B0800000000000000" pitchFamily="34" charset="-122"/>
              <a:cs typeface="+mn-ea"/>
              <a:sym typeface="Arial" panose="020B0604020202020204" pitchFamily="34" charset="0"/>
            </a:endParaRPr>
          </a:p>
        </p:txBody>
      </p:sp>
      <p:sp>
        <p:nvSpPr>
          <p:cNvPr id="22" name="TextBox 13">
            <a:extLst>
              <a:ext uri="{FF2B5EF4-FFF2-40B4-BE49-F238E27FC236}">
                <a16:creationId xmlns:a16="http://schemas.microsoft.com/office/drawing/2014/main" xmlns="" id="{63E3357C-52CB-4E20-A8B9-9AF1471EEECD}"/>
              </a:ext>
            </a:extLst>
          </p:cNvPr>
          <p:cNvSpPr txBox="1"/>
          <p:nvPr/>
        </p:nvSpPr>
        <p:spPr>
          <a:xfrm>
            <a:off x="7767401" y="4766794"/>
            <a:ext cx="3579018" cy="536750"/>
          </a:xfrm>
          <a:prstGeom prst="rect">
            <a:avLst/>
          </a:prstGeom>
          <a:noFill/>
        </p:spPr>
        <p:txBody>
          <a:bodyPr wrap="square" lIns="0" tIns="0" rIns="0" bIns="0" rtlCol="0">
            <a:spAutoFit/>
          </a:bodyPr>
          <a:lstStyle/>
          <a:p>
            <a:pPr algn="just">
              <a:lnSpc>
                <a:spcPct val="120000"/>
              </a:lnSpc>
            </a:pPr>
            <a:r>
              <a:rPr lang="zh-CN" altLang="en-US" sz="16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Arial" panose="020B0604020202020204" pitchFamily="34" charset="0"/>
              </a:rPr>
              <a:t>全国</a:t>
            </a:r>
            <a:r>
              <a:rPr lang="en-US" altLang="zh-CN" sz="16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Arial" panose="020B0604020202020204" pitchFamily="34" charset="0"/>
              </a:rPr>
              <a:t>40%</a:t>
            </a:r>
            <a:r>
              <a:rPr lang="zh-CN" altLang="en-US" sz="16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Arial" panose="020B0604020202020204" pitchFamily="34" charset="0"/>
              </a:rPr>
              <a:t>的城市人口消耗的粮食依靠进口</a:t>
            </a:r>
          </a:p>
        </p:txBody>
      </p:sp>
      <p:sp>
        <p:nvSpPr>
          <p:cNvPr id="2" name="矩形 1">
            <a:extLst>
              <a:ext uri="{FF2B5EF4-FFF2-40B4-BE49-F238E27FC236}">
                <a16:creationId xmlns:a16="http://schemas.microsoft.com/office/drawing/2014/main" xmlns="" id="{4546293C-824D-407A-BAA6-B011404CC6F7}"/>
              </a:ext>
            </a:extLst>
          </p:cNvPr>
          <p:cNvSpPr/>
          <p:nvPr/>
        </p:nvSpPr>
        <p:spPr>
          <a:xfrm>
            <a:off x="1596687" y="2237290"/>
            <a:ext cx="2339102" cy="461665"/>
          </a:xfrm>
          <a:prstGeom prst="rect">
            <a:avLst/>
          </a:prstGeom>
        </p:spPr>
        <p:txBody>
          <a:bodyPr wrap="none">
            <a:spAutoFit/>
          </a:bodyPr>
          <a:lstStyle/>
          <a:p>
            <a:pPr algn="dist">
              <a:buSzPct val="80000"/>
            </a:pPr>
            <a:r>
              <a:rPr lang="zh-CN" altLang="en-US" sz="2400" dirty="0">
                <a:solidFill>
                  <a:schemeClr val="bg1"/>
                </a:solidFill>
                <a:latin typeface="思源黑体 CN Bold" panose="020B0800000000000000" pitchFamily="34" charset="-122"/>
                <a:ea typeface="思源黑体 CN Bold" panose="020B0800000000000000" pitchFamily="34" charset="-122"/>
                <a:cs typeface="+mn-ea"/>
                <a:sym typeface="+mn-lt"/>
              </a:rPr>
              <a:t>我国目前的现状</a:t>
            </a:r>
          </a:p>
        </p:txBody>
      </p:sp>
      <p:pic>
        <p:nvPicPr>
          <p:cNvPr id="23" name="图片 22">
            <a:extLst>
              <a:ext uri="{FF2B5EF4-FFF2-40B4-BE49-F238E27FC236}">
                <a16:creationId xmlns:a16="http://schemas.microsoft.com/office/drawing/2014/main" xmlns="" id="{AF28A2EF-E50E-4C67-8E3F-871A23512F6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87878" y="1649483"/>
            <a:ext cx="4255663" cy="4255663"/>
          </a:xfrm>
          <a:prstGeom prst="rect">
            <a:avLst/>
          </a:prstGeom>
        </p:spPr>
      </p:pic>
    </p:spTree>
    <p:extLst>
      <p:ext uri="{BB962C8B-B14F-4D97-AF65-F5344CB8AC3E}">
        <p14:creationId xmlns:p14="http://schemas.microsoft.com/office/powerpoint/2010/main" val="2516330651"/>
      </p:ext>
    </p:extLst>
  </p:cSld>
  <p:clrMapOvr>
    <a:masterClrMapping/>
  </p:clrMapOvr>
  <p:transition spd="slow" advClick="0" advTm="0">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ssolve">
                                      <p:cBhvr>
                                        <p:cTn id="7" dur="500"/>
                                        <p:tgtEl>
                                          <p:spTgt spid="8"/>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barn(inVertical)">
                                      <p:cBhvr>
                                        <p:cTn id="11" dur="500"/>
                                        <p:tgtEl>
                                          <p:spTgt spid="2"/>
                                        </p:tgtEl>
                                      </p:cBhvr>
                                    </p:animEffect>
                                  </p:childTnLst>
                                </p:cTn>
                              </p:par>
                            </p:childTnLst>
                          </p:cTn>
                        </p:par>
                        <p:par>
                          <p:cTn id="12" fill="hold">
                            <p:stCondLst>
                              <p:cond delay="1000"/>
                            </p:stCondLst>
                            <p:childTnLst>
                              <p:par>
                                <p:cTn id="13" presetID="42" presetClass="entr" presetSubtype="0"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1000"/>
                                        <p:tgtEl>
                                          <p:spTgt spid="11"/>
                                        </p:tgtEl>
                                      </p:cBhvr>
                                    </p:animEffect>
                                    <p:anim calcmode="lin" valueType="num">
                                      <p:cBhvr>
                                        <p:cTn id="16" dur="1000" fill="hold"/>
                                        <p:tgtEl>
                                          <p:spTgt spid="11"/>
                                        </p:tgtEl>
                                        <p:attrNameLst>
                                          <p:attrName>ppt_x</p:attrName>
                                        </p:attrNameLst>
                                      </p:cBhvr>
                                      <p:tavLst>
                                        <p:tav tm="0">
                                          <p:val>
                                            <p:strVal val="#ppt_x"/>
                                          </p:val>
                                        </p:tav>
                                        <p:tav tm="100000">
                                          <p:val>
                                            <p:strVal val="#ppt_x"/>
                                          </p:val>
                                        </p:tav>
                                      </p:tavLst>
                                    </p:anim>
                                    <p:anim calcmode="lin" valueType="num">
                                      <p:cBhvr>
                                        <p:cTn id="17" dur="1000" fill="hold"/>
                                        <p:tgtEl>
                                          <p:spTgt spid="11"/>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50" presetClass="entr" presetSubtype="0" decel="100000" fill="hold" nodeType="afterEffect">
                                  <p:stCondLst>
                                    <p:cond delay="0"/>
                                  </p:stCondLst>
                                  <p:childTnLst>
                                    <p:set>
                                      <p:cBhvr>
                                        <p:cTn id="20" dur="1" fill="hold">
                                          <p:stCondLst>
                                            <p:cond delay="0"/>
                                          </p:stCondLst>
                                        </p:cTn>
                                        <p:tgtEl>
                                          <p:spTgt spid="23"/>
                                        </p:tgtEl>
                                        <p:attrNameLst>
                                          <p:attrName>style.visibility</p:attrName>
                                        </p:attrNameLst>
                                      </p:cBhvr>
                                      <p:to>
                                        <p:strVal val="visible"/>
                                      </p:to>
                                    </p:set>
                                    <p:anim calcmode="lin" valueType="num">
                                      <p:cBhvr>
                                        <p:cTn id="21" dur="1000" fill="hold"/>
                                        <p:tgtEl>
                                          <p:spTgt spid="23"/>
                                        </p:tgtEl>
                                        <p:attrNameLst>
                                          <p:attrName>ppt_w</p:attrName>
                                        </p:attrNameLst>
                                      </p:cBhvr>
                                      <p:tavLst>
                                        <p:tav tm="0">
                                          <p:val>
                                            <p:strVal val="#ppt_w+.3"/>
                                          </p:val>
                                        </p:tav>
                                        <p:tav tm="100000">
                                          <p:val>
                                            <p:strVal val="#ppt_w"/>
                                          </p:val>
                                        </p:tav>
                                      </p:tavLst>
                                    </p:anim>
                                    <p:anim calcmode="lin" valueType="num">
                                      <p:cBhvr>
                                        <p:cTn id="22" dur="1000" fill="hold"/>
                                        <p:tgtEl>
                                          <p:spTgt spid="23"/>
                                        </p:tgtEl>
                                        <p:attrNameLst>
                                          <p:attrName>ppt_h</p:attrName>
                                        </p:attrNameLst>
                                      </p:cBhvr>
                                      <p:tavLst>
                                        <p:tav tm="0">
                                          <p:val>
                                            <p:strVal val="#ppt_h"/>
                                          </p:val>
                                        </p:tav>
                                        <p:tav tm="100000">
                                          <p:val>
                                            <p:strVal val="#ppt_h"/>
                                          </p:val>
                                        </p:tav>
                                      </p:tavLst>
                                    </p:anim>
                                    <p:animEffect transition="in" filter="fade">
                                      <p:cBhvr>
                                        <p:cTn id="23" dur="1000"/>
                                        <p:tgtEl>
                                          <p:spTgt spid="23"/>
                                        </p:tgtEl>
                                      </p:cBhvr>
                                    </p:animEffect>
                                  </p:childTnLst>
                                </p:cTn>
                              </p:par>
                            </p:childTnLst>
                          </p:cTn>
                        </p:par>
                        <p:par>
                          <p:cTn id="24" fill="hold">
                            <p:stCondLst>
                              <p:cond delay="3000"/>
                            </p:stCondLst>
                            <p:childTnLst>
                              <p:par>
                                <p:cTn id="25" presetID="22" presetClass="entr" presetSubtype="8"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wipe(left)">
                                      <p:cBhvr>
                                        <p:cTn id="27" dur="500"/>
                                        <p:tgtEl>
                                          <p:spTgt spid="12"/>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wipe(left)">
                                      <p:cBhvr>
                                        <p:cTn id="30" dur="500"/>
                                        <p:tgtEl>
                                          <p:spTgt spid="14"/>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wipe(left)">
                                      <p:cBhvr>
                                        <p:cTn id="33" dur="500"/>
                                        <p:tgtEl>
                                          <p:spTgt spid="15"/>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wipe(left)">
                                      <p:cBhvr>
                                        <p:cTn id="36" dur="500"/>
                                        <p:tgtEl>
                                          <p:spTgt spid="16"/>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wipe(left)">
                                      <p:cBhvr>
                                        <p:cTn id="39" dur="500"/>
                                        <p:tgtEl>
                                          <p:spTgt spid="18"/>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wipe(left)">
                                      <p:cBhvr>
                                        <p:cTn id="42" dur="500"/>
                                        <p:tgtEl>
                                          <p:spTgt spid="19"/>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21"/>
                                        </p:tgtEl>
                                        <p:attrNameLst>
                                          <p:attrName>style.visibility</p:attrName>
                                        </p:attrNameLst>
                                      </p:cBhvr>
                                      <p:to>
                                        <p:strVal val="visible"/>
                                      </p:to>
                                    </p:set>
                                    <p:animEffect transition="in" filter="wipe(left)">
                                      <p:cBhvr>
                                        <p:cTn id="45" dur="500"/>
                                        <p:tgtEl>
                                          <p:spTgt spid="21"/>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22"/>
                                        </p:tgtEl>
                                        <p:attrNameLst>
                                          <p:attrName>style.visibility</p:attrName>
                                        </p:attrNameLst>
                                      </p:cBhvr>
                                      <p:to>
                                        <p:strVal val="visible"/>
                                      </p:to>
                                    </p:set>
                                    <p:animEffect transition="in" filter="wipe(left)">
                                      <p:cBhvr>
                                        <p:cTn id="4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p:bldP spid="12" grpId="0"/>
      <p:bldP spid="14" grpId="0"/>
      <p:bldP spid="15" grpId="0"/>
      <p:bldP spid="16" grpId="0"/>
      <p:bldP spid="18" grpId="0"/>
      <p:bldP spid="19" grpId="0"/>
      <p:bldP spid="21" grpId="0"/>
      <p:bldP spid="22" grpId="0"/>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a16="http://schemas.microsoft.com/office/drawing/2014/main" xmlns="" id="{1C6FC5C3-7E56-4BF2-882C-24654138A9F1}"/>
              </a:ext>
            </a:extLst>
          </p:cNvPr>
          <p:cNvGrpSpPr/>
          <p:nvPr/>
        </p:nvGrpSpPr>
        <p:grpSpPr>
          <a:xfrm>
            <a:off x="0" y="0"/>
            <a:ext cx="12192000" cy="6858000"/>
            <a:chOff x="0" y="0"/>
            <a:chExt cx="12192000" cy="6858000"/>
          </a:xfrm>
        </p:grpSpPr>
        <p:sp>
          <p:nvSpPr>
            <p:cNvPr id="5" name="矩形 4">
              <a:extLst>
                <a:ext uri="{FF2B5EF4-FFF2-40B4-BE49-F238E27FC236}">
                  <a16:creationId xmlns:a16="http://schemas.microsoft.com/office/drawing/2014/main" xmlns="" id="{75BB7A96-69A1-4403-81D0-A3321F2A7F0B}"/>
                </a:ext>
              </a:extLst>
            </p:cNvPr>
            <p:cNvSpPr/>
            <p:nvPr/>
          </p:nvSpPr>
          <p:spPr>
            <a:xfrm>
              <a:off x="0" y="0"/>
              <a:ext cx="12192000" cy="6858000"/>
            </a:xfrm>
            <a:prstGeom prst="rect">
              <a:avLst/>
            </a:prstGeom>
            <a:solidFill>
              <a:srgbClr val="5193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流程图: 手动输入 5">
              <a:extLst>
                <a:ext uri="{FF2B5EF4-FFF2-40B4-BE49-F238E27FC236}">
                  <a16:creationId xmlns:a16="http://schemas.microsoft.com/office/drawing/2014/main" xmlns="" id="{E4119F9C-1160-4575-B199-E5871C1994A8}"/>
                </a:ext>
              </a:extLst>
            </p:cNvPr>
            <p:cNvSpPr/>
            <p:nvPr/>
          </p:nvSpPr>
          <p:spPr>
            <a:xfrm>
              <a:off x="0" y="2698955"/>
              <a:ext cx="12192000" cy="4159045"/>
            </a:xfrm>
            <a:prstGeom prst="flowChartManualInput">
              <a:avLst/>
            </a:prstGeom>
            <a:solidFill>
              <a:srgbClr val="FCCA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矩形 6">
            <a:extLst>
              <a:ext uri="{FF2B5EF4-FFF2-40B4-BE49-F238E27FC236}">
                <a16:creationId xmlns:a16="http://schemas.microsoft.com/office/drawing/2014/main" xmlns="" id="{379FBBE5-404F-4C59-9886-D135173D7BDE}"/>
              </a:ext>
            </a:extLst>
          </p:cNvPr>
          <p:cNvSpPr/>
          <p:nvPr/>
        </p:nvSpPr>
        <p:spPr>
          <a:xfrm>
            <a:off x="224913" y="199103"/>
            <a:ext cx="11742174" cy="64597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 name="图片 8">
            <a:extLst>
              <a:ext uri="{FF2B5EF4-FFF2-40B4-BE49-F238E27FC236}">
                <a16:creationId xmlns:a16="http://schemas.microsoft.com/office/drawing/2014/main" xmlns="" id="{E2AAA63F-9063-4C55-9D12-9B8530656DF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496" y="272502"/>
            <a:ext cx="1002976" cy="417528"/>
          </a:xfrm>
          <a:prstGeom prst="rect">
            <a:avLst/>
          </a:prstGeom>
        </p:spPr>
      </p:pic>
      <p:sp>
        <p:nvSpPr>
          <p:cNvPr id="10" name="PA-文本框 15">
            <a:extLst>
              <a:ext uri="{FF2B5EF4-FFF2-40B4-BE49-F238E27FC236}">
                <a16:creationId xmlns:a16="http://schemas.microsoft.com/office/drawing/2014/main" xmlns="" id="{98D48A62-05BF-4415-91DD-3787622F08B8}"/>
              </a:ext>
            </a:extLst>
          </p:cNvPr>
          <p:cNvSpPr txBox="1"/>
          <p:nvPr>
            <p:custDataLst>
              <p:tags r:id="rId1"/>
            </p:custDataLst>
          </p:nvPr>
        </p:nvSpPr>
        <p:spPr>
          <a:xfrm>
            <a:off x="917090" y="272502"/>
            <a:ext cx="2460291" cy="417529"/>
          </a:xfrm>
          <a:prstGeom prst="rect">
            <a:avLst/>
          </a:prstGeom>
          <a:noFill/>
          <a:ln w="25400" cap="flat" cmpd="sng" algn="ctr">
            <a:noFill/>
            <a:prstDash val="solid"/>
          </a:ln>
          <a:effectLst/>
        </p:spPr>
        <p:txBody>
          <a:bodyPr rtlCol="0" anchor="ctr"/>
          <a:lstStyle>
            <a:defPPr>
              <a:defRPr lang="zh-CN"/>
            </a:defPPr>
            <a:lvl1pPr lvl="0" algn="ctr">
              <a:buSzPct val="80000"/>
              <a:defRPr sz="8800">
                <a:solidFill>
                  <a:schemeClr val="bg2">
                    <a:lumMod val="25000"/>
                  </a:schemeClr>
                </a:solidFill>
                <a:latin typeface="汉仪趣黑W" panose="00020600040101010101" pitchFamily="18" charset="-122"/>
                <a:ea typeface="汉仪趣黑W" panose="00020600040101010101" pitchFamily="18" charset="-122"/>
              </a:defRPr>
            </a:lvl1pPr>
          </a:lstStyle>
          <a:p>
            <a:pPr algn="dist"/>
            <a:r>
              <a:rPr lang="zh-CN" altLang="en-US" sz="1800" dirty="0">
                <a:solidFill>
                  <a:schemeClr val="bg2">
                    <a:lumMod val="10000"/>
                  </a:schemeClr>
                </a:solidFill>
                <a:latin typeface="思源黑体 CN Bold" panose="020B0800000000000000" pitchFamily="34" charset="-122"/>
                <a:ea typeface="思源黑体 CN Bold" panose="020B0800000000000000" pitchFamily="34" charset="-122"/>
                <a:sym typeface="字魂58号-创中黑" panose="00000500000000000000" pitchFamily="2" charset="-122"/>
              </a:rPr>
              <a:t>节约粮食的必要性</a:t>
            </a:r>
          </a:p>
        </p:txBody>
      </p:sp>
      <p:sp>
        <p:nvSpPr>
          <p:cNvPr id="8" name="矩形 7">
            <a:extLst>
              <a:ext uri="{FF2B5EF4-FFF2-40B4-BE49-F238E27FC236}">
                <a16:creationId xmlns:a16="http://schemas.microsoft.com/office/drawing/2014/main" xmlns="" id="{2A7433C6-AA41-42D8-BB7B-9DD097456E16}"/>
              </a:ext>
            </a:extLst>
          </p:cNvPr>
          <p:cNvSpPr/>
          <p:nvPr/>
        </p:nvSpPr>
        <p:spPr>
          <a:xfrm>
            <a:off x="917090" y="1129824"/>
            <a:ext cx="10365615" cy="2060058"/>
          </a:xfrm>
          <a:prstGeom prst="rect">
            <a:avLst/>
          </a:prstGeom>
          <a:solidFill>
            <a:schemeClr val="bg1"/>
          </a:solidFill>
          <a:ln>
            <a:noFill/>
          </a:ln>
          <a:effectLst>
            <a:outerShdw blurRad="368300" sx="102000" sy="102000" algn="ct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a:extLst>
              <a:ext uri="{FF2B5EF4-FFF2-40B4-BE49-F238E27FC236}">
                <a16:creationId xmlns:a16="http://schemas.microsoft.com/office/drawing/2014/main" xmlns="" id="{D2984CE3-E20C-4F69-9A30-15B5A92AB27A}"/>
              </a:ext>
            </a:extLst>
          </p:cNvPr>
          <p:cNvSpPr/>
          <p:nvPr/>
        </p:nvSpPr>
        <p:spPr>
          <a:xfrm>
            <a:off x="1199535" y="1499127"/>
            <a:ext cx="9792929" cy="1321452"/>
          </a:xfrm>
          <a:prstGeom prst="rect">
            <a:avLst/>
          </a:prstGeom>
        </p:spPr>
        <p:txBody>
          <a:bodyPr wrap="square">
            <a:spAutoFit/>
          </a:bodyPr>
          <a:lstStyle/>
          <a:p>
            <a:pPr>
              <a:lnSpc>
                <a:spcPct val="150000"/>
              </a:lnSpc>
              <a:spcBef>
                <a:spcPts val="600"/>
              </a:spcBef>
            </a:pPr>
            <a:r>
              <a:rPr lang="zh-CN" altLang="en-US" sz="1400" spc="2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mn-lt"/>
              </a:rPr>
              <a:t>世界自然基金会中国首席代表卢思骋在谈及食物浪费对环境的影响时说，全球现有农业生产使用了</a:t>
            </a:r>
            <a:r>
              <a:rPr lang="en-US" altLang="zh-CN" sz="1400" spc="2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mn-lt"/>
              </a:rPr>
              <a:t>70%</a:t>
            </a:r>
            <a:r>
              <a:rPr lang="zh-CN" altLang="en-US" sz="1400" spc="2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mn-lt"/>
              </a:rPr>
              <a:t>的淡水资源、</a:t>
            </a:r>
            <a:r>
              <a:rPr lang="en-US" altLang="zh-CN" sz="1400" spc="2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mn-lt"/>
              </a:rPr>
              <a:t>33%</a:t>
            </a:r>
            <a:r>
              <a:rPr lang="zh-CN" altLang="en-US" sz="1400" spc="2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mn-lt"/>
              </a:rPr>
              <a:t>的土地和</a:t>
            </a:r>
            <a:r>
              <a:rPr lang="en-US" altLang="zh-CN" sz="1400" spc="2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mn-lt"/>
              </a:rPr>
              <a:t>30%</a:t>
            </a:r>
            <a:r>
              <a:rPr lang="zh-CN" altLang="en-US" sz="1400" spc="2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mn-lt"/>
              </a:rPr>
              <a:t>的能源，排放了</a:t>
            </a:r>
            <a:r>
              <a:rPr lang="en-US" altLang="zh-CN" sz="1400" spc="2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mn-lt"/>
              </a:rPr>
              <a:t>20%</a:t>
            </a:r>
            <a:r>
              <a:rPr lang="zh-CN" altLang="en-US" sz="1400" spc="2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mn-lt"/>
              </a:rPr>
              <a:t>的温室气体。我们用这样的环境代价生产出来的食物，却又大量在餐桌上给浪费掉了。也就是说，食物浪费不仅仅意味着食物本身的浪费，更意味着生产这些食物所投入的水、土地、能源以及其他生产资料的无效消耗，以及由此导致的环境污染和温室气体的大量排放</a:t>
            </a:r>
          </a:p>
        </p:txBody>
      </p:sp>
      <p:sp>
        <p:nvSpPr>
          <p:cNvPr id="3" name="矩形 2">
            <a:extLst>
              <a:ext uri="{FF2B5EF4-FFF2-40B4-BE49-F238E27FC236}">
                <a16:creationId xmlns:a16="http://schemas.microsoft.com/office/drawing/2014/main" xmlns="" id="{BC00A9F5-DC6B-4FD7-9EDB-67552E76042A}"/>
              </a:ext>
            </a:extLst>
          </p:cNvPr>
          <p:cNvSpPr/>
          <p:nvPr/>
        </p:nvSpPr>
        <p:spPr>
          <a:xfrm>
            <a:off x="6824817" y="3791609"/>
            <a:ext cx="4664177" cy="1321452"/>
          </a:xfrm>
          <a:prstGeom prst="rect">
            <a:avLst/>
          </a:prstGeom>
        </p:spPr>
        <p:txBody>
          <a:bodyPr wrap="square">
            <a:spAutoFit/>
          </a:bodyPr>
          <a:lstStyle/>
          <a:p>
            <a:pPr marL="285750" indent="-285750">
              <a:lnSpc>
                <a:spcPct val="150000"/>
              </a:lnSpc>
              <a:spcBef>
                <a:spcPts val="600"/>
              </a:spcBef>
              <a:buClr>
                <a:srgbClr val="5193C5"/>
              </a:buClr>
              <a:buFont typeface="Wingdings" panose="05000000000000000000" pitchFamily="2" charset="2"/>
              <a:buChar char="p"/>
            </a:pPr>
            <a:r>
              <a:rPr lang="zh-CN" altLang="en-US" sz="1400" spc="200" dirty="0">
                <a:solidFill>
                  <a:prstClr val="black">
                    <a:lumMod val="75000"/>
                    <a:lumOff val="25000"/>
                  </a:prstClr>
                </a:solidFill>
                <a:latin typeface="思源黑体 CN Normal" panose="020B0400000000000000" pitchFamily="34" charset="-122"/>
                <a:ea typeface="思源黑体 CN Normal" panose="020B0400000000000000" pitchFamily="34" charset="-122"/>
                <a:cs typeface="+mn-ea"/>
                <a:sym typeface="+mn-lt"/>
              </a:rPr>
              <a:t>我国的资源、环境和生态基础弱、底子薄，当前社会这种不恰当的食物消费及其所带来的资源环境压力，已经成为制约我国社会经济健康持续发展的重要瓶颈</a:t>
            </a:r>
          </a:p>
        </p:txBody>
      </p:sp>
      <p:pic>
        <p:nvPicPr>
          <p:cNvPr id="12" name="图片 11">
            <a:extLst>
              <a:ext uri="{FF2B5EF4-FFF2-40B4-BE49-F238E27FC236}">
                <a16:creationId xmlns:a16="http://schemas.microsoft.com/office/drawing/2014/main" xmlns="" id="{8595CCA6-7C82-4CD9-81B8-B116CF954FF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48863" y="1816853"/>
            <a:ext cx="5429865" cy="5429865"/>
          </a:xfrm>
          <a:prstGeom prst="rect">
            <a:avLst/>
          </a:prstGeom>
        </p:spPr>
      </p:pic>
    </p:spTree>
    <p:extLst>
      <p:ext uri="{BB962C8B-B14F-4D97-AF65-F5344CB8AC3E}">
        <p14:creationId xmlns:p14="http://schemas.microsoft.com/office/powerpoint/2010/main" val="2472202309"/>
      </p:ext>
    </p:extLst>
  </p:cSld>
  <p:clrMapOvr>
    <a:masterClrMapping/>
  </p:clrMapOvr>
  <p:transition spd="slow" advClick="0" advTm="0">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childTnLst>
                          </p:cTn>
                        </p:par>
                        <p:par>
                          <p:cTn id="8" fill="hold">
                            <p:stCondLst>
                              <p:cond delay="500"/>
                            </p:stCondLst>
                            <p:childTnLst>
                              <p:par>
                                <p:cTn id="9" presetID="18" presetClass="entr" presetSubtype="6"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strips(downRight)">
                                      <p:cBhvr>
                                        <p:cTn id="11" dur="500"/>
                                        <p:tgtEl>
                                          <p:spTgt spid="2"/>
                                        </p:tgtEl>
                                      </p:cBhvr>
                                    </p:animEffect>
                                  </p:childTnLst>
                                </p:cTn>
                              </p:par>
                            </p:childTnLst>
                          </p:cTn>
                        </p:par>
                        <p:par>
                          <p:cTn id="12" fill="hold">
                            <p:stCondLst>
                              <p:cond delay="1000"/>
                            </p:stCondLst>
                            <p:childTnLst>
                              <p:par>
                                <p:cTn id="13" presetID="31" presetClass="entr" presetSubtype="0" fill="hold" nodeType="after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p:cTn id="15" dur="1000" fill="hold"/>
                                        <p:tgtEl>
                                          <p:spTgt spid="12"/>
                                        </p:tgtEl>
                                        <p:attrNameLst>
                                          <p:attrName>ppt_w</p:attrName>
                                        </p:attrNameLst>
                                      </p:cBhvr>
                                      <p:tavLst>
                                        <p:tav tm="0">
                                          <p:val>
                                            <p:fltVal val="0"/>
                                          </p:val>
                                        </p:tav>
                                        <p:tav tm="100000">
                                          <p:val>
                                            <p:strVal val="#ppt_w"/>
                                          </p:val>
                                        </p:tav>
                                      </p:tavLst>
                                    </p:anim>
                                    <p:anim calcmode="lin" valueType="num">
                                      <p:cBhvr>
                                        <p:cTn id="16" dur="1000" fill="hold"/>
                                        <p:tgtEl>
                                          <p:spTgt spid="12"/>
                                        </p:tgtEl>
                                        <p:attrNameLst>
                                          <p:attrName>ppt_h</p:attrName>
                                        </p:attrNameLst>
                                      </p:cBhvr>
                                      <p:tavLst>
                                        <p:tav tm="0">
                                          <p:val>
                                            <p:fltVal val="0"/>
                                          </p:val>
                                        </p:tav>
                                        <p:tav tm="100000">
                                          <p:val>
                                            <p:strVal val="#ppt_h"/>
                                          </p:val>
                                        </p:tav>
                                      </p:tavLst>
                                    </p:anim>
                                    <p:anim calcmode="lin" valueType="num">
                                      <p:cBhvr>
                                        <p:cTn id="17" dur="1000" fill="hold"/>
                                        <p:tgtEl>
                                          <p:spTgt spid="12"/>
                                        </p:tgtEl>
                                        <p:attrNameLst>
                                          <p:attrName>style.rotation</p:attrName>
                                        </p:attrNameLst>
                                      </p:cBhvr>
                                      <p:tavLst>
                                        <p:tav tm="0">
                                          <p:val>
                                            <p:fltVal val="90"/>
                                          </p:val>
                                        </p:tav>
                                        <p:tav tm="100000">
                                          <p:val>
                                            <p:fltVal val="0"/>
                                          </p:val>
                                        </p:tav>
                                      </p:tavLst>
                                    </p:anim>
                                    <p:animEffect transition="in" filter="fade">
                                      <p:cBhvr>
                                        <p:cTn id="18" dur="1000"/>
                                        <p:tgtEl>
                                          <p:spTgt spid="12"/>
                                        </p:tgtEl>
                                      </p:cBhvr>
                                    </p:animEffect>
                                  </p:childTnLst>
                                </p:cTn>
                              </p:par>
                            </p:childTnLst>
                          </p:cTn>
                        </p:par>
                        <p:par>
                          <p:cTn id="19" fill="hold">
                            <p:stCondLst>
                              <p:cond delay="2000"/>
                            </p:stCondLst>
                            <p:childTnLst>
                              <p:par>
                                <p:cTn id="20" presetID="22" presetClass="entr" presetSubtype="8" fill="hold" grpId="0" nodeType="after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wipe(left)">
                                      <p:cBhvr>
                                        <p:cTn id="2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 grpId="0"/>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a:extLst>
              <a:ext uri="{FF2B5EF4-FFF2-40B4-BE49-F238E27FC236}">
                <a16:creationId xmlns:a16="http://schemas.microsoft.com/office/drawing/2014/main" xmlns="" id="{746AB196-F2FB-4529-B6FF-DE3CDFBE59E4}"/>
              </a:ext>
            </a:extLst>
          </p:cNvPr>
          <p:cNvGrpSpPr/>
          <p:nvPr/>
        </p:nvGrpSpPr>
        <p:grpSpPr>
          <a:xfrm>
            <a:off x="0" y="0"/>
            <a:ext cx="12192000" cy="6858000"/>
            <a:chOff x="0" y="0"/>
            <a:chExt cx="12192000" cy="6858000"/>
          </a:xfrm>
        </p:grpSpPr>
        <p:sp>
          <p:nvSpPr>
            <p:cNvPr id="4" name="矩形 3">
              <a:extLst>
                <a:ext uri="{FF2B5EF4-FFF2-40B4-BE49-F238E27FC236}">
                  <a16:creationId xmlns:a16="http://schemas.microsoft.com/office/drawing/2014/main" xmlns="" id="{01B7B9C7-835E-471A-B1C5-6A1468D135C2}"/>
                </a:ext>
              </a:extLst>
            </p:cNvPr>
            <p:cNvSpPr/>
            <p:nvPr/>
          </p:nvSpPr>
          <p:spPr>
            <a:xfrm>
              <a:off x="0" y="0"/>
              <a:ext cx="12192000" cy="6858000"/>
            </a:xfrm>
            <a:prstGeom prst="rect">
              <a:avLst/>
            </a:prstGeom>
            <a:solidFill>
              <a:srgbClr val="5193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流程图: 手动输入 4">
              <a:extLst>
                <a:ext uri="{FF2B5EF4-FFF2-40B4-BE49-F238E27FC236}">
                  <a16:creationId xmlns:a16="http://schemas.microsoft.com/office/drawing/2014/main" xmlns="" id="{FCD2E720-3193-4090-985C-6EDA636D8C34}"/>
                </a:ext>
              </a:extLst>
            </p:cNvPr>
            <p:cNvSpPr/>
            <p:nvPr/>
          </p:nvSpPr>
          <p:spPr>
            <a:xfrm>
              <a:off x="0" y="2698955"/>
              <a:ext cx="12192000" cy="4159045"/>
            </a:xfrm>
            <a:prstGeom prst="flowChartManualInput">
              <a:avLst/>
            </a:prstGeom>
            <a:solidFill>
              <a:srgbClr val="FCCA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PA-圆角矩形标注 6">
            <a:extLst>
              <a:ext uri="{FF2B5EF4-FFF2-40B4-BE49-F238E27FC236}">
                <a16:creationId xmlns:a16="http://schemas.microsoft.com/office/drawing/2014/main" xmlns="" id="{77D43965-906D-4B67-8D19-879B865E1B93}"/>
              </a:ext>
            </a:extLst>
          </p:cNvPr>
          <p:cNvSpPr/>
          <p:nvPr>
            <p:custDataLst>
              <p:tags r:id="rId1"/>
            </p:custDataLst>
          </p:nvPr>
        </p:nvSpPr>
        <p:spPr>
          <a:xfrm>
            <a:off x="1470560" y="1176477"/>
            <a:ext cx="9054882" cy="4159046"/>
          </a:xfrm>
          <a:prstGeom prst="wedgeRoundRectCallout">
            <a:avLst>
              <a:gd name="adj1" fmla="val 30195"/>
              <a:gd name="adj2" fmla="val 58399"/>
              <a:gd name="adj3" fmla="val 16667"/>
            </a:avLst>
          </a:prstGeom>
          <a:solidFill>
            <a:schemeClr val="bg1"/>
          </a:solidFill>
          <a:ln>
            <a:noFill/>
          </a:ln>
          <a:effectLst>
            <a:outerShdw blurRad="50800" dist="38100" dir="8100000" sx="101000" sy="101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PA-图片 5">
            <a:extLst>
              <a:ext uri="{FF2B5EF4-FFF2-40B4-BE49-F238E27FC236}">
                <a16:creationId xmlns:a16="http://schemas.microsoft.com/office/drawing/2014/main" xmlns="" id="{3BA3C684-3ABA-4506-93EA-EA60A62483FB}"/>
              </a:ext>
            </a:extLst>
          </p:cNvPr>
          <p:cNvPicPr>
            <a:picLocks noChangeAspect="1"/>
          </p:cNvPicPr>
          <p:nvPr>
            <p:custDataLst>
              <p:tags r:id="rId2"/>
            </p:custDataLst>
          </p:nvPr>
        </p:nvPicPr>
        <p:blipFill>
          <a:blip r:embed="rId8" cstate="print">
            <a:extLst>
              <a:ext uri="{28A0092B-C50C-407E-A947-70E740481C1C}">
                <a14:useLocalDpi xmlns:a14="http://schemas.microsoft.com/office/drawing/2010/main" val="0"/>
              </a:ext>
            </a:extLst>
          </a:blip>
          <a:stretch>
            <a:fillRect/>
          </a:stretch>
        </p:blipFill>
        <p:spPr>
          <a:xfrm>
            <a:off x="8159801" y="3171418"/>
            <a:ext cx="4011561" cy="4011561"/>
          </a:xfrm>
          <a:prstGeom prst="rect">
            <a:avLst/>
          </a:prstGeom>
        </p:spPr>
      </p:pic>
      <p:pic>
        <p:nvPicPr>
          <p:cNvPr id="8" name="图片 7">
            <a:extLst>
              <a:ext uri="{FF2B5EF4-FFF2-40B4-BE49-F238E27FC236}">
                <a16:creationId xmlns:a16="http://schemas.microsoft.com/office/drawing/2014/main" xmlns="" id="{D8DE22E6-8D14-451D-BAA9-4DC58A4B3338}"/>
              </a:ext>
            </a:extLst>
          </p:cNvPr>
          <p:cNvPicPr>
            <a:picLocks noChangeAspect="1"/>
          </p:cNvPicPr>
          <p:nvPr/>
        </p:nvPicPr>
        <p:blipFill rotWithShape="1">
          <a:blip r:embed="rId9">
            <a:extLst>
              <a:ext uri="{28A0092B-C50C-407E-A947-70E740481C1C}">
                <a14:useLocalDpi xmlns:a14="http://schemas.microsoft.com/office/drawing/2010/main" val="0"/>
              </a:ext>
            </a:extLst>
          </a:blip>
          <a:srcRect b="56535"/>
          <a:stretch/>
        </p:blipFill>
        <p:spPr>
          <a:xfrm flipV="1">
            <a:off x="-1120294" y="6441"/>
            <a:ext cx="3261773" cy="1417733"/>
          </a:xfrm>
          <a:prstGeom prst="rect">
            <a:avLst/>
          </a:prstGeom>
        </p:spPr>
      </p:pic>
      <p:pic>
        <p:nvPicPr>
          <p:cNvPr id="9" name="图片 8">
            <a:extLst>
              <a:ext uri="{FF2B5EF4-FFF2-40B4-BE49-F238E27FC236}">
                <a16:creationId xmlns:a16="http://schemas.microsoft.com/office/drawing/2014/main" xmlns="" id="{8D308393-187F-4861-A626-1E1A5D1D1898}"/>
              </a:ext>
            </a:extLst>
          </p:cNvPr>
          <p:cNvPicPr>
            <a:picLocks noChangeAspect="1"/>
          </p:cNvPicPr>
          <p:nvPr/>
        </p:nvPicPr>
        <p:blipFill rotWithShape="1">
          <a:blip r:embed="rId9">
            <a:extLst>
              <a:ext uri="{28A0092B-C50C-407E-A947-70E740481C1C}">
                <a14:useLocalDpi xmlns:a14="http://schemas.microsoft.com/office/drawing/2010/main" val="0"/>
              </a:ext>
            </a:extLst>
          </a:blip>
          <a:srcRect b="56535"/>
          <a:stretch/>
        </p:blipFill>
        <p:spPr>
          <a:xfrm flipH="1" flipV="1">
            <a:off x="9854523" y="-42685"/>
            <a:ext cx="3261773" cy="1417733"/>
          </a:xfrm>
          <a:prstGeom prst="rect">
            <a:avLst/>
          </a:prstGeom>
        </p:spPr>
      </p:pic>
      <p:pic>
        <p:nvPicPr>
          <p:cNvPr id="12" name="图片 11">
            <a:extLst>
              <a:ext uri="{FF2B5EF4-FFF2-40B4-BE49-F238E27FC236}">
                <a16:creationId xmlns:a16="http://schemas.microsoft.com/office/drawing/2014/main" xmlns="" id="{A5543E36-99FC-436A-AAF4-FA65E47303F2}"/>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r="70455" b="81351"/>
          <a:stretch/>
        </p:blipFill>
        <p:spPr>
          <a:xfrm>
            <a:off x="114197" y="5450641"/>
            <a:ext cx="1653766" cy="1043858"/>
          </a:xfrm>
          <a:prstGeom prst="rect">
            <a:avLst/>
          </a:prstGeom>
        </p:spPr>
      </p:pic>
      <p:sp>
        <p:nvSpPr>
          <p:cNvPr id="13" name="文本">
            <a:extLst>
              <a:ext uri="{FF2B5EF4-FFF2-40B4-BE49-F238E27FC236}">
                <a16:creationId xmlns:a16="http://schemas.microsoft.com/office/drawing/2014/main" xmlns="" id="{E7A03EE8-A719-46AC-93CE-02C03D80D70C}"/>
              </a:ext>
            </a:extLst>
          </p:cNvPr>
          <p:cNvSpPr txBox="1">
            <a:spLocks noChangeArrowheads="1"/>
          </p:cNvSpPr>
          <p:nvPr>
            <p:custDataLst>
              <p:tags r:id="rId3"/>
            </p:custDataLst>
          </p:nvPr>
        </p:nvSpPr>
        <p:spPr bwMode="auto">
          <a:xfrm>
            <a:off x="2111708" y="3966864"/>
            <a:ext cx="6498891" cy="33179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dist" fontAlgn="base">
              <a:spcBef>
                <a:spcPct val="0"/>
              </a:spcBef>
              <a:spcAft>
                <a:spcPct val="0"/>
              </a:spcAft>
            </a:pPr>
            <a:r>
              <a:rPr lang="zh-CN" altLang="en-US" sz="1800" b="0" dirty="0">
                <a:solidFill>
                  <a:srgbClr val="FCCA2D"/>
                </a:solidFill>
                <a:latin typeface="思源黑体 CN Bold" panose="020B0800000000000000" pitchFamily="34" charset="-122"/>
                <a:ea typeface="思源黑体 CN Bold" panose="020B0800000000000000" pitchFamily="34" charset="-122"/>
                <a:sym typeface="字魂58号-创中黑" panose="00000500000000000000" pitchFamily="2" charset="-122"/>
              </a:rPr>
              <a:t>丨勤丨俭丨节丨约丨浪丨费丨可丨耻</a:t>
            </a:r>
            <a:endParaRPr lang="zh-CN" altLang="zh-CN" sz="1800" b="0" dirty="0">
              <a:solidFill>
                <a:srgbClr val="FCCA2D"/>
              </a:solidFill>
              <a:latin typeface="思源黑体 CN Bold" panose="020B0800000000000000" pitchFamily="34" charset="-122"/>
              <a:ea typeface="思源黑体 CN Bold" panose="020B0800000000000000" pitchFamily="34" charset="-122"/>
              <a:sym typeface="字魂58号-创中黑" panose="00000500000000000000" pitchFamily="2" charset="-122"/>
            </a:endParaRPr>
          </a:p>
        </p:txBody>
      </p:sp>
      <p:sp>
        <p:nvSpPr>
          <p:cNvPr id="14" name="PA-圆角矩形 13">
            <a:extLst>
              <a:ext uri="{FF2B5EF4-FFF2-40B4-BE49-F238E27FC236}">
                <a16:creationId xmlns:a16="http://schemas.microsoft.com/office/drawing/2014/main" xmlns="" id="{29ACE525-F4DB-46D3-91DF-0A6D089869D0}"/>
              </a:ext>
            </a:extLst>
          </p:cNvPr>
          <p:cNvSpPr/>
          <p:nvPr>
            <p:custDataLst>
              <p:tags r:id="rId4"/>
            </p:custDataLst>
          </p:nvPr>
        </p:nvSpPr>
        <p:spPr>
          <a:xfrm>
            <a:off x="2141479" y="1522477"/>
            <a:ext cx="2323841" cy="528895"/>
          </a:xfrm>
          <a:prstGeom prst="roundRect">
            <a:avLst/>
          </a:prstGeom>
          <a:solidFill>
            <a:srgbClr val="FCCA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bg1"/>
                </a:solidFill>
                <a:latin typeface="思源黑体 CN Bold" panose="020B0800000000000000" pitchFamily="34" charset="-122"/>
                <a:ea typeface="思源黑体 CN Bold" panose="020B0800000000000000" pitchFamily="34" charset="-122"/>
                <a:sym typeface="字魂58号-创中黑" panose="00000500000000000000" pitchFamily="2" charset="-122"/>
              </a:rPr>
              <a:t>PART   THREE</a:t>
            </a:r>
            <a:endParaRPr lang="zh-CN" altLang="en-US" sz="2400" dirty="0">
              <a:solidFill>
                <a:schemeClr val="bg1"/>
              </a:solidFill>
              <a:latin typeface="思源黑体 CN Bold" panose="020B0800000000000000" pitchFamily="34" charset="-122"/>
              <a:ea typeface="思源黑体 CN Bold" panose="020B0800000000000000" pitchFamily="34" charset="-122"/>
              <a:sym typeface="字魂58号-创中黑" panose="00000500000000000000" pitchFamily="2" charset="-122"/>
            </a:endParaRPr>
          </a:p>
        </p:txBody>
      </p:sp>
      <p:sp>
        <p:nvSpPr>
          <p:cNvPr id="15" name="文本">
            <a:extLst>
              <a:ext uri="{FF2B5EF4-FFF2-40B4-BE49-F238E27FC236}">
                <a16:creationId xmlns:a16="http://schemas.microsoft.com/office/drawing/2014/main" xmlns="" id="{A85B315D-DB21-46C4-AAE6-DCDDADEDF241}"/>
              </a:ext>
            </a:extLst>
          </p:cNvPr>
          <p:cNvSpPr txBox="1"/>
          <p:nvPr>
            <p:custDataLst>
              <p:tags r:id="rId5"/>
            </p:custDataLst>
          </p:nvPr>
        </p:nvSpPr>
        <p:spPr>
          <a:xfrm>
            <a:off x="2141479" y="2266898"/>
            <a:ext cx="3009157" cy="707848"/>
          </a:xfrm>
          <a:prstGeom prst="rect">
            <a:avLst/>
          </a:prstGeom>
          <a:noFill/>
        </p:spPr>
        <p:txBody>
          <a:bodyPr wrap="square" lIns="91404" tIns="45701" rIns="91404" bIns="45701">
            <a:spAutoFit/>
          </a:bodyPr>
          <a:lstStyle/>
          <a:p>
            <a:pPr marL="0" marR="0" lvl="0" indent="0" defTabSz="914126" rtl="0" eaLnBrk="1" fontAlgn="auto" latinLnBrk="0" hangingPunct="1">
              <a:lnSpc>
                <a:spcPct val="100000"/>
              </a:lnSpc>
              <a:spcBef>
                <a:spcPts val="0"/>
              </a:spcBef>
              <a:spcAft>
                <a:spcPts val="0"/>
              </a:spcAft>
              <a:buClrTx/>
              <a:buSzTx/>
              <a:buFontTx/>
              <a:buNone/>
              <a:tabLst/>
              <a:defRPr/>
            </a:pPr>
            <a:r>
              <a:rPr kumimoji="0" lang="zh-CN" altLang="en-US" sz="4000" b="0" i="0" u="none" strike="noStrike" kern="1200" cap="none" spc="0" normalizeH="0" baseline="0" noProof="0" dirty="0">
                <a:ln w="6350">
                  <a:noFill/>
                </a:ln>
                <a:solidFill>
                  <a:srgbClr val="5193C5"/>
                </a:solidFill>
                <a:effectLst/>
                <a:uLnTx/>
                <a:uFillTx/>
                <a:latin typeface="思源黑体 CN Bold" panose="020B0800000000000000" pitchFamily="34" charset="-122"/>
                <a:ea typeface="思源黑体 CN Bold" panose="020B0800000000000000" pitchFamily="34" charset="-122"/>
                <a:sym typeface="字魂58号-创中黑" panose="00000500000000000000" pitchFamily="2" charset="-122"/>
              </a:rPr>
              <a:t>第三部分</a:t>
            </a:r>
          </a:p>
        </p:txBody>
      </p:sp>
      <p:sp>
        <p:nvSpPr>
          <p:cNvPr id="16" name="PA-文本框 15">
            <a:extLst>
              <a:ext uri="{FF2B5EF4-FFF2-40B4-BE49-F238E27FC236}">
                <a16:creationId xmlns:a16="http://schemas.microsoft.com/office/drawing/2014/main" xmlns="" id="{3505EBF1-682D-4B3B-A601-D0DB88C15FA0}"/>
              </a:ext>
            </a:extLst>
          </p:cNvPr>
          <p:cNvSpPr txBox="1"/>
          <p:nvPr>
            <p:custDataLst>
              <p:tags r:id="rId6"/>
            </p:custDataLst>
          </p:nvPr>
        </p:nvSpPr>
        <p:spPr>
          <a:xfrm>
            <a:off x="2111709" y="2757420"/>
            <a:ext cx="6713315" cy="1483171"/>
          </a:xfrm>
          <a:prstGeom prst="rect">
            <a:avLst/>
          </a:prstGeom>
          <a:noFill/>
          <a:ln w="25400" cap="flat" cmpd="sng" algn="ctr">
            <a:noFill/>
            <a:prstDash val="solid"/>
          </a:ln>
          <a:effectLst/>
        </p:spPr>
        <p:txBody>
          <a:bodyPr rtlCol="0" anchor="ctr"/>
          <a:lstStyle>
            <a:defPPr>
              <a:defRPr lang="zh-CN"/>
            </a:defPPr>
            <a:lvl1pPr lvl="0" algn="ctr">
              <a:buSzPct val="80000"/>
              <a:defRPr sz="8800">
                <a:solidFill>
                  <a:schemeClr val="bg2">
                    <a:lumMod val="25000"/>
                  </a:schemeClr>
                </a:solidFill>
                <a:latin typeface="汉仪趣黑W" panose="00020600040101010101" pitchFamily="18" charset="-122"/>
                <a:ea typeface="汉仪趣黑W" panose="00020600040101010101" pitchFamily="18" charset="-122"/>
              </a:defRPr>
            </a:lvl1pPr>
          </a:lstStyle>
          <a:p>
            <a:pPr algn="dist"/>
            <a:r>
              <a:rPr lang="zh-CN" altLang="en-US" sz="6000" dirty="0">
                <a:solidFill>
                  <a:schemeClr val="bg2">
                    <a:lumMod val="10000"/>
                  </a:schemeClr>
                </a:solidFill>
                <a:latin typeface="思源黑体 CN Bold" panose="020B0800000000000000" pitchFamily="34" charset="-122"/>
                <a:ea typeface="思源黑体 CN Bold" panose="020B0800000000000000" pitchFamily="34" charset="-122"/>
                <a:sym typeface="字魂58号-创中黑" panose="00000500000000000000" pitchFamily="2" charset="-122"/>
              </a:rPr>
              <a:t>重要的指示精神</a:t>
            </a:r>
          </a:p>
        </p:txBody>
      </p:sp>
      <p:sp>
        <p:nvSpPr>
          <p:cNvPr id="17" name="矩形 16">
            <a:extLst>
              <a:ext uri="{FF2B5EF4-FFF2-40B4-BE49-F238E27FC236}">
                <a16:creationId xmlns:a16="http://schemas.microsoft.com/office/drawing/2014/main" xmlns="" id="{32132160-4B78-45A6-800C-092632FB88F3}"/>
              </a:ext>
            </a:extLst>
          </p:cNvPr>
          <p:cNvSpPr/>
          <p:nvPr/>
        </p:nvSpPr>
        <p:spPr>
          <a:xfrm>
            <a:off x="2141479" y="4331023"/>
            <a:ext cx="3583557" cy="523220"/>
          </a:xfrm>
          <a:prstGeom prst="rect">
            <a:avLst/>
          </a:prstGeom>
        </p:spPr>
        <p:txBody>
          <a:bodyPr wrap="square">
            <a:spAutoFit/>
          </a:bodyPr>
          <a:lstStyle/>
          <a:p>
            <a:r>
              <a:rPr lang="zh-CN" altLang="en-US" sz="2800" dirty="0">
                <a:solidFill>
                  <a:schemeClr val="bg1">
                    <a:lumMod val="50000"/>
                  </a:schemeClr>
                </a:solidFill>
                <a:latin typeface="思源黑体 CN Normal" panose="020B0400000000000000" pitchFamily="34" charset="-122"/>
                <a:ea typeface="思源黑体 CN Normal" panose="020B0400000000000000" pitchFamily="34" charset="-122"/>
                <a:sym typeface="字魂58号-创中黑" panose="00000500000000000000" pitchFamily="2" charset="-122"/>
              </a:rPr>
              <a:t>WASTE OF FOOD</a:t>
            </a:r>
          </a:p>
        </p:txBody>
      </p:sp>
      <p:pic>
        <p:nvPicPr>
          <p:cNvPr id="19" name="图片 18">
            <a:extLst>
              <a:ext uri="{FF2B5EF4-FFF2-40B4-BE49-F238E27FC236}">
                <a16:creationId xmlns:a16="http://schemas.microsoft.com/office/drawing/2014/main" xmlns="" id="{22ECABDC-516C-4A28-AF2E-0E9006ABB6B0}"/>
              </a:ext>
            </a:extLst>
          </p:cNvPr>
          <p:cNvPicPr>
            <a:picLocks noChangeAspect="1"/>
          </p:cNvPicPr>
          <p:nvPr/>
        </p:nvPicPr>
        <p:blipFill>
          <a:blip r:embed="rId11" cstate="print">
            <a:extLst>
              <a:ext uri="{28A0092B-C50C-407E-A947-70E740481C1C}">
                <a14:useLocalDpi xmlns:a14="http://schemas.microsoft.com/office/drawing/2010/main" val="0"/>
              </a:ext>
            </a:extLst>
          </a:blip>
          <a:srcRect/>
          <a:stretch/>
        </p:blipFill>
        <p:spPr>
          <a:xfrm>
            <a:off x="7873191" y="839624"/>
            <a:ext cx="2865622" cy="1888564"/>
          </a:xfrm>
          <a:prstGeom prst="rect">
            <a:avLst/>
          </a:prstGeom>
        </p:spPr>
      </p:pic>
    </p:spTree>
    <p:extLst>
      <p:ext uri="{BB962C8B-B14F-4D97-AF65-F5344CB8AC3E}">
        <p14:creationId xmlns:p14="http://schemas.microsoft.com/office/powerpoint/2010/main" val="365872817"/>
      </p:ext>
    </p:extLst>
  </p:cSld>
  <p:clrMapOvr>
    <a:masterClrMapping/>
  </p:clrMapOvr>
  <p:transition spd="slow" advClick="0" advTm="0">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dissolve">
                                      <p:cBhvr>
                                        <p:cTn id="7" dur="500"/>
                                        <p:tgtEl>
                                          <p:spTgt spid="20"/>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up)">
                                      <p:cBhvr>
                                        <p:cTn id="11" dur="500"/>
                                        <p:tgtEl>
                                          <p:spTgt spid="8"/>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up)">
                                      <p:cBhvr>
                                        <p:cTn id="15" dur="500"/>
                                        <p:tgtEl>
                                          <p:spTgt spid="9"/>
                                        </p:tgtEl>
                                      </p:cBhvr>
                                    </p:animEffect>
                                  </p:childTnLst>
                                </p:cTn>
                              </p:par>
                            </p:childTnLst>
                          </p:cTn>
                        </p:par>
                        <p:par>
                          <p:cTn id="16" fill="hold">
                            <p:stCondLst>
                              <p:cond delay="1500"/>
                            </p:stCondLst>
                            <p:childTnLst>
                              <p:par>
                                <p:cTn id="17" presetID="0" presetClass="entr" presetSubtype="0" fill="hold" grpId="0" nodeType="afterEffect">
                                  <p:stCondLst>
                                    <p:cond delay="0"/>
                                  </p:stCondLst>
                                  <p:iterate type="lt">
                                    <p:tmPct val="10000"/>
                                  </p:iterate>
                                  <p:childTnLst>
                                    <p:set>
                                      <p:cBhvr>
                                        <p:cTn id="18" dur="1" fill="hold">
                                          <p:stCondLst>
                                            <p:cond delay="0"/>
                                          </p:stCondLst>
                                        </p:cTn>
                                        <p:tgtEl>
                                          <p:spTgt spid="7"/>
                                        </p:tgtEl>
                                        <p:attrNameLst>
                                          <p:attrName>style.visibility</p:attrName>
                                        </p:attrNameLst>
                                      </p:cBhvr>
                                      <p:to>
                                        <p:strVal val="visible"/>
                                      </p:to>
                                    </p:set>
                                    <p:anim to="" calcmode="lin" valueType="num">
                                      <p:cBhvr>
                                        <p:cTn id="19" dur="700" fill="hold">
                                          <p:stCondLst>
                                            <p:cond delay="0"/>
                                          </p:stCondLst>
                                        </p:cTn>
                                        <p:tgtEl>
                                          <p:spTgt spid="7"/>
                                        </p:tgtEl>
                                        <p:attrNameLst>
                                          <p:attrName>ppt_x</p:attrName>
                                        </p:attrNameLst>
                                      </p:cBhvr>
                                      <p:tavLst>
                                        <p:tav tm="0" fmla="#ppt_x-#ppt_h/6*sin(2*pi*$)*(1-$)*8/9">
                                          <p:val>
                                            <p:strVal val="0"/>
                                          </p:val>
                                        </p:tav>
                                        <p:tav tm="100000">
                                          <p:val>
                                            <p:strVal val="1"/>
                                          </p:val>
                                        </p:tav>
                                      </p:tavLst>
                                    </p:anim>
                                    <p:anim to="" calcmode="lin" valueType="num">
                                      <p:cBhvr>
                                        <p:cTn id="20" dur="700" fill="hold">
                                          <p:stCondLst>
                                            <p:cond delay="0"/>
                                          </p:stCondLst>
                                        </p:cTn>
                                        <p:tgtEl>
                                          <p:spTgt spid="7"/>
                                        </p:tgtEl>
                                        <p:attrNameLst>
                                          <p:attrName>ppt_w</p:attrName>
                                        </p:attrNameLst>
                                      </p:cBhvr>
                                      <p:tavLst>
                                        <p:tav tm="0" fmla="#ppt_w-#ppt_w/4*sin(2*pi*$)*(1-$)">
                                          <p:val>
                                            <p:strVal val="0"/>
                                          </p:val>
                                        </p:tav>
                                        <p:tav tm="100000">
                                          <p:val>
                                            <p:strVal val="1"/>
                                          </p:val>
                                        </p:tav>
                                      </p:tavLst>
                                    </p:anim>
                                  </p:childTnLst>
                                </p:cTn>
                              </p:par>
                            </p:childTnLst>
                          </p:cTn>
                        </p:par>
                        <p:par>
                          <p:cTn id="21" fill="hold">
                            <p:stCondLst>
                              <p:cond delay="2200"/>
                            </p:stCondLst>
                            <p:childTnLst>
                              <p:par>
                                <p:cTn id="22" presetID="0" presetClass="entr" presetSubtype="0" fill="hold" grpId="0" nodeType="afterEffect">
                                  <p:stCondLst>
                                    <p:cond delay="0"/>
                                  </p:stCondLst>
                                  <p:iterate type="lt">
                                    <p:tmPct val="10000"/>
                                  </p:iterate>
                                  <p:childTnLst>
                                    <p:set>
                                      <p:cBhvr>
                                        <p:cTn id="23" dur="1" fill="hold">
                                          <p:stCondLst>
                                            <p:cond delay="0"/>
                                          </p:stCondLst>
                                        </p:cTn>
                                        <p:tgtEl>
                                          <p:spTgt spid="14"/>
                                        </p:tgtEl>
                                        <p:attrNameLst>
                                          <p:attrName>style.visibility</p:attrName>
                                        </p:attrNameLst>
                                      </p:cBhvr>
                                      <p:to>
                                        <p:strVal val="visible"/>
                                      </p:to>
                                    </p:set>
                                    <p:anim to="" calcmode="lin" valueType="num">
                                      <p:cBhvr>
                                        <p:cTn id="24" dur="700" fill="hold">
                                          <p:stCondLst>
                                            <p:cond delay="0"/>
                                          </p:stCondLst>
                                        </p:cTn>
                                        <p:tgtEl>
                                          <p:spTgt spid="14"/>
                                        </p:tgtEl>
                                        <p:attrNameLst>
                                          <p:attrName>ppt_y</p:attrName>
                                        </p:attrNameLst>
                                      </p:cBhvr>
                                      <p:tavLst>
                                        <p:tav tm="0" fmla="#ppt_y-#ppt_h/6*sin(2*pi*$)*(1-$)*8/9">
                                          <p:val>
                                            <p:strVal val="0"/>
                                          </p:val>
                                        </p:tav>
                                        <p:tav tm="100000">
                                          <p:val>
                                            <p:strVal val="1"/>
                                          </p:val>
                                        </p:tav>
                                      </p:tavLst>
                                    </p:anim>
                                    <p:anim to="" calcmode="lin" valueType="num">
                                      <p:cBhvr>
                                        <p:cTn id="25" dur="700" fill="hold">
                                          <p:stCondLst>
                                            <p:cond delay="0"/>
                                          </p:stCondLst>
                                        </p:cTn>
                                        <p:tgtEl>
                                          <p:spTgt spid="14"/>
                                        </p:tgtEl>
                                        <p:attrNameLst>
                                          <p:attrName>ppt_h</p:attrName>
                                        </p:attrNameLst>
                                      </p:cBhvr>
                                      <p:tavLst>
                                        <p:tav tm="0" fmla="#ppt_h-#ppt_h/4*sin(2*pi*$)*(1-$)">
                                          <p:val>
                                            <p:strVal val="0"/>
                                          </p:val>
                                        </p:tav>
                                        <p:tav tm="100000">
                                          <p:val>
                                            <p:strVal val="1"/>
                                          </p:val>
                                        </p:tav>
                                      </p:tavLst>
                                    </p:anim>
                                  </p:childTnLst>
                                </p:cTn>
                              </p:par>
                            </p:childTnLst>
                          </p:cTn>
                        </p:par>
                        <p:par>
                          <p:cTn id="26" fill="hold">
                            <p:stCondLst>
                              <p:cond delay="3460"/>
                            </p:stCondLst>
                            <p:childTnLst>
                              <p:par>
                                <p:cTn id="27" presetID="0" presetClass="entr" presetSubtype="0" fill="hold" grpId="0" nodeType="afterEffect">
                                  <p:stCondLst>
                                    <p:cond delay="0"/>
                                  </p:stCondLst>
                                  <p:iterate type="lt">
                                    <p:tmPct val="10000"/>
                                  </p:iterate>
                                  <p:childTnLst>
                                    <p:set>
                                      <p:cBhvr>
                                        <p:cTn id="28" dur="700" fill="hold">
                                          <p:stCondLst>
                                            <p:cond delay="0"/>
                                          </p:stCondLst>
                                        </p:cTn>
                                        <p:tgtEl>
                                          <p:spTgt spid="15"/>
                                        </p:tgtEl>
                                        <p:attrNameLst>
                                          <p:attrName>style.visibility</p:attrName>
                                        </p:attrNameLst>
                                      </p:cBhvr>
                                      <p:to>
                                        <p:strVal val="visible"/>
                                      </p:to>
                                    </p:set>
                                    <p:animEffect filter="fade">
                                      <p:cBhvr>
                                        <p:cTn id="29" dur="700">
                                          <p:stCondLst>
                                            <p:cond delay="0"/>
                                          </p:stCondLst>
                                        </p:cTn>
                                        <p:tgtEl>
                                          <p:spTgt spid="15"/>
                                        </p:tgtEl>
                                      </p:cBhvr>
                                    </p:animEffect>
                                    <p:anim to="" calcmode="lin" valueType="num">
                                      <p:cBhvr>
                                        <p:cTn id="30" dur="700" fill="hold">
                                          <p:stCondLst>
                                            <p:cond delay="0"/>
                                          </p:stCondLst>
                                        </p:cTn>
                                        <p:tgtEl>
                                          <p:spTgt spid="15"/>
                                        </p:tgtEl>
                                        <p:attrNameLst>
                                          <p:attrName>ppt_y</p:attrName>
                                        </p:attrNameLst>
                                      </p:cBhvr>
                                      <p:tavLst>
                                        <p:tav tm="0" fmla="#ppt_y-#ppt_h*((1.5-1.5*$)^2-(1.5-1.5*$)^3)">
                                          <p:val>
                                            <p:strVal val="0"/>
                                          </p:val>
                                        </p:tav>
                                        <p:tav tm="100000">
                                          <p:val>
                                            <p:strVal val="1"/>
                                          </p:val>
                                        </p:tav>
                                      </p:tavLst>
                                    </p:anim>
                                  </p:childTnLst>
                                </p:cTn>
                              </p:par>
                            </p:childTnLst>
                          </p:cTn>
                        </p:par>
                        <p:par>
                          <p:cTn id="31" fill="hold">
                            <p:stCondLst>
                              <p:cond delay="4370"/>
                            </p:stCondLst>
                            <p:childTnLst>
                              <p:par>
                                <p:cTn id="32" presetID="0" presetClass="entr" presetSubtype="0" fill="hold" grpId="0" nodeType="afterEffect">
                                  <p:stCondLst>
                                    <p:cond delay="0"/>
                                  </p:stCondLst>
                                  <p:iterate type="lt">
                                    <p:tmPct val="10000"/>
                                  </p:iterate>
                                  <p:childTnLst>
                                    <p:set>
                                      <p:cBhvr>
                                        <p:cTn id="33" dur="1" fill="hold">
                                          <p:stCondLst>
                                            <p:cond delay="0"/>
                                          </p:stCondLst>
                                        </p:cTn>
                                        <p:tgtEl>
                                          <p:spTgt spid="16"/>
                                        </p:tgtEl>
                                        <p:attrNameLst>
                                          <p:attrName>style.visibility</p:attrName>
                                        </p:attrNameLst>
                                      </p:cBhvr>
                                      <p:to>
                                        <p:strVal val="visible"/>
                                      </p:to>
                                    </p:set>
                                    <p:animEffect filter="fade">
                                      <p:cBhvr>
                                        <p:cTn id="34" dur="500">
                                          <p:stCondLst>
                                            <p:cond delay="0"/>
                                          </p:stCondLst>
                                        </p:cTn>
                                        <p:tgtEl>
                                          <p:spTgt spid="16"/>
                                        </p:tgtEl>
                                      </p:cBhvr>
                                    </p:animEffect>
                                    <p:animScale>
                                      <p:cBhvr>
                                        <p:cTn id="35" dur="500" fill="hold">
                                          <p:stCondLst>
                                            <p:cond delay="0"/>
                                          </p:stCondLst>
                                        </p:cTn>
                                        <p:tgtEl>
                                          <p:spTgt spid="16"/>
                                        </p:tgtEl>
                                      </p:cBhvr>
                                      <p:from x="150000" y="150000"/>
                                      <p:to x="100000" y="100000"/>
                                    </p:animScale>
                                    <p:anim to="" calcmode="lin" valueType="num">
                                      <p:cBhvr>
                                        <p:cTn id="36" dur="500" fill="hold">
                                          <p:stCondLst>
                                            <p:cond delay="0"/>
                                          </p:stCondLst>
                                        </p:cTn>
                                        <p:tgtEl>
                                          <p:spTgt spid="16"/>
                                        </p:tgtEl>
                                        <p:attrNameLst>
                                          <p:attrName>ppt_x</p:attrName>
                                        </p:attrNameLst>
                                      </p:cBhvr>
                                      <p:tavLst>
                                        <p:tav tm="0">
                                          <p:val>
                                            <p:strVal val="#ppt_x+sin(rand(10))/10"/>
                                          </p:val>
                                        </p:tav>
                                        <p:tav tm="100000">
                                          <p:val>
                                            <p:strVal val="#ppt_x"/>
                                          </p:val>
                                        </p:tav>
                                      </p:tavLst>
                                    </p:anim>
                                    <p:anim to="" calcmode="lin" valueType="num">
                                      <p:cBhvr>
                                        <p:cTn id="37" dur="500" fill="hold">
                                          <p:stCondLst>
                                            <p:cond delay="0"/>
                                          </p:stCondLst>
                                        </p:cTn>
                                        <p:tgtEl>
                                          <p:spTgt spid="16"/>
                                        </p:tgtEl>
                                        <p:attrNameLst>
                                          <p:attrName>ppt_y</p:attrName>
                                        </p:attrNameLst>
                                      </p:cBhvr>
                                      <p:tavLst>
                                        <p:tav tm="0">
                                          <p:val>
                                            <p:strVal val="#ppt_y+sin(rand(10))/10"/>
                                          </p:val>
                                        </p:tav>
                                        <p:tav tm="100000">
                                          <p:val>
                                            <p:strVal val="#ppt_y"/>
                                          </p:val>
                                        </p:tav>
                                      </p:tavLst>
                                    </p:anim>
                                  </p:childTnLst>
                                </p:cTn>
                              </p:par>
                            </p:childTnLst>
                          </p:cTn>
                        </p:par>
                        <p:par>
                          <p:cTn id="38" fill="hold">
                            <p:stCondLst>
                              <p:cond delay="5170"/>
                            </p:stCondLst>
                            <p:childTnLst>
                              <p:par>
                                <p:cTn id="39" presetID="0" presetClass="entr" presetSubtype="0" fill="hold" grpId="0" nodeType="afterEffect">
                                  <p:stCondLst>
                                    <p:cond delay="0"/>
                                  </p:stCondLst>
                                  <p:iterate type="lt">
                                    <p:tmPct val="10000"/>
                                  </p:iterate>
                                  <p:childTnLst>
                                    <p:set>
                                      <p:cBhvr>
                                        <p:cTn id="40" dur="1" fill="hold">
                                          <p:stCondLst>
                                            <p:cond delay="0"/>
                                          </p:stCondLst>
                                        </p:cTn>
                                        <p:tgtEl>
                                          <p:spTgt spid="13"/>
                                        </p:tgtEl>
                                        <p:attrNameLst>
                                          <p:attrName>style.visibility</p:attrName>
                                        </p:attrNameLst>
                                      </p:cBhvr>
                                      <p:to>
                                        <p:strVal val="visible"/>
                                      </p:to>
                                    </p:set>
                                    <p:anim to="" calcmode="lin" valueType="num">
                                      <p:cBhvr>
                                        <p:cTn id="41" dur="700" fill="hold">
                                          <p:stCondLst>
                                            <p:cond delay="0"/>
                                          </p:stCondLst>
                                        </p:cTn>
                                        <p:tgtEl>
                                          <p:spTgt spid="13"/>
                                        </p:tgtEl>
                                        <p:attrNameLst>
                                          <p:attrName>ppt_x</p:attrName>
                                        </p:attrNameLst>
                                      </p:cBhvr>
                                      <p:tavLst>
                                        <p:tav tm="0" fmla="#ppt_x-(-#ppt_w/2*cos(ppt_r/180*pi))*((1.5-1.5*$)^2-(1.5-1.5*$)^3)">
                                          <p:val>
                                            <p:strVal val="0"/>
                                          </p:val>
                                        </p:tav>
                                        <p:tav tm="100000">
                                          <p:val>
                                            <p:strVal val="1"/>
                                          </p:val>
                                        </p:tav>
                                      </p:tavLst>
                                    </p:anim>
                                    <p:anim to="" calcmode="lin" valueType="num">
                                      <p:cBhvr>
                                        <p:cTn id="42" dur="700" fill="hold">
                                          <p:stCondLst>
                                            <p:cond delay="0"/>
                                          </p:stCondLst>
                                        </p:cTn>
                                        <p:tgtEl>
                                          <p:spTgt spid="13"/>
                                        </p:tgtEl>
                                        <p:attrNameLst>
                                          <p:attrName>ppt_y</p:attrName>
                                        </p:attrNameLst>
                                      </p:cBhvr>
                                      <p:tavLst>
                                        <p:tav tm="0" fmla="#ppt_y+(-#ppt_h/2*cos(ppt_r/180*pi))*((1.5-1.5*$)^2-(1.5-1.5*$)^3)">
                                          <p:val>
                                            <p:strVal val="0"/>
                                          </p:val>
                                        </p:tav>
                                        <p:tav tm="100000">
                                          <p:val>
                                            <p:strVal val="1"/>
                                          </p:val>
                                        </p:tav>
                                      </p:tavLst>
                                    </p:anim>
                                    <p:anim to="" calcmode="lin" valueType="num">
                                      <p:cBhvr>
                                        <p:cTn id="43" dur="700" fill="hold">
                                          <p:stCondLst>
                                            <p:cond delay="0"/>
                                          </p:stCondLst>
                                        </p:cTn>
                                        <p:tgtEl>
                                          <p:spTgt spid="13"/>
                                        </p:tgtEl>
                                        <p:attrNameLst>
                                          <p:attrName>ppt_h</p:attrName>
                                        </p:attrNameLst>
                                      </p:cBhvr>
                                      <p:tavLst>
                                        <p:tav tm="0" fmla="#ppt_h-(-#ppt_h)*((1.5-1.5*$)^2-(1.5-1.5*$)^3)">
                                          <p:val>
                                            <p:strVal val="0"/>
                                          </p:val>
                                        </p:tav>
                                        <p:tav tm="100000">
                                          <p:val>
                                            <p:strVal val="1"/>
                                          </p:val>
                                        </p:tav>
                                      </p:tavLst>
                                    </p:anim>
                                    <p:anim to="" calcmode="lin" valueType="num">
                                      <p:cBhvr>
                                        <p:cTn id="44" dur="700" fill="hold">
                                          <p:stCondLst>
                                            <p:cond delay="0"/>
                                          </p:stCondLst>
                                        </p:cTn>
                                        <p:tgtEl>
                                          <p:spTgt spid="13"/>
                                        </p:tgtEl>
                                        <p:attrNameLst>
                                          <p:attrName>ppt_w</p:attrName>
                                        </p:attrNameLst>
                                      </p:cBhvr>
                                      <p:tavLst>
                                        <p:tav tm="0" fmla="#ppt_w-(-#ppt_w)*((1.5-1.5*$)^2-(1.5-1.5*$)^3)">
                                          <p:val>
                                            <p:strVal val="0"/>
                                          </p:val>
                                        </p:tav>
                                        <p:tav tm="100000">
                                          <p:val>
                                            <p:strVal val="1"/>
                                          </p:val>
                                        </p:tav>
                                      </p:tavLst>
                                    </p:anim>
                                  </p:childTnLst>
                                </p:cTn>
                              </p:par>
                            </p:childTnLst>
                          </p:cTn>
                        </p:par>
                        <p:par>
                          <p:cTn id="45" fill="hold">
                            <p:stCondLst>
                              <p:cond delay="6920"/>
                            </p:stCondLst>
                            <p:childTnLst>
                              <p:par>
                                <p:cTn id="46" presetID="22" presetClass="entr" presetSubtype="8" fill="hold" grpId="0" nodeType="afterEffect">
                                  <p:stCondLst>
                                    <p:cond delay="0"/>
                                  </p:stCondLst>
                                  <p:childTnLst>
                                    <p:set>
                                      <p:cBhvr>
                                        <p:cTn id="47" dur="1" fill="hold">
                                          <p:stCondLst>
                                            <p:cond delay="0"/>
                                          </p:stCondLst>
                                        </p:cTn>
                                        <p:tgtEl>
                                          <p:spTgt spid="17"/>
                                        </p:tgtEl>
                                        <p:attrNameLst>
                                          <p:attrName>style.visibility</p:attrName>
                                        </p:attrNameLst>
                                      </p:cBhvr>
                                      <p:to>
                                        <p:strVal val="visible"/>
                                      </p:to>
                                    </p:set>
                                    <p:animEffect transition="in" filter="wipe(left)">
                                      <p:cBhvr>
                                        <p:cTn id="48" dur="500"/>
                                        <p:tgtEl>
                                          <p:spTgt spid="17"/>
                                        </p:tgtEl>
                                      </p:cBhvr>
                                    </p:animEffect>
                                  </p:childTnLst>
                                </p:cTn>
                              </p:par>
                            </p:childTnLst>
                          </p:cTn>
                        </p:par>
                        <p:par>
                          <p:cTn id="49" fill="hold">
                            <p:stCondLst>
                              <p:cond delay="7420"/>
                            </p:stCondLst>
                            <p:childTnLst>
                              <p:par>
                                <p:cTn id="50" presetID="10" presetClass="entr" presetSubtype="0" fill="hold" nodeType="afterEffect">
                                  <p:stCondLst>
                                    <p:cond delay="0"/>
                                  </p:stCondLst>
                                  <p:childTnLst>
                                    <p:set>
                                      <p:cBhvr>
                                        <p:cTn id="51" dur="1" fill="hold">
                                          <p:stCondLst>
                                            <p:cond delay="0"/>
                                          </p:stCondLst>
                                        </p:cTn>
                                        <p:tgtEl>
                                          <p:spTgt spid="19"/>
                                        </p:tgtEl>
                                        <p:attrNameLst>
                                          <p:attrName>style.visibility</p:attrName>
                                        </p:attrNameLst>
                                      </p:cBhvr>
                                      <p:to>
                                        <p:strVal val="visible"/>
                                      </p:to>
                                    </p:set>
                                    <p:animEffect transition="in" filter="fade">
                                      <p:cBhvr>
                                        <p:cTn id="52" dur="500"/>
                                        <p:tgtEl>
                                          <p:spTgt spid="19"/>
                                        </p:tgtEl>
                                      </p:cBhvr>
                                    </p:animEffect>
                                  </p:childTnLst>
                                </p:cTn>
                              </p:par>
                            </p:childTnLst>
                          </p:cTn>
                        </p:par>
                        <p:par>
                          <p:cTn id="53" fill="hold">
                            <p:stCondLst>
                              <p:cond delay="7920"/>
                            </p:stCondLst>
                            <p:childTnLst>
                              <p:par>
                                <p:cTn id="54" presetID="0" presetClass="entr" presetSubtype="0" fill="hold" nodeType="afterEffect">
                                  <p:stCondLst>
                                    <p:cond delay="0"/>
                                  </p:stCondLst>
                                  <p:childTnLst>
                                    <p:set>
                                      <p:cBhvr>
                                        <p:cTn id="55" dur="1" fill="hold">
                                          <p:stCondLst>
                                            <p:cond delay="0"/>
                                          </p:stCondLst>
                                        </p:cTn>
                                        <p:tgtEl>
                                          <p:spTgt spid="6"/>
                                        </p:tgtEl>
                                        <p:attrNameLst>
                                          <p:attrName>style.visibility</p:attrName>
                                        </p:attrNameLst>
                                      </p:cBhvr>
                                      <p:to>
                                        <p:strVal val="visible"/>
                                      </p:to>
                                    </p:set>
                                    <p:anim to="" calcmode="lin" valueType="num">
                                      <p:cBhvr>
                                        <p:cTn id="56" dur="700" fill="hold">
                                          <p:stCondLst>
                                            <p:cond delay="0"/>
                                          </p:stCondLst>
                                        </p:cTn>
                                        <p:tgtEl>
                                          <p:spTgt spid="6"/>
                                        </p:tgtEl>
                                        <p:attrNameLst>
                                          <p:attrName>ppt_x</p:attrName>
                                        </p:attrNameLst>
                                      </p:cBhvr>
                                      <p:tavLst>
                                        <p:tav tm="0" fmla="#ppt_x-(-#ppt_w/2*cos(ppt_r/180*pi))*((1.5-1.5*$)^2-(1.5-1.5*$)^3)">
                                          <p:val>
                                            <p:strVal val="0"/>
                                          </p:val>
                                        </p:tav>
                                        <p:tav tm="100000">
                                          <p:val>
                                            <p:strVal val="1"/>
                                          </p:val>
                                        </p:tav>
                                      </p:tavLst>
                                    </p:anim>
                                    <p:anim to="" calcmode="lin" valueType="num">
                                      <p:cBhvr>
                                        <p:cTn id="57" dur="700" fill="hold">
                                          <p:stCondLst>
                                            <p:cond delay="0"/>
                                          </p:stCondLst>
                                        </p:cTn>
                                        <p:tgtEl>
                                          <p:spTgt spid="6"/>
                                        </p:tgtEl>
                                        <p:attrNameLst>
                                          <p:attrName>ppt_y</p:attrName>
                                        </p:attrNameLst>
                                      </p:cBhvr>
                                      <p:tavLst>
                                        <p:tav tm="0" fmla="#ppt_y+(-#ppt_h/2*cos(ppt_r/180*pi))*((1.5-1.5*$)^2-(1.5-1.5*$)^3)">
                                          <p:val>
                                            <p:strVal val="0"/>
                                          </p:val>
                                        </p:tav>
                                        <p:tav tm="100000">
                                          <p:val>
                                            <p:strVal val="1"/>
                                          </p:val>
                                        </p:tav>
                                      </p:tavLst>
                                    </p:anim>
                                    <p:anim to="" calcmode="lin" valueType="num">
                                      <p:cBhvr>
                                        <p:cTn id="58" dur="700" fill="hold">
                                          <p:stCondLst>
                                            <p:cond delay="0"/>
                                          </p:stCondLst>
                                        </p:cTn>
                                        <p:tgtEl>
                                          <p:spTgt spid="6"/>
                                        </p:tgtEl>
                                        <p:attrNameLst>
                                          <p:attrName>ppt_h</p:attrName>
                                        </p:attrNameLst>
                                      </p:cBhvr>
                                      <p:tavLst>
                                        <p:tav tm="0" fmla="#ppt_h-(-#ppt_h)*((1.5-1.5*$)^2-(1.5-1.5*$)^3)">
                                          <p:val>
                                            <p:strVal val="0"/>
                                          </p:val>
                                        </p:tav>
                                        <p:tav tm="100000">
                                          <p:val>
                                            <p:strVal val="1"/>
                                          </p:val>
                                        </p:tav>
                                      </p:tavLst>
                                    </p:anim>
                                    <p:anim to="" calcmode="lin" valueType="num">
                                      <p:cBhvr>
                                        <p:cTn id="59" dur="700" fill="hold">
                                          <p:stCondLst>
                                            <p:cond delay="0"/>
                                          </p:stCondLst>
                                        </p:cTn>
                                        <p:tgtEl>
                                          <p:spTgt spid="6"/>
                                        </p:tgtEl>
                                        <p:attrNameLst>
                                          <p:attrName>ppt_w</p:attrName>
                                        </p:attrNameLst>
                                      </p:cBhvr>
                                      <p:tavLst>
                                        <p:tav tm="0" fmla="#ppt_w-(-#ppt_w)*((1.5-1.5*$)^2-(1.5-1.5*$)^3)">
                                          <p:val>
                                            <p:strVal val="0"/>
                                          </p:val>
                                        </p:tav>
                                        <p:tav tm="100000">
                                          <p:val>
                                            <p:strVal val="1"/>
                                          </p:val>
                                        </p:tav>
                                      </p:tavLst>
                                    </p:anim>
                                  </p:childTnLst>
                                </p:cTn>
                              </p:par>
                            </p:childTnLst>
                          </p:cTn>
                        </p:par>
                        <p:par>
                          <p:cTn id="60" fill="hold">
                            <p:stCondLst>
                              <p:cond delay="8620"/>
                            </p:stCondLst>
                            <p:childTnLst>
                              <p:par>
                                <p:cTn id="61" presetID="10" presetClass="entr" presetSubtype="0" fill="hold" nodeType="afterEffect">
                                  <p:stCondLst>
                                    <p:cond delay="0"/>
                                  </p:stCondLst>
                                  <p:childTnLst>
                                    <p:set>
                                      <p:cBhvr>
                                        <p:cTn id="62" dur="1" fill="hold">
                                          <p:stCondLst>
                                            <p:cond delay="0"/>
                                          </p:stCondLst>
                                        </p:cTn>
                                        <p:tgtEl>
                                          <p:spTgt spid="12"/>
                                        </p:tgtEl>
                                        <p:attrNameLst>
                                          <p:attrName>style.visibility</p:attrName>
                                        </p:attrNameLst>
                                      </p:cBhvr>
                                      <p:to>
                                        <p:strVal val="visible"/>
                                      </p:to>
                                    </p:set>
                                    <p:animEffect transition="in" filter="fade">
                                      <p:cBhvr>
                                        <p:cTn id="6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3" grpId="0"/>
      <p:bldP spid="14" grpId="0" animBg="1"/>
      <p:bldP spid="15" grpId="0"/>
      <p:bldP spid="16" grpId="0"/>
      <p:bldP spid="1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a16="http://schemas.microsoft.com/office/drawing/2014/main" xmlns="" id="{1C6FC5C3-7E56-4BF2-882C-24654138A9F1}"/>
              </a:ext>
            </a:extLst>
          </p:cNvPr>
          <p:cNvGrpSpPr/>
          <p:nvPr/>
        </p:nvGrpSpPr>
        <p:grpSpPr>
          <a:xfrm>
            <a:off x="0" y="0"/>
            <a:ext cx="12192000" cy="6858000"/>
            <a:chOff x="0" y="0"/>
            <a:chExt cx="12192000" cy="6858000"/>
          </a:xfrm>
        </p:grpSpPr>
        <p:sp>
          <p:nvSpPr>
            <p:cNvPr id="5" name="矩形 4">
              <a:extLst>
                <a:ext uri="{FF2B5EF4-FFF2-40B4-BE49-F238E27FC236}">
                  <a16:creationId xmlns:a16="http://schemas.microsoft.com/office/drawing/2014/main" xmlns="" id="{75BB7A96-69A1-4403-81D0-A3321F2A7F0B}"/>
                </a:ext>
              </a:extLst>
            </p:cNvPr>
            <p:cNvSpPr/>
            <p:nvPr/>
          </p:nvSpPr>
          <p:spPr>
            <a:xfrm>
              <a:off x="0" y="0"/>
              <a:ext cx="12192000" cy="6858000"/>
            </a:xfrm>
            <a:prstGeom prst="rect">
              <a:avLst/>
            </a:prstGeom>
            <a:solidFill>
              <a:srgbClr val="5193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流程图: 手动输入 5">
              <a:extLst>
                <a:ext uri="{FF2B5EF4-FFF2-40B4-BE49-F238E27FC236}">
                  <a16:creationId xmlns:a16="http://schemas.microsoft.com/office/drawing/2014/main" xmlns="" id="{E4119F9C-1160-4575-B199-E5871C1994A8}"/>
                </a:ext>
              </a:extLst>
            </p:cNvPr>
            <p:cNvSpPr/>
            <p:nvPr/>
          </p:nvSpPr>
          <p:spPr>
            <a:xfrm>
              <a:off x="0" y="2698955"/>
              <a:ext cx="12192000" cy="4159045"/>
            </a:xfrm>
            <a:prstGeom prst="flowChartManualInput">
              <a:avLst/>
            </a:prstGeom>
            <a:solidFill>
              <a:srgbClr val="FCCA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矩形 6">
            <a:extLst>
              <a:ext uri="{FF2B5EF4-FFF2-40B4-BE49-F238E27FC236}">
                <a16:creationId xmlns:a16="http://schemas.microsoft.com/office/drawing/2014/main" xmlns="" id="{379FBBE5-404F-4C59-9886-D135173D7BDE}"/>
              </a:ext>
            </a:extLst>
          </p:cNvPr>
          <p:cNvSpPr/>
          <p:nvPr/>
        </p:nvSpPr>
        <p:spPr>
          <a:xfrm>
            <a:off x="224913" y="199103"/>
            <a:ext cx="11742174" cy="64597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 name="图片 8">
            <a:extLst>
              <a:ext uri="{FF2B5EF4-FFF2-40B4-BE49-F238E27FC236}">
                <a16:creationId xmlns:a16="http://schemas.microsoft.com/office/drawing/2014/main" xmlns="" id="{E2AAA63F-9063-4C55-9D12-9B8530656DF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9496" y="272502"/>
            <a:ext cx="1002976" cy="417528"/>
          </a:xfrm>
          <a:prstGeom prst="rect">
            <a:avLst/>
          </a:prstGeom>
        </p:spPr>
      </p:pic>
      <p:sp>
        <p:nvSpPr>
          <p:cNvPr id="10" name="PA-文本框 15">
            <a:extLst>
              <a:ext uri="{FF2B5EF4-FFF2-40B4-BE49-F238E27FC236}">
                <a16:creationId xmlns:a16="http://schemas.microsoft.com/office/drawing/2014/main" xmlns="" id="{98D48A62-05BF-4415-91DD-3787622F08B8}"/>
              </a:ext>
            </a:extLst>
          </p:cNvPr>
          <p:cNvSpPr txBox="1"/>
          <p:nvPr>
            <p:custDataLst>
              <p:tags r:id="rId1"/>
            </p:custDataLst>
          </p:nvPr>
        </p:nvSpPr>
        <p:spPr>
          <a:xfrm>
            <a:off x="917090" y="272502"/>
            <a:ext cx="2460291" cy="417529"/>
          </a:xfrm>
          <a:prstGeom prst="rect">
            <a:avLst/>
          </a:prstGeom>
          <a:noFill/>
          <a:ln w="25400" cap="flat" cmpd="sng" algn="ctr">
            <a:noFill/>
            <a:prstDash val="solid"/>
          </a:ln>
          <a:effectLst/>
        </p:spPr>
        <p:txBody>
          <a:bodyPr rtlCol="0" anchor="ctr"/>
          <a:lstStyle>
            <a:defPPr>
              <a:defRPr lang="zh-CN"/>
            </a:defPPr>
            <a:lvl1pPr lvl="0" algn="ctr">
              <a:buSzPct val="80000"/>
              <a:defRPr sz="8800">
                <a:solidFill>
                  <a:schemeClr val="bg2">
                    <a:lumMod val="25000"/>
                  </a:schemeClr>
                </a:solidFill>
                <a:latin typeface="汉仪趣黑W" panose="00020600040101010101" pitchFamily="18" charset="-122"/>
                <a:ea typeface="汉仪趣黑W" panose="00020600040101010101" pitchFamily="18" charset="-122"/>
              </a:defRPr>
            </a:lvl1pPr>
          </a:lstStyle>
          <a:p>
            <a:pPr algn="dist"/>
            <a:r>
              <a:rPr lang="zh-CN" altLang="en-US" sz="1800" dirty="0">
                <a:solidFill>
                  <a:schemeClr val="bg2">
                    <a:lumMod val="10000"/>
                  </a:schemeClr>
                </a:solidFill>
                <a:latin typeface="思源黑体 CN Bold" panose="020B0800000000000000" pitchFamily="34" charset="-122"/>
                <a:ea typeface="思源黑体 CN Bold" panose="020B0800000000000000" pitchFamily="34" charset="-122"/>
                <a:sym typeface="字魂58号-创中黑" panose="00000500000000000000" pitchFamily="2" charset="-122"/>
              </a:rPr>
              <a:t>重要的指示精神</a:t>
            </a:r>
          </a:p>
        </p:txBody>
      </p:sp>
      <p:sp>
        <p:nvSpPr>
          <p:cNvPr id="8" name="矩形 7">
            <a:extLst>
              <a:ext uri="{FF2B5EF4-FFF2-40B4-BE49-F238E27FC236}">
                <a16:creationId xmlns:a16="http://schemas.microsoft.com/office/drawing/2014/main" xmlns="" id="{7360FE5A-401A-4166-B410-195314FBD3C7}"/>
              </a:ext>
            </a:extLst>
          </p:cNvPr>
          <p:cNvSpPr/>
          <p:nvPr/>
        </p:nvSpPr>
        <p:spPr>
          <a:xfrm>
            <a:off x="734095" y="4790941"/>
            <a:ext cx="10891302" cy="1197736"/>
          </a:xfrm>
          <a:prstGeom prst="rect">
            <a:avLst/>
          </a:prstGeom>
          <a:solidFill>
            <a:srgbClr val="5193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1" name="矩形">
            <a:extLst>
              <a:ext uri="{FF2B5EF4-FFF2-40B4-BE49-F238E27FC236}">
                <a16:creationId xmlns:a16="http://schemas.microsoft.com/office/drawing/2014/main" xmlns="" id="{3A24EDB0-39C7-478E-9964-D39E32344008}"/>
              </a:ext>
            </a:extLst>
          </p:cNvPr>
          <p:cNvSpPr/>
          <p:nvPr>
            <p:custDataLst>
              <p:tags r:id="rId2"/>
            </p:custDataLst>
          </p:nvPr>
        </p:nvSpPr>
        <p:spPr>
          <a:xfrm>
            <a:off x="2079694" y="2270873"/>
            <a:ext cx="1338944" cy="359229"/>
          </a:xfrm>
          <a:prstGeom prst="roundRect">
            <a:avLst>
              <a:gd name="adj" fmla="val 50000"/>
            </a:avLst>
          </a:prstGeom>
          <a:solidFill>
            <a:srgbClr val="5193C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6" tIns="34284" rIns="68566" bIns="34284" rtlCol="0" anchor="ctr"/>
          <a:lstStyle/>
          <a:p>
            <a:pPr algn="ctr"/>
            <a:r>
              <a:rPr lang="en-US" altLang="zh-CN" sz="1400" dirty="0">
                <a:latin typeface="思源黑体 CN Bold" panose="020B0800000000000000" pitchFamily="34" charset="-122"/>
                <a:ea typeface="思源黑体 CN Bold" panose="020B0800000000000000" pitchFamily="34" charset="-122"/>
                <a:sym typeface="思源黑体 CN Normal" panose="020B0400000000000000" pitchFamily="34" charset="-122"/>
              </a:rPr>
              <a:t>01</a:t>
            </a:r>
            <a:endParaRPr lang="zh-CN" altLang="en-US" sz="1400" dirty="0">
              <a:latin typeface="思源黑体 CN Bold" panose="020B0800000000000000" pitchFamily="34" charset="-122"/>
              <a:ea typeface="思源黑体 CN Bold" panose="020B0800000000000000" pitchFamily="34" charset="-122"/>
              <a:sym typeface="思源黑体 CN Normal" panose="020B0400000000000000" pitchFamily="34" charset="-122"/>
            </a:endParaRPr>
          </a:p>
        </p:txBody>
      </p:sp>
      <p:sp>
        <p:nvSpPr>
          <p:cNvPr id="12" name="矩形">
            <a:extLst>
              <a:ext uri="{FF2B5EF4-FFF2-40B4-BE49-F238E27FC236}">
                <a16:creationId xmlns:a16="http://schemas.microsoft.com/office/drawing/2014/main" xmlns="" id="{FC09E7CC-280A-432E-A9C5-6803F43BF0FE}"/>
              </a:ext>
            </a:extLst>
          </p:cNvPr>
          <p:cNvSpPr/>
          <p:nvPr>
            <p:custDataLst>
              <p:tags r:id="rId3"/>
            </p:custDataLst>
          </p:nvPr>
        </p:nvSpPr>
        <p:spPr>
          <a:xfrm>
            <a:off x="8692895" y="2270873"/>
            <a:ext cx="1338944" cy="359229"/>
          </a:xfrm>
          <a:prstGeom prst="roundRect">
            <a:avLst>
              <a:gd name="adj" fmla="val 50000"/>
            </a:avLst>
          </a:prstGeom>
          <a:solidFill>
            <a:srgbClr val="5193C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6" tIns="34284" rIns="68566" bIns="34284" rtlCol="0" anchor="ctr"/>
          <a:lstStyle/>
          <a:p>
            <a:pPr algn="ctr"/>
            <a:r>
              <a:rPr lang="en-US" altLang="zh-CN" sz="1400" dirty="0">
                <a:latin typeface="思源黑体 CN Bold" panose="020B0800000000000000" pitchFamily="34" charset="-122"/>
                <a:ea typeface="思源黑体 CN Bold" panose="020B0800000000000000" pitchFamily="34" charset="-122"/>
                <a:sym typeface="思源黑体 CN Normal" panose="020B0400000000000000" pitchFamily="34" charset="-122"/>
              </a:rPr>
              <a:t>02</a:t>
            </a:r>
            <a:endParaRPr lang="zh-CN" altLang="en-US" sz="1400" dirty="0">
              <a:latin typeface="思源黑体 CN Bold" panose="020B0800000000000000" pitchFamily="34" charset="-122"/>
              <a:ea typeface="思源黑体 CN Bold" panose="020B0800000000000000" pitchFamily="34" charset="-122"/>
              <a:sym typeface="思源黑体 CN Normal" panose="020B0400000000000000" pitchFamily="34" charset="-122"/>
            </a:endParaRPr>
          </a:p>
        </p:txBody>
      </p:sp>
      <p:sp>
        <p:nvSpPr>
          <p:cNvPr id="13" name="TextBox 39">
            <a:extLst>
              <a:ext uri="{FF2B5EF4-FFF2-40B4-BE49-F238E27FC236}">
                <a16:creationId xmlns:a16="http://schemas.microsoft.com/office/drawing/2014/main" xmlns="" id="{17D8E346-F619-48A5-86C7-D4D0D2A74EB9}"/>
              </a:ext>
            </a:extLst>
          </p:cNvPr>
          <p:cNvSpPr txBox="1">
            <a:spLocks noChangeArrowheads="1"/>
          </p:cNvSpPr>
          <p:nvPr/>
        </p:nvSpPr>
        <p:spPr bwMode="auto">
          <a:xfrm>
            <a:off x="8684476" y="3251003"/>
            <a:ext cx="2928042" cy="115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8230" tIns="39115" rIns="78230" bIns="39115">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1400" dirty="0">
                <a:solidFill>
                  <a:srgbClr val="0D0D0D"/>
                </a:solidFill>
                <a:latin typeface="思源黑体 CN Normal" panose="020B0400000000000000" pitchFamily="34" charset="-122"/>
                <a:ea typeface="思源黑体 CN Normal" panose="020B0400000000000000" pitchFamily="34" charset="-122"/>
              </a:rPr>
              <a:t>中共中央办公厅、国务院办公厅又印发了</a:t>
            </a:r>
            <a:r>
              <a:rPr lang="en-US" altLang="zh-CN" sz="1400" dirty="0">
                <a:solidFill>
                  <a:srgbClr val="0D0D0D"/>
                </a:solidFill>
                <a:latin typeface="思源黑体 CN Normal" panose="020B0400000000000000" pitchFamily="34" charset="-122"/>
                <a:ea typeface="思源黑体 CN Normal" panose="020B0400000000000000" pitchFamily="34" charset="-122"/>
              </a:rPr>
              <a:t>《</a:t>
            </a:r>
            <a:r>
              <a:rPr lang="zh-CN" altLang="en-US" sz="1400" dirty="0">
                <a:solidFill>
                  <a:srgbClr val="0D0D0D"/>
                </a:solidFill>
                <a:latin typeface="思源黑体 CN Normal" panose="020B0400000000000000" pitchFamily="34" charset="-122"/>
                <a:ea typeface="思源黑体 CN Normal" panose="020B0400000000000000" pitchFamily="34" charset="-122"/>
              </a:rPr>
              <a:t>关于厉行节约反对食品浪费的意见</a:t>
            </a:r>
            <a:r>
              <a:rPr lang="en-US" altLang="zh-CN" sz="1400" dirty="0">
                <a:solidFill>
                  <a:srgbClr val="0D0D0D"/>
                </a:solidFill>
                <a:latin typeface="思源黑体 CN Normal" panose="020B0400000000000000" pitchFamily="34" charset="-122"/>
                <a:ea typeface="思源黑体 CN Normal" panose="020B0400000000000000" pitchFamily="34" charset="-122"/>
              </a:rPr>
              <a:t>》</a:t>
            </a:r>
            <a:r>
              <a:rPr lang="zh-CN" altLang="en-US" sz="1400" dirty="0">
                <a:solidFill>
                  <a:srgbClr val="0D0D0D"/>
                </a:solidFill>
                <a:latin typeface="思源黑体 CN Normal" panose="020B0400000000000000" pitchFamily="34" charset="-122"/>
                <a:ea typeface="思源黑体 CN Normal" panose="020B0400000000000000" pitchFamily="34" charset="-122"/>
              </a:rPr>
              <a:t>，提出要杜绝公务活动用餐浪费、推进单位食堂节俭用餐等</a:t>
            </a:r>
          </a:p>
        </p:txBody>
      </p:sp>
      <p:sp>
        <p:nvSpPr>
          <p:cNvPr id="14" name="TextBox 40">
            <a:extLst>
              <a:ext uri="{FF2B5EF4-FFF2-40B4-BE49-F238E27FC236}">
                <a16:creationId xmlns:a16="http://schemas.microsoft.com/office/drawing/2014/main" xmlns="" id="{3BC559FF-AA43-429A-AB87-78BBB53CA60B}"/>
              </a:ext>
            </a:extLst>
          </p:cNvPr>
          <p:cNvSpPr txBox="1">
            <a:spLocks noChangeArrowheads="1"/>
          </p:cNvSpPr>
          <p:nvPr/>
        </p:nvSpPr>
        <p:spPr bwMode="auto">
          <a:xfrm>
            <a:off x="8710234" y="2869753"/>
            <a:ext cx="1793668" cy="2984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764" tIns="25882" rIns="51764" bIns="25882">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en-US" altLang="zh-CN" sz="1600" b="1" dirty="0">
                <a:solidFill>
                  <a:srgbClr val="404040"/>
                </a:solidFill>
                <a:latin typeface="思源黑体 CN Bold" panose="020B0800000000000000" pitchFamily="34" charset="-122"/>
                <a:ea typeface="思源黑体 CN Bold" panose="020B0800000000000000" pitchFamily="34" charset="-122"/>
              </a:rPr>
              <a:t>2014</a:t>
            </a:r>
            <a:r>
              <a:rPr lang="zh-CN" altLang="en-US" sz="1600" b="1" dirty="0">
                <a:solidFill>
                  <a:srgbClr val="404040"/>
                </a:solidFill>
                <a:latin typeface="思源黑体 CN Bold" panose="020B0800000000000000" pitchFamily="34" charset="-122"/>
                <a:ea typeface="思源黑体 CN Bold" panose="020B0800000000000000" pitchFamily="34" charset="-122"/>
              </a:rPr>
              <a:t>年</a:t>
            </a:r>
            <a:r>
              <a:rPr lang="en-US" altLang="zh-CN" sz="1600" b="1" dirty="0">
                <a:solidFill>
                  <a:srgbClr val="404040"/>
                </a:solidFill>
                <a:latin typeface="思源黑体 CN Bold" panose="020B0800000000000000" pitchFamily="34" charset="-122"/>
                <a:ea typeface="思源黑体 CN Bold" panose="020B0800000000000000" pitchFamily="34" charset="-122"/>
              </a:rPr>
              <a:t>3</a:t>
            </a:r>
            <a:r>
              <a:rPr lang="zh-CN" altLang="en-US" sz="1600" b="1" dirty="0">
                <a:solidFill>
                  <a:srgbClr val="404040"/>
                </a:solidFill>
                <a:latin typeface="思源黑体 CN Bold" panose="020B0800000000000000" pitchFamily="34" charset="-122"/>
                <a:ea typeface="思源黑体 CN Bold" panose="020B0800000000000000" pitchFamily="34" charset="-122"/>
              </a:rPr>
              <a:t>月</a:t>
            </a:r>
          </a:p>
        </p:txBody>
      </p:sp>
      <p:sp>
        <p:nvSpPr>
          <p:cNvPr id="15" name="TextBox 39">
            <a:extLst>
              <a:ext uri="{FF2B5EF4-FFF2-40B4-BE49-F238E27FC236}">
                <a16:creationId xmlns:a16="http://schemas.microsoft.com/office/drawing/2014/main" xmlns="" id="{C10640F1-EC6B-48C9-AD42-DFFC7C937A24}"/>
              </a:ext>
            </a:extLst>
          </p:cNvPr>
          <p:cNvSpPr txBox="1">
            <a:spLocks noChangeArrowheads="1"/>
          </p:cNvSpPr>
          <p:nvPr/>
        </p:nvSpPr>
        <p:spPr bwMode="auto">
          <a:xfrm>
            <a:off x="576288" y="3251003"/>
            <a:ext cx="2928042" cy="6617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8230" tIns="39115" rIns="78230" bIns="39115">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r">
              <a:lnSpc>
                <a:spcPct val="150000"/>
              </a:lnSpc>
            </a:pPr>
            <a:r>
              <a:rPr lang="zh-CN" altLang="en-US" sz="1400" dirty="0">
                <a:solidFill>
                  <a:srgbClr val="0D0D0D"/>
                </a:solidFill>
                <a:latin typeface="思源黑体 CN Normal" panose="020B0400000000000000" pitchFamily="34" charset="-122"/>
                <a:ea typeface="思源黑体 CN Normal" panose="020B0400000000000000" pitchFamily="34" charset="-122"/>
              </a:rPr>
              <a:t>全国就开展了 “光盘行动”，目的就是为了减少“舌尖上的浪费”</a:t>
            </a:r>
          </a:p>
        </p:txBody>
      </p:sp>
      <p:sp>
        <p:nvSpPr>
          <p:cNvPr id="16" name="TextBox 40">
            <a:extLst>
              <a:ext uri="{FF2B5EF4-FFF2-40B4-BE49-F238E27FC236}">
                <a16:creationId xmlns:a16="http://schemas.microsoft.com/office/drawing/2014/main" xmlns="" id="{24B3334E-50D1-4748-A64B-75F189113A6A}"/>
              </a:ext>
            </a:extLst>
          </p:cNvPr>
          <p:cNvSpPr txBox="1">
            <a:spLocks noChangeArrowheads="1"/>
          </p:cNvSpPr>
          <p:nvPr/>
        </p:nvSpPr>
        <p:spPr bwMode="auto">
          <a:xfrm>
            <a:off x="1630398" y="2869753"/>
            <a:ext cx="1793668" cy="2984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764" tIns="25882" rIns="51764" bIns="25882">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r"/>
            <a:r>
              <a:rPr lang="zh-CN" altLang="en-US" sz="1600" b="1" dirty="0">
                <a:solidFill>
                  <a:srgbClr val="404040"/>
                </a:solidFill>
                <a:latin typeface="思源黑体 CN Bold" panose="020B0800000000000000" pitchFamily="34" charset="-122"/>
                <a:ea typeface="思源黑体 CN Bold" panose="020B0800000000000000" pitchFamily="34" charset="-122"/>
              </a:rPr>
              <a:t>早在</a:t>
            </a:r>
            <a:r>
              <a:rPr lang="en-US" altLang="zh-CN" sz="1600" b="1" dirty="0">
                <a:solidFill>
                  <a:srgbClr val="404040"/>
                </a:solidFill>
                <a:latin typeface="思源黑体 CN Bold" panose="020B0800000000000000" pitchFamily="34" charset="-122"/>
                <a:ea typeface="思源黑体 CN Bold" panose="020B0800000000000000" pitchFamily="34" charset="-122"/>
              </a:rPr>
              <a:t>2013</a:t>
            </a:r>
            <a:r>
              <a:rPr lang="zh-CN" altLang="en-US" sz="1600" b="1" dirty="0">
                <a:solidFill>
                  <a:srgbClr val="404040"/>
                </a:solidFill>
                <a:latin typeface="思源黑体 CN Bold" panose="020B0800000000000000" pitchFamily="34" charset="-122"/>
                <a:ea typeface="思源黑体 CN Bold" panose="020B0800000000000000" pitchFamily="34" charset="-122"/>
              </a:rPr>
              <a:t>年</a:t>
            </a:r>
          </a:p>
        </p:txBody>
      </p:sp>
      <p:sp>
        <p:nvSpPr>
          <p:cNvPr id="17" name="TextBox 107">
            <a:extLst>
              <a:ext uri="{FF2B5EF4-FFF2-40B4-BE49-F238E27FC236}">
                <a16:creationId xmlns:a16="http://schemas.microsoft.com/office/drawing/2014/main" xmlns="" id="{F9C2A593-57EB-4336-8010-A8DEF9F15E85}"/>
              </a:ext>
            </a:extLst>
          </p:cNvPr>
          <p:cNvSpPr txBox="1"/>
          <p:nvPr/>
        </p:nvSpPr>
        <p:spPr>
          <a:xfrm>
            <a:off x="1507680" y="5031605"/>
            <a:ext cx="8832665" cy="704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defPPr>
              <a:defRPr lang="zh-CN"/>
            </a:defPPr>
            <a:lvl1pPr algn="ctr">
              <a:lnSpc>
                <a:spcPct val="130000"/>
              </a:lnSpc>
              <a:spcBef>
                <a:spcPct val="0"/>
              </a:spcBef>
              <a:buFont typeface="Arial" charset="0"/>
              <a:buNone/>
              <a:defRPr sz="1400">
                <a:solidFill>
                  <a:schemeClr val="tx1">
                    <a:lumMod val="65000"/>
                    <a:lumOff val="35000"/>
                  </a:schemeClr>
                </a:solidFill>
                <a:latin typeface="微软雅黑" pitchFamily="34" charset="-122"/>
                <a:ea typeface="微软雅黑" pitchFamily="34" charset="-122"/>
              </a:defRPr>
            </a:lvl1pPr>
            <a:lvl2pPr marL="742950" indent="-285750">
              <a:spcBef>
                <a:spcPct val="20000"/>
              </a:spcBef>
              <a:buFont typeface="Arial" charset="0"/>
              <a:buChar char="–"/>
              <a:defRPr sz="2800">
                <a:latin typeface="微软雅黑" pitchFamily="34" charset="-122"/>
                <a:ea typeface="微软雅黑" pitchFamily="34" charset="-122"/>
              </a:defRPr>
            </a:lvl2pPr>
            <a:lvl3pPr marL="1143000" indent="-228600">
              <a:spcBef>
                <a:spcPct val="20000"/>
              </a:spcBef>
              <a:buFont typeface="Arial" charset="0"/>
              <a:buChar char="•"/>
              <a:defRPr sz="2400">
                <a:latin typeface="微软雅黑" pitchFamily="34" charset="-122"/>
                <a:ea typeface="微软雅黑" pitchFamily="34" charset="-122"/>
              </a:defRPr>
            </a:lvl3pPr>
            <a:lvl4pPr marL="1600200" indent="-228600">
              <a:spcBef>
                <a:spcPct val="20000"/>
              </a:spcBef>
              <a:buFont typeface="Arial" charset="0"/>
              <a:buChar char="–"/>
              <a:defRPr sz="2000">
                <a:latin typeface="微软雅黑" pitchFamily="34" charset="-122"/>
                <a:ea typeface="微软雅黑" pitchFamily="34" charset="-122"/>
              </a:defRPr>
            </a:lvl4pPr>
            <a:lvl5pPr marL="2057400" indent="-228600">
              <a:spcBef>
                <a:spcPct val="20000"/>
              </a:spcBef>
              <a:buFont typeface="Arial" charset="0"/>
              <a:buChar char="»"/>
              <a:defRPr sz="2000">
                <a:latin typeface="微软雅黑" pitchFamily="34" charset="-122"/>
                <a:ea typeface="微软雅黑" pitchFamily="34" charset="-122"/>
              </a:defRPr>
            </a:lvl5pPr>
            <a:lvl6pPr marL="25146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6pPr>
            <a:lvl7pPr marL="29718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7pPr>
            <a:lvl8pPr marL="34290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8pPr>
            <a:lvl9pPr marL="38862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9pPr>
          </a:lstStyle>
          <a:p>
            <a:pPr>
              <a:lnSpc>
                <a:spcPct val="150000"/>
              </a:lnSpc>
            </a:pPr>
            <a:r>
              <a:rPr lang="zh-CN" altLang="en-US" dirty="0">
                <a:solidFill>
                  <a:schemeClr val="bg1"/>
                </a:solidFill>
                <a:latin typeface="思源黑体 CN Bold" panose="020B0800000000000000" pitchFamily="34" charset="-122"/>
                <a:ea typeface="思源黑体 CN Bold" panose="020B0800000000000000" pitchFamily="34" charset="-122"/>
                <a:sym typeface="微软雅黑" pitchFamily="34" charset="-122"/>
              </a:rPr>
              <a:t>有人觉得，现在条件好了，浪费点粮食没啥事，还能刺激消费，帮助农民增收。这种想法看是有理，实则有害。我们是人口大国，对粮食问题，要从战略上看，看得深一点、远一点</a:t>
            </a:r>
          </a:p>
        </p:txBody>
      </p:sp>
      <p:pic>
        <p:nvPicPr>
          <p:cNvPr id="18" name="图片 17">
            <a:extLst>
              <a:ext uri="{FF2B5EF4-FFF2-40B4-BE49-F238E27FC236}">
                <a16:creationId xmlns:a16="http://schemas.microsoft.com/office/drawing/2014/main" xmlns="" id="{8531408A-98D1-483D-90D5-4EA1189FC0FF}"/>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5614" t="8469" r="7923" b="12705"/>
          <a:stretch/>
        </p:blipFill>
        <p:spPr>
          <a:xfrm>
            <a:off x="3918231" y="1099543"/>
            <a:ext cx="4011562" cy="3656971"/>
          </a:xfrm>
          <a:prstGeom prst="rect">
            <a:avLst/>
          </a:prstGeom>
        </p:spPr>
      </p:pic>
    </p:spTree>
    <p:extLst>
      <p:ext uri="{BB962C8B-B14F-4D97-AF65-F5344CB8AC3E}">
        <p14:creationId xmlns:p14="http://schemas.microsoft.com/office/powerpoint/2010/main" val="1795844930"/>
      </p:ext>
    </p:extLst>
  </p:cSld>
  <p:clrMapOvr>
    <a:masterClrMapping/>
  </p:clrMapOvr>
  <p:transition spd="slow" advClick="0" advTm="0">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1000" fill="hold"/>
                                        <p:tgtEl>
                                          <p:spTgt spid="1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p:cTn id="13" dur="500" fill="hold"/>
                                        <p:tgtEl>
                                          <p:spTgt spid="11"/>
                                        </p:tgtEl>
                                        <p:attrNameLst>
                                          <p:attrName>ppt_w</p:attrName>
                                        </p:attrNameLst>
                                      </p:cBhvr>
                                      <p:tavLst>
                                        <p:tav tm="0">
                                          <p:val>
                                            <p:fltVal val="0"/>
                                          </p:val>
                                        </p:tav>
                                        <p:tav tm="100000">
                                          <p:val>
                                            <p:strVal val="#ppt_w"/>
                                          </p:val>
                                        </p:tav>
                                      </p:tavLst>
                                    </p:anim>
                                    <p:anim calcmode="lin" valueType="num">
                                      <p:cBhvr>
                                        <p:cTn id="14" dur="500" fill="hold"/>
                                        <p:tgtEl>
                                          <p:spTgt spid="11"/>
                                        </p:tgtEl>
                                        <p:attrNameLst>
                                          <p:attrName>ppt_h</p:attrName>
                                        </p:attrNameLst>
                                      </p:cBhvr>
                                      <p:tavLst>
                                        <p:tav tm="0">
                                          <p:val>
                                            <p:fltVal val="0"/>
                                          </p:val>
                                        </p:tav>
                                        <p:tav tm="100000">
                                          <p:val>
                                            <p:strVal val="#ppt_h"/>
                                          </p:val>
                                        </p:tav>
                                      </p:tavLst>
                                    </p:anim>
                                    <p:animEffect transition="in" filter="fade">
                                      <p:cBhvr>
                                        <p:cTn id="15" dur="500"/>
                                        <p:tgtEl>
                                          <p:spTgt spid="11"/>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12"/>
                                        </p:tgtEl>
                                        <p:attrNameLst>
                                          <p:attrName>style.visibility</p:attrName>
                                        </p:attrNameLst>
                                      </p:cBhvr>
                                      <p:to>
                                        <p:strVal val="visible"/>
                                      </p:to>
                                    </p:set>
                                    <p:anim calcmode="lin" valueType="num">
                                      <p:cBhvr>
                                        <p:cTn id="18" dur="500" fill="hold"/>
                                        <p:tgtEl>
                                          <p:spTgt spid="12"/>
                                        </p:tgtEl>
                                        <p:attrNameLst>
                                          <p:attrName>ppt_w</p:attrName>
                                        </p:attrNameLst>
                                      </p:cBhvr>
                                      <p:tavLst>
                                        <p:tav tm="0">
                                          <p:val>
                                            <p:fltVal val="0"/>
                                          </p:val>
                                        </p:tav>
                                        <p:tav tm="100000">
                                          <p:val>
                                            <p:strVal val="#ppt_w"/>
                                          </p:val>
                                        </p:tav>
                                      </p:tavLst>
                                    </p:anim>
                                    <p:anim calcmode="lin" valueType="num">
                                      <p:cBhvr>
                                        <p:cTn id="19" dur="500" fill="hold"/>
                                        <p:tgtEl>
                                          <p:spTgt spid="12"/>
                                        </p:tgtEl>
                                        <p:attrNameLst>
                                          <p:attrName>ppt_h</p:attrName>
                                        </p:attrNameLst>
                                      </p:cBhvr>
                                      <p:tavLst>
                                        <p:tav tm="0">
                                          <p:val>
                                            <p:fltVal val="0"/>
                                          </p:val>
                                        </p:tav>
                                        <p:tav tm="100000">
                                          <p:val>
                                            <p:strVal val="#ppt_h"/>
                                          </p:val>
                                        </p:tav>
                                      </p:tavLst>
                                    </p:anim>
                                    <p:animEffect transition="in" filter="fade">
                                      <p:cBhvr>
                                        <p:cTn id="20" dur="500"/>
                                        <p:tgtEl>
                                          <p:spTgt spid="12"/>
                                        </p:tgtEl>
                                      </p:cBhvr>
                                    </p:animEffect>
                                  </p:childTnLst>
                                </p:cTn>
                              </p:par>
                            </p:childTnLst>
                          </p:cTn>
                        </p:par>
                        <p:par>
                          <p:cTn id="21" fill="hold">
                            <p:stCondLst>
                              <p:cond delay="1500"/>
                            </p:stCondLst>
                            <p:childTnLst>
                              <p:par>
                                <p:cTn id="22" presetID="12" presetClass="entr" presetSubtype="2" fill="hold" grpId="0" nodeType="afterEffect">
                                  <p:stCondLst>
                                    <p:cond delay="0"/>
                                  </p:stCondLst>
                                  <p:childTnLst>
                                    <p:set>
                                      <p:cBhvr>
                                        <p:cTn id="23" dur="1" fill="hold">
                                          <p:stCondLst>
                                            <p:cond delay="0"/>
                                          </p:stCondLst>
                                        </p:cTn>
                                        <p:tgtEl>
                                          <p:spTgt spid="16"/>
                                        </p:tgtEl>
                                        <p:attrNameLst>
                                          <p:attrName>style.visibility</p:attrName>
                                        </p:attrNameLst>
                                      </p:cBhvr>
                                      <p:to>
                                        <p:strVal val="visible"/>
                                      </p:to>
                                    </p:set>
                                    <p:anim calcmode="lin" valueType="num">
                                      <p:cBhvr additive="base">
                                        <p:cTn id="24" dur="500"/>
                                        <p:tgtEl>
                                          <p:spTgt spid="16"/>
                                        </p:tgtEl>
                                        <p:attrNameLst>
                                          <p:attrName>ppt_x</p:attrName>
                                        </p:attrNameLst>
                                      </p:cBhvr>
                                      <p:tavLst>
                                        <p:tav tm="0">
                                          <p:val>
                                            <p:strVal val="#ppt_x+#ppt_w*1.125000"/>
                                          </p:val>
                                        </p:tav>
                                        <p:tav tm="100000">
                                          <p:val>
                                            <p:strVal val="#ppt_x"/>
                                          </p:val>
                                        </p:tav>
                                      </p:tavLst>
                                    </p:anim>
                                    <p:animEffect transition="in" filter="wipe(left)">
                                      <p:cBhvr>
                                        <p:cTn id="25" dur="500"/>
                                        <p:tgtEl>
                                          <p:spTgt spid="16"/>
                                        </p:tgtEl>
                                      </p:cBhvr>
                                    </p:animEffect>
                                  </p:childTnLst>
                                </p:cTn>
                              </p:par>
                              <p:par>
                                <p:cTn id="26" presetID="12" presetClass="entr" presetSubtype="2" fill="hold" grpId="0" nodeType="withEffect">
                                  <p:stCondLst>
                                    <p:cond delay="0"/>
                                  </p:stCondLst>
                                  <p:childTnLst>
                                    <p:set>
                                      <p:cBhvr>
                                        <p:cTn id="27" dur="1" fill="hold">
                                          <p:stCondLst>
                                            <p:cond delay="0"/>
                                          </p:stCondLst>
                                        </p:cTn>
                                        <p:tgtEl>
                                          <p:spTgt spid="15"/>
                                        </p:tgtEl>
                                        <p:attrNameLst>
                                          <p:attrName>style.visibility</p:attrName>
                                        </p:attrNameLst>
                                      </p:cBhvr>
                                      <p:to>
                                        <p:strVal val="visible"/>
                                      </p:to>
                                    </p:set>
                                    <p:anim calcmode="lin" valueType="num">
                                      <p:cBhvr additive="base">
                                        <p:cTn id="28" dur="500"/>
                                        <p:tgtEl>
                                          <p:spTgt spid="15"/>
                                        </p:tgtEl>
                                        <p:attrNameLst>
                                          <p:attrName>ppt_x</p:attrName>
                                        </p:attrNameLst>
                                      </p:cBhvr>
                                      <p:tavLst>
                                        <p:tav tm="0">
                                          <p:val>
                                            <p:strVal val="#ppt_x+#ppt_w*1.125000"/>
                                          </p:val>
                                        </p:tav>
                                        <p:tav tm="100000">
                                          <p:val>
                                            <p:strVal val="#ppt_x"/>
                                          </p:val>
                                        </p:tav>
                                      </p:tavLst>
                                    </p:anim>
                                    <p:animEffect transition="in" filter="wipe(left)">
                                      <p:cBhvr>
                                        <p:cTn id="29" dur="500"/>
                                        <p:tgtEl>
                                          <p:spTgt spid="15"/>
                                        </p:tgtEl>
                                      </p:cBhvr>
                                    </p:animEffect>
                                  </p:childTnLst>
                                </p:cTn>
                              </p:par>
                              <p:par>
                                <p:cTn id="30" presetID="12" presetClass="entr" presetSubtype="8" fill="hold" grpId="0" nodeType="withEffect">
                                  <p:stCondLst>
                                    <p:cond delay="0"/>
                                  </p:stCondLst>
                                  <p:childTnLst>
                                    <p:set>
                                      <p:cBhvr>
                                        <p:cTn id="31" dur="1" fill="hold">
                                          <p:stCondLst>
                                            <p:cond delay="0"/>
                                          </p:stCondLst>
                                        </p:cTn>
                                        <p:tgtEl>
                                          <p:spTgt spid="14"/>
                                        </p:tgtEl>
                                        <p:attrNameLst>
                                          <p:attrName>style.visibility</p:attrName>
                                        </p:attrNameLst>
                                      </p:cBhvr>
                                      <p:to>
                                        <p:strVal val="visible"/>
                                      </p:to>
                                    </p:set>
                                    <p:anim calcmode="lin" valueType="num">
                                      <p:cBhvr additive="base">
                                        <p:cTn id="32" dur="500"/>
                                        <p:tgtEl>
                                          <p:spTgt spid="14"/>
                                        </p:tgtEl>
                                        <p:attrNameLst>
                                          <p:attrName>ppt_x</p:attrName>
                                        </p:attrNameLst>
                                      </p:cBhvr>
                                      <p:tavLst>
                                        <p:tav tm="0">
                                          <p:val>
                                            <p:strVal val="#ppt_x-#ppt_w*1.125000"/>
                                          </p:val>
                                        </p:tav>
                                        <p:tav tm="100000">
                                          <p:val>
                                            <p:strVal val="#ppt_x"/>
                                          </p:val>
                                        </p:tav>
                                      </p:tavLst>
                                    </p:anim>
                                    <p:animEffect transition="in" filter="wipe(right)">
                                      <p:cBhvr>
                                        <p:cTn id="33" dur="500"/>
                                        <p:tgtEl>
                                          <p:spTgt spid="14"/>
                                        </p:tgtEl>
                                      </p:cBhvr>
                                    </p:animEffect>
                                  </p:childTnLst>
                                </p:cTn>
                              </p:par>
                              <p:par>
                                <p:cTn id="34" presetID="12" presetClass="entr" presetSubtype="8" fill="hold" grpId="0" nodeType="withEffect">
                                  <p:stCondLst>
                                    <p:cond delay="0"/>
                                  </p:stCondLst>
                                  <p:childTnLst>
                                    <p:set>
                                      <p:cBhvr>
                                        <p:cTn id="35" dur="1" fill="hold">
                                          <p:stCondLst>
                                            <p:cond delay="0"/>
                                          </p:stCondLst>
                                        </p:cTn>
                                        <p:tgtEl>
                                          <p:spTgt spid="13"/>
                                        </p:tgtEl>
                                        <p:attrNameLst>
                                          <p:attrName>style.visibility</p:attrName>
                                        </p:attrNameLst>
                                      </p:cBhvr>
                                      <p:to>
                                        <p:strVal val="visible"/>
                                      </p:to>
                                    </p:set>
                                    <p:anim calcmode="lin" valueType="num">
                                      <p:cBhvr additive="base">
                                        <p:cTn id="36" dur="500"/>
                                        <p:tgtEl>
                                          <p:spTgt spid="13"/>
                                        </p:tgtEl>
                                        <p:attrNameLst>
                                          <p:attrName>ppt_x</p:attrName>
                                        </p:attrNameLst>
                                      </p:cBhvr>
                                      <p:tavLst>
                                        <p:tav tm="0">
                                          <p:val>
                                            <p:strVal val="#ppt_x-#ppt_w*1.125000"/>
                                          </p:val>
                                        </p:tav>
                                        <p:tav tm="100000">
                                          <p:val>
                                            <p:strVal val="#ppt_x"/>
                                          </p:val>
                                        </p:tav>
                                      </p:tavLst>
                                    </p:anim>
                                    <p:animEffect transition="in" filter="wipe(right)">
                                      <p:cBhvr>
                                        <p:cTn id="37" dur="500"/>
                                        <p:tgtEl>
                                          <p:spTgt spid="13"/>
                                        </p:tgtEl>
                                      </p:cBhvr>
                                    </p:animEffect>
                                  </p:childTnLst>
                                </p:cTn>
                              </p:par>
                            </p:childTnLst>
                          </p:cTn>
                        </p:par>
                        <p:par>
                          <p:cTn id="38" fill="hold">
                            <p:stCondLst>
                              <p:cond delay="2000"/>
                            </p:stCondLst>
                            <p:childTnLst>
                              <p:par>
                                <p:cTn id="39" presetID="16" presetClass="entr" presetSubtype="21" fill="hold" grpId="0" nodeType="afterEffect">
                                  <p:stCondLst>
                                    <p:cond delay="0"/>
                                  </p:stCondLst>
                                  <p:childTnLst>
                                    <p:set>
                                      <p:cBhvr>
                                        <p:cTn id="40" dur="1" fill="hold">
                                          <p:stCondLst>
                                            <p:cond delay="0"/>
                                          </p:stCondLst>
                                        </p:cTn>
                                        <p:tgtEl>
                                          <p:spTgt spid="8"/>
                                        </p:tgtEl>
                                        <p:attrNameLst>
                                          <p:attrName>style.visibility</p:attrName>
                                        </p:attrNameLst>
                                      </p:cBhvr>
                                      <p:to>
                                        <p:strVal val="visible"/>
                                      </p:to>
                                    </p:set>
                                    <p:animEffect transition="in" filter="barn(inVertical)">
                                      <p:cBhvr>
                                        <p:cTn id="41" dur="500"/>
                                        <p:tgtEl>
                                          <p:spTgt spid="8"/>
                                        </p:tgtEl>
                                      </p:cBhvr>
                                    </p:animEffect>
                                  </p:childTnLst>
                                </p:cTn>
                              </p:par>
                            </p:childTnLst>
                          </p:cTn>
                        </p:par>
                        <p:par>
                          <p:cTn id="42" fill="hold">
                            <p:stCondLst>
                              <p:cond delay="2500"/>
                            </p:stCondLst>
                            <p:childTnLst>
                              <p:par>
                                <p:cTn id="43" presetID="42" presetClass="entr" presetSubtype="0" fill="hold" grpId="0" nodeType="afterEffect">
                                  <p:stCondLst>
                                    <p:cond delay="0"/>
                                  </p:stCondLst>
                                  <p:childTnLst>
                                    <p:set>
                                      <p:cBhvr>
                                        <p:cTn id="44" dur="1" fill="hold">
                                          <p:stCondLst>
                                            <p:cond delay="0"/>
                                          </p:stCondLst>
                                        </p:cTn>
                                        <p:tgtEl>
                                          <p:spTgt spid="17"/>
                                        </p:tgtEl>
                                        <p:attrNameLst>
                                          <p:attrName>style.visibility</p:attrName>
                                        </p:attrNameLst>
                                      </p:cBhvr>
                                      <p:to>
                                        <p:strVal val="visible"/>
                                      </p:to>
                                    </p:set>
                                    <p:animEffect transition="in" filter="fade">
                                      <p:cBhvr>
                                        <p:cTn id="45" dur="1000"/>
                                        <p:tgtEl>
                                          <p:spTgt spid="17"/>
                                        </p:tgtEl>
                                      </p:cBhvr>
                                    </p:animEffect>
                                    <p:anim calcmode="lin" valueType="num">
                                      <p:cBhvr>
                                        <p:cTn id="46" dur="1000" fill="hold"/>
                                        <p:tgtEl>
                                          <p:spTgt spid="17"/>
                                        </p:tgtEl>
                                        <p:attrNameLst>
                                          <p:attrName>ppt_x</p:attrName>
                                        </p:attrNameLst>
                                      </p:cBhvr>
                                      <p:tavLst>
                                        <p:tav tm="0">
                                          <p:val>
                                            <p:strVal val="#ppt_x"/>
                                          </p:val>
                                        </p:tav>
                                        <p:tav tm="100000">
                                          <p:val>
                                            <p:strVal val="#ppt_x"/>
                                          </p:val>
                                        </p:tav>
                                      </p:tavLst>
                                    </p:anim>
                                    <p:anim calcmode="lin" valueType="num">
                                      <p:cBhvr>
                                        <p:cTn id="47"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p:bldP spid="14" grpId="0"/>
      <p:bldP spid="15" grpId="0"/>
      <p:bldP spid="16" grpId="0"/>
      <p:bldP spid="1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a16="http://schemas.microsoft.com/office/drawing/2014/main" xmlns="" id="{1C6FC5C3-7E56-4BF2-882C-24654138A9F1}"/>
              </a:ext>
            </a:extLst>
          </p:cNvPr>
          <p:cNvGrpSpPr/>
          <p:nvPr/>
        </p:nvGrpSpPr>
        <p:grpSpPr>
          <a:xfrm>
            <a:off x="0" y="0"/>
            <a:ext cx="12192000" cy="6858000"/>
            <a:chOff x="0" y="0"/>
            <a:chExt cx="12192000" cy="6858000"/>
          </a:xfrm>
        </p:grpSpPr>
        <p:sp>
          <p:nvSpPr>
            <p:cNvPr id="5" name="矩形 4">
              <a:extLst>
                <a:ext uri="{FF2B5EF4-FFF2-40B4-BE49-F238E27FC236}">
                  <a16:creationId xmlns:a16="http://schemas.microsoft.com/office/drawing/2014/main" xmlns="" id="{75BB7A96-69A1-4403-81D0-A3321F2A7F0B}"/>
                </a:ext>
              </a:extLst>
            </p:cNvPr>
            <p:cNvSpPr/>
            <p:nvPr/>
          </p:nvSpPr>
          <p:spPr>
            <a:xfrm>
              <a:off x="0" y="0"/>
              <a:ext cx="12192000" cy="6858000"/>
            </a:xfrm>
            <a:prstGeom prst="rect">
              <a:avLst/>
            </a:prstGeom>
            <a:solidFill>
              <a:srgbClr val="5193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流程图: 手动输入 5">
              <a:extLst>
                <a:ext uri="{FF2B5EF4-FFF2-40B4-BE49-F238E27FC236}">
                  <a16:creationId xmlns:a16="http://schemas.microsoft.com/office/drawing/2014/main" xmlns="" id="{E4119F9C-1160-4575-B199-E5871C1994A8}"/>
                </a:ext>
              </a:extLst>
            </p:cNvPr>
            <p:cNvSpPr/>
            <p:nvPr/>
          </p:nvSpPr>
          <p:spPr>
            <a:xfrm>
              <a:off x="0" y="2698955"/>
              <a:ext cx="12192000" cy="4159045"/>
            </a:xfrm>
            <a:prstGeom prst="flowChartManualInput">
              <a:avLst/>
            </a:prstGeom>
            <a:solidFill>
              <a:srgbClr val="FCCA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矩形 6">
            <a:extLst>
              <a:ext uri="{FF2B5EF4-FFF2-40B4-BE49-F238E27FC236}">
                <a16:creationId xmlns:a16="http://schemas.microsoft.com/office/drawing/2014/main" xmlns="" id="{379FBBE5-404F-4C59-9886-D135173D7BDE}"/>
              </a:ext>
            </a:extLst>
          </p:cNvPr>
          <p:cNvSpPr/>
          <p:nvPr/>
        </p:nvSpPr>
        <p:spPr>
          <a:xfrm>
            <a:off x="224913" y="199103"/>
            <a:ext cx="11742174" cy="64597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 name="图片 8">
            <a:extLst>
              <a:ext uri="{FF2B5EF4-FFF2-40B4-BE49-F238E27FC236}">
                <a16:creationId xmlns:a16="http://schemas.microsoft.com/office/drawing/2014/main" xmlns="" id="{E2AAA63F-9063-4C55-9D12-9B8530656DF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496" y="272502"/>
            <a:ext cx="1002976" cy="417528"/>
          </a:xfrm>
          <a:prstGeom prst="rect">
            <a:avLst/>
          </a:prstGeom>
        </p:spPr>
      </p:pic>
      <p:sp>
        <p:nvSpPr>
          <p:cNvPr id="10" name="PA-文本框 15">
            <a:extLst>
              <a:ext uri="{FF2B5EF4-FFF2-40B4-BE49-F238E27FC236}">
                <a16:creationId xmlns:a16="http://schemas.microsoft.com/office/drawing/2014/main" xmlns="" id="{98D48A62-05BF-4415-91DD-3787622F08B8}"/>
              </a:ext>
            </a:extLst>
          </p:cNvPr>
          <p:cNvSpPr txBox="1"/>
          <p:nvPr>
            <p:custDataLst>
              <p:tags r:id="rId1"/>
            </p:custDataLst>
          </p:nvPr>
        </p:nvSpPr>
        <p:spPr>
          <a:xfrm>
            <a:off x="917090" y="272502"/>
            <a:ext cx="2460291" cy="417529"/>
          </a:xfrm>
          <a:prstGeom prst="rect">
            <a:avLst/>
          </a:prstGeom>
          <a:noFill/>
          <a:ln w="25400" cap="flat" cmpd="sng" algn="ctr">
            <a:noFill/>
            <a:prstDash val="solid"/>
          </a:ln>
          <a:effectLst/>
        </p:spPr>
        <p:txBody>
          <a:bodyPr rtlCol="0" anchor="ctr"/>
          <a:lstStyle>
            <a:defPPr>
              <a:defRPr lang="zh-CN"/>
            </a:defPPr>
            <a:lvl1pPr lvl="0" algn="ctr">
              <a:buSzPct val="80000"/>
              <a:defRPr sz="8800">
                <a:solidFill>
                  <a:schemeClr val="bg2">
                    <a:lumMod val="25000"/>
                  </a:schemeClr>
                </a:solidFill>
                <a:latin typeface="汉仪趣黑W" panose="00020600040101010101" pitchFamily="18" charset="-122"/>
                <a:ea typeface="汉仪趣黑W" panose="00020600040101010101" pitchFamily="18" charset="-122"/>
              </a:defRPr>
            </a:lvl1pPr>
          </a:lstStyle>
          <a:p>
            <a:pPr algn="dist"/>
            <a:r>
              <a:rPr lang="zh-CN" altLang="en-US" sz="1800" dirty="0">
                <a:solidFill>
                  <a:schemeClr val="bg2">
                    <a:lumMod val="10000"/>
                  </a:schemeClr>
                </a:solidFill>
                <a:latin typeface="思源黑体 CN Bold" panose="020B0800000000000000" pitchFamily="34" charset="-122"/>
                <a:ea typeface="思源黑体 CN Bold" panose="020B0800000000000000" pitchFamily="34" charset="-122"/>
                <a:sym typeface="字魂58号-创中黑" panose="00000500000000000000" pitchFamily="2" charset="-122"/>
              </a:rPr>
              <a:t>重要的指示精神</a:t>
            </a:r>
          </a:p>
        </p:txBody>
      </p:sp>
      <p:sp>
        <p:nvSpPr>
          <p:cNvPr id="8" name="椭圆 7">
            <a:extLst>
              <a:ext uri="{FF2B5EF4-FFF2-40B4-BE49-F238E27FC236}">
                <a16:creationId xmlns:a16="http://schemas.microsoft.com/office/drawing/2014/main" xmlns="" id="{F1AAF266-2C04-4147-81D2-68BE36ECFB2F}"/>
              </a:ext>
            </a:extLst>
          </p:cNvPr>
          <p:cNvSpPr/>
          <p:nvPr/>
        </p:nvSpPr>
        <p:spPr>
          <a:xfrm>
            <a:off x="1218427" y="1057488"/>
            <a:ext cx="2319689" cy="2319689"/>
          </a:xfrm>
          <a:prstGeom prst="ellipse">
            <a:avLst/>
          </a:prstGeom>
          <a:solidFill>
            <a:srgbClr val="5193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13" name="文本框 12">
            <a:extLst>
              <a:ext uri="{FF2B5EF4-FFF2-40B4-BE49-F238E27FC236}">
                <a16:creationId xmlns:a16="http://schemas.microsoft.com/office/drawing/2014/main" xmlns="" id="{98A624B0-FFC4-4CED-8E28-9B6BFEBC1279}"/>
              </a:ext>
            </a:extLst>
          </p:cNvPr>
          <p:cNvSpPr txBox="1"/>
          <p:nvPr/>
        </p:nvSpPr>
        <p:spPr>
          <a:xfrm>
            <a:off x="799102" y="4019749"/>
            <a:ext cx="3124087" cy="1967783"/>
          </a:xfrm>
          <a:prstGeom prst="rect">
            <a:avLst/>
          </a:prstGeom>
          <a:noFill/>
        </p:spPr>
        <p:txBody>
          <a:bodyPr wrap="square">
            <a:spAutoFit/>
          </a:bodyPr>
          <a:lstStyle/>
          <a:p>
            <a:pPr algn="ctr">
              <a:lnSpc>
                <a:spcPct val="150000"/>
              </a:lnSpc>
            </a:pPr>
            <a:r>
              <a:rPr lang="zh-CN" altLang="en-US" sz="1400" kern="100" dirty="0">
                <a:solidFill>
                  <a:srgbClr val="383838"/>
                </a:solidFill>
                <a:latin typeface="思源黑体 CN Normal" panose="020B0400000000000000" pitchFamily="34" charset="-122"/>
                <a:ea typeface="思源黑体 CN Normal" panose="020B0400000000000000" pitchFamily="34" charset="-122"/>
                <a:cs typeface="阿里巴巴普惠体 R" panose="00020600040101010101" pitchFamily="18" charset="-122"/>
                <a:sym typeface="字魂58号-创中黑" panose="00000500000000000000" pitchFamily="2" charset="-122"/>
              </a:rPr>
              <a:t>餐饮浪费现象，触目惊心、令人痛心！“谁知盘中餐，粒粒皆辛苦。”尽管我国粮食生产连年丰收，对粮食安全还是始终要有危机意识，全球新冠肺炎疫情所带来的影响更是给我们敲响了警钟</a:t>
            </a:r>
          </a:p>
        </p:txBody>
      </p:sp>
      <p:sp>
        <p:nvSpPr>
          <p:cNvPr id="15" name="椭圆 14">
            <a:extLst>
              <a:ext uri="{FF2B5EF4-FFF2-40B4-BE49-F238E27FC236}">
                <a16:creationId xmlns:a16="http://schemas.microsoft.com/office/drawing/2014/main" xmlns="" id="{8A92175C-280D-4A54-AF35-305793D1FB9B}"/>
              </a:ext>
            </a:extLst>
          </p:cNvPr>
          <p:cNvSpPr/>
          <p:nvPr/>
        </p:nvSpPr>
        <p:spPr>
          <a:xfrm>
            <a:off x="4936156" y="1057488"/>
            <a:ext cx="2319689" cy="2319689"/>
          </a:xfrm>
          <a:prstGeom prst="ellipse">
            <a:avLst/>
          </a:prstGeom>
          <a:solidFill>
            <a:srgbClr val="5193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18" name="文本框 17">
            <a:extLst>
              <a:ext uri="{FF2B5EF4-FFF2-40B4-BE49-F238E27FC236}">
                <a16:creationId xmlns:a16="http://schemas.microsoft.com/office/drawing/2014/main" xmlns="" id="{BA3BC592-9B03-4DA8-A4CF-2FD0ECCA32D5}"/>
              </a:ext>
            </a:extLst>
          </p:cNvPr>
          <p:cNvSpPr txBox="1"/>
          <p:nvPr/>
        </p:nvSpPr>
        <p:spPr>
          <a:xfrm>
            <a:off x="4516831" y="4019749"/>
            <a:ext cx="3124087" cy="1644617"/>
          </a:xfrm>
          <a:prstGeom prst="rect">
            <a:avLst/>
          </a:prstGeom>
          <a:noFill/>
        </p:spPr>
        <p:txBody>
          <a:bodyPr wrap="square">
            <a:spAutoFit/>
          </a:bodyPr>
          <a:lstStyle/>
          <a:p>
            <a:pPr algn="ctr">
              <a:lnSpc>
                <a:spcPct val="150000"/>
              </a:lnSpc>
            </a:pPr>
            <a:r>
              <a:rPr lang="zh-CN" altLang="en-US" sz="1400" kern="100" dirty="0">
                <a:solidFill>
                  <a:srgbClr val="383838"/>
                </a:solidFill>
                <a:latin typeface="思源黑体 CN Normal" panose="020B0400000000000000" pitchFamily="34" charset="-122"/>
                <a:ea typeface="思源黑体 CN Normal" panose="020B0400000000000000" pitchFamily="34" charset="-122"/>
                <a:cs typeface="阿里巴巴普惠体 R" panose="00020600040101010101" pitchFamily="18" charset="-122"/>
                <a:sym typeface="字魂58号-创中黑" panose="00000500000000000000" pitchFamily="2" charset="-122"/>
              </a:rPr>
              <a:t>要加强立法，强化监管，采取有效措施，建立长效机制，坚决制止餐饮浪费行为。要进一步加强宣传教育，切实培养节约习惯，在全社会营造浪费可耻、节约为荣的氛围</a:t>
            </a:r>
          </a:p>
        </p:txBody>
      </p:sp>
      <p:sp>
        <p:nvSpPr>
          <p:cNvPr id="20" name="椭圆 19">
            <a:extLst>
              <a:ext uri="{FF2B5EF4-FFF2-40B4-BE49-F238E27FC236}">
                <a16:creationId xmlns:a16="http://schemas.microsoft.com/office/drawing/2014/main" xmlns="" id="{AE6585C6-8AEA-42A1-8520-98B8EC27068A}"/>
              </a:ext>
            </a:extLst>
          </p:cNvPr>
          <p:cNvSpPr/>
          <p:nvPr/>
        </p:nvSpPr>
        <p:spPr>
          <a:xfrm>
            <a:off x="8653885" y="1057488"/>
            <a:ext cx="2319689" cy="2319689"/>
          </a:xfrm>
          <a:prstGeom prst="ellipse">
            <a:avLst/>
          </a:prstGeom>
          <a:solidFill>
            <a:srgbClr val="5193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23" name="文本框 22">
            <a:extLst>
              <a:ext uri="{FF2B5EF4-FFF2-40B4-BE49-F238E27FC236}">
                <a16:creationId xmlns:a16="http://schemas.microsoft.com/office/drawing/2014/main" xmlns="" id="{B6493196-4280-4A96-9FD3-42A567C9388B}"/>
              </a:ext>
            </a:extLst>
          </p:cNvPr>
          <p:cNvSpPr txBox="1"/>
          <p:nvPr/>
        </p:nvSpPr>
        <p:spPr>
          <a:xfrm>
            <a:off x="8234560" y="4019749"/>
            <a:ext cx="3124087" cy="2031325"/>
          </a:xfrm>
          <a:prstGeom prst="rect">
            <a:avLst/>
          </a:prstGeom>
          <a:noFill/>
        </p:spPr>
        <p:txBody>
          <a:bodyPr wrap="square">
            <a:spAutoFit/>
          </a:bodyPr>
          <a:lstStyle/>
          <a:p>
            <a:pPr algn="ctr"/>
            <a:r>
              <a:rPr lang="zh-CN" altLang="en-US" sz="1400" kern="100" dirty="0">
                <a:solidFill>
                  <a:srgbClr val="383838"/>
                </a:solidFill>
                <a:latin typeface="思源黑体 CN Normal" panose="020B0400000000000000" pitchFamily="34" charset="-122"/>
                <a:ea typeface="思源黑体 CN Normal" panose="020B0400000000000000" pitchFamily="34" charset="-122"/>
                <a:cs typeface="阿里巴巴普惠体 R" panose="00020600040101010101" pitchFamily="18" charset="-122"/>
                <a:sym typeface="字魂58号-创中黑" panose="00000500000000000000" pitchFamily="2" charset="-122"/>
              </a:rPr>
              <a:t>要求厉行节约、反对浪费。此后，</a:t>
            </a:r>
            <a:r>
              <a:rPr lang="en-US" altLang="zh-CN" sz="1400" kern="100" dirty="0">
                <a:solidFill>
                  <a:srgbClr val="383838"/>
                </a:solidFill>
                <a:latin typeface="思源黑体 CN Normal" panose="020B0400000000000000" pitchFamily="34" charset="-122"/>
                <a:ea typeface="思源黑体 CN Normal" panose="020B0400000000000000" pitchFamily="34" charset="-122"/>
                <a:cs typeface="阿里巴巴普惠体 R" panose="00020600040101010101" pitchFamily="18" charset="-122"/>
                <a:sym typeface="字魂58号-创中黑" panose="00000500000000000000" pitchFamily="2" charset="-122"/>
              </a:rPr>
              <a:t>XXXX</a:t>
            </a:r>
            <a:r>
              <a:rPr lang="zh-CN" altLang="en-US" sz="1400" kern="100" dirty="0">
                <a:solidFill>
                  <a:srgbClr val="383838"/>
                </a:solidFill>
                <a:latin typeface="思源黑体 CN Normal" panose="020B0400000000000000" pitchFamily="34" charset="-122"/>
                <a:ea typeface="思源黑体 CN Normal" panose="020B0400000000000000" pitchFamily="34" charset="-122"/>
                <a:cs typeface="阿里巴巴普惠体 R" panose="00020600040101010101" pitchFamily="18" charset="-122"/>
                <a:sym typeface="字魂58号-创中黑" panose="00000500000000000000" pitchFamily="2" charset="-122"/>
              </a:rPr>
              <a:t>又多次作出重要指示，要求以刚性的制度约束、严格的制度执行、强有力的监督检查、严厉的惩戒机制，切实遏制公款消费中的各种违规违纪违法现象，并针对部分学校存在食物浪费和学生节俭意识缺乏的问题，对切实加强引导和管理，培养学生勤俭节约良好美德等提出明确要求</a:t>
            </a:r>
          </a:p>
        </p:txBody>
      </p:sp>
      <p:sp>
        <p:nvSpPr>
          <p:cNvPr id="25" name="文本框 24">
            <a:extLst>
              <a:ext uri="{FF2B5EF4-FFF2-40B4-BE49-F238E27FC236}">
                <a16:creationId xmlns:a16="http://schemas.microsoft.com/office/drawing/2014/main" xmlns="" id="{7CCD8B10-1419-467E-9868-DB3654085BE1}"/>
              </a:ext>
            </a:extLst>
          </p:cNvPr>
          <p:cNvSpPr txBox="1"/>
          <p:nvPr/>
        </p:nvSpPr>
        <p:spPr>
          <a:xfrm>
            <a:off x="1647582" y="1639337"/>
            <a:ext cx="1461378" cy="954107"/>
          </a:xfrm>
          <a:prstGeom prst="rect">
            <a:avLst/>
          </a:prstGeom>
          <a:noFill/>
        </p:spPr>
        <p:txBody>
          <a:bodyPr wrap="square">
            <a:spAutoFit/>
          </a:bodyPr>
          <a:lstStyle/>
          <a:p>
            <a:pPr algn="ctr"/>
            <a:r>
              <a:rPr lang="en-US" altLang="zh-CN" sz="2800" dirty="0">
                <a:solidFill>
                  <a:schemeClr val="bg1"/>
                </a:solidFill>
                <a:latin typeface="思源黑体 CN Bold" panose="020B0800000000000000" pitchFamily="34" charset="-122"/>
                <a:ea typeface="思源黑体 CN Bold" panose="020B0800000000000000" pitchFamily="34" charset="-122"/>
                <a:sym typeface="字魂58号-创中黑" panose="00000500000000000000" pitchFamily="2" charset="-122"/>
              </a:rPr>
              <a:t>XXX</a:t>
            </a:r>
          </a:p>
          <a:p>
            <a:pPr algn="ctr"/>
            <a:r>
              <a:rPr lang="zh-CN" altLang="en-US" sz="2800" dirty="0">
                <a:solidFill>
                  <a:schemeClr val="bg1"/>
                </a:solidFill>
                <a:latin typeface="思源黑体 CN Bold" panose="020B0800000000000000" pitchFamily="34" charset="-122"/>
                <a:ea typeface="思源黑体 CN Bold" panose="020B0800000000000000" pitchFamily="34" charset="-122"/>
                <a:sym typeface="字魂58号-创中黑" panose="00000500000000000000" pitchFamily="2" charset="-122"/>
              </a:rPr>
              <a:t>指出</a:t>
            </a:r>
          </a:p>
        </p:txBody>
      </p:sp>
      <p:sp>
        <p:nvSpPr>
          <p:cNvPr id="26" name="文本框 25">
            <a:extLst>
              <a:ext uri="{FF2B5EF4-FFF2-40B4-BE49-F238E27FC236}">
                <a16:creationId xmlns:a16="http://schemas.microsoft.com/office/drawing/2014/main" xmlns="" id="{1AF83E93-AA3C-400E-BDFB-E1C1E110F064}"/>
              </a:ext>
            </a:extLst>
          </p:cNvPr>
          <p:cNvSpPr txBox="1"/>
          <p:nvPr/>
        </p:nvSpPr>
        <p:spPr>
          <a:xfrm>
            <a:off x="5365311" y="1639337"/>
            <a:ext cx="1461378" cy="954107"/>
          </a:xfrm>
          <a:prstGeom prst="rect">
            <a:avLst/>
          </a:prstGeom>
          <a:noFill/>
        </p:spPr>
        <p:txBody>
          <a:bodyPr wrap="square">
            <a:spAutoFit/>
          </a:bodyPr>
          <a:lstStyle/>
          <a:p>
            <a:pPr algn="ctr"/>
            <a:r>
              <a:rPr lang="en-US" altLang="zh-CN" sz="2800" dirty="0">
                <a:solidFill>
                  <a:schemeClr val="bg1"/>
                </a:solidFill>
                <a:latin typeface="思源黑体 CN Bold" panose="020B0800000000000000" pitchFamily="34" charset="-122"/>
                <a:ea typeface="思源黑体 CN Bold" panose="020B0800000000000000" pitchFamily="34" charset="-122"/>
                <a:sym typeface="字魂58号-创中黑" panose="00000500000000000000" pitchFamily="2" charset="-122"/>
              </a:rPr>
              <a:t>XXX</a:t>
            </a:r>
          </a:p>
          <a:p>
            <a:pPr algn="ctr"/>
            <a:r>
              <a:rPr lang="zh-CN" altLang="en-US" sz="2800" dirty="0">
                <a:solidFill>
                  <a:schemeClr val="bg1"/>
                </a:solidFill>
                <a:latin typeface="思源黑体 CN Bold" panose="020B0800000000000000" pitchFamily="34" charset="-122"/>
                <a:ea typeface="思源黑体 CN Bold" panose="020B0800000000000000" pitchFamily="34" charset="-122"/>
                <a:sym typeface="字魂58号-创中黑" panose="00000500000000000000" pitchFamily="2" charset="-122"/>
              </a:rPr>
              <a:t>强调</a:t>
            </a:r>
          </a:p>
        </p:txBody>
      </p:sp>
      <p:sp>
        <p:nvSpPr>
          <p:cNvPr id="27" name="文本框 26">
            <a:extLst>
              <a:ext uri="{FF2B5EF4-FFF2-40B4-BE49-F238E27FC236}">
                <a16:creationId xmlns:a16="http://schemas.microsoft.com/office/drawing/2014/main" xmlns="" id="{2FAC0EF5-9718-44AB-A9AD-CC7A8ECE6824}"/>
              </a:ext>
            </a:extLst>
          </p:cNvPr>
          <p:cNvSpPr txBox="1"/>
          <p:nvPr/>
        </p:nvSpPr>
        <p:spPr>
          <a:xfrm>
            <a:off x="9083040" y="1639337"/>
            <a:ext cx="1461378" cy="954107"/>
          </a:xfrm>
          <a:prstGeom prst="rect">
            <a:avLst/>
          </a:prstGeom>
          <a:noFill/>
        </p:spPr>
        <p:txBody>
          <a:bodyPr wrap="square">
            <a:spAutoFit/>
          </a:bodyPr>
          <a:lstStyle/>
          <a:p>
            <a:pPr algn="ctr"/>
            <a:r>
              <a:rPr lang="en-US" altLang="zh-CN" sz="2800" dirty="0">
                <a:solidFill>
                  <a:schemeClr val="bg1"/>
                </a:solidFill>
                <a:latin typeface="思源黑体 CN Bold" panose="020B0800000000000000" pitchFamily="34" charset="-122"/>
                <a:ea typeface="思源黑体 CN Bold" panose="020B0800000000000000" pitchFamily="34" charset="-122"/>
                <a:sym typeface="字魂58号-创中黑" panose="00000500000000000000" pitchFamily="2" charset="-122"/>
              </a:rPr>
              <a:t>XXX</a:t>
            </a:r>
          </a:p>
          <a:p>
            <a:pPr algn="ctr"/>
            <a:r>
              <a:rPr lang="zh-CN" altLang="en-US" sz="2800" dirty="0">
                <a:solidFill>
                  <a:schemeClr val="bg1"/>
                </a:solidFill>
                <a:latin typeface="思源黑体 CN Bold" panose="020B0800000000000000" pitchFamily="34" charset="-122"/>
                <a:ea typeface="思源黑体 CN Bold" panose="020B0800000000000000" pitchFamily="34" charset="-122"/>
                <a:sym typeface="字魂58号-创中黑" panose="00000500000000000000" pitchFamily="2" charset="-122"/>
              </a:rPr>
              <a:t>指示</a:t>
            </a:r>
          </a:p>
        </p:txBody>
      </p:sp>
      <p:grpSp>
        <p:nvGrpSpPr>
          <p:cNvPr id="2" name="组合 1">
            <a:extLst>
              <a:ext uri="{FF2B5EF4-FFF2-40B4-BE49-F238E27FC236}">
                <a16:creationId xmlns:a16="http://schemas.microsoft.com/office/drawing/2014/main" xmlns="" id="{8273901B-EFC5-41B4-9566-3B771A21618E}"/>
              </a:ext>
            </a:extLst>
          </p:cNvPr>
          <p:cNvGrpSpPr/>
          <p:nvPr/>
        </p:nvGrpSpPr>
        <p:grpSpPr>
          <a:xfrm>
            <a:off x="1897704" y="2744493"/>
            <a:ext cx="961136" cy="961136"/>
            <a:chOff x="1897704" y="2744493"/>
            <a:chExt cx="961136" cy="961136"/>
          </a:xfrm>
        </p:grpSpPr>
        <p:sp>
          <p:nvSpPr>
            <p:cNvPr id="11" name="椭圆 10">
              <a:extLst>
                <a:ext uri="{FF2B5EF4-FFF2-40B4-BE49-F238E27FC236}">
                  <a16:creationId xmlns:a16="http://schemas.microsoft.com/office/drawing/2014/main" xmlns="" id="{7B0E638A-B696-4484-8511-4B5C3DAC6549}"/>
                </a:ext>
              </a:extLst>
            </p:cNvPr>
            <p:cNvSpPr/>
            <p:nvPr/>
          </p:nvSpPr>
          <p:spPr>
            <a:xfrm>
              <a:off x="1897704" y="2744493"/>
              <a:ext cx="961136" cy="961136"/>
            </a:xfrm>
            <a:prstGeom prst="ellipse">
              <a:avLst/>
            </a:prstGeom>
            <a:solidFill>
              <a:srgbClr val="FCCA2D"/>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28" name="文本框 27">
              <a:extLst>
                <a:ext uri="{FF2B5EF4-FFF2-40B4-BE49-F238E27FC236}">
                  <a16:creationId xmlns:a16="http://schemas.microsoft.com/office/drawing/2014/main" xmlns="" id="{747308F5-8EE7-4775-AE6A-85ABAF4F2D7D}"/>
                </a:ext>
              </a:extLst>
            </p:cNvPr>
            <p:cNvSpPr txBox="1"/>
            <p:nvPr/>
          </p:nvSpPr>
          <p:spPr>
            <a:xfrm>
              <a:off x="1932218" y="2991918"/>
              <a:ext cx="892106" cy="461665"/>
            </a:xfrm>
            <a:prstGeom prst="rect">
              <a:avLst/>
            </a:prstGeom>
            <a:noFill/>
          </p:spPr>
          <p:txBody>
            <a:bodyPr wrap="square" rtlCol="0">
              <a:spAutoFit/>
            </a:bodyPr>
            <a:lstStyle/>
            <a:p>
              <a:pPr algn="ctr"/>
              <a:r>
                <a:rPr lang="en-US" altLang="zh-CN" sz="2400" dirty="0">
                  <a:solidFill>
                    <a:schemeClr val="bg1"/>
                  </a:solidFill>
                  <a:latin typeface="思源黑体 CN Bold" panose="020B0800000000000000" pitchFamily="34" charset="-122"/>
                  <a:ea typeface="思源黑体 CN Bold" panose="020B0800000000000000" pitchFamily="34" charset="-122"/>
                  <a:sym typeface="字魂58号-创中黑" panose="00000500000000000000" pitchFamily="2" charset="-122"/>
                </a:rPr>
                <a:t>01</a:t>
              </a:r>
              <a:endParaRPr lang="zh-CN" altLang="en-US" sz="2400" dirty="0">
                <a:solidFill>
                  <a:schemeClr val="bg1"/>
                </a:solidFill>
                <a:latin typeface="思源黑体 CN Bold" panose="020B0800000000000000" pitchFamily="34" charset="-122"/>
                <a:ea typeface="思源黑体 CN Bold" panose="020B0800000000000000" pitchFamily="34" charset="-122"/>
                <a:sym typeface="字魂58号-创中黑" panose="00000500000000000000" pitchFamily="2" charset="-122"/>
              </a:endParaRPr>
            </a:p>
          </p:txBody>
        </p:sp>
      </p:grpSp>
      <p:grpSp>
        <p:nvGrpSpPr>
          <p:cNvPr id="3" name="组合 2">
            <a:extLst>
              <a:ext uri="{FF2B5EF4-FFF2-40B4-BE49-F238E27FC236}">
                <a16:creationId xmlns:a16="http://schemas.microsoft.com/office/drawing/2014/main" xmlns="" id="{627B1B5A-2891-470B-9BB6-7CF635587D69}"/>
              </a:ext>
            </a:extLst>
          </p:cNvPr>
          <p:cNvGrpSpPr/>
          <p:nvPr/>
        </p:nvGrpSpPr>
        <p:grpSpPr>
          <a:xfrm>
            <a:off x="5615433" y="2744493"/>
            <a:ext cx="961136" cy="961136"/>
            <a:chOff x="5615433" y="2744493"/>
            <a:chExt cx="961136" cy="961136"/>
          </a:xfrm>
        </p:grpSpPr>
        <p:sp>
          <p:nvSpPr>
            <p:cNvPr id="16" name="椭圆 15">
              <a:extLst>
                <a:ext uri="{FF2B5EF4-FFF2-40B4-BE49-F238E27FC236}">
                  <a16:creationId xmlns:a16="http://schemas.microsoft.com/office/drawing/2014/main" xmlns="" id="{B1FDE86F-F15D-4457-B156-7829D985CB5A}"/>
                </a:ext>
              </a:extLst>
            </p:cNvPr>
            <p:cNvSpPr/>
            <p:nvPr/>
          </p:nvSpPr>
          <p:spPr>
            <a:xfrm>
              <a:off x="5615433" y="2744493"/>
              <a:ext cx="961136" cy="961136"/>
            </a:xfrm>
            <a:prstGeom prst="ellipse">
              <a:avLst/>
            </a:prstGeom>
            <a:solidFill>
              <a:srgbClr val="FCCA2D"/>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29" name="文本框 28">
              <a:extLst>
                <a:ext uri="{FF2B5EF4-FFF2-40B4-BE49-F238E27FC236}">
                  <a16:creationId xmlns:a16="http://schemas.microsoft.com/office/drawing/2014/main" xmlns="" id="{6F7CA727-4E8E-432B-9B96-D8638631A31E}"/>
                </a:ext>
              </a:extLst>
            </p:cNvPr>
            <p:cNvSpPr txBox="1"/>
            <p:nvPr/>
          </p:nvSpPr>
          <p:spPr>
            <a:xfrm>
              <a:off x="5649947" y="2991918"/>
              <a:ext cx="892106" cy="461665"/>
            </a:xfrm>
            <a:prstGeom prst="rect">
              <a:avLst/>
            </a:prstGeom>
            <a:noFill/>
          </p:spPr>
          <p:txBody>
            <a:bodyPr wrap="square" rtlCol="0">
              <a:spAutoFit/>
            </a:bodyPr>
            <a:lstStyle/>
            <a:p>
              <a:pPr algn="ctr"/>
              <a:r>
                <a:rPr lang="en-US" altLang="zh-CN" sz="2400" dirty="0">
                  <a:solidFill>
                    <a:schemeClr val="bg1"/>
                  </a:solidFill>
                  <a:latin typeface="思源黑体 CN Bold" panose="020B0800000000000000" pitchFamily="34" charset="-122"/>
                  <a:ea typeface="思源黑体 CN Bold" panose="020B0800000000000000" pitchFamily="34" charset="-122"/>
                  <a:sym typeface="字魂58号-创中黑" panose="00000500000000000000" pitchFamily="2" charset="-122"/>
                </a:rPr>
                <a:t>02</a:t>
              </a:r>
              <a:endParaRPr lang="zh-CN" altLang="en-US" sz="2400" dirty="0">
                <a:solidFill>
                  <a:schemeClr val="bg1"/>
                </a:solidFill>
                <a:latin typeface="思源黑体 CN Bold" panose="020B0800000000000000" pitchFamily="34" charset="-122"/>
                <a:ea typeface="思源黑体 CN Bold" panose="020B0800000000000000" pitchFamily="34" charset="-122"/>
                <a:sym typeface="字魂58号-创中黑" panose="00000500000000000000" pitchFamily="2" charset="-122"/>
              </a:endParaRPr>
            </a:p>
          </p:txBody>
        </p:sp>
      </p:grpSp>
      <p:grpSp>
        <p:nvGrpSpPr>
          <p:cNvPr id="12" name="组合 11">
            <a:extLst>
              <a:ext uri="{FF2B5EF4-FFF2-40B4-BE49-F238E27FC236}">
                <a16:creationId xmlns:a16="http://schemas.microsoft.com/office/drawing/2014/main" xmlns="" id="{7110AAC3-8174-436E-860E-1371EE688320}"/>
              </a:ext>
            </a:extLst>
          </p:cNvPr>
          <p:cNvGrpSpPr/>
          <p:nvPr/>
        </p:nvGrpSpPr>
        <p:grpSpPr>
          <a:xfrm>
            <a:off x="9333162" y="2744493"/>
            <a:ext cx="961136" cy="961136"/>
            <a:chOff x="9333162" y="2744493"/>
            <a:chExt cx="961136" cy="961136"/>
          </a:xfrm>
        </p:grpSpPr>
        <p:sp>
          <p:nvSpPr>
            <p:cNvPr id="21" name="椭圆 20">
              <a:extLst>
                <a:ext uri="{FF2B5EF4-FFF2-40B4-BE49-F238E27FC236}">
                  <a16:creationId xmlns:a16="http://schemas.microsoft.com/office/drawing/2014/main" xmlns="" id="{9BB13416-FF63-496A-A094-0F15D0EB710C}"/>
                </a:ext>
              </a:extLst>
            </p:cNvPr>
            <p:cNvSpPr/>
            <p:nvPr/>
          </p:nvSpPr>
          <p:spPr>
            <a:xfrm>
              <a:off x="9333162" y="2744493"/>
              <a:ext cx="961136" cy="961136"/>
            </a:xfrm>
            <a:prstGeom prst="ellipse">
              <a:avLst/>
            </a:prstGeom>
            <a:solidFill>
              <a:srgbClr val="FCCA2D"/>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30" name="文本框 29">
              <a:extLst>
                <a:ext uri="{FF2B5EF4-FFF2-40B4-BE49-F238E27FC236}">
                  <a16:creationId xmlns:a16="http://schemas.microsoft.com/office/drawing/2014/main" xmlns="" id="{10637A8B-6444-4E00-9122-A0461F5A8847}"/>
                </a:ext>
              </a:extLst>
            </p:cNvPr>
            <p:cNvSpPr txBox="1"/>
            <p:nvPr/>
          </p:nvSpPr>
          <p:spPr>
            <a:xfrm>
              <a:off x="9377764" y="2991918"/>
              <a:ext cx="892106" cy="461665"/>
            </a:xfrm>
            <a:prstGeom prst="rect">
              <a:avLst/>
            </a:prstGeom>
            <a:noFill/>
          </p:spPr>
          <p:txBody>
            <a:bodyPr wrap="square" rtlCol="0">
              <a:spAutoFit/>
            </a:bodyPr>
            <a:lstStyle/>
            <a:p>
              <a:pPr algn="ctr"/>
              <a:r>
                <a:rPr lang="en-US" altLang="zh-CN" sz="2400" dirty="0">
                  <a:solidFill>
                    <a:schemeClr val="bg1"/>
                  </a:solidFill>
                  <a:latin typeface="思源黑体 CN Bold" panose="020B0800000000000000" pitchFamily="34" charset="-122"/>
                  <a:ea typeface="思源黑体 CN Bold" panose="020B0800000000000000" pitchFamily="34" charset="-122"/>
                  <a:sym typeface="字魂58号-创中黑" panose="00000500000000000000" pitchFamily="2" charset="-122"/>
                </a:rPr>
                <a:t>03</a:t>
              </a:r>
              <a:endParaRPr lang="zh-CN" altLang="en-US" sz="2400" dirty="0">
                <a:solidFill>
                  <a:schemeClr val="bg1"/>
                </a:solidFill>
                <a:latin typeface="思源黑体 CN Bold" panose="020B0800000000000000" pitchFamily="34" charset="-122"/>
                <a:ea typeface="思源黑体 CN Bold" panose="020B0800000000000000" pitchFamily="34" charset="-122"/>
                <a:sym typeface="字魂58号-创中黑" panose="00000500000000000000" pitchFamily="2" charset="-122"/>
              </a:endParaRPr>
            </a:p>
          </p:txBody>
        </p:sp>
      </p:grpSp>
    </p:spTree>
    <p:extLst>
      <p:ext uri="{BB962C8B-B14F-4D97-AF65-F5344CB8AC3E}">
        <p14:creationId xmlns:p14="http://schemas.microsoft.com/office/powerpoint/2010/main" val="179689399"/>
      </p:ext>
    </p:extLst>
  </p:cSld>
  <p:clrMapOvr>
    <a:masterClrMapping/>
  </p:clrMapOvr>
  <p:transition spd="slow" advClick="0" advTm="0">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heel(1)">
                                      <p:cBhvr>
                                        <p:cTn id="7" dur="2000"/>
                                        <p:tgtEl>
                                          <p:spTgt spid="8"/>
                                        </p:tgtEl>
                                      </p:cBhvr>
                                    </p:animEffect>
                                  </p:childTnLst>
                                </p:cTn>
                              </p:par>
                              <p:par>
                                <p:cTn id="8" presetID="21" presetClass="entr" presetSubtype="1"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wheel(1)">
                                      <p:cBhvr>
                                        <p:cTn id="10" dur="2000"/>
                                        <p:tgtEl>
                                          <p:spTgt spid="15"/>
                                        </p:tgtEl>
                                      </p:cBhvr>
                                    </p:animEffect>
                                  </p:childTnLst>
                                </p:cTn>
                              </p:par>
                              <p:par>
                                <p:cTn id="11" presetID="21" presetClass="entr" presetSubtype="1" fill="hold" grpId="0" nodeType="with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wheel(1)">
                                      <p:cBhvr>
                                        <p:cTn id="13" dur="2000"/>
                                        <p:tgtEl>
                                          <p:spTgt spid="20"/>
                                        </p:tgtEl>
                                      </p:cBhvr>
                                    </p:animEffect>
                                  </p:childTnLst>
                                </p:cTn>
                              </p:par>
                            </p:childTnLst>
                          </p:cTn>
                        </p:par>
                        <p:par>
                          <p:cTn id="14" fill="hold">
                            <p:stCondLst>
                              <p:cond delay="2000"/>
                            </p:stCondLst>
                            <p:childTnLst>
                              <p:par>
                                <p:cTn id="15" presetID="37" presetClass="entr" presetSubtype="0" fill="hold" grpId="0" nodeType="after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fade">
                                      <p:cBhvr>
                                        <p:cTn id="17" dur="1000"/>
                                        <p:tgtEl>
                                          <p:spTgt spid="25"/>
                                        </p:tgtEl>
                                      </p:cBhvr>
                                    </p:animEffect>
                                    <p:anim calcmode="lin" valueType="num">
                                      <p:cBhvr>
                                        <p:cTn id="18" dur="1000" fill="hold"/>
                                        <p:tgtEl>
                                          <p:spTgt spid="25"/>
                                        </p:tgtEl>
                                        <p:attrNameLst>
                                          <p:attrName>ppt_x</p:attrName>
                                        </p:attrNameLst>
                                      </p:cBhvr>
                                      <p:tavLst>
                                        <p:tav tm="0">
                                          <p:val>
                                            <p:strVal val="#ppt_x"/>
                                          </p:val>
                                        </p:tav>
                                        <p:tav tm="100000">
                                          <p:val>
                                            <p:strVal val="#ppt_x"/>
                                          </p:val>
                                        </p:tav>
                                      </p:tavLst>
                                    </p:anim>
                                    <p:anim calcmode="lin" valueType="num">
                                      <p:cBhvr>
                                        <p:cTn id="19" dur="900" decel="100000" fill="hold"/>
                                        <p:tgtEl>
                                          <p:spTgt spid="25"/>
                                        </p:tgtEl>
                                        <p:attrNameLst>
                                          <p:attrName>ppt_y</p:attrName>
                                        </p:attrNameLst>
                                      </p:cBhvr>
                                      <p:tavLst>
                                        <p:tav tm="0">
                                          <p:val>
                                            <p:strVal val="#ppt_y+1"/>
                                          </p:val>
                                        </p:tav>
                                        <p:tav tm="100000">
                                          <p:val>
                                            <p:strVal val="#ppt_y-.03"/>
                                          </p:val>
                                        </p:tav>
                                      </p:tavLst>
                                    </p:anim>
                                    <p:anim calcmode="lin" valueType="num">
                                      <p:cBhvr>
                                        <p:cTn id="20" dur="100" accel="100000" fill="hold">
                                          <p:stCondLst>
                                            <p:cond delay="900"/>
                                          </p:stCondLst>
                                        </p:cTn>
                                        <p:tgtEl>
                                          <p:spTgt spid="25"/>
                                        </p:tgtEl>
                                        <p:attrNameLst>
                                          <p:attrName>ppt_y</p:attrName>
                                        </p:attrNameLst>
                                      </p:cBhvr>
                                      <p:tavLst>
                                        <p:tav tm="0">
                                          <p:val>
                                            <p:strVal val="#ppt_y-.03"/>
                                          </p:val>
                                        </p:tav>
                                        <p:tav tm="100000">
                                          <p:val>
                                            <p:strVal val="#ppt_y"/>
                                          </p:val>
                                        </p:tav>
                                      </p:tavLst>
                                    </p:anim>
                                  </p:childTnLst>
                                </p:cTn>
                              </p:par>
                              <p:par>
                                <p:cTn id="21" presetID="37" presetClass="entr" presetSubtype="0" fill="hold" grpId="0" nodeType="with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fade">
                                      <p:cBhvr>
                                        <p:cTn id="23" dur="1000"/>
                                        <p:tgtEl>
                                          <p:spTgt spid="26"/>
                                        </p:tgtEl>
                                      </p:cBhvr>
                                    </p:animEffect>
                                    <p:anim calcmode="lin" valueType="num">
                                      <p:cBhvr>
                                        <p:cTn id="24" dur="1000" fill="hold"/>
                                        <p:tgtEl>
                                          <p:spTgt spid="26"/>
                                        </p:tgtEl>
                                        <p:attrNameLst>
                                          <p:attrName>ppt_x</p:attrName>
                                        </p:attrNameLst>
                                      </p:cBhvr>
                                      <p:tavLst>
                                        <p:tav tm="0">
                                          <p:val>
                                            <p:strVal val="#ppt_x"/>
                                          </p:val>
                                        </p:tav>
                                        <p:tav tm="100000">
                                          <p:val>
                                            <p:strVal val="#ppt_x"/>
                                          </p:val>
                                        </p:tav>
                                      </p:tavLst>
                                    </p:anim>
                                    <p:anim calcmode="lin" valueType="num">
                                      <p:cBhvr>
                                        <p:cTn id="25" dur="900" decel="100000" fill="hold"/>
                                        <p:tgtEl>
                                          <p:spTgt spid="26"/>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26"/>
                                        </p:tgtEl>
                                        <p:attrNameLst>
                                          <p:attrName>ppt_y</p:attrName>
                                        </p:attrNameLst>
                                      </p:cBhvr>
                                      <p:tavLst>
                                        <p:tav tm="0">
                                          <p:val>
                                            <p:strVal val="#ppt_y-.03"/>
                                          </p:val>
                                        </p:tav>
                                        <p:tav tm="100000">
                                          <p:val>
                                            <p:strVal val="#ppt_y"/>
                                          </p:val>
                                        </p:tav>
                                      </p:tavLst>
                                    </p:anim>
                                  </p:childTnLst>
                                </p:cTn>
                              </p:par>
                              <p:par>
                                <p:cTn id="27" presetID="37" presetClass="entr" presetSubtype="0" fill="hold" grpId="0" nodeType="withEffect">
                                  <p:stCondLst>
                                    <p:cond delay="0"/>
                                  </p:stCondLst>
                                  <p:childTnLst>
                                    <p:set>
                                      <p:cBhvr>
                                        <p:cTn id="28" dur="1" fill="hold">
                                          <p:stCondLst>
                                            <p:cond delay="0"/>
                                          </p:stCondLst>
                                        </p:cTn>
                                        <p:tgtEl>
                                          <p:spTgt spid="27"/>
                                        </p:tgtEl>
                                        <p:attrNameLst>
                                          <p:attrName>style.visibility</p:attrName>
                                        </p:attrNameLst>
                                      </p:cBhvr>
                                      <p:to>
                                        <p:strVal val="visible"/>
                                      </p:to>
                                    </p:set>
                                    <p:animEffect transition="in" filter="fade">
                                      <p:cBhvr>
                                        <p:cTn id="29" dur="1000"/>
                                        <p:tgtEl>
                                          <p:spTgt spid="27"/>
                                        </p:tgtEl>
                                      </p:cBhvr>
                                    </p:animEffect>
                                    <p:anim calcmode="lin" valueType="num">
                                      <p:cBhvr>
                                        <p:cTn id="30" dur="1000" fill="hold"/>
                                        <p:tgtEl>
                                          <p:spTgt spid="27"/>
                                        </p:tgtEl>
                                        <p:attrNameLst>
                                          <p:attrName>ppt_x</p:attrName>
                                        </p:attrNameLst>
                                      </p:cBhvr>
                                      <p:tavLst>
                                        <p:tav tm="0">
                                          <p:val>
                                            <p:strVal val="#ppt_x"/>
                                          </p:val>
                                        </p:tav>
                                        <p:tav tm="100000">
                                          <p:val>
                                            <p:strVal val="#ppt_x"/>
                                          </p:val>
                                        </p:tav>
                                      </p:tavLst>
                                    </p:anim>
                                    <p:anim calcmode="lin" valueType="num">
                                      <p:cBhvr>
                                        <p:cTn id="31" dur="900" decel="100000" fill="hold"/>
                                        <p:tgtEl>
                                          <p:spTgt spid="27"/>
                                        </p:tgtEl>
                                        <p:attrNameLst>
                                          <p:attrName>ppt_y</p:attrName>
                                        </p:attrNameLst>
                                      </p:cBhvr>
                                      <p:tavLst>
                                        <p:tav tm="0">
                                          <p:val>
                                            <p:strVal val="#ppt_y+1"/>
                                          </p:val>
                                        </p:tav>
                                        <p:tav tm="100000">
                                          <p:val>
                                            <p:strVal val="#ppt_y-.03"/>
                                          </p:val>
                                        </p:tav>
                                      </p:tavLst>
                                    </p:anim>
                                    <p:anim calcmode="lin" valueType="num">
                                      <p:cBhvr>
                                        <p:cTn id="32" dur="100" accel="100000" fill="hold">
                                          <p:stCondLst>
                                            <p:cond delay="900"/>
                                          </p:stCondLst>
                                        </p:cTn>
                                        <p:tgtEl>
                                          <p:spTgt spid="27"/>
                                        </p:tgtEl>
                                        <p:attrNameLst>
                                          <p:attrName>ppt_y</p:attrName>
                                        </p:attrNameLst>
                                      </p:cBhvr>
                                      <p:tavLst>
                                        <p:tav tm="0">
                                          <p:val>
                                            <p:strVal val="#ppt_y-.03"/>
                                          </p:val>
                                        </p:tav>
                                        <p:tav tm="100000">
                                          <p:val>
                                            <p:strVal val="#ppt_y"/>
                                          </p:val>
                                        </p:tav>
                                      </p:tavLst>
                                    </p:anim>
                                  </p:childTnLst>
                                </p:cTn>
                              </p:par>
                            </p:childTnLst>
                          </p:cTn>
                        </p:par>
                        <p:par>
                          <p:cTn id="33" fill="hold">
                            <p:stCondLst>
                              <p:cond delay="3000"/>
                            </p:stCondLst>
                            <p:childTnLst>
                              <p:par>
                                <p:cTn id="34" presetID="31" presetClass="entr" presetSubtype="0" fill="hold" nodeType="afterEffect">
                                  <p:stCondLst>
                                    <p:cond delay="0"/>
                                  </p:stCondLst>
                                  <p:childTnLst>
                                    <p:set>
                                      <p:cBhvr>
                                        <p:cTn id="35" dur="1" fill="hold">
                                          <p:stCondLst>
                                            <p:cond delay="0"/>
                                          </p:stCondLst>
                                        </p:cTn>
                                        <p:tgtEl>
                                          <p:spTgt spid="2"/>
                                        </p:tgtEl>
                                        <p:attrNameLst>
                                          <p:attrName>style.visibility</p:attrName>
                                        </p:attrNameLst>
                                      </p:cBhvr>
                                      <p:to>
                                        <p:strVal val="visible"/>
                                      </p:to>
                                    </p:set>
                                    <p:anim calcmode="lin" valueType="num">
                                      <p:cBhvr>
                                        <p:cTn id="36" dur="1000" fill="hold"/>
                                        <p:tgtEl>
                                          <p:spTgt spid="2"/>
                                        </p:tgtEl>
                                        <p:attrNameLst>
                                          <p:attrName>ppt_w</p:attrName>
                                        </p:attrNameLst>
                                      </p:cBhvr>
                                      <p:tavLst>
                                        <p:tav tm="0">
                                          <p:val>
                                            <p:fltVal val="0"/>
                                          </p:val>
                                        </p:tav>
                                        <p:tav tm="100000">
                                          <p:val>
                                            <p:strVal val="#ppt_w"/>
                                          </p:val>
                                        </p:tav>
                                      </p:tavLst>
                                    </p:anim>
                                    <p:anim calcmode="lin" valueType="num">
                                      <p:cBhvr>
                                        <p:cTn id="37" dur="1000" fill="hold"/>
                                        <p:tgtEl>
                                          <p:spTgt spid="2"/>
                                        </p:tgtEl>
                                        <p:attrNameLst>
                                          <p:attrName>ppt_h</p:attrName>
                                        </p:attrNameLst>
                                      </p:cBhvr>
                                      <p:tavLst>
                                        <p:tav tm="0">
                                          <p:val>
                                            <p:fltVal val="0"/>
                                          </p:val>
                                        </p:tav>
                                        <p:tav tm="100000">
                                          <p:val>
                                            <p:strVal val="#ppt_h"/>
                                          </p:val>
                                        </p:tav>
                                      </p:tavLst>
                                    </p:anim>
                                    <p:anim calcmode="lin" valueType="num">
                                      <p:cBhvr>
                                        <p:cTn id="38" dur="1000" fill="hold"/>
                                        <p:tgtEl>
                                          <p:spTgt spid="2"/>
                                        </p:tgtEl>
                                        <p:attrNameLst>
                                          <p:attrName>style.rotation</p:attrName>
                                        </p:attrNameLst>
                                      </p:cBhvr>
                                      <p:tavLst>
                                        <p:tav tm="0">
                                          <p:val>
                                            <p:fltVal val="90"/>
                                          </p:val>
                                        </p:tav>
                                        <p:tav tm="100000">
                                          <p:val>
                                            <p:fltVal val="0"/>
                                          </p:val>
                                        </p:tav>
                                      </p:tavLst>
                                    </p:anim>
                                    <p:animEffect transition="in" filter="fade">
                                      <p:cBhvr>
                                        <p:cTn id="39" dur="1000"/>
                                        <p:tgtEl>
                                          <p:spTgt spid="2"/>
                                        </p:tgtEl>
                                      </p:cBhvr>
                                    </p:animEffect>
                                  </p:childTnLst>
                                </p:cTn>
                              </p:par>
                              <p:par>
                                <p:cTn id="40" presetID="31" presetClass="entr" presetSubtype="0" fill="hold" nodeType="withEffect">
                                  <p:stCondLst>
                                    <p:cond delay="0"/>
                                  </p:stCondLst>
                                  <p:childTnLst>
                                    <p:set>
                                      <p:cBhvr>
                                        <p:cTn id="41" dur="1" fill="hold">
                                          <p:stCondLst>
                                            <p:cond delay="0"/>
                                          </p:stCondLst>
                                        </p:cTn>
                                        <p:tgtEl>
                                          <p:spTgt spid="3"/>
                                        </p:tgtEl>
                                        <p:attrNameLst>
                                          <p:attrName>style.visibility</p:attrName>
                                        </p:attrNameLst>
                                      </p:cBhvr>
                                      <p:to>
                                        <p:strVal val="visible"/>
                                      </p:to>
                                    </p:set>
                                    <p:anim calcmode="lin" valueType="num">
                                      <p:cBhvr>
                                        <p:cTn id="42" dur="1000" fill="hold"/>
                                        <p:tgtEl>
                                          <p:spTgt spid="3"/>
                                        </p:tgtEl>
                                        <p:attrNameLst>
                                          <p:attrName>ppt_w</p:attrName>
                                        </p:attrNameLst>
                                      </p:cBhvr>
                                      <p:tavLst>
                                        <p:tav tm="0">
                                          <p:val>
                                            <p:fltVal val="0"/>
                                          </p:val>
                                        </p:tav>
                                        <p:tav tm="100000">
                                          <p:val>
                                            <p:strVal val="#ppt_w"/>
                                          </p:val>
                                        </p:tav>
                                      </p:tavLst>
                                    </p:anim>
                                    <p:anim calcmode="lin" valueType="num">
                                      <p:cBhvr>
                                        <p:cTn id="43" dur="1000" fill="hold"/>
                                        <p:tgtEl>
                                          <p:spTgt spid="3"/>
                                        </p:tgtEl>
                                        <p:attrNameLst>
                                          <p:attrName>ppt_h</p:attrName>
                                        </p:attrNameLst>
                                      </p:cBhvr>
                                      <p:tavLst>
                                        <p:tav tm="0">
                                          <p:val>
                                            <p:fltVal val="0"/>
                                          </p:val>
                                        </p:tav>
                                        <p:tav tm="100000">
                                          <p:val>
                                            <p:strVal val="#ppt_h"/>
                                          </p:val>
                                        </p:tav>
                                      </p:tavLst>
                                    </p:anim>
                                    <p:anim calcmode="lin" valueType="num">
                                      <p:cBhvr>
                                        <p:cTn id="44" dur="1000" fill="hold"/>
                                        <p:tgtEl>
                                          <p:spTgt spid="3"/>
                                        </p:tgtEl>
                                        <p:attrNameLst>
                                          <p:attrName>style.rotation</p:attrName>
                                        </p:attrNameLst>
                                      </p:cBhvr>
                                      <p:tavLst>
                                        <p:tav tm="0">
                                          <p:val>
                                            <p:fltVal val="90"/>
                                          </p:val>
                                        </p:tav>
                                        <p:tav tm="100000">
                                          <p:val>
                                            <p:fltVal val="0"/>
                                          </p:val>
                                        </p:tav>
                                      </p:tavLst>
                                    </p:anim>
                                    <p:animEffect transition="in" filter="fade">
                                      <p:cBhvr>
                                        <p:cTn id="45" dur="1000"/>
                                        <p:tgtEl>
                                          <p:spTgt spid="3"/>
                                        </p:tgtEl>
                                      </p:cBhvr>
                                    </p:animEffect>
                                  </p:childTnLst>
                                </p:cTn>
                              </p:par>
                              <p:par>
                                <p:cTn id="46" presetID="31" presetClass="entr" presetSubtype="0" fill="hold" nodeType="withEffect">
                                  <p:stCondLst>
                                    <p:cond delay="0"/>
                                  </p:stCondLst>
                                  <p:childTnLst>
                                    <p:set>
                                      <p:cBhvr>
                                        <p:cTn id="47" dur="1" fill="hold">
                                          <p:stCondLst>
                                            <p:cond delay="0"/>
                                          </p:stCondLst>
                                        </p:cTn>
                                        <p:tgtEl>
                                          <p:spTgt spid="12"/>
                                        </p:tgtEl>
                                        <p:attrNameLst>
                                          <p:attrName>style.visibility</p:attrName>
                                        </p:attrNameLst>
                                      </p:cBhvr>
                                      <p:to>
                                        <p:strVal val="visible"/>
                                      </p:to>
                                    </p:set>
                                    <p:anim calcmode="lin" valueType="num">
                                      <p:cBhvr>
                                        <p:cTn id="48" dur="1000" fill="hold"/>
                                        <p:tgtEl>
                                          <p:spTgt spid="12"/>
                                        </p:tgtEl>
                                        <p:attrNameLst>
                                          <p:attrName>ppt_w</p:attrName>
                                        </p:attrNameLst>
                                      </p:cBhvr>
                                      <p:tavLst>
                                        <p:tav tm="0">
                                          <p:val>
                                            <p:fltVal val="0"/>
                                          </p:val>
                                        </p:tav>
                                        <p:tav tm="100000">
                                          <p:val>
                                            <p:strVal val="#ppt_w"/>
                                          </p:val>
                                        </p:tav>
                                      </p:tavLst>
                                    </p:anim>
                                    <p:anim calcmode="lin" valueType="num">
                                      <p:cBhvr>
                                        <p:cTn id="49" dur="1000" fill="hold"/>
                                        <p:tgtEl>
                                          <p:spTgt spid="12"/>
                                        </p:tgtEl>
                                        <p:attrNameLst>
                                          <p:attrName>ppt_h</p:attrName>
                                        </p:attrNameLst>
                                      </p:cBhvr>
                                      <p:tavLst>
                                        <p:tav tm="0">
                                          <p:val>
                                            <p:fltVal val="0"/>
                                          </p:val>
                                        </p:tav>
                                        <p:tav tm="100000">
                                          <p:val>
                                            <p:strVal val="#ppt_h"/>
                                          </p:val>
                                        </p:tav>
                                      </p:tavLst>
                                    </p:anim>
                                    <p:anim calcmode="lin" valueType="num">
                                      <p:cBhvr>
                                        <p:cTn id="50" dur="1000" fill="hold"/>
                                        <p:tgtEl>
                                          <p:spTgt spid="12"/>
                                        </p:tgtEl>
                                        <p:attrNameLst>
                                          <p:attrName>style.rotation</p:attrName>
                                        </p:attrNameLst>
                                      </p:cBhvr>
                                      <p:tavLst>
                                        <p:tav tm="0">
                                          <p:val>
                                            <p:fltVal val="90"/>
                                          </p:val>
                                        </p:tav>
                                        <p:tav tm="100000">
                                          <p:val>
                                            <p:fltVal val="0"/>
                                          </p:val>
                                        </p:tav>
                                      </p:tavLst>
                                    </p:anim>
                                    <p:animEffect transition="in" filter="fade">
                                      <p:cBhvr>
                                        <p:cTn id="51" dur="1000"/>
                                        <p:tgtEl>
                                          <p:spTgt spid="12"/>
                                        </p:tgtEl>
                                      </p:cBhvr>
                                    </p:animEffect>
                                  </p:childTnLst>
                                </p:cTn>
                              </p:par>
                            </p:childTnLst>
                          </p:cTn>
                        </p:par>
                        <p:par>
                          <p:cTn id="52" fill="hold">
                            <p:stCondLst>
                              <p:cond delay="4000"/>
                            </p:stCondLst>
                            <p:childTnLst>
                              <p:par>
                                <p:cTn id="53" presetID="42" presetClass="entr" presetSubtype="0" fill="hold" grpId="0" nodeType="afterEffect">
                                  <p:stCondLst>
                                    <p:cond delay="0"/>
                                  </p:stCondLst>
                                  <p:childTnLst>
                                    <p:set>
                                      <p:cBhvr>
                                        <p:cTn id="54" dur="1" fill="hold">
                                          <p:stCondLst>
                                            <p:cond delay="0"/>
                                          </p:stCondLst>
                                        </p:cTn>
                                        <p:tgtEl>
                                          <p:spTgt spid="13"/>
                                        </p:tgtEl>
                                        <p:attrNameLst>
                                          <p:attrName>style.visibility</p:attrName>
                                        </p:attrNameLst>
                                      </p:cBhvr>
                                      <p:to>
                                        <p:strVal val="visible"/>
                                      </p:to>
                                    </p:set>
                                    <p:animEffect transition="in" filter="fade">
                                      <p:cBhvr>
                                        <p:cTn id="55" dur="1000"/>
                                        <p:tgtEl>
                                          <p:spTgt spid="13"/>
                                        </p:tgtEl>
                                      </p:cBhvr>
                                    </p:animEffect>
                                    <p:anim calcmode="lin" valueType="num">
                                      <p:cBhvr>
                                        <p:cTn id="56" dur="1000" fill="hold"/>
                                        <p:tgtEl>
                                          <p:spTgt spid="13"/>
                                        </p:tgtEl>
                                        <p:attrNameLst>
                                          <p:attrName>ppt_x</p:attrName>
                                        </p:attrNameLst>
                                      </p:cBhvr>
                                      <p:tavLst>
                                        <p:tav tm="0">
                                          <p:val>
                                            <p:strVal val="#ppt_x"/>
                                          </p:val>
                                        </p:tav>
                                        <p:tav tm="100000">
                                          <p:val>
                                            <p:strVal val="#ppt_x"/>
                                          </p:val>
                                        </p:tav>
                                      </p:tavLst>
                                    </p:anim>
                                    <p:anim calcmode="lin" valueType="num">
                                      <p:cBhvr>
                                        <p:cTn id="57" dur="1000" fill="hold"/>
                                        <p:tgtEl>
                                          <p:spTgt spid="13"/>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18"/>
                                        </p:tgtEl>
                                        <p:attrNameLst>
                                          <p:attrName>style.visibility</p:attrName>
                                        </p:attrNameLst>
                                      </p:cBhvr>
                                      <p:to>
                                        <p:strVal val="visible"/>
                                      </p:to>
                                    </p:set>
                                    <p:animEffect transition="in" filter="fade">
                                      <p:cBhvr>
                                        <p:cTn id="60" dur="1000"/>
                                        <p:tgtEl>
                                          <p:spTgt spid="18"/>
                                        </p:tgtEl>
                                      </p:cBhvr>
                                    </p:animEffect>
                                    <p:anim calcmode="lin" valueType="num">
                                      <p:cBhvr>
                                        <p:cTn id="61" dur="1000" fill="hold"/>
                                        <p:tgtEl>
                                          <p:spTgt spid="18"/>
                                        </p:tgtEl>
                                        <p:attrNameLst>
                                          <p:attrName>ppt_x</p:attrName>
                                        </p:attrNameLst>
                                      </p:cBhvr>
                                      <p:tavLst>
                                        <p:tav tm="0">
                                          <p:val>
                                            <p:strVal val="#ppt_x"/>
                                          </p:val>
                                        </p:tav>
                                        <p:tav tm="100000">
                                          <p:val>
                                            <p:strVal val="#ppt_x"/>
                                          </p:val>
                                        </p:tav>
                                      </p:tavLst>
                                    </p:anim>
                                    <p:anim calcmode="lin" valueType="num">
                                      <p:cBhvr>
                                        <p:cTn id="62" dur="1000" fill="hold"/>
                                        <p:tgtEl>
                                          <p:spTgt spid="18"/>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23"/>
                                        </p:tgtEl>
                                        <p:attrNameLst>
                                          <p:attrName>style.visibility</p:attrName>
                                        </p:attrNameLst>
                                      </p:cBhvr>
                                      <p:to>
                                        <p:strVal val="visible"/>
                                      </p:to>
                                    </p:set>
                                    <p:animEffect transition="in" filter="fade">
                                      <p:cBhvr>
                                        <p:cTn id="65" dur="1000"/>
                                        <p:tgtEl>
                                          <p:spTgt spid="23"/>
                                        </p:tgtEl>
                                      </p:cBhvr>
                                    </p:animEffect>
                                    <p:anim calcmode="lin" valueType="num">
                                      <p:cBhvr>
                                        <p:cTn id="66" dur="1000" fill="hold"/>
                                        <p:tgtEl>
                                          <p:spTgt spid="23"/>
                                        </p:tgtEl>
                                        <p:attrNameLst>
                                          <p:attrName>ppt_x</p:attrName>
                                        </p:attrNameLst>
                                      </p:cBhvr>
                                      <p:tavLst>
                                        <p:tav tm="0">
                                          <p:val>
                                            <p:strVal val="#ppt_x"/>
                                          </p:val>
                                        </p:tav>
                                        <p:tav tm="100000">
                                          <p:val>
                                            <p:strVal val="#ppt_x"/>
                                          </p:val>
                                        </p:tav>
                                      </p:tavLst>
                                    </p:anim>
                                    <p:anim calcmode="lin" valueType="num">
                                      <p:cBhvr>
                                        <p:cTn id="67"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3" grpId="0"/>
      <p:bldP spid="15" grpId="0" animBg="1"/>
      <p:bldP spid="18" grpId="0"/>
      <p:bldP spid="20" grpId="0" animBg="1"/>
      <p:bldP spid="23" grpId="0"/>
      <p:bldP spid="25" grpId="0"/>
      <p:bldP spid="26" grpId="0"/>
      <p:bldP spid="2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a16="http://schemas.microsoft.com/office/drawing/2014/main" xmlns="" id="{1C6FC5C3-7E56-4BF2-882C-24654138A9F1}"/>
              </a:ext>
            </a:extLst>
          </p:cNvPr>
          <p:cNvGrpSpPr/>
          <p:nvPr/>
        </p:nvGrpSpPr>
        <p:grpSpPr>
          <a:xfrm>
            <a:off x="0" y="0"/>
            <a:ext cx="12192000" cy="6858000"/>
            <a:chOff x="0" y="0"/>
            <a:chExt cx="12192000" cy="6858000"/>
          </a:xfrm>
        </p:grpSpPr>
        <p:sp>
          <p:nvSpPr>
            <p:cNvPr id="5" name="矩形 4">
              <a:extLst>
                <a:ext uri="{FF2B5EF4-FFF2-40B4-BE49-F238E27FC236}">
                  <a16:creationId xmlns:a16="http://schemas.microsoft.com/office/drawing/2014/main" xmlns="" id="{75BB7A96-69A1-4403-81D0-A3321F2A7F0B}"/>
                </a:ext>
              </a:extLst>
            </p:cNvPr>
            <p:cNvSpPr/>
            <p:nvPr/>
          </p:nvSpPr>
          <p:spPr>
            <a:xfrm>
              <a:off x="0" y="0"/>
              <a:ext cx="12192000" cy="6858000"/>
            </a:xfrm>
            <a:prstGeom prst="rect">
              <a:avLst/>
            </a:prstGeom>
            <a:solidFill>
              <a:srgbClr val="5193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流程图: 手动输入 5">
              <a:extLst>
                <a:ext uri="{FF2B5EF4-FFF2-40B4-BE49-F238E27FC236}">
                  <a16:creationId xmlns:a16="http://schemas.microsoft.com/office/drawing/2014/main" xmlns="" id="{E4119F9C-1160-4575-B199-E5871C1994A8}"/>
                </a:ext>
              </a:extLst>
            </p:cNvPr>
            <p:cNvSpPr/>
            <p:nvPr/>
          </p:nvSpPr>
          <p:spPr>
            <a:xfrm>
              <a:off x="0" y="2698955"/>
              <a:ext cx="12192000" cy="4159045"/>
            </a:xfrm>
            <a:prstGeom prst="flowChartManualInput">
              <a:avLst/>
            </a:prstGeom>
            <a:solidFill>
              <a:srgbClr val="FCCA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矩形 6">
            <a:extLst>
              <a:ext uri="{FF2B5EF4-FFF2-40B4-BE49-F238E27FC236}">
                <a16:creationId xmlns:a16="http://schemas.microsoft.com/office/drawing/2014/main" xmlns="" id="{379FBBE5-404F-4C59-9886-D135173D7BDE}"/>
              </a:ext>
            </a:extLst>
          </p:cNvPr>
          <p:cNvSpPr/>
          <p:nvPr/>
        </p:nvSpPr>
        <p:spPr>
          <a:xfrm>
            <a:off x="224913" y="199103"/>
            <a:ext cx="11742174" cy="64597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 name="图片 8">
            <a:extLst>
              <a:ext uri="{FF2B5EF4-FFF2-40B4-BE49-F238E27FC236}">
                <a16:creationId xmlns:a16="http://schemas.microsoft.com/office/drawing/2014/main" xmlns="" id="{E2AAA63F-9063-4C55-9D12-9B8530656DF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496" y="272502"/>
            <a:ext cx="1002976" cy="417528"/>
          </a:xfrm>
          <a:prstGeom prst="rect">
            <a:avLst/>
          </a:prstGeom>
        </p:spPr>
      </p:pic>
      <p:sp>
        <p:nvSpPr>
          <p:cNvPr id="10" name="PA-文本框 15">
            <a:extLst>
              <a:ext uri="{FF2B5EF4-FFF2-40B4-BE49-F238E27FC236}">
                <a16:creationId xmlns:a16="http://schemas.microsoft.com/office/drawing/2014/main" xmlns="" id="{98D48A62-05BF-4415-91DD-3787622F08B8}"/>
              </a:ext>
            </a:extLst>
          </p:cNvPr>
          <p:cNvSpPr txBox="1"/>
          <p:nvPr>
            <p:custDataLst>
              <p:tags r:id="rId1"/>
            </p:custDataLst>
          </p:nvPr>
        </p:nvSpPr>
        <p:spPr>
          <a:xfrm>
            <a:off x="917090" y="272502"/>
            <a:ext cx="2460291" cy="417529"/>
          </a:xfrm>
          <a:prstGeom prst="rect">
            <a:avLst/>
          </a:prstGeom>
          <a:noFill/>
          <a:ln w="25400" cap="flat" cmpd="sng" algn="ctr">
            <a:noFill/>
            <a:prstDash val="solid"/>
          </a:ln>
          <a:effectLst/>
        </p:spPr>
        <p:txBody>
          <a:bodyPr rtlCol="0" anchor="ctr"/>
          <a:lstStyle>
            <a:defPPr>
              <a:defRPr lang="zh-CN"/>
            </a:defPPr>
            <a:lvl1pPr lvl="0" algn="ctr">
              <a:buSzPct val="80000"/>
              <a:defRPr sz="8800">
                <a:solidFill>
                  <a:schemeClr val="bg2">
                    <a:lumMod val="25000"/>
                  </a:schemeClr>
                </a:solidFill>
                <a:latin typeface="汉仪趣黑W" panose="00020600040101010101" pitchFamily="18" charset="-122"/>
                <a:ea typeface="汉仪趣黑W" panose="00020600040101010101" pitchFamily="18" charset="-122"/>
              </a:defRPr>
            </a:lvl1pPr>
          </a:lstStyle>
          <a:p>
            <a:pPr algn="dist"/>
            <a:r>
              <a:rPr lang="zh-CN" altLang="en-US" sz="1800" dirty="0">
                <a:solidFill>
                  <a:schemeClr val="bg2">
                    <a:lumMod val="10000"/>
                  </a:schemeClr>
                </a:solidFill>
                <a:latin typeface="思源黑体 CN Bold" panose="020B0800000000000000" pitchFamily="34" charset="-122"/>
                <a:ea typeface="思源黑体 CN Bold" panose="020B0800000000000000" pitchFamily="34" charset="-122"/>
                <a:sym typeface="字魂58号-创中黑" panose="00000500000000000000" pitchFamily="2" charset="-122"/>
              </a:rPr>
              <a:t>重要的指示精神</a:t>
            </a:r>
          </a:p>
        </p:txBody>
      </p:sp>
      <p:sp>
        <p:nvSpPr>
          <p:cNvPr id="8" name="矩形 7">
            <a:extLst>
              <a:ext uri="{FF2B5EF4-FFF2-40B4-BE49-F238E27FC236}">
                <a16:creationId xmlns:a16="http://schemas.microsoft.com/office/drawing/2014/main" xmlns="" id="{4C229883-8634-4901-96D7-CC6BCE45C55F}"/>
              </a:ext>
            </a:extLst>
          </p:cNvPr>
          <p:cNvSpPr/>
          <p:nvPr/>
        </p:nvSpPr>
        <p:spPr>
          <a:xfrm>
            <a:off x="3534019" y="620546"/>
            <a:ext cx="5416244" cy="2501900"/>
          </a:xfrm>
          <a:prstGeom prst="rect">
            <a:avLst/>
          </a:prstGeom>
          <a:blipFill>
            <a:blip r:embed="rId4" cstate="print">
              <a:extLst>
                <a:ext uri="{28A0092B-C50C-407E-A947-70E740481C1C}">
                  <a14:useLocalDpi xmlns:a14="http://schemas.microsoft.com/office/drawing/2010/main" val="0"/>
                </a:ext>
              </a:extLst>
            </a:blip>
            <a:stretch>
              <a:fillRect t="-17231" b="-50014"/>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12" name="矩形 11">
            <a:extLst>
              <a:ext uri="{FF2B5EF4-FFF2-40B4-BE49-F238E27FC236}">
                <a16:creationId xmlns:a16="http://schemas.microsoft.com/office/drawing/2014/main" xmlns="" id="{78F686BA-E3D8-489A-8312-D1F72AA53771}"/>
              </a:ext>
            </a:extLst>
          </p:cNvPr>
          <p:cNvSpPr/>
          <p:nvPr/>
        </p:nvSpPr>
        <p:spPr>
          <a:xfrm>
            <a:off x="9385812" y="1588178"/>
            <a:ext cx="2581275" cy="2501900"/>
          </a:xfrm>
          <a:prstGeom prst="rect">
            <a:avLst/>
          </a:prstGeom>
          <a:solidFill>
            <a:srgbClr val="5193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13" name="矩形 12">
            <a:extLst>
              <a:ext uri="{FF2B5EF4-FFF2-40B4-BE49-F238E27FC236}">
                <a16:creationId xmlns:a16="http://schemas.microsoft.com/office/drawing/2014/main" xmlns="" id="{8881E35C-4AC1-4BD8-B3FC-18E51E947548}"/>
              </a:ext>
            </a:extLst>
          </p:cNvPr>
          <p:cNvSpPr/>
          <p:nvPr/>
        </p:nvSpPr>
        <p:spPr>
          <a:xfrm>
            <a:off x="224912" y="1588178"/>
            <a:ext cx="2581275" cy="2501900"/>
          </a:xfrm>
          <a:prstGeom prst="rect">
            <a:avLst/>
          </a:prstGeom>
          <a:solidFill>
            <a:srgbClr val="FCCA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14" name="文本框 13">
            <a:extLst>
              <a:ext uri="{FF2B5EF4-FFF2-40B4-BE49-F238E27FC236}">
                <a16:creationId xmlns:a16="http://schemas.microsoft.com/office/drawing/2014/main" xmlns="" id="{9E57633E-1A34-49F2-960D-39C89F2DFCE8}"/>
              </a:ext>
            </a:extLst>
          </p:cNvPr>
          <p:cNvSpPr txBox="1"/>
          <p:nvPr/>
        </p:nvSpPr>
        <p:spPr>
          <a:xfrm>
            <a:off x="731838" y="4986504"/>
            <a:ext cx="5116512" cy="1169551"/>
          </a:xfrm>
          <a:prstGeom prst="rect">
            <a:avLst/>
          </a:prstGeom>
          <a:noFill/>
        </p:spPr>
        <p:txBody>
          <a:bodyPr wrap="square">
            <a:spAutoFit/>
          </a:bodyPr>
          <a:lstStyle/>
          <a:p>
            <a:pPr algn="ctr"/>
            <a:r>
              <a:rPr lang="zh-CN" altLang="en-US" sz="1400" kern="100" dirty="0">
                <a:solidFill>
                  <a:srgbClr val="383838"/>
                </a:solidFill>
                <a:latin typeface="思源黑体 CN Normal" panose="020B0400000000000000" pitchFamily="34" charset="-122"/>
                <a:ea typeface="思源黑体 CN Normal" panose="020B0400000000000000" pitchFamily="34" charset="-122"/>
                <a:cs typeface="阿里巴巴普惠体 R" panose="00020600040101010101" pitchFamily="18" charset="-122"/>
                <a:sym typeface="字魂58号-创中黑" panose="00000500000000000000" pitchFamily="2" charset="-122"/>
              </a:rPr>
              <a:t>要在规则的坚决落实中遏制奢侈。无规矩不成方圆，只有刚性的制度兜底，只有对制度的令行禁止，只有“一把手带头”，只有领导干部身体力行，吃喝请送之风才能刹住。中央改进工作作风、密切联系群众八项规定出台后，许多地方出现年会退订潮就是证明</a:t>
            </a:r>
          </a:p>
        </p:txBody>
      </p:sp>
      <p:sp>
        <p:nvSpPr>
          <p:cNvPr id="15" name="文本框 14">
            <a:extLst>
              <a:ext uri="{FF2B5EF4-FFF2-40B4-BE49-F238E27FC236}">
                <a16:creationId xmlns:a16="http://schemas.microsoft.com/office/drawing/2014/main" xmlns="" id="{E1096447-27D7-4BA4-AB99-DD0B5A50BAB1}"/>
              </a:ext>
            </a:extLst>
          </p:cNvPr>
          <p:cNvSpPr txBox="1"/>
          <p:nvPr/>
        </p:nvSpPr>
        <p:spPr>
          <a:xfrm>
            <a:off x="1770063" y="4463284"/>
            <a:ext cx="3040062" cy="523220"/>
          </a:xfrm>
          <a:prstGeom prst="rect">
            <a:avLst/>
          </a:prstGeom>
          <a:noFill/>
        </p:spPr>
        <p:txBody>
          <a:bodyPr wrap="square">
            <a:spAutoFit/>
          </a:bodyPr>
          <a:lstStyle/>
          <a:p>
            <a:pPr algn="ctr"/>
            <a:r>
              <a:rPr lang="zh-CN" altLang="en-US" sz="2800" dirty="0">
                <a:solidFill>
                  <a:schemeClr val="bg2">
                    <a:lumMod val="25000"/>
                  </a:schemeClr>
                </a:solidFill>
                <a:latin typeface="思源黑体 CN Bold" panose="020B0800000000000000" pitchFamily="34" charset="-122"/>
                <a:ea typeface="思源黑体 CN Bold" panose="020B0800000000000000" pitchFamily="34" charset="-122"/>
                <a:sym typeface="字魂58号-创中黑" panose="00000500000000000000" pitchFamily="2" charset="-122"/>
              </a:rPr>
              <a:t>重要指示</a:t>
            </a:r>
          </a:p>
        </p:txBody>
      </p:sp>
      <p:sp>
        <p:nvSpPr>
          <p:cNvPr id="16" name="文本框 15">
            <a:extLst>
              <a:ext uri="{FF2B5EF4-FFF2-40B4-BE49-F238E27FC236}">
                <a16:creationId xmlns:a16="http://schemas.microsoft.com/office/drawing/2014/main" xmlns="" id="{24FB4A3E-3419-483C-9E44-9ADDD4F1C7C2}"/>
              </a:ext>
            </a:extLst>
          </p:cNvPr>
          <p:cNvSpPr txBox="1"/>
          <p:nvPr/>
        </p:nvSpPr>
        <p:spPr>
          <a:xfrm>
            <a:off x="6343650" y="4986504"/>
            <a:ext cx="5116512" cy="998287"/>
          </a:xfrm>
          <a:prstGeom prst="rect">
            <a:avLst/>
          </a:prstGeom>
          <a:noFill/>
        </p:spPr>
        <p:txBody>
          <a:bodyPr wrap="square">
            <a:spAutoFit/>
          </a:bodyPr>
          <a:lstStyle/>
          <a:p>
            <a:pPr algn="ctr">
              <a:lnSpc>
                <a:spcPct val="150000"/>
              </a:lnSpc>
            </a:pPr>
            <a:r>
              <a:rPr lang="zh-CN" altLang="en-US" sz="1400" kern="100" dirty="0">
                <a:solidFill>
                  <a:srgbClr val="383838"/>
                </a:solidFill>
                <a:latin typeface="思源黑体 CN Normal" panose="020B0400000000000000" pitchFamily="34" charset="-122"/>
                <a:ea typeface="思源黑体 CN Normal" panose="020B0400000000000000" pitchFamily="34" charset="-122"/>
                <a:cs typeface="阿里巴巴普惠体 R" panose="00020600040101010101" pitchFamily="18" charset="-122"/>
                <a:sym typeface="字魂58号-创中黑" panose="00000500000000000000" pitchFamily="2" charset="-122"/>
              </a:rPr>
              <a:t>一个有效杜绝奢侈的规则，就是不对公款吃喝过度宽容，不让“舌尖上的浪费”成为监管的灰色地带，该处理的必须按照有关规定处理</a:t>
            </a:r>
          </a:p>
        </p:txBody>
      </p:sp>
      <p:sp>
        <p:nvSpPr>
          <p:cNvPr id="17" name="文本框 16">
            <a:extLst>
              <a:ext uri="{FF2B5EF4-FFF2-40B4-BE49-F238E27FC236}">
                <a16:creationId xmlns:a16="http://schemas.microsoft.com/office/drawing/2014/main" xmlns="" id="{2768E5C7-03DF-4420-AD42-48C8FDB0C751}"/>
              </a:ext>
            </a:extLst>
          </p:cNvPr>
          <p:cNvSpPr txBox="1"/>
          <p:nvPr/>
        </p:nvSpPr>
        <p:spPr>
          <a:xfrm>
            <a:off x="7381875" y="4463284"/>
            <a:ext cx="3040062" cy="523220"/>
          </a:xfrm>
          <a:prstGeom prst="rect">
            <a:avLst/>
          </a:prstGeom>
          <a:noFill/>
        </p:spPr>
        <p:txBody>
          <a:bodyPr wrap="square">
            <a:spAutoFit/>
          </a:bodyPr>
          <a:lstStyle/>
          <a:p>
            <a:pPr algn="ctr"/>
            <a:r>
              <a:rPr lang="zh-CN" altLang="en-US" sz="2800" dirty="0">
                <a:solidFill>
                  <a:schemeClr val="bg2">
                    <a:lumMod val="25000"/>
                  </a:schemeClr>
                </a:solidFill>
                <a:latin typeface="思源黑体 CN Bold" panose="020B0800000000000000" pitchFamily="34" charset="-122"/>
                <a:ea typeface="思源黑体 CN Bold" panose="020B0800000000000000" pitchFamily="34" charset="-122"/>
                <a:sym typeface="字魂58号-创中黑" panose="00000500000000000000" pitchFamily="2" charset="-122"/>
              </a:rPr>
              <a:t>重要指示</a:t>
            </a:r>
          </a:p>
        </p:txBody>
      </p:sp>
      <p:sp>
        <p:nvSpPr>
          <p:cNvPr id="20" name="1">
            <a:extLst>
              <a:ext uri="{FF2B5EF4-FFF2-40B4-BE49-F238E27FC236}">
                <a16:creationId xmlns:a16="http://schemas.microsoft.com/office/drawing/2014/main" xmlns="" id="{E6D15DC4-0DD1-4C66-9A50-3969B683A5A7}"/>
              </a:ext>
            </a:extLst>
          </p:cNvPr>
          <p:cNvSpPr/>
          <p:nvPr/>
        </p:nvSpPr>
        <p:spPr>
          <a:xfrm>
            <a:off x="3377381" y="3140945"/>
            <a:ext cx="5450728" cy="961289"/>
          </a:xfrm>
          <a:prstGeom prst="rect">
            <a:avLst/>
          </a:prstGeom>
        </p:spPr>
        <p:txBody>
          <a:bodyPr wrap="square">
            <a:spAutoFit/>
          </a:bodyPr>
          <a:lstStyle/>
          <a:p>
            <a:pPr algn="ctr">
              <a:lnSpc>
                <a:spcPct val="150000"/>
              </a:lnSpc>
            </a:pPr>
            <a:r>
              <a:rPr kumimoji="1" lang="zh-CN" altLang="en-US" sz="2000" spc="300" dirty="0">
                <a:solidFill>
                  <a:srgbClr val="5193C5"/>
                </a:solidFill>
                <a:latin typeface="思源黑体 CN Bold" panose="020B0800000000000000" pitchFamily="34" charset="-122"/>
                <a:ea typeface="思源黑体 CN Bold" panose="020B0800000000000000" pitchFamily="34" charset="-122"/>
                <a:cs typeface="+mn-ea"/>
                <a:sym typeface="+mn-lt"/>
              </a:rPr>
              <a:t>一粥一饭   当思来处不易</a:t>
            </a:r>
            <a:endParaRPr kumimoji="1" lang="en-US" altLang="zh-CN" sz="2000" spc="300" dirty="0">
              <a:solidFill>
                <a:srgbClr val="5193C5"/>
              </a:solidFill>
              <a:latin typeface="思源黑体 CN Bold" panose="020B0800000000000000" pitchFamily="34" charset="-122"/>
              <a:ea typeface="思源黑体 CN Bold" panose="020B0800000000000000" pitchFamily="34" charset="-122"/>
              <a:cs typeface="+mn-ea"/>
              <a:sym typeface="+mn-lt"/>
            </a:endParaRPr>
          </a:p>
          <a:p>
            <a:pPr algn="ctr">
              <a:lnSpc>
                <a:spcPct val="150000"/>
              </a:lnSpc>
            </a:pPr>
            <a:r>
              <a:rPr kumimoji="1" lang="zh-CN" altLang="en-US" sz="2000" spc="300" dirty="0">
                <a:solidFill>
                  <a:srgbClr val="5193C5"/>
                </a:solidFill>
                <a:latin typeface="思源黑体 CN Bold" panose="020B0800000000000000" pitchFamily="34" charset="-122"/>
                <a:ea typeface="思源黑体 CN Bold" panose="020B0800000000000000" pitchFamily="34" charset="-122"/>
                <a:cs typeface="+mn-ea"/>
                <a:sym typeface="+mn-lt"/>
              </a:rPr>
              <a:t>半丝半缕   恒念物力维艰</a:t>
            </a:r>
          </a:p>
        </p:txBody>
      </p:sp>
    </p:spTree>
    <p:extLst>
      <p:ext uri="{BB962C8B-B14F-4D97-AF65-F5344CB8AC3E}">
        <p14:creationId xmlns:p14="http://schemas.microsoft.com/office/powerpoint/2010/main" val="3763195600"/>
      </p:ext>
    </p:extLst>
  </p:cSld>
  <p:clrMapOvr>
    <a:masterClrMapping/>
  </p:clrMapOvr>
  <p:transition spd="slow" advClick="0" advTm="0">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2"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p:tgtEl>
                                          <p:spTgt spid="13"/>
                                        </p:tgtEl>
                                        <p:attrNameLst>
                                          <p:attrName>ppt_x</p:attrName>
                                        </p:attrNameLst>
                                      </p:cBhvr>
                                      <p:tavLst>
                                        <p:tav tm="0">
                                          <p:val>
                                            <p:strVal val="#ppt_x+#ppt_w*1.125000"/>
                                          </p:val>
                                        </p:tav>
                                        <p:tav tm="100000">
                                          <p:val>
                                            <p:strVal val="#ppt_x"/>
                                          </p:val>
                                        </p:tav>
                                      </p:tavLst>
                                    </p:anim>
                                    <p:animEffect transition="in" filter="wipe(left)">
                                      <p:cBhvr>
                                        <p:cTn id="8" dur="500"/>
                                        <p:tgtEl>
                                          <p:spTgt spid="13"/>
                                        </p:tgtEl>
                                      </p:cBhvr>
                                    </p:animEffect>
                                  </p:childTnLst>
                                </p:cTn>
                              </p:par>
                              <p:par>
                                <p:cTn id="9" presetID="12" presetClass="entr" presetSubtype="8"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p:tgtEl>
                                          <p:spTgt spid="12"/>
                                        </p:tgtEl>
                                        <p:attrNameLst>
                                          <p:attrName>ppt_x</p:attrName>
                                        </p:attrNameLst>
                                      </p:cBhvr>
                                      <p:tavLst>
                                        <p:tav tm="0">
                                          <p:val>
                                            <p:strVal val="#ppt_x-#ppt_w*1.125000"/>
                                          </p:val>
                                        </p:tav>
                                        <p:tav tm="100000">
                                          <p:val>
                                            <p:strVal val="#ppt_x"/>
                                          </p:val>
                                        </p:tav>
                                      </p:tavLst>
                                    </p:anim>
                                    <p:animEffect transition="in" filter="wipe(right)">
                                      <p:cBhvr>
                                        <p:cTn id="12" dur="500"/>
                                        <p:tgtEl>
                                          <p:spTgt spid="12"/>
                                        </p:tgtEl>
                                      </p:cBhvr>
                                    </p:animEffect>
                                  </p:childTnLst>
                                </p:cTn>
                              </p:par>
                            </p:childTnLst>
                          </p:cTn>
                        </p:par>
                        <p:par>
                          <p:cTn id="13" fill="hold">
                            <p:stCondLst>
                              <p:cond delay="500"/>
                            </p:stCondLst>
                            <p:childTnLst>
                              <p:par>
                                <p:cTn id="14" presetID="42" presetClass="entr" presetSubtype="0"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1000"/>
                                        <p:tgtEl>
                                          <p:spTgt spid="8"/>
                                        </p:tgtEl>
                                      </p:cBhvr>
                                    </p:animEffect>
                                    <p:anim calcmode="lin" valueType="num">
                                      <p:cBhvr>
                                        <p:cTn id="17" dur="1000" fill="hold"/>
                                        <p:tgtEl>
                                          <p:spTgt spid="8"/>
                                        </p:tgtEl>
                                        <p:attrNameLst>
                                          <p:attrName>ppt_x</p:attrName>
                                        </p:attrNameLst>
                                      </p:cBhvr>
                                      <p:tavLst>
                                        <p:tav tm="0">
                                          <p:val>
                                            <p:strVal val="#ppt_x"/>
                                          </p:val>
                                        </p:tav>
                                        <p:tav tm="100000">
                                          <p:val>
                                            <p:strVal val="#ppt_x"/>
                                          </p:val>
                                        </p:tav>
                                      </p:tavLst>
                                    </p:anim>
                                    <p:anim calcmode="lin" valueType="num">
                                      <p:cBhvr>
                                        <p:cTn id="18" dur="1000" fill="hold"/>
                                        <p:tgtEl>
                                          <p:spTgt spid="8"/>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16" presetClass="entr" presetSubtype="21" fill="hold" grpId="0" nodeType="after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barn(inVertical)">
                                      <p:cBhvr>
                                        <p:cTn id="22" dur="500"/>
                                        <p:tgtEl>
                                          <p:spTgt spid="20"/>
                                        </p:tgtEl>
                                      </p:cBhvr>
                                    </p:animEffect>
                                  </p:childTnLst>
                                </p:cTn>
                              </p:par>
                            </p:childTnLst>
                          </p:cTn>
                        </p:par>
                        <p:par>
                          <p:cTn id="23" fill="hold">
                            <p:stCondLst>
                              <p:cond delay="2000"/>
                            </p:stCondLst>
                            <p:childTnLst>
                              <p:par>
                                <p:cTn id="24" presetID="41" presetClass="entr" presetSubtype="0" fill="hold" grpId="0" nodeType="afterEffect">
                                  <p:stCondLst>
                                    <p:cond delay="0"/>
                                  </p:stCondLst>
                                  <p:iterate type="lt">
                                    <p:tmPct val="10000"/>
                                  </p:iterate>
                                  <p:childTnLst>
                                    <p:set>
                                      <p:cBhvr>
                                        <p:cTn id="25" dur="1" fill="hold">
                                          <p:stCondLst>
                                            <p:cond delay="0"/>
                                          </p:stCondLst>
                                        </p:cTn>
                                        <p:tgtEl>
                                          <p:spTgt spid="15"/>
                                        </p:tgtEl>
                                        <p:attrNameLst>
                                          <p:attrName>style.visibility</p:attrName>
                                        </p:attrNameLst>
                                      </p:cBhvr>
                                      <p:to>
                                        <p:strVal val="visible"/>
                                      </p:to>
                                    </p:set>
                                    <p:anim calcmode="lin" valueType="num">
                                      <p:cBhvr>
                                        <p:cTn id="26"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27" dur="500" fill="hold"/>
                                        <p:tgtEl>
                                          <p:spTgt spid="15"/>
                                        </p:tgtEl>
                                        <p:attrNameLst>
                                          <p:attrName>ppt_y</p:attrName>
                                        </p:attrNameLst>
                                      </p:cBhvr>
                                      <p:tavLst>
                                        <p:tav tm="0">
                                          <p:val>
                                            <p:strVal val="#ppt_y"/>
                                          </p:val>
                                        </p:tav>
                                        <p:tav tm="100000">
                                          <p:val>
                                            <p:strVal val="#ppt_y"/>
                                          </p:val>
                                        </p:tav>
                                      </p:tavLst>
                                    </p:anim>
                                    <p:anim calcmode="lin" valueType="num">
                                      <p:cBhvr>
                                        <p:cTn id="28"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29"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30" dur="500" tmFilter="0,0; .5, 1; 1, 1"/>
                                        <p:tgtEl>
                                          <p:spTgt spid="15"/>
                                        </p:tgtEl>
                                      </p:cBhvr>
                                    </p:animEffect>
                                  </p:childTnLst>
                                </p:cTn>
                              </p:par>
                              <p:par>
                                <p:cTn id="31" presetID="41" presetClass="entr" presetSubtype="0" fill="hold" grpId="0" nodeType="withEffect">
                                  <p:stCondLst>
                                    <p:cond delay="0"/>
                                  </p:stCondLst>
                                  <p:iterate type="lt">
                                    <p:tmPct val="10000"/>
                                  </p:iterate>
                                  <p:childTnLst>
                                    <p:set>
                                      <p:cBhvr>
                                        <p:cTn id="32" dur="1" fill="hold">
                                          <p:stCondLst>
                                            <p:cond delay="0"/>
                                          </p:stCondLst>
                                        </p:cTn>
                                        <p:tgtEl>
                                          <p:spTgt spid="17"/>
                                        </p:tgtEl>
                                        <p:attrNameLst>
                                          <p:attrName>style.visibility</p:attrName>
                                        </p:attrNameLst>
                                      </p:cBhvr>
                                      <p:to>
                                        <p:strVal val="visible"/>
                                      </p:to>
                                    </p:set>
                                    <p:anim calcmode="lin" valueType="num">
                                      <p:cBhvr>
                                        <p:cTn id="33"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34" dur="500" fill="hold"/>
                                        <p:tgtEl>
                                          <p:spTgt spid="17"/>
                                        </p:tgtEl>
                                        <p:attrNameLst>
                                          <p:attrName>ppt_y</p:attrName>
                                        </p:attrNameLst>
                                      </p:cBhvr>
                                      <p:tavLst>
                                        <p:tav tm="0">
                                          <p:val>
                                            <p:strVal val="#ppt_y"/>
                                          </p:val>
                                        </p:tav>
                                        <p:tav tm="100000">
                                          <p:val>
                                            <p:strVal val="#ppt_y"/>
                                          </p:val>
                                        </p:tav>
                                      </p:tavLst>
                                    </p:anim>
                                    <p:anim calcmode="lin" valueType="num">
                                      <p:cBhvr>
                                        <p:cTn id="35"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36"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37" dur="500" tmFilter="0,0; .5, 1; 1, 1"/>
                                        <p:tgtEl>
                                          <p:spTgt spid="17"/>
                                        </p:tgtEl>
                                      </p:cBhvr>
                                    </p:animEffect>
                                  </p:childTnLst>
                                </p:cTn>
                              </p:par>
                            </p:childTnLst>
                          </p:cTn>
                        </p:par>
                        <p:par>
                          <p:cTn id="38" fill="hold">
                            <p:stCondLst>
                              <p:cond delay="2650"/>
                            </p:stCondLst>
                            <p:childTnLst>
                              <p:par>
                                <p:cTn id="39" presetID="42" presetClass="entr" presetSubtype="0" fill="hold" grpId="0" nodeType="afterEffect">
                                  <p:stCondLst>
                                    <p:cond delay="0"/>
                                  </p:stCondLst>
                                  <p:childTnLst>
                                    <p:set>
                                      <p:cBhvr>
                                        <p:cTn id="40" dur="1" fill="hold">
                                          <p:stCondLst>
                                            <p:cond delay="0"/>
                                          </p:stCondLst>
                                        </p:cTn>
                                        <p:tgtEl>
                                          <p:spTgt spid="14"/>
                                        </p:tgtEl>
                                        <p:attrNameLst>
                                          <p:attrName>style.visibility</p:attrName>
                                        </p:attrNameLst>
                                      </p:cBhvr>
                                      <p:to>
                                        <p:strVal val="visible"/>
                                      </p:to>
                                    </p:set>
                                    <p:animEffect transition="in" filter="fade">
                                      <p:cBhvr>
                                        <p:cTn id="41" dur="1000"/>
                                        <p:tgtEl>
                                          <p:spTgt spid="14"/>
                                        </p:tgtEl>
                                      </p:cBhvr>
                                    </p:animEffect>
                                    <p:anim calcmode="lin" valueType="num">
                                      <p:cBhvr>
                                        <p:cTn id="42" dur="1000" fill="hold"/>
                                        <p:tgtEl>
                                          <p:spTgt spid="14"/>
                                        </p:tgtEl>
                                        <p:attrNameLst>
                                          <p:attrName>ppt_x</p:attrName>
                                        </p:attrNameLst>
                                      </p:cBhvr>
                                      <p:tavLst>
                                        <p:tav tm="0">
                                          <p:val>
                                            <p:strVal val="#ppt_x"/>
                                          </p:val>
                                        </p:tav>
                                        <p:tav tm="100000">
                                          <p:val>
                                            <p:strVal val="#ppt_x"/>
                                          </p:val>
                                        </p:tav>
                                      </p:tavLst>
                                    </p:anim>
                                    <p:anim calcmode="lin" valueType="num">
                                      <p:cBhvr>
                                        <p:cTn id="43" dur="1000" fill="hold"/>
                                        <p:tgtEl>
                                          <p:spTgt spid="14"/>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16"/>
                                        </p:tgtEl>
                                        <p:attrNameLst>
                                          <p:attrName>style.visibility</p:attrName>
                                        </p:attrNameLst>
                                      </p:cBhvr>
                                      <p:to>
                                        <p:strVal val="visible"/>
                                      </p:to>
                                    </p:set>
                                    <p:animEffect transition="in" filter="fade">
                                      <p:cBhvr>
                                        <p:cTn id="46" dur="1000"/>
                                        <p:tgtEl>
                                          <p:spTgt spid="16"/>
                                        </p:tgtEl>
                                      </p:cBhvr>
                                    </p:animEffect>
                                    <p:anim calcmode="lin" valueType="num">
                                      <p:cBhvr>
                                        <p:cTn id="47" dur="1000" fill="hold"/>
                                        <p:tgtEl>
                                          <p:spTgt spid="16"/>
                                        </p:tgtEl>
                                        <p:attrNameLst>
                                          <p:attrName>ppt_x</p:attrName>
                                        </p:attrNameLst>
                                      </p:cBhvr>
                                      <p:tavLst>
                                        <p:tav tm="0">
                                          <p:val>
                                            <p:strVal val="#ppt_x"/>
                                          </p:val>
                                        </p:tav>
                                        <p:tav tm="100000">
                                          <p:val>
                                            <p:strVal val="#ppt_x"/>
                                          </p:val>
                                        </p:tav>
                                      </p:tavLst>
                                    </p:anim>
                                    <p:anim calcmode="lin" valueType="num">
                                      <p:cBhvr>
                                        <p:cTn id="48"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2" grpId="0" animBg="1"/>
      <p:bldP spid="13" grpId="0" animBg="1"/>
      <p:bldP spid="14" grpId="0"/>
      <p:bldP spid="15" grpId="0"/>
      <p:bldP spid="16" grpId="0"/>
      <p:bldP spid="17" grpId="0"/>
      <p:bldP spid="2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a:extLst>
              <a:ext uri="{FF2B5EF4-FFF2-40B4-BE49-F238E27FC236}">
                <a16:creationId xmlns:a16="http://schemas.microsoft.com/office/drawing/2014/main" xmlns="" id="{746AB196-F2FB-4529-B6FF-DE3CDFBE59E4}"/>
              </a:ext>
            </a:extLst>
          </p:cNvPr>
          <p:cNvGrpSpPr/>
          <p:nvPr/>
        </p:nvGrpSpPr>
        <p:grpSpPr>
          <a:xfrm>
            <a:off x="0" y="0"/>
            <a:ext cx="12192000" cy="6858000"/>
            <a:chOff x="0" y="0"/>
            <a:chExt cx="12192000" cy="6858000"/>
          </a:xfrm>
        </p:grpSpPr>
        <p:sp>
          <p:nvSpPr>
            <p:cNvPr id="4" name="矩形 3">
              <a:extLst>
                <a:ext uri="{FF2B5EF4-FFF2-40B4-BE49-F238E27FC236}">
                  <a16:creationId xmlns:a16="http://schemas.microsoft.com/office/drawing/2014/main" xmlns="" id="{01B7B9C7-835E-471A-B1C5-6A1468D135C2}"/>
                </a:ext>
              </a:extLst>
            </p:cNvPr>
            <p:cNvSpPr/>
            <p:nvPr/>
          </p:nvSpPr>
          <p:spPr>
            <a:xfrm>
              <a:off x="0" y="0"/>
              <a:ext cx="12192000" cy="6858000"/>
            </a:xfrm>
            <a:prstGeom prst="rect">
              <a:avLst/>
            </a:prstGeom>
            <a:solidFill>
              <a:srgbClr val="5193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流程图: 手动输入 4">
              <a:extLst>
                <a:ext uri="{FF2B5EF4-FFF2-40B4-BE49-F238E27FC236}">
                  <a16:creationId xmlns:a16="http://schemas.microsoft.com/office/drawing/2014/main" xmlns="" id="{FCD2E720-3193-4090-985C-6EDA636D8C34}"/>
                </a:ext>
              </a:extLst>
            </p:cNvPr>
            <p:cNvSpPr/>
            <p:nvPr/>
          </p:nvSpPr>
          <p:spPr>
            <a:xfrm>
              <a:off x="0" y="2698955"/>
              <a:ext cx="12192000" cy="4159045"/>
            </a:xfrm>
            <a:prstGeom prst="flowChartManualInput">
              <a:avLst/>
            </a:prstGeom>
            <a:solidFill>
              <a:srgbClr val="FCCA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PA-圆角矩形标注 6">
            <a:extLst>
              <a:ext uri="{FF2B5EF4-FFF2-40B4-BE49-F238E27FC236}">
                <a16:creationId xmlns:a16="http://schemas.microsoft.com/office/drawing/2014/main" xmlns="" id="{77D43965-906D-4B67-8D19-879B865E1B93}"/>
              </a:ext>
            </a:extLst>
          </p:cNvPr>
          <p:cNvSpPr/>
          <p:nvPr>
            <p:custDataLst>
              <p:tags r:id="rId1"/>
            </p:custDataLst>
          </p:nvPr>
        </p:nvSpPr>
        <p:spPr>
          <a:xfrm>
            <a:off x="1470560" y="1176477"/>
            <a:ext cx="9054882" cy="4159046"/>
          </a:xfrm>
          <a:prstGeom prst="wedgeRoundRectCallout">
            <a:avLst>
              <a:gd name="adj1" fmla="val 30195"/>
              <a:gd name="adj2" fmla="val 58399"/>
              <a:gd name="adj3" fmla="val 16667"/>
            </a:avLst>
          </a:prstGeom>
          <a:solidFill>
            <a:schemeClr val="bg1"/>
          </a:solidFill>
          <a:ln>
            <a:noFill/>
          </a:ln>
          <a:effectLst>
            <a:outerShdw blurRad="50800" dist="38100" dir="8100000" sx="101000" sy="101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PA-图片 5">
            <a:extLst>
              <a:ext uri="{FF2B5EF4-FFF2-40B4-BE49-F238E27FC236}">
                <a16:creationId xmlns:a16="http://schemas.microsoft.com/office/drawing/2014/main" xmlns="" id="{3BA3C684-3ABA-4506-93EA-EA60A62483FB}"/>
              </a:ext>
            </a:extLst>
          </p:cNvPr>
          <p:cNvPicPr>
            <a:picLocks noChangeAspect="1"/>
          </p:cNvPicPr>
          <p:nvPr>
            <p:custDataLst>
              <p:tags r:id="rId2"/>
            </p:custDataLst>
          </p:nvPr>
        </p:nvPicPr>
        <p:blipFill>
          <a:blip r:embed="rId8" cstate="print">
            <a:extLst>
              <a:ext uri="{28A0092B-C50C-407E-A947-70E740481C1C}">
                <a14:useLocalDpi xmlns:a14="http://schemas.microsoft.com/office/drawing/2010/main" val="0"/>
              </a:ext>
            </a:extLst>
          </a:blip>
          <a:stretch>
            <a:fillRect/>
          </a:stretch>
        </p:blipFill>
        <p:spPr>
          <a:xfrm>
            <a:off x="8159801" y="3171418"/>
            <a:ext cx="4011561" cy="4011561"/>
          </a:xfrm>
          <a:prstGeom prst="rect">
            <a:avLst/>
          </a:prstGeom>
        </p:spPr>
      </p:pic>
      <p:pic>
        <p:nvPicPr>
          <p:cNvPr id="8" name="图片 7">
            <a:extLst>
              <a:ext uri="{FF2B5EF4-FFF2-40B4-BE49-F238E27FC236}">
                <a16:creationId xmlns:a16="http://schemas.microsoft.com/office/drawing/2014/main" xmlns="" id="{D8DE22E6-8D14-451D-BAA9-4DC58A4B3338}"/>
              </a:ext>
            </a:extLst>
          </p:cNvPr>
          <p:cNvPicPr>
            <a:picLocks noChangeAspect="1"/>
          </p:cNvPicPr>
          <p:nvPr/>
        </p:nvPicPr>
        <p:blipFill rotWithShape="1">
          <a:blip r:embed="rId9">
            <a:extLst>
              <a:ext uri="{28A0092B-C50C-407E-A947-70E740481C1C}">
                <a14:useLocalDpi xmlns:a14="http://schemas.microsoft.com/office/drawing/2010/main" val="0"/>
              </a:ext>
            </a:extLst>
          </a:blip>
          <a:srcRect b="56535"/>
          <a:stretch/>
        </p:blipFill>
        <p:spPr>
          <a:xfrm flipV="1">
            <a:off x="-1120294" y="6441"/>
            <a:ext cx="3261773" cy="1417733"/>
          </a:xfrm>
          <a:prstGeom prst="rect">
            <a:avLst/>
          </a:prstGeom>
        </p:spPr>
      </p:pic>
      <p:pic>
        <p:nvPicPr>
          <p:cNvPr id="9" name="图片 8">
            <a:extLst>
              <a:ext uri="{FF2B5EF4-FFF2-40B4-BE49-F238E27FC236}">
                <a16:creationId xmlns:a16="http://schemas.microsoft.com/office/drawing/2014/main" xmlns="" id="{8D308393-187F-4861-A626-1E1A5D1D1898}"/>
              </a:ext>
            </a:extLst>
          </p:cNvPr>
          <p:cNvPicPr>
            <a:picLocks noChangeAspect="1"/>
          </p:cNvPicPr>
          <p:nvPr/>
        </p:nvPicPr>
        <p:blipFill rotWithShape="1">
          <a:blip r:embed="rId9">
            <a:extLst>
              <a:ext uri="{28A0092B-C50C-407E-A947-70E740481C1C}">
                <a14:useLocalDpi xmlns:a14="http://schemas.microsoft.com/office/drawing/2010/main" val="0"/>
              </a:ext>
            </a:extLst>
          </a:blip>
          <a:srcRect b="56535"/>
          <a:stretch/>
        </p:blipFill>
        <p:spPr>
          <a:xfrm flipH="1" flipV="1">
            <a:off x="9854523" y="-42685"/>
            <a:ext cx="3261773" cy="1417733"/>
          </a:xfrm>
          <a:prstGeom prst="rect">
            <a:avLst/>
          </a:prstGeom>
        </p:spPr>
      </p:pic>
      <p:pic>
        <p:nvPicPr>
          <p:cNvPr id="12" name="图片 11">
            <a:extLst>
              <a:ext uri="{FF2B5EF4-FFF2-40B4-BE49-F238E27FC236}">
                <a16:creationId xmlns:a16="http://schemas.microsoft.com/office/drawing/2014/main" xmlns="" id="{A5543E36-99FC-436A-AAF4-FA65E47303F2}"/>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r="70455" b="81351"/>
          <a:stretch/>
        </p:blipFill>
        <p:spPr>
          <a:xfrm>
            <a:off x="114197" y="5450641"/>
            <a:ext cx="1653766" cy="1043858"/>
          </a:xfrm>
          <a:prstGeom prst="rect">
            <a:avLst/>
          </a:prstGeom>
        </p:spPr>
      </p:pic>
      <p:sp>
        <p:nvSpPr>
          <p:cNvPr id="13" name="文本">
            <a:extLst>
              <a:ext uri="{FF2B5EF4-FFF2-40B4-BE49-F238E27FC236}">
                <a16:creationId xmlns:a16="http://schemas.microsoft.com/office/drawing/2014/main" xmlns="" id="{E7A03EE8-A719-46AC-93CE-02C03D80D70C}"/>
              </a:ext>
            </a:extLst>
          </p:cNvPr>
          <p:cNvSpPr txBox="1">
            <a:spLocks noChangeArrowheads="1"/>
          </p:cNvSpPr>
          <p:nvPr>
            <p:custDataLst>
              <p:tags r:id="rId3"/>
            </p:custDataLst>
          </p:nvPr>
        </p:nvSpPr>
        <p:spPr bwMode="auto">
          <a:xfrm>
            <a:off x="2111708" y="3966864"/>
            <a:ext cx="6498891" cy="33179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dist" fontAlgn="base">
              <a:spcBef>
                <a:spcPct val="0"/>
              </a:spcBef>
              <a:spcAft>
                <a:spcPct val="0"/>
              </a:spcAft>
            </a:pPr>
            <a:r>
              <a:rPr lang="zh-CN" altLang="en-US" sz="1800" b="0" dirty="0">
                <a:solidFill>
                  <a:srgbClr val="FCCA2D"/>
                </a:solidFill>
                <a:latin typeface="思源黑体 CN Bold" panose="020B0800000000000000" pitchFamily="34" charset="-122"/>
                <a:ea typeface="思源黑体 CN Bold" panose="020B0800000000000000" pitchFamily="34" charset="-122"/>
                <a:sym typeface="字魂58号-创中黑" panose="00000500000000000000" pitchFamily="2" charset="-122"/>
              </a:rPr>
              <a:t>丨勤丨俭丨节丨约丨浪丨费丨可丨耻</a:t>
            </a:r>
            <a:endParaRPr lang="zh-CN" altLang="zh-CN" sz="1800" b="0" dirty="0">
              <a:solidFill>
                <a:srgbClr val="FCCA2D"/>
              </a:solidFill>
              <a:latin typeface="思源黑体 CN Bold" panose="020B0800000000000000" pitchFamily="34" charset="-122"/>
              <a:ea typeface="思源黑体 CN Bold" panose="020B0800000000000000" pitchFamily="34" charset="-122"/>
              <a:sym typeface="字魂58号-创中黑" panose="00000500000000000000" pitchFamily="2" charset="-122"/>
            </a:endParaRPr>
          </a:p>
        </p:txBody>
      </p:sp>
      <p:sp>
        <p:nvSpPr>
          <p:cNvPr id="14" name="PA-圆角矩形 13">
            <a:extLst>
              <a:ext uri="{FF2B5EF4-FFF2-40B4-BE49-F238E27FC236}">
                <a16:creationId xmlns:a16="http://schemas.microsoft.com/office/drawing/2014/main" xmlns="" id="{29ACE525-F4DB-46D3-91DF-0A6D089869D0}"/>
              </a:ext>
            </a:extLst>
          </p:cNvPr>
          <p:cNvSpPr/>
          <p:nvPr>
            <p:custDataLst>
              <p:tags r:id="rId4"/>
            </p:custDataLst>
          </p:nvPr>
        </p:nvSpPr>
        <p:spPr>
          <a:xfrm>
            <a:off x="2141479" y="1522477"/>
            <a:ext cx="2323841" cy="528895"/>
          </a:xfrm>
          <a:prstGeom prst="roundRect">
            <a:avLst/>
          </a:prstGeom>
          <a:solidFill>
            <a:srgbClr val="FCCA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bg1"/>
                </a:solidFill>
                <a:latin typeface="思源黑体 CN Bold" panose="020B0800000000000000" pitchFamily="34" charset="-122"/>
                <a:ea typeface="思源黑体 CN Bold" panose="020B0800000000000000" pitchFamily="34" charset="-122"/>
                <a:sym typeface="字魂58号-创中黑" panose="00000500000000000000" pitchFamily="2" charset="-122"/>
              </a:rPr>
              <a:t>PART   FOUR</a:t>
            </a:r>
            <a:endParaRPr lang="zh-CN" altLang="en-US" sz="2400" dirty="0">
              <a:solidFill>
                <a:schemeClr val="bg1"/>
              </a:solidFill>
              <a:latin typeface="思源黑体 CN Bold" panose="020B0800000000000000" pitchFamily="34" charset="-122"/>
              <a:ea typeface="思源黑体 CN Bold" panose="020B0800000000000000" pitchFamily="34" charset="-122"/>
              <a:sym typeface="字魂58号-创中黑" panose="00000500000000000000" pitchFamily="2" charset="-122"/>
            </a:endParaRPr>
          </a:p>
        </p:txBody>
      </p:sp>
      <p:sp>
        <p:nvSpPr>
          <p:cNvPr id="15" name="文本">
            <a:extLst>
              <a:ext uri="{FF2B5EF4-FFF2-40B4-BE49-F238E27FC236}">
                <a16:creationId xmlns:a16="http://schemas.microsoft.com/office/drawing/2014/main" xmlns="" id="{A85B315D-DB21-46C4-AAE6-DCDDADEDF241}"/>
              </a:ext>
            </a:extLst>
          </p:cNvPr>
          <p:cNvSpPr txBox="1"/>
          <p:nvPr>
            <p:custDataLst>
              <p:tags r:id="rId5"/>
            </p:custDataLst>
          </p:nvPr>
        </p:nvSpPr>
        <p:spPr>
          <a:xfrm>
            <a:off x="2141479" y="2266898"/>
            <a:ext cx="3009157" cy="707848"/>
          </a:xfrm>
          <a:prstGeom prst="rect">
            <a:avLst/>
          </a:prstGeom>
          <a:noFill/>
        </p:spPr>
        <p:txBody>
          <a:bodyPr wrap="square" lIns="91404" tIns="45701" rIns="91404" bIns="45701">
            <a:spAutoFit/>
          </a:bodyPr>
          <a:lstStyle/>
          <a:p>
            <a:pPr marL="0" marR="0" lvl="0" indent="0" defTabSz="914126" rtl="0" eaLnBrk="1" fontAlgn="auto" latinLnBrk="0" hangingPunct="1">
              <a:lnSpc>
                <a:spcPct val="100000"/>
              </a:lnSpc>
              <a:spcBef>
                <a:spcPts val="0"/>
              </a:spcBef>
              <a:spcAft>
                <a:spcPts val="0"/>
              </a:spcAft>
              <a:buClrTx/>
              <a:buSzTx/>
              <a:buFontTx/>
              <a:buNone/>
              <a:tabLst/>
              <a:defRPr/>
            </a:pPr>
            <a:r>
              <a:rPr kumimoji="0" lang="zh-CN" altLang="en-US" sz="4000" b="0" i="0" u="none" strike="noStrike" kern="1200" cap="none" spc="0" normalizeH="0" baseline="0" noProof="0" dirty="0">
                <a:ln w="6350">
                  <a:noFill/>
                </a:ln>
                <a:solidFill>
                  <a:srgbClr val="5193C5"/>
                </a:solidFill>
                <a:effectLst/>
                <a:uLnTx/>
                <a:uFillTx/>
                <a:latin typeface="思源黑体 CN Bold" panose="020B0800000000000000" pitchFamily="34" charset="-122"/>
                <a:ea typeface="思源黑体 CN Bold" panose="020B0800000000000000" pitchFamily="34" charset="-122"/>
                <a:sym typeface="字魂58号-创中黑" panose="00000500000000000000" pitchFamily="2" charset="-122"/>
              </a:rPr>
              <a:t>第四部分</a:t>
            </a:r>
          </a:p>
        </p:txBody>
      </p:sp>
      <p:sp>
        <p:nvSpPr>
          <p:cNvPr id="16" name="PA-文本框 15">
            <a:extLst>
              <a:ext uri="{FF2B5EF4-FFF2-40B4-BE49-F238E27FC236}">
                <a16:creationId xmlns:a16="http://schemas.microsoft.com/office/drawing/2014/main" xmlns="" id="{3505EBF1-682D-4B3B-A601-D0DB88C15FA0}"/>
              </a:ext>
            </a:extLst>
          </p:cNvPr>
          <p:cNvSpPr txBox="1"/>
          <p:nvPr>
            <p:custDataLst>
              <p:tags r:id="rId6"/>
            </p:custDataLst>
          </p:nvPr>
        </p:nvSpPr>
        <p:spPr>
          <a:xfrm>
            <a:off x="2111709" y="2757420"/>
            <a:ext cx="6713315" cy="1483171"/>
          </a:xfrm>
          <a:prstGeom prst="rect">
            <a:avLst/>
          </a:prstGeom>
          <a:noFill/>
          <a:ln w="25400" cap="flat" cmpd="sng" algn="ctr">
            <a:noFill/>
            <a:prstDash val="solid"/>
          </a:ln>
          <a:effectLst/>
        </p:spPr>
        <p:txBody>
          <a:bodyPr rtlCol="0" anchor="ctr"/>
          <a:lstStyle>
            <a:defPPr>
              <a:defRPr lang="zh-CN"/>
            </a:defPPr>
            <a:lvl1pPr lvl="0" algn="ctr">
              <a:buSzPct val="80000"/>
              <a:defRPr sz="8800">
                <a:solidFill>
                  <a:schemeClr val="bg2">
                    <a:lumMod val="25000"/>
                  </a:schemeClr>
                </a:solidFill>
                <a:latin typeface="汉仪趣黑W" panose="00020600040101010101" pitchFamily="18" charset="-122"/>
                <a:ea typeface="汉仪趣黑W" panose="00020600040101010101" pitchFamily="18" charset="-122"/>
              </a:defRPr>
            </a:lvl1pPr>
          </a:lstStyle>
          <a:p>
            <a:pPr algn="dist"/>
            <a:r>
              <a:rPr lang="zh-CN" altLang="en-US" sz="6000" dirty="0">
                <a:solidFill>
                  <a:schemeClr val="bg2">
                    <a:lumMod val="10000"/>
                  </a:schemeClr>
                </a:solidFill>
                <a:latin typeface="思源黑体 CN Bold" panose="020B0800000000000000" pitchFamily="34" charset="-122"/>
                <a:ea typeface="思源黑体 CN Bold" panose="020B0800000000000000" pitchFamily="34" charset="-122"/>
                <a:sym typeface="字魂58号-创中黑" panose="00000500000000000000" pitchFamily="2" charset="-122"/>
              </a:rPr>
              <a:t>节约粮食从我做起</a:t>
            </a:r>
          </a:p>
        </p:txBody>
      </p:sp>
      <p:sp>
        <p:nvSpPr>
          <p:cNvPr id="17" name="矩形 16">
            <a:extLst>
              <a:ext uri="{FF2B5EF4-FFF2-40B4-BE49-F238E27FC236}">
                <a16:creationId xmlns:a16="http://schemas.microsoft.com/office/drawing/2014/main" xmlns="" id="{32132160-4B78-45A6-800C-092632FB88F3}"/>
              </a:ext>
            </a:extLst>
          </p:cNvPr>
          <p:cNvSpPr/>
          <p:nvPr/>
        </p:nvSpPr>
        <p:spPr>
          <a:xfrm>
            <a:off x="2141479" y="4331023"/>
            <a:ext cx="3583557" cy="523220"/>
          </a:xfrm>
          <a:prstGeom prst="rect">
            <a:avLst/>
          </a:prstGeom>
        </p:spPr>
        <p:txBody>
          <a:bodyPr wrap="square">
            <a:spAutoFit/>
          </a:bodyPr>
          <a:lstStyle/>
          <a:p>
            <a:r>
              <a:rPr lang="zh-CN" altLang="en-US" sz="2800" dirty="0">
                <a:solidFill>
                  <a:schemeClr val="bg1">
                    <a:lumMod val="50000"/>
                  </a:schemeClr>
                </a:solidFill>
                <a:latin typeface="思源黑体 CN Normal" panose="020B0400000000000000" pitchFamily="34" charset="-122"/>
                <a:ea typeface="思源黑体 CN Normal" panose="020B0400000000000000" pitchFamily="34" charset="-122"/>
                <a:sym typeface="字魂58号-创中黑" panose="00000500000000000000" pitchFamily="2" charset="-122"/>
              </a:rPr>
              <a:t>WASTE OF FOOD</a:t>
            </a:r>
          </a:p>
        </p:txBody>
      </p:sp>
      <p:pic>
        <p:nvPicPr>
          <p:cNvPr id="19" name="图片 18">
            <a:extLst>
              <a:ext uri="{FF2B5EF4-FFF2-40B4-BE49-F238E27FC236}">
                <a16:creationId xmlns:a16="http://schemas.microsoft.com/office/drawing/2014/main" xmlns="" id="{22ECABDC-516C-4A28-AF2E-0E9006ABB6B0}"/>
              </a:ext>
            </a:extLst>
          </p:cNvPr>
          <p:cNvPicPr>
            <a:picLocks noChangeAspect="1"/>
          </p:cNvPicPr>
          <p:nvPr/>
        </p:nvPicPr>
        <p:blipFill>
          <a:blip r:embed="rId11" cstate="print">
            <a:extLst>
              <a:ext uri="{28A0092B-C50C-407E-A947-70E740481C1C}">
                <a14:useLocalDpi xmlns:a14="http://schemas.microsoft.com/office/drawing/2010/main" val="0"/>
              </a:ext>
            </a:extLst>
          </a:blip>
          <a:srcRect/>
          <a:stretch/>
        </p:blipFill>
        <p:spPr>
          <a:xfrm>
            <a:off x="7873191" y="839624"/>
            <a:ext cx="2865622" cy="1888564"/>
          </a:xfrm>
          <a:prstGeom prst="rect">
            <a:avLst/>
          </a:prstGeom>
        </p:spPr>
      </p:pic>
    </p:spTree>
    <p:extLst>
      <p:ext uri="{BB962C8B-B14F-4D97-AF65-F5344CB8AC3E}">
        <p14:creationId xmlns:p14="http://schemas.microsoft.com/office/powerpoint/2010/main" val="2227154612"/>
      </p:ext>
    </p:extLst>
  </p:cSld>
  <p:clrMapOvr>
    <a:masterClrMapping/>
  </p:clrMapOvr>
  <p:transition spd="slow" advClick="0" advTm="0">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dissolve">
                                      <p:cBhvr>
                                        <p:cTn id="7" dur="500"/>
                                        <p:tgtEl>
                                          <p:spTgt spid="20"/>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up)">
                                      <p:cBhvr>
                                        <p:cTn id="11" dur="500"/>
                                        <p:tgtEl>
                                          <p:spTgt spid="8"/>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up)">
                                      <p:cBhvr>
                                        <p:cTn id="15" dur="500"/>
                                        <p:tgtEl>
                                          <p:spTgt spid="9"/>
                                        </p:tgtEl>
                                      </p:cBhvr>
                                    </p:animEffect>
                                  </p:childTnLst>
                                </p:cTn>
                              </p:par>
                            </p:childTnLst>
                          </p:cTn>
                        </p:par>
                        <p:par>
                          <p:cTn id="16" fill="hold">
                            <p:stCondLst>
                              <p:cond delay="1500"/>
                            </p:stCondLst>
                            <p:childTnLst>
                              <p:par>
                                <p:cTn id="17" presetID="0" presetClass="entr" presetSubtype="0" fill="hold" grpId="0" nodeType="afterEffect">
                                  <p:stCondLst>
                                    <p:cond delay="0"/>
                                  </p:stCondLst>
                                  <p:iterate type="lt">
                                    <p:tmPct val="10000"/>
                                  </p:iterate>
                                  <p:childTnLst>
                                    <p:set>
                                      <p:cBhvr>
                                        <p:cTn id="18" dur="1" fill="hold">
                                          <p:stCondLst>
                                            <p:cond delay="0"/>
                                          </p:stCondLst>
                                        </p:cTn>
                                        <p:tgtEl>
                                          <p:spTgt spid="7"/>
                                        </p:tgtEl>
                                        <p:attrNameLst>
                                          <p:attrName>style.visibility</p:attrName>
                                        </p:attrNameLst>
                                      </p:cBhvr>
                                      <p:to>
                                        <p:strVal val="visible"/>
                                      </p:to>
                                    </p:set>
                                    <p:anim to="" calcmode="lin" valueType="num">
                                      <p:cBhvr>
                                        <p:cTn id="19" dur="700" fill="hold">
                                          <p:stCondLst>
                                            <p:cond delay="0"/>
                                          </p:stCondLst>
                                        </p:cTn>
                                        <p:tgtEl>
                                          <p:spTgt spid="7"/>
                                        </p:tgtEl>
                                        <p:attrNameLst>
                                          <p:attrName>ppt_x</p:attrName>
                                        </p:attrNameLst>
                                      </p:cBhvr>
                                      <p:tavLst>
                                        <p:tav tm="0" fmla="#ppt_x-#ppt_h/6*sin(2*pi*$)*(1-$)*8/9">
                                          <p:val>
                                            <p:strVal val="0"/>
                                          </p:val>
                                        </p:tav>
                                        <p:tav tm="100000">
                                          <p:val>
                                            <p:strVal val="1"/>
                                          </p:val>
                                        </p:tav>
                                      </p:tavLst>
                                    </p:anim>
                                    <p:anim to="" calcmode="lin" valueType="num">
                                      <p:cBhvr>
                                        <p:cTn id="20" dur="700" fill="hold">
                                          <p:stCondLst>
                                            <p:cond delay="0"/>
                                          </p:stCondLst>
                                        </p:cTn>
                                        <p:tgtEl>
                                          <p:spTgt spid="7"/>
                                        </p:tgtEl>
                                        <p:attrNameLst>
                                          <p:attrName>ppt_w</p:attrName>
                                        </p:attrNameLst>
                                      </p:cBhvr>
                                      <p:tavLst>
                                        <p:tav tm="0" fmla="#ppt_w-#ppt_w/4*sin(2*pi*$)*(1-$)">
                                          <p:val>
                                            <p:strVal val="0"/>
                                          </p:val>
                                        </p:tav>
                                        <p:tav tm="100000">
                                          <p:val>
                                            <p:strVal val="1"/>
                                          </p:val>
                                        </p:tav>
                                      </p:tavLst>
                                    </p:anim>
                                  </p:childTnLst>
                                </p:cTn>
                              </p:par>
                            </p:childTnLst>
                          </p:cTn>
                        </p:par>
                        <p:par>
                          <p:cTn id="21" fill="hold">
                            <p:stCondLst>
                              <p:cond delay="2200"/>
                            </p:stCondLst>
                            <p:childTnLst>
                              <p:par>
                                <p:cTn id="22" presetID="0" presetClass="entr" presetSubtype="0" fill="hold" grpId="0" nodeType="afterEffect">
                                  <p:stCondLst>
                                    <p:cond delay="0"/>
                                  </p:stCondLst>
                                  <p:iterate type="lt">
                                    <p:tmPct val="10000"/>
                                  </p:iterate>
                                  <p:childTnLst>
                                    <p:set>
                                      <p:cBhvr>
                                        <p:cTn id="23" dur="1" fill="hold">
                                          <p:stCondLst>
                                            <p:cond delay="0"/>
                                          </p:stCondLst>
                                        </p:cTn>
                                        <p:tgtEl>
                                          <p:spTgt spid="14"/>
                                        </p:tgtEl>
                                        <p:attrNameLst>
                                          <p:attrName>style.visibility</p:attrName>
                                        </p:attrNameLst>
                                      </p:cBhvr>
                                      <p:to>
                                        <p:strVal val="visible"/>
                                      </p:to>
                                    </p:set>
                                    <p:anim to="" calcmode="lin" valueType="num">
                                      <p:cBhvr>
                                        <p:cTn id="24" dur="700" fill="hold">
                                          <p:stCondLst>
                                            <p:cond delay="0"/>
                                          </p:stCondLst>
                                        </p:cTn>
                                        <p:tgtEl>
                                          <p:spTgt spid="14"/>
                                        </p:tgtEl>
                                        <p:attrNameLst>
                                          <p:attrName>ppt_y</p:attrName>
                                        </p:attrNameLst>
                                      </p:cBhvr>
                                      <p:tavLst>
                                        <p:tav tm="0" fmla="#ppt_y-#ppt_h/6*sin(2*pi*$)*(1-$)*8/9">
                                          <p:val>
                                            <p:strVal val="0"/>
                                          </p:val>
                                        </p:tav>
                                        <p:tav tm="100000">
                                          <p:val>
                                            <p:strVal val="1"/>
                                          </p:val>
                                        </p:tav>
                                      </p:tavLst>
                                    </p:anim>
                                    <p:anim to="" calcmode="lin" valueType="num">
                                      <p:cBhvr>
                                        <p:cTn id="25" dur="700" fill="hold">
                                          <p:stCondLst>
                                            <p:cond delay="0"/>
                                          </p:stCondLst>
                                        </p:cTn>
                                        <p:tgtEl>
                                          <p:spTgt spid="14"/>
                                        </p:tgtEl>
                                        <p:attrNameLst>
                                          <p:attrName>ppt_h</p:attrName>
                                        </p:attrNameLst>
                                      </p:cBhvr>
                                      <p:tavLst>
                                        <p:tav tm="0" fmla="#ppt_h-#ppt_h/4*sin(2*pi*$)*(1-$)">
                                          <p:val>
                                            <p:strVal val="0"/>
                                          </p:val>
                                        </p:tav>
                                        <p:tav tm="100000">
                                          <p:val>
                                            <p:strVal val="1"/>
                                          </p:val>
                                        </p:tav>
                                      </p:tavLst>
                                    </p:anim>
                                  </p:childTnLst>
                                </p:cTn>
                              </p:par>
                            </p:childTnLst>
                          </p:cTn>
                        </p:par>
                        <p:par>
                          <p:cTn id="26" fill="hold">
                            <p:stCondLst>
                              <p:cond delay="3390"/>
                            </p:stCondLst>
                            <p:childTnLst>
                              <p:par>
                                <p:cTn id="27" presetID="0" presetClass="entr" presetSubtype="0" fill="hold" grpId="0" nodeType="afterEffect">
                                  <p:stCondLst>
                                    <p:cond delay="0"/>
                                  </p:stCondLst>
                                  <p:iterate type="lt">
                                    <p:tmPct val="10000"/>
                                  </p:iterate>
                                  <p:childTnLst>
                                    <p:set>
                                      <p:cBhvr>
                                        <p:cTn id="28" dur="700" fill="hold">
                                          <p:stCondLst>
                                            <p:cond delay="0"/>
                                          </p:stCondLst>
                                        </p:cTn>
                                        <p:tgtEl>
                                          <p:spTgt spid="15"/>
                                        </p:tgtEl>
                                        <p:attrNameLst>
                                          <p:attrName>style.visibility</p:attrName>
                                        </p:attrNameLst>
                                      </p:cBhvr>
                                      <p:to>
                                        <p:strVal val="visible"/>
                                      </p:to>
                                    </p:set>
                                    <p:animEffect filter="fade">
                                      <p:cBhvr>
                                        <p:cTn id="29" dur="700">
                                          <p:stCondLst>
                                            <p:cond delay="0"/>
                                          </p:stCondLst>
                                        </p:cTn>
                                        <p:tgtEl>
                                          <p:spTgt spid="15"/>
                                        </p:tgtEl>
                                      </p:cBhvr>
                                    </p:animEffect>
                                    <p:anim to="" calcmode="lin" valueType="num">
                                      <p:cBhvr>
                                        <p:cTn id="30" dur="700" fill="hold">
                                          <p:stCondLst>
                                            <p:cond delay="0"/>
                                          </p:stCondLst>
                                        </p:cTn>
                                        <p:tgtEl>
                                          <p:spTgt spid="15"/>
                                        </p:tgtEl>
                                        <p:attrNameLst>
                                          <p:attrName>ppt_y</p:attrName>
                                        </p:attrNameLst>
                                      </p:cBhvr>
                                      <p:tavLst>
                                        <p:tav tm="0" fmla="#ppt_y-#ppt_h*((1.5-1.5*$)^2-(1.5-1.5*$)^3)">
                                          <p:val>
                                            <p:strVal val="0"/>
                                          </p:val>
                                        </p:tav>
                                        <p:tav tm="100000">
                                          <p:val>
                                            <p:strVal val="1"/>
                                          </p:val>
                                        </p:tav>
                                      </p:tavLst>
                                    </p:anim>
                                  </p:childTnLst>
                                </p:cTn>
                              </p:par>
                            </p:childTnLst>
                          </p:cTn>
                        </p:par>
                        <p:par>
                          <p:cTn id="31" fill="hold">
                            <p:stCondLst>
                              <p:cond delay="4300"/>
                            </p:stCondLst>
                            <p:childTnLst>
                              <p:par>
                                <p:cTn id="32" presetID="0" presetClass="entr" presetSubtype="0" fill="hold" grpId="0" nodeType="afterEffect">
                                  <p:stCondLst>
                                    <p:cond delay="0"/>
                                  </p:stCondLst>
                                  <p:iterate type="lt">
                                    <p:tmPct val="10000"/>
                                  </p:iterate>
                                  <p:childTnLst>
                                    <p:set>
                                      <p:cBhvr>
                                        <p:cTn id="33" dur="1" fill="hold">
                                          <p:stCondLst>
                                            <p:cond delay="0"/>
                                          </p:stCondLst>
                                        </p:cTn>
                                        <p:tgtEl>
                                          <p:spTgt spid="16"/>
                                        </p:tgtEl>
                                        <p:attrNameLst>
                                          <p:attrName>style.visibility</p:attrName>
                                        </p:attrNameLst>
                                      </p:cBhvr>
                                      <p:to>
                                        <p:strVal val="visible"/>
                                      </p:to>
                                    </p:set>
                                    <p:animEffect filter="fade">
                                      <p:cBhvr>
                                        <p:cTn id="34" dur="500">
                                          <p:stCondLst>
                                            <p:cond delay="0"/>
                                          </p:stCondLst>
                                        </p:cTn>
                                        <p:tgtEl>
                                          <p:spTgt spid="16"/>
                                        </p:tgtEl>
                                      </p:cBhvr>
                                    </p:animEffect>
                                    <p:animScale>
                                      <p:cBhvr>
                                        <p:cTn id="35" dur="500" fill="hold">
                                          <p:stCondLst>
                                            <p:cond delay="0"/>
                                          </p:stCondLst>
                                        </p:cTn>
                                        <p:tgtEl>
                                          <p:spTgt spid="16"/>
                                        </p:tgtEl>
                                      </p:cBhvr>
                                      <p:from x="150000" y="150000"/>
                                      <p:to x="100000" y="100000"/>
                                    </p:animScale>
                                    <p:anim to="" calcmode="lin" valueType="num">
                                      <p:cBhvr>
                                        <p:cTn id="36" dur="500" fill="hold">
                                          <p:stCondLst>
                                            <p:cond delay="0"/>
                                          </p:stCondLst>
                                        </p:cTn>
                                        <p:tgtEl>
                                          <p:spTgt spid="16"/>
                                        </p:tgtEl>
                                        <p:attrNameLst>
                                          <p:attrName>ppt_x</p:attrName>
                                        </p:attrNameLst>
                                      </p:cBhvr>
                                      <p:tavLst>
                                        <p:tav tm="0">
                                          <p:val>
                                            <p:strVal val="#ppt_x+sin(rand(10))/10"/>
                                          </p:val>
                                        </p:tav>
                                        <p:tav tm="100000">
                                          <p:val>
                                            <p:strVal val="#ppt_x"/>
                                          </p:val>
                                        </p:tav>
                                      </p:tavLst>
                                    </p:anim>
                                    <p:anim to="" calcmode="lin" valueType="num">
                                      <p:cBhvr>
                                        <p:cTn id="37" dur="500" fill="hold">
                                          <p:stCondLst>
                                            <p:cond delay="0"/>
                                          </p:stCondLst>
                                        </p:cTn>
                                        <p:tgtEl>
                                          <p:spTgt spid="16"/>
                                        </p:tgtEl>
                                        <p:attrNameLst>
                                          <p:attrName>ppt_y</p:attrName>
                                        </p:attrNameLst>
                                      </p:cBhvr>
                                      <p:tavLst>
                                        <p:tav tm="0">
                                          <p:val>
                                            <p:strVal val="#ppt_y+sin(rand(10))/10"/>
                                          </p:val>
                                        </p:tav>
                                        <p:tav tm="100000">
                                          <p:val>
                                            <p:strVal val="#ppt_y"/>
                                          </p:val>
                                        </p:tav>
                                      </p:tavLst>
                                    </p:anim>
                                  </p:childTnLst>
                                </p:cTn>
                              </p:par>
                            </p:childTnLst>
                          </p:cTn>
                        </p:par>
                        <p:par>
                          <p:cTn id="38" fill="hold">
                            <p:stCondLst>
                              <p:cond delay="5150"/>
                            </p:stCondLst>
                            <p:childTnLst>
                              <p:par>
                                <p:cTn id="39" presetID="0" presetClass="entr" presetSubtype="0" fill="hold" grpId="0" nodeType="afterEffect">
                                  <p:stCondLst>
                                    <p:cond delay="0"/>
                                  </p:stCondLst>
                                  <p:iterate type="lt">
                                    <p:tmPct val="10000"/>
                                  </p:iterate>
                                  <p:childTnLst>
                                    <p:set>
                                      <p:cBhvr>
                                        <p:cTn id="40" dur="1" fill="hold">
                                          <p:stCondLst>
                                            <p:cond delay="0"/>
                                          </p:stCondLst>
                                        </p:cTn>
                                        <p:tgtEl>
                                          <p:spTgt spid="13"/>
                                        </p:tgtEl>
                                        <p:attrNameLst>
                                          <p:attrName>style.visibility</p:attrName>
                                        </p:attrNameLst>
                                      </p:cBhvr>
                                      <p:to>
                                        <p:strVal val="visible"/>
                                      </p:to>
                                    </p:set>
                                    <p:anim to="" calcmode="lin" valueType="num">
                                      <p:cBhvr>
                                        <p:cTn id="41" dur="700" fill="hold">
                                          <p:stCondLst>
                                            <p:cond delay="0"/>
                                          </p:stCondLst>
                                        </p:cTn>
                                        <p:tgtEl>
                                          <p:spTgt spid="13"/>
                                        </p:tgtEl>
                                        <p:attrNameLst>
                                          <p:attrName>ppt_x</p:attrName>
                                        </p:attrNameLst>
                                      </p:cBhvr>
                                      <p:tavLst>
                                        <p:tav tm="0" fmla="#ppt_x-(-#ppt_w/2*cos(ppt_r/180*pi))*((1.5-1.5*$)^2-(1.5-1.5*$)^3)">
                                          <p:val>
                                            <p:strVal val="0"/>
                                          </p:val>
                                        </p:tav>
                                        <p:tav tm="100000">
                                          <p:val>
                                            <p:strVal val="1"/>
                                          </p:val>
                                        </p:tav>
                                      </p:tavLst>
                                    </p:anim>
                                    <p:anim to="" calcmode="lin" valueType="num">
                                      <p:cBhvr>
                                        <p:cTn id="42" dur="700" fill="hold">
                                          <p:stCondLst>
                                            <p:cond delay="0"/>
                                          </p:stCondLst>
                                        </p:cTn>
                                        <p:tgtEl>
                                          <p:spTgt spid="13"/>
                                        </p:tgtEl>
                                        <p:attrNameLst>
                                          <p:attrName>ppt_y</p:attrName>
                                        </p:attrNameLst>
                                      </p:cBhvr>
                                      <p:tavLst>
                                        <p:tav tm="0" fmla="#ppt_y+(-#ppt_h/2*cos(ppt_r/180*pi))*((1.5-1.5*$)^2-(1.5-1.5*$)^3)">
                                          <p:val>
                                            <p:strVal val="0"/>
                                          </p:val>
                                        </p:tav>
                                        <p:tav tm="100000">
                                          <p:val>
                                            <p:strVal val="1"/>
                                          </p:val>
                                        </p:tav>
                                      </p:tavLst>
                                    </p:anim>
                                    <p:anim to="" calcmode="lin" valueType="num">
                                      <p:cBhvr>
                                        <p:cTn id="43" dur="700" fill="hold">
                                          <p:stCondLst>
                                            <p:cond delay="0"/>
                                          </p:stCondLst>
                                        </p:cTn>
                                        <p:tgtEl>
                                          <p:spTgt spid="13"/>
                                        </p:tgtEl>
                                        <p:attrNameLst>
                                          <p:attrName>ppt_h</p:attrName>
                                        </p:attrNameLst>
                                      </p:cBhvr>
                                      <p:tavLst>
                                        <p:tav tm="0" fmla="#ppt_h-(-#ppt_h)*((1.5-1.5*$)^2-(1.5-1.5*$)^3)">
                                          <p:val>
                                            <p:strVal val="0"/>
                                          </p:val>
                                        </p:tav>
                                        <p:tav tm="100000">
                                          <p:val>
                                            <p:strVal val="1"/>
                                          </p:val>
                                        </p:tav>
                                      </p:tavLst>
                                    </p:anim>
                                    <p:anim to="" calcmode="lin" valueType="num">
                                      <p:cBhvr>
                                        <p:cTn id="44" dur="700" fill="hold">
                                          <p:stCondLst>
                                            <p:cond delay="0"/>
                                          </p:stCondLst>
                                        </p:cTn>
                                        <p:tgtEl>
                                          <p:spTgt spid="13"/>
                                        </p:tgtEl>
                                        <p:attrNameLst>
                                          <p:attrName>ppt_w</p:attrName>
                                        </p:attrNameLst>
                                      </p:cBhvr>
                                      <p:tavLst>
                                        <p:tav tm="0" fmla="#ppt_w-(-#ppt_w)*((1.5-1.5*$)^2-(1.5-1.5*$)^3)">
                                          <p:val>
                                            <p:strVal val="0"/>
                                          </p:val>
                                        </p:tav>
                                        <p:tav tm="100000">
                                          <p:val>
                                            <p:strVal val="1"/>
                                          </p:val>
                                        </p:tav>
                                      </p:tavLst>
                                    </p:anim>
                                  </p:childTnLst>
                                </p:cTn>
                              </p:par>
                            </p:childTnLst>
                          </p:cTn>
                        </p:par>
                        <p:par>
                          <p:cTn id="45" fill="hold">
                            <p:stCondLst>
                              <p:cond delay="6900"/>
                            </p:stCondLst>
                            <p:childTnLst>
                              <p:par>
                                <p:cTn id="46" presetID="22" presetClass="entr" presetSubtype="8" fill="hold" grpId="0" nodeType="afterEffect">
                                  <p:stCondLst>
                                    <p:cond delay="0"/>
                                  </p:stCondLst>
                                  <p:childTnLst>
                                    <p:set>
                                      <p:cBhvr>
                                        <p:cTn id="47" dur="1" fill="hold">
                                          <p:stCondLst>
                                            <p:cond delay="0"/>
                                          </p:stCondLst>
                                        </p:cTn>
                                        <p:tgtEl>
                                          <p:spTgt spid="17"/>
                                        </p:tgtEl>
                                        <p:attrNameLst>
                                          <p:attrName>style.visibility</p:attrName>
                                        </p:attrNameLst>
                                      </p:cBhvr>
                                      <p:to>
                                        <p:strVal val="visible"/>
                                      </p:to>
                                    </p:set>
                                    <p:animEffect transition="in" filter="wipe(left)">
                                      <p:cBhvr>
                                        <p:cTn id="48" dur="500"/>
                                        <p:tgtEl>
                                          <p:spTgt spid="17"/>
                                        </p:tgtEl>
                                      </p:cBhvr>
                                    </p:animEffect>
                                  </p:childTnLst>
                                </p:cTn>
                              </p:par>
                            </p:childTnLst>
                          </p:cTn>
                        </p:par>
                        <p:par>
                          <p:cTn id="49" fill="hold">
                            <p:stCondLst>
                              <p:cond delay="7400"/>
                            </p:stCondLst>
                            <p:childTnLst>
                              <p:par>
                                <p:cTn id="50" presetID="10" presetClass="entr" presetSubtype="0" fill="hold" nodeType="afterEffect">
                                  <p:stCondLst>
                                    <p:cond delay="0"/>
                                  </p:stCondLst>
                                  <p:childTnLst>
                                    <p:set>
                                      <p:cBhvr>
                                        <p:cTn id="51" dur="1" fill="hold">
                                          <p:stCondLst>
                                            <p:cond delay="0"/>
                                          </p:stCondLst>
                                        </p:cTn>
                                        <p:tgtEl>
                                          <p:spTgt spid="19"/>
                                        </p:tgtEl>
                                        <p:attrNameLst>
                                          <p:attrName>style.visibility</p:attrName>
                                        </p:attrNameLst>
                                      </p:cBhvr>
                                      <p:to>
                                        <p:strVal val="visible"/>
                                      </p:to>
                                    </p:set>
                                    <p:animEffect transition="in" filter="fade">
                                      <p:cBhvr>
                                        <p:cTn id="52" dur="500"/>
                                        <p:tgtEl>
                                          <p:spTgt spid="19"/>
                                        </p:tgtEl>
                                      </p:cBhvr>
                                    </p:animEffect>
                                  </p:childTnLst>
                                </p:cTn>
                              </p:par>
                            </p:childTnLst>
                          </p:cTn>
                        </p:par>
                        <p:par>
                          <p:cTn id="53" fill="hold">
                            <p:stCondLst>
                              <p:cond delay="7900"/>
                            </p:stCondLst>
                            <p:childTnLst>
                              <p:par>
                                <p:cTn id="54" presetID="0" presetClass="entr" presetSubtype="0" fill="hold" nodeType="afterEffect">
                                  <p:stCondLst>
                                    <p:cond delay="0"/>
                                  </p:stCondLst>
                                  <p:childTnLst>
                                    <p:set>
                                      <p:cBhvr>
                                        <p:cTn id="55" dur="1" fill="hold">
                                          <p:stCondLst>
                                            <p:cond delay="0"/>
                                          </p:stCondLst>
                                        </p:cTn>
                                        <p:tgtEl>
                                          <p:spTgt spid="6"/>
                                        </p:tgtEl>
                                        <p:attrNameLst>
                                          <p:attrName>style.visibility</p:attrName>
                                        </p:attrNameLst>
                                      </p:cBhvr>
                                      <p:to>
                                        <p:strVal val="visible"/>
                                      </p:to>
                                    </p:set>
                                    <p:anim to="" calcmode="lin" valueType="num">
                                      <p:cBhvr>
                                        <p:cTn id="56" dur="700" fill="hold">
                                          <p:stCondLst>
                                            <p:cond delay="0"/>
                                          </p:stCondLst>
                                        </p:cTn>
                                        <p:tgtEl>
                                          <p:spTgt spid="6"/>
                                        </p:tgtEl>
                                        <p:attrNameLst>
                                          <p:attrName>ppt_x</p:attrName>
                                        </p:attrNameLst>
                                      </p:cBhvr>
                                      <p:tavLst>
                                        <p:tav tm="0" fmla="#ppt_x-(-#ppt_w/2*cos(ppt_r/180*pi))*((1.5-1.5*$)^2-(1.5-1.5*$)^3)">
                                          <p:val>
                                            <p:strVal val="0"/>
                                          </p:val>
                                        </p:tav>
                                        <p:tav tm="100000">
                                          <p:val>
                                            <p:strVal val="1"/>
                                          </p:val>
                                        </p:tav>
                                      </p:tavLst>
                                    </p:anim>
                                    <p:anim to="" calcmode="lin" valueType="num">
                                      <p:cBhvr>
                                        <p:cTn id="57" dur="700" fill="hold">
                                          <p:stCondLst>
                                            <p:cond delay="0"/>
                                          </p:stCondLst>
                                        </p:cTn>
                                        <p:tgtEl>
                                          <p:spTgt spid="6"/>
                                        </p:tgtEl>
                                        <p:attrNameLst>
                                          <p:attrName>ppt_y</p:attrName>
                                        </p:attrNameLst>
                                      </p:cBhvr>
                                      <p:tavLst>
                                        <p:tav tm="0" fmla="#ppt_y+(-#ppt_h/2*cos(ppt_r/180*pi))*((1.5-1.5*$)^2-(1.5-1.5*$)^3)">
                                          <p:val>
                                            <p:strVal val="0"/>
                                          </p:val>
                                        </p:tav>
                                        <p:tav tm="100000">
                                          <p:val>
                                            <p:strVal val="1"/>
                                          </p:val>
                                        </p:tav>
                                      </p:tavLst>
                                    </p:anim>
                                    <p:anim to="" calcmode="lin" valueType="num">
                                      <p:cBhvr>
                                        <p:cTn id="58" dur="700" fill="hold">
                                          <p:stCondLst>
                                            <p:cond delay="0"/>
                                          </p:stCondLst>
                                        </p:cTn>
                                        <p:tgtEl>
                                          <p:spTgt spid="6"/>
                                        </p:tgtEl>
                                        <p:attrNameLst>
                                          <p:attrName>ppt_h</p:attrName>
                                        </p:attrNameLst>
                                      </p:cBhvr>
                                      <p:tavLst>
                                        <p:tav tm="0" fmla="#ppt_h-(-#ppt_h)*((1.5-1.5*$)^2-(1.5-1.5*$)^3)">
                                          <p:val>
                                            <p:strVal val="0"/>
                                          </p:val>
                                        </p:tav>
                                        <p:tav tm="100000">
                                          <p:val>
                                            <p:strVal val="1"/>
                                          </p:val>
                                        </p:tav>
                                      </p:tavLst>
                                    </p:anim>
                                    <p:anim to="" calcmode="lin" valueType="num">
                                      <p:cBhvr>
                                        <p:cTn id="59" dur="700" fill="hold">
                                          <p:stCondLst>
                                            <p:cond delay="0"/>
                                          </p:stCondLst>
                                        </p:cTn>
                                        <p:tgtEl>
                                          <p:spTgt spid="6"/>
                                        </p:tgtEl>
                                        <p:attrNameLst>
                                          <p:attrName>ppt_w</p:attrName>
                                        </p:attrNameLst>
                                      </p:cBhvr>
                                      <p:tavLst>
                                        <p:tav tm="0" fmla="#ppt_w-(-#ppt_w)*((1.5-1.5*$)^2-(1.5-1.5*$)^3)">
                                          <p:val>
                                            <p:strVal val="0"/>
                                          </p:val>
                                        </p:tav>
                                        <p:tav tm="100000">
                                          <p:val>
                                            <p:strVal val="1"/>
                                          </p:val>
                                        </p:tav>
                                      </p:tavLst>
                                    </p:anim>
                                  </p:childTnLst>
                                </p:cTn>
                              </p:par>
                            </p:childTnLst>
                          </p:cTn>
                        </p:par>
                        <p:par>
                          <p:cTn id="60" fill="hold">
                            <p:stCondLst>
                              <p:cond delay="8600"/>
                            </p:stCondLst>
                            <p:childTnLst>
                              <p:par>
                                <p:cTn id="61" presetID="10" presetClass="entr" presetSubtype="0" fill="hold" nodeType="afterEffect">
                                  <p:stCondLst>
                                    <p:cond delay="0"/>
                                  </p:stCondLst>
                                  <p:childTnLst>
                                    <p:set>
                                      <p:cBhvr>
                                        <p:cTn id="62" dur="1" fill="hold">
                                          <p:stCondLst>
                                            <p:cond delay="0"/>
                                          </p:stCondLst>
                                        </p:cTn>
                                        <p:tgtEl>
                                          <p:spTgt spid="12"/>
                                        </p:tgtEl>
                                        <p:attrNameLst>
                                          <p:attrName>style.visibility</p:attrName>
                                        </p:attrNameLst>
                                      </p:cBhvr>
                                      <p:to>
                                        <p:strVal val="visible"/>
                                      </p:to>
                                    </p:set>
                                    <p:animEffect transition="in" filter="fade">
                                      <p:cBhvr>
                                        <p:cTn id="6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3" grpId="0"/>
      <p:bldP spid="14" grpId="0" animBg="1"/>
      <p:bldP spid="15" grpId="0"/>
      <p:bldP spid="16" grpId="0"/>
      <p:bldP spid="1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a16="http://schemas.microsoft.com/office/drawing/2014/main" xmlns="" id="{1C6FC5C3-7E56-4BF2-882C-24654138A9F1}"/>
              </a:ext>
            </a:extLst>
          </p:cNvPr>
          <p:cNvGrpSpPr/>
          <p:nvPr/>
        </p:nvGrpSpPr>
        <p:grpSpPr>
          <a:xfrm>
            <a:off x="0" y="0"/>
            <a:ext cx="12192000" cy="6858000"/>
            <a:chOff x="0" y="0"/>
            <a:chExt cx="12192000" cy="6858000"/>
          </a:xfrm>
        </p:grpSpPr>
        <p:sp>
          <p:nvSpPr>
            <p:cNvPr id="5" name="矩形 4">
              <a:extLst>
                <a:ext uri="{FF2B5EF4-FFF2-40B4-BE49-F238E27FC236}">
                  <a16:creationId xmlns:a16="http://schemas.microsoft.com/office/drawing/2014/main" xmlns="" id="{75BB7A96-69A1-4403-81D0-A3321F2A7F0B}"/>
                </a:ext>
              </a:extLst>
            </p:cNvPr>
            <p:cNvSpPr/>
            <p:nvPr/>
          </p:nvSpPr>
          <p:spPr>
            <a:xfrm>
              <a:off x="0" y="0"/>
              <a:ext cx="12192000" cy="6858000"/>
            </a:xfrm>
            <a:prstGeom prst="rect">
              <a:avLst/>
            </a:prstGeom>
            <a:solidFill>
              <a:srgbClr val="5193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流程图: 手动输入 5">
              <a:extLst>
                <a:ext uri="{FF2B5EF4-FFF2-40B4-BE49-F238E27FC236}">
                  <a16:creationId xmlns:a16="http://schemas.microsoft.com/office/drawing/2014/main" xmlns="" id="{E4119F9C-1160-4575-B199-E5871C1994A8}"/>
                </a:ext>
              </a:extLst>
            </p:cNvPr>
            <p:cNvSpPr/>
            <p:nvPr/>
          </p:nvSpPr>
          <p:spPr>
            <a:xfrm>
              <a:off x="0" y="2698955"/>
              <a:ext cx="12192000" cy="4159045"/>
            </a:xfrm>
            <a:prstGeom prst="flowChartManualInput">
              <a:avLst/>
            </a:prstGeom>
            <a:solidFill>
              <a:srgbClr val="FCCA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矩形 6">
            <a:extLst>
              <a:ext uri="{FF2B5EF4-FFF2-40B4-BE49-F238E27FC236}">
                <a16:creationId xmlns:a16="http://schemas.microsoft.com/office/drawing/2014/main" xmlns="" id="{379FBBE5-404F-4C59-9886-D135173D7BDE}"/>
              </a:ext>
            </a:extLst>
          </p:cNvPr>
          <p:cNvSpPr/>
          <p:nvPr/>
        </p:nvSpPr>
        <p:spPr>
          <a:xfrm>
            <a:off x="224913" y="199103"/>
            <a:ext cx="11742174" cy="64597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 name="图片 8">
            <a:extLst>
              <a:ext uri="{FF2B5EF4-FFF2-40B4-BE49-F238E27FC236}">
                <a16:creationId xmlns:a16="http://schemas.microsoft.com/office/drawing/2014/main" xmlns="" id="{E2AAA63F-9063-4C55-9D12-9B8530656DF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496" y="272502"/>
            <a:ext cx="1002976" cy="417528"/>
          </a:xfrm>
          <a:prstGeom prst="rect">
            <a:avLst/>
          </a:prstGeom>
        </p:spPr>
      </p:pic>
      <p:sp>
        <p:nvSpPr>
          <p:cNvPr id="10" name="PA-文本框 15">
            <a:extLst>
              <a:ext uri="{FF2B5EF4-FFF2-40B4-BE49-F238E27FC236}">
                <a16:creationId xmlns:a16="http://schemas.microsoft.com/office/drawing/2014/main" xmlns="" id="{98D48A62-05BF-4415-91DD-3787622F08B8}"/>
              </a:ext>
            </a:extLst>
          </p:cNvPr>
          <p:cNvSpPr txBox="1"/>
          <p:nvPr>
            <p:custDataLst>
              <p:tags r:id="rId1"/>
            </p:custDataLst>
          </p:nvPr>
        </p:nvSpPr>
        <p:spPr>
          <a:xfrm>
            <a:off x="917090" y="272502"/>
            <a:ext cx="2460291" cy="417529"/>
          </a:xfrm>
          <a:prstGeom prst="rect">
            <a:avLst/>
          </a:prstGeom>
          <a:noFill/>
          <a:ln w="25400" cap="flat" cmpd="sng" algn="ctr">
            <a:noFill/>
            <a:prstDash val="solid"/>
          </a:ln>
          <a:effectLst/>
        </p:spPr>
        <p:txBody>
          <a:bodyPr rtlCol="0" anchor="ctr"/>
          <a:lstStyle>
            <a:defPPr>
              <a:defRPr lang="zh-CN"/>
            </a:defPPr>
            <a:lvl1pPr lvl="0" algn="ctr">
              <a:buSzPct val="80000"/>
              <a:defRPr sz="8800">
                <a:solidFill>
                  <a:schemeClr val="bg2">
                    <a:lumMod val="25000"/>
                  </a:schemeClr>
                </a:solidFill>
                <a:latin typeface="汉仪趣黑W" panose="00020600040101010101" pitchFamily="18" charset="-122"/>
                <a:ea typeface="汉仪趣黑W" panose="00020600040101010101" pitchFamily="18" charset="-122"/>
              </a:defRPr>
            </a:lvl1pPr>
          </a:lstStyle>
          <a:p>
            <a:pPr algn="dist"/>
            <a:r>
              <a:rPr lang="zh-CN" altLang="en-US" sz="1800" dirty="0">
                <a:solidFill>
                  <a:schemeClr val="bg2">
                    <a:lumMod val="10000"/>
                  </a:schemeClr>
                </a:solidFill>
                <a:latin typeface="思源黑体 CN Bold" panose="020B0800000000000000" pitchFamily="34" charset="-122"/>
                <a:ea typeface="思源黑体 CN Bold" panose="020B0800000000000000" pitchFamily="34" charset="-122"/>
                <a:sym typeface="字魂58号-创中黑" panose="00000500000000000000" pitchFamily="2" charset="-122"/>
              </a:rPr>
              <a:t>节约粮食从我做起</a:t>
            </a:r>
          </a:p>
        </p:txBody>
      </p:sp>
      <p:sp>
        <p:nvSpPr>
          <p:cNvPr id="8" name="矩形 7">
            <a:extLst>
              <a:ext uri="{FF2B5EF4-FFF2-40B4-BE49-F238E27FC236}">
                <a16:creationId xmlns:a16="http://schemas.microsoft.com/office/drawing/2014/main" xmlns="" id="{8F29A5CE-CC12-4B04-B5A4-90C76ACB698E}"/>
              </a:ext>
            </a:extLst>
          </p:cNvPr>
          <p:cNvSpPr/>
          <p:nvPr/>
        </p:nvSpPr>
        <p:spPr>
          <a:xfrm>
            <a:off x="6531487" y="1452266"/>
            <a:ext cx="5435600" cy="2679700"/>
          </a:xfrm>
          <a:prstGeom prst="rect">
            <a:avLst/>
          </a:prstGeom>
          <a:solidFill>
            <a:srgbClr val="5193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11" name="矩形 10">
            <a:extLst>
              <a:ext uri="{FF2B5EF4-FFF2-40B4-BE49-F238E27FC236}">
                <a16:creationId xmlns:a16="http://schemas.microsoft.com/office/drawing/2014/main" xmlns="" id="{8E438901-08A2-4CFD-8A24-29A68B66FEA3}"/>
              </a:ext>
            </a:extLst>
          </p:cNvPr>
          <p:cNvSpPr/>
          <p:nvPr/>
        </p:nvSpPr>
        <p:spPr>
          <a:xfrm>
            <a:off x="765898" y="1449371"/>
            <a:ext cx="5892800" cy="2679700"/>
          </a:xfrm>
          <a:prstGeom prst="rect">
            <a:avLst/>
          </a:prstGeom>
          <a:blipFill>
            <a:blip r:embed="rId4" cstate="print">
              <a:extLst>
                <a:ext uri="{28A0092B-C50C-407E-A947-70E740481C1C}">
                  <a14:useLocalDpi xmlns:a14="http://schemas.microsoft.com/office/drawing/2010/main" val="0"/>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12" name="文本框 11">
            <a:extLst>
              <a:ext uri="{FF2B5EF4-FFF2-40B4-BE49-F238E27FC236}">
                <a16:creationId xmlns:a16="http://schemas.microsoft.com/office/drawing/2014/main" xmlns="" id="{A8A18EAE-2484-4919-8E49-792B0F85CC04}"/>
              </a:ext>
            </a:extLst>
          </p:cNvPr>
          <p:cNvSpPr txBox="1"/>
          <p:nvPr/>
        </p:nvSpPr>
        <p:spPr>
          <a:xfrm>
            <a:off x="7464937" y="2130397"/>
            <a:ext cx="3568700" cy="1323439"/>
          </a:xfrm>
          <a:prstGeom prst="rect">
            <a:avLst/>
          </a:prstGeom>
          <a:noFill/>
        </p:spPr>
        <p:txBody>
          <a:bodyPr wrap="square">
            <a:spAutoFit/>
          </a:bodyPr>
          <a:lstStyle/>
          <a:p>
            <a:r>
              <a:rPr lang="zh-CN" altLang="en-US" sz="4000" dirty="0">
                <a:solidFill>
                  <a:schemeClr val="bg1"/>
                </a:solidFill>
                <a:latin typeface="思源黑体 CN Bold" panose="020B0800000000000000" pitchFamily="34" charset="-122"/>
                <a:ea typeface="思源黑体 CN Bold" panose="020B0800000000000000" pitchFamily="34" charset="-122"/>
                <a:sym typeface="字魂58号-创中黑" panose="00000500000000000000" pitchFamily="2" charset="-122"/>
              </a:rPr>
              <a:t>节约粮食 </a:t>
            </a:r>
            <a:endParaRPr lang="en-US" altLang="zh-CN" sz="4000" dirty="0">
              <a:solidFill>
                <a:schemeClr val="bg1"/>
              </a:solidFill>
              <a:latin typeface="思源黑体 CN Bold" panose="020B0800000000000000" pitchFamily="34" charset="-122"/>
              <a:ea typeface="思源黑体 CN Bold" panose="020B0800000000000000" pitchFamily="34" charset="-122"/>
              <a:sym typeface="字魂58号-创中黑" panose="00000500000000000000" pitchFamily="2" charset="-122"/>
            </a:endParaRPr>
          </a:p>
          <a:p>
            <a:pPr algn="r"/>
            <a:r>
              <a:rPr lang="zh-CN" altLang="en-US" sz="4000" dirty="0">
                <a:solidFill>
                  <a:schemeClr val="bg1"/>
                </a:solidFill>
                <a:latin typeface="思源黑体 CN Bold" panose="020B0800000000000000" pitchFamily="34" charset="-122"/>
                <a:ea typeface="思源黑体 CN Bold" panose="020B0800000000000000" pitchFamily="34" charset="-122"/>
                <a:sym typeface="字魂58号-创中黑" panose="00000500000000000000" pitchFamily="2" charset="-122"/>
              </a:rPr>
              <a:t>以俭养德</a:t>
            </a:r>
          </a:p>
        </p:txBody>
      </p:sp>
      <p:sp>
        <p:nvSpPr>
          <p:cNvPr id="15" name="文本框 14">
            <a:extLst>
              <a:ext uri="{FF2B5EF4-FFF2-40B4-BE49-F238E27FC236}">
                <a16:creationId xmlns:a16="http://schemas.microsoft.com/office/drawing/2014/main" xmlns="" id="{CF4A9B79-91C4-4427-9B5D-96E69C4D4F7C}"/>
              </a:ext>
            </a:extLst>
          </p:cNvPr>
          <p:cNvSpPr txBox="1"/>
          <p:nvPr/>
        </p:nvSpPr>
        <p:spPr>
          <a:xfrm>
            <a:off x="1927736" y="4663901"/>
            <a:ext cx="3688325" cy="1321452"/>
          </a:xfrm>
          <a:prstGeom prst="rect">
            <a:avLst/>
          </a:prstGeom>
          <a:noFill/>
        </p:spPr>
        <p:txBody>
          <a:bodyPr wrap="square">
            <a:spAutoFit/>
          </a:bodyPr>
          <a:lstStyle/>
          <a:p>
            <a:pPr>
              <a:lnSpc>
                <a:spcPct val="150000"/>
              </a:lnSpc>
            </a:pPr>
            <a:r>
              <a:rPr lang="zh-CN" altLang="en-US" sz="1400" kern="100" dirty="0">
                <a:solidFill>
                  <a:srgbClr val="383838"/>
                </a:solidFill>
                <a:latin typeface="思源黑体 CN Normal" panose="020B0400000000000000" pitchFamily="34" charset="-122"/>
                <a:ea typeface="思源黑体 CN Normal" panose="020B0400000000000000" pitchFamily="34" charset="-122"/>
                <a:cs typeface="阿里巴巴普惠体 R" panose="00020600040101010101" pitchFamily="18" charset="-122"/>
                <a:sym typeface="字魂58号-创中黑" panose="00000500000000000000" pitchFamily="2" charset="-122"/>
              </a:rPr>
              <a:t>如今的我们，生活条件大大改善，可能没有在意一碗汤的倾倒、一粒米的掉落</a:t>
            </a:r>
            <a:r>
              <a:rPr lang="en-US" altLang="zh-CN" sz="1400" kern="100" dirty="0">
                <a:solidFill>
                  <a:srgbClr val="383838"/>
                </a:solidFill>
                <a:latin typeface="思源黑体 CN Normal" panose="020B0400000000000000" pitchFamily="34" charset="-122"/>
                <a:ea typeface="思源黑体 CN Normal" panose="020B0400000000000000" pitchFamily="34" charset="-122"/>
                <a:cs typeface="阿里巴巴普惠体 R" panose="00020600040101010101" pitchFamily="18" charset="-122"/>
                <a:sym typeface="字魂58号-创中黑" panose="00000500000000000000" pitchFamily="2" charset="-122"/>
              </a:rPr>
              <a:t>……</a:t>
            </a:r>
            <a:r>
              <a:rPr lang="zh-CN" altLang="en-US" sz="1400" kern="100" dirty="0">
                <a:solidFill>
                  <a:srgbClr val="383838"/>
                </a:solidFill>
                <a:latin typeface="思源黑体 CN Normal" panose="020B0400000000000000" pitchFamily="34" charset="-122"/>
                <a:ea typeface="思源黑体 CN Normal" panose="020B0400000000000000" pitchFamily="34" charset="-122"/>
                <a:cs typeface="阿里巴巴普惠体 R" panose="00020600040101010101" pitchFamily="18" charset="-122"/>
                <a:sym typeface="字魂58号-创中黑" panose="00000500000000000000" pitchFamily="2" charset="-122"/>
              </a:rPr>
              <a:t>然而，一滴水，一甘霖，滋润一方天地；一粒米，一箪食，养育一方百姓</a:t>
            </a:r>
            <a:r>
              <a:rPr lang="en-US" altLang="zh-CN" sz="1400" kern="100" dirty="0">
                <a:solidFill>
                  <a:srgbClr val="383838"/>
                </a:solidFill>
                <a:latin typeface="思源黑体 CN Normal" panose="020B0400000000000000" pitchFamily="34" charset="-122"/>
                <a:ea typeface="思源黑体 CN Normal" panose="020B0400000000000000" pitchFamily="34" charset="-122"/>
                <a:cs typeface="阿里巴巴普惠体 R" panose="00020600040101010101" pitchFamily="18" charset="-122"/>
                <a:sym typeface="字魂58号-创中黑" panose="00000500000000000000" pitchFamily="2" charset="-122"/>
              </a:rPr>
              <a:t>……</a:t>
            </a:r>
          </a:p>
        </p:txBody>
      </p:sp>
      <p:sp>
        <p:nvSpPr>
          <p:cNvPr id="16" name="文本框 15">
            <a:extLst>
              <a:ext uri="{FF2B5EF4-FFF2-40B4-BE49-F238E27FC236}">
                <a16:creationId xmlns:a16="http://schemas.microsoft.com/office/drawing/2014/main" xmlns="" id="{28885C59-0830-4A58-902F-9106F2DC46DE}"/>
              </a:ext>
            </a:extLst>
          </p:cNvPr>
          <p:cNvSpPr txBox="1"/>
          <p:nvPr/>
        </p:nvSpPr>
        <p:spPr>
          <a:xfrm>
            <a:off x="7948616" y="4663901"/>
            <a:ext cx="3688325" cy="1321452"/>
          </a:xfrm>
          <a:prstGeom prst="rect">
            <a:avLst/>
          </a:prstGeom>
          <a:noFill/>
        </p:spPr>
        <p:txBody>
          <a:bodyPr wrap="square">
            <a:spAutoFit/>
          </a:bodyPr>
          <a:lstStyle/>
          <a:p>
            <a:pPr>
              <a:lnSpc>
                <a:spcPct val="150000"/>
              </a:lnSpc>
            </a:pPr>
            <a:r>
              <a:rPr lang="zh-CN" altLang="en-US" sz="1400" kern="100" dirty="0">
                <a:solidFill>
                  <a:srgbClr val="383838"/>
                </a:solidFill>
                <a:latin typeface="思源黑体 CN Normal" panose="020B0400000000000000" pitchFamily="34" charset="-122"/>
                <a:ea typeface="思源黑体 CN Normal" panose="020B0400000000000000" pitchFamily="34" charset="-122"/>
                <a:cs typeface="阿里巴巴普惠体 R" panose="00020600040101010101" pitchFamily="18" charset="-122"/>
                <a:sym typeface="字魂58号-创中黑" panose="00000500000000000000" pitchFamily="2" charset="-122"/>
              </a:rPr>
              <a:t>当我们低头看向盘中餐的时候，可否想想辛苦劳作为我们提供食物的人，想想那些依然在为生计而奔波的人，这样，你还可以毫不在意地倒掉碗里的饭菜吗？</a:t>
            </a:r>
          </a:p>
        </p:txBody>
      </p:sp>
      <p:sp>
        <p:nvSpPr>
          <p:cNvPr id="17" name="矩形 16">
            <a:extLst>
              <a:ext uri="{FF2B5EF4-FFF2-40B4-BE49-F238E27FC236}">
                <a16:creationId xmlns:a16="http://schemas.microsoft.com/office/drawing/2014/main" xmlns="" id="{5117648B-BDEE-4F12-AEE5-990A74463096}"/>
              </a:ext>
            </a:extLst>
          </p:cNvPr>
          <p:cNvSpPr/>
          <p:nvPr/>
        </p:nvSpPr>
        <p:spPr>
          <a:xfrm>
            <a:off x="214828" y="1452267"/>
            <a:ext cx="600076" cy="2679700"/>
          </a:xfrm>
          <a:prstGeom prst="rect">
            <a:avLst/>
          </a:prstGeom>
          <a:solidFill>
            <a:srgbClr val="FCCA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grpSp>
        <p:nvGrpSpPr>
          <p:cNvPr id="2" name="组合 1">
            <a:extLst>
              <a:ext uri="{FF2B5EF4-FFF2-40B4-BE49-F238E27FC236}">
                <a16:creationId xmlns:a16="http://schemas.microsoft.com/office/drawing/2014/main" xmlns="" id="{24F8E1BA-6F5B-4B92-AE5A-271AE487DA43}"/>
              </a:ext>
            </a:extLst>
          </p:cNvPr>
          <p:cNvGrpSpPr/>
          <p:nvPr/>
        </p:nvGrpSpPr>
        <p:grpSpPr>
          <a:xfrm>
            <a:off x="506925" y="4690766"/>
            <a:ext cx="977900" cy="977900"/>
            <a:chOff x="506925" y="4690766"/>
            <a:chExt cx="977900" cy="977900"/>
          </a:xfrm>
        </p:grpSpPr>
        <p:sp>
          <p:nvSpPr>
            <p:cNvPr id="13" name="椭圆 12">
              <a:extLst>
                <a:ext uri="{FF2B5EF4-FFF2-40B4-BE49-F238E27FC236}">
                  <a16:creationId xmlns:a16="http://schemas.microsoft.com/office/drawing/2014/main" xmlns="" id="{03DC16AB-6C45-40BE-8C8A-1CF1489025D4}"/>
                </a:ext>
              </a:extLst>
            </p:cNvPr>
            <p:cNvSpPr/>
            <p:nvPr/>
          </p:nvSpPr>
          <p:spPr>
            <a:xfrm>
              <a:off x="506925" y="4690766"/>
              <a:ext cx="977900" cy="977900"/>
            </a:xfrm>
            <a:prstGeom prst="ellipse">
              <a:avLst/>
            </a:prstGeom>
            <a:solidFill>
              <a:srgbClr val="5193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grpSp>
          <p:nvGrpSpPr>
            <p:cNvPr id="18" name="组合 17">
              <a:extLst>
                <a:ext uri="{FF2B5EF4-FFF2-40B4-BE49-F238E27FC236}">
                  <a16:creationId xmlns:a16="http://schemas.microsoft.com/office/drawing/2014/main" xmlns="" id="{E2050045-9E07-4115-AB87-3374131CAA5A}"/>
                </a:ext>
              </a:extLst>
            </p:cNvPr>
            <p:cNvGrpSpPr/>
            <p:nvPr/>
          </p:nvGrpSpPr>
          <p:grpSpPr>
            <a:xfrm>
              <a:off x="765898" y="4952752"/>
              <a:ext cx="459954" cy="453929"/>
              <a:chOff x="7820025" y="1468438"/>
              <a:chExt cx="363538" cy="358776"/>
            </a:xfrm>
            <a:solidFill>
              <a:schemeClr val="bg1"/>
            </a:solidFill>
          </p:grpSpPr>
          <p:sp>
            <p:nvSpPr>
              <p:cNvPr id="19" name="Freeform 131">
                <a:extLst>
                  <a:ext uri="{FF2B5EF4-FFF2-40B4-BE49-F238E27FC236}">
                    <a16:creationId xmlns:a16="http://schemas.microsoft.com/office/drawing/2014/main" xmlns="" id="{9B790525-118F-497D-B96D-4AA122785DCB}"/>
                  </a:ext>
                </a:extLst>
              </p:cNvPr>
              <p:cNvSpPr>
                <a:spLocks noEditPoints="1"/>
              </p:cNvSpPr>
              <p:nvPr/>
            </p:nvSpPr>
            <p:spPr bwMode="auto">
              <a:xfrm>
                <a:off x="7820025" y="1468438"/>
                <a:ext cx="342900" cy="358775"/>
              </a:xfrm>
              <a:custGeom>
                <a:avLst/>
                <a:gdLst>
                  <a:gd name="T0" fmla="*/ 911 w 3074"/>
                  <a:gd name="T1" fmla="*/ 3218 h 3220"/>
                  <a:gd name="T2" fmla="*/ 335 w 3074"/>
                  <a:gd name="T3" fmla="*/ 3218 h 3220"/>
                  <a:gd name="T4" fmla="*/ 98 w 3074"/>
                  <a:gd name="T5" fmla="*/ 3119 h 3220"/>
                  <a:gd name="T6" fmla="*/ 0 w 3074"/>
                  <a:gd name="T7" fmla="*/ 2882 h 3220"/>
                  <a:gd name="T8" fmla="*/ 0 w 3074"/>
                  <a:gd name="T9" fmla="*/ 336 h 3220"/>
                  <a:gd name="T10" fmla="*/ 335 w 3074"/>
                  <a:gd name="T11" fmla="*/ 0 h 3220"/>
                  <a:gd name="T12" fmla="*/ 2736 w 3074"/>
                  <a:gd name="T13" fmla="*/ 0 h 3220"/>
                  <a:gd name="T14" fmla="*/ 3074 w 3074"/>
                  <a:gd name="T15" fmla="*/ 336 h 3220"/>
                  <a:gd name="T16" fmla="*/ 3074 w 3074"/>
                  <a:gd name="T17" fmla="*/ 1291 h 3220"/>
                  <a:gd name="T18" fmla="*/ 2971 w 3074"/>
                  <a:gd name="T19" fmla="*/ 1393 h 3220"/>
                  <a:gd name="T20" fmla="*/ 2869 w 3074"/>
                  <a:gd name="T21" fmla="*/ 1291 h 3220"/>
                  <a:gd name="T22" fmla="*/ 2869 w 3074"/>
                  <a:gd name="T23" fmla="*/ 336 h 3220"/>
                  <a:gd name="T24" fmla="*/ 2830 w 3074"/>
                  <a:gd name="T25" fmla="*/ 242 h 3220"/>
                  <a:gd name="T26" fmla="*/ 2736 w 3074"/>
                  <a:gd name="T27" fmla="*/ 203 h 3220"/>
                  <a:gd name="T28" fmla="*/ 335 w 3074"/>
                  <a:gd name="T29" fmla="*/ 203 h 3220"/>
                  <a:gd name="T30" fmla="*/ 236 w 3074"/>
                  <a:gd name="T31" fmla="*/ 239 h 3220"/>
                  <a:gd name="T32" fmla="*/ 194 w 3074"/>
                  <a:gd name="T33" fmla="*/ 336 h 3220"/>
                  <a:gd name="T34" fmla="*/ 194 w 3074"/>
                  <a:gd name="T35" fmla="*/ 2882 h 3220"/>
                  <a:gd name="T36" fmla="*/ 233 w 3074"/>
                  <a:gd name="T37" fmla="*/ 2976 h 3220"/>
                  <a:gd name="T38" fmla="*/ 327 w 3074"/>
                  <a:gd name="T39" fmla="*/ 3015 h 3220"/>
                  <a:gd name="T40" fmla="*/ 911 w 3074"/>
                  <a:gd name="T41" fmla="*/ 3015 h 3220"/>
                  <a:gd name="T42" fmla="*/ 1013 w 3074"/>
                  <a:gd name="T43" fmla="*/ 3117 h 3220"/>
                  <a:gd name="T44" fmla="*/ 911 w 3074"/>
                  <a:gd name="T45" fmla="*/ 3220 h 3220"/>
                  <a:gd name="T46" fmla="*/ 911 w 3074"/>
                  <a:gd name="T47" fmla="*/ 3218 h 3220"/>
                  <a:gd name="T48" fmla="*/ 911 w 3074"/>
                  <a:gd name="T49" fmla="*/ 3218 h 3220"/>
                  <a:gd name="T50" fmla="*/ 911 w 3074"/>
                  <a:gd name="T51" fmla="*/ 3218 h 3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074" h="3220">
                    <a:moveTo>
                      <a:pt x="911" y="3218"/>
                    </a:moveTo>
                    <a:cubicBezTo>
                      <a:pt x="335" y="3218"/>
                      <a:pt x="335" y="3218"/>
                      <a:pt x="335" y="3218"/>
                    </a:cubicBezTo>
                    <a:cubicBezTo>
                      <a:pt x="246" y="3218"/>
                      <a:pt x="161" y="3182"/>
                      <a:pt x="98" y="3119"/>
                    </a:cubicBezTo>
                    <a:cubicBezTo>
                      <a:pt x="35" y="3056"/>
                      <a:pt x="0" y="2971"/>
                      <a:pt x="0" y="2882"/>
                    </a:cubicBezTo>
                    <a:cubicBezTo>
                      <a:pt x="0" y="336"/>
                      <a:pt x="0" y="336"/>
                      <a:pt x="0" y="336"/>
                    </a:cubicBezTo>
                    <a:cubicBezTo>
                      <a:pt x="0" y="151"/>
                      <a:pt x="150" y="0"/>
                      <a:pt x="335" y="0"/>
                    </a:cubicBezTo>
                    <a:cubicBezTo>
                      <a:pt x="2736" y="0"/>
                      <a:pt x="2736" y="0"/>
                      <a:pt x="2736" y="0"/>
                    </a:cubicBezTo>
                    <a:cubicBezTo>
                      <a:pt x="2921" y="0"/>
                      <a:pt x="3072" y="150"/>
                      <a:pt x="3074" y="336"/>
                    </a:cubicBezTo>
                    <a:cubicBezTo>
                      <a:pt x="3074" y="1291"/>
                      <a:pt x="3074" y="1291"/>
                      <a:pt x="3074" y="1291"/>
                    </a:cubicBezTo>
                    <a:cubicBezTo>
                      <a:pt x="3074" y="1347"/>
                      <a:pt x="3028" y="1393"/>
                      <a:pt x="2971" y="1393"/>
                    </a:cubicBezTo>
                    <a:cubicBezTo>
                      <a:pt x="2915" y="1393"/>
                      <a:pt x="2869" y="1347"/>
                      <a:pt x="2869" y="1291"/>
                    </a:cubicBezTo>
                    <a:cubicBezTo>
                      <a:pt x="2869" y="336"/>
                      <a:pt x="2869" y="336"/>
                      <a:pt x="2869" y="336"/>
                    </a:cubicBezTo>
                    <a:cubicBezTo>
                      <a:pt x="2869" y="301"/>
                      <a:pt x="2855" y="267"/>
                      <a:pt x="2830" y="242"/>
                    </a:cubicBezTo>
                    <a:cubicBezTo>
                      <a:pt x="2805" y="217"/>
                      <a:pt x="2771" y="203"/>
                      <a:pt x="2736" y="203"/>
                    </a:cubicBezTo>
                    <a:cubicBezTo>
                      <a:pt x="335" y="203"/>
                      <a:pt x="335" y="203"/>
                      <a:pt x="335" y="203"/>
                    </a:cubicBezTo>
                    <a:cubicBezTo>
                      <a:pt x="299" y="201"/>
                      <a:pt x="263" y="214"/>
                      <a:pt x="236" y="239"/>
                    </a:cubicBezTo>
                    <a:cubicBezTo>
                      <a:pt x="209" y="264"/>
                      <a:pt x="194" y="299"/>
                      <a:pt x="194" y="336"/>
                    </a:cubicBezTo>
                    <a:cubicBezTo>
                      <a:pt x="194" y="2882"/>
                      <a:pt x="194" y="2882"/>
                      <a:pt x="194" y="2882"/>
                    </a:cubicBezTo>
                    <a:cubicBezTo>
                      <a:pt x="194" y="2917"/>
                      <a:pt x="208" y="2951"/>
                      <a:pt x="233" y="2976"/>
                    </a:cubicBezTo>
                    <a:cubicBezTo>
                      <a:pt x="258" y="3001"/>
                      <a:pt x="292" y="3015"/>
                      <a:pt x="327" y="3015"/>
                    </a:cubicBezTo>
                    <a:cubicBezTo>
                      <a:pt x="911" y="3015"/>
                      <a:pt x="911" y="3015"/>
                      <a:pt x="911" y="3015"/>
                    </a:cubicBezTo>
                    <a:cubicBezTo>
                      <a:pt x="967" y="3015"/>
                      <a:pt x="1013" y="3061"/>
                      <a:pt x="1013" y="3117"/>
                    </a:cubicBezTo>
                    <a:cubicBezTo>
                      <a:pt x="1013" y="3174"/>
                      <a:pt x="967" y="3220"/>
                      <a:pt x="911" y="3220"/>
                    </a:cubicBezTo>
                    <a:lnTo>
                      <a:pt x="911" y="3218"/>
                    </a:lnTo>
                    <a:close/>
                    <a:moveTo>
                      <a:pt x="911" y="3218"/>
                    </a:moveTo>
                    <a:cubicBezTo>
                      <a:pt x="911" y="3218"/>
                      <a:pt x="911" y="3218"/>
                      <a:pt x="911" y="321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20" name="Freeform 132">
                <a:extLst>
                  <a:ext uri="{FF2B5EF4-FFF2-40B4-BE49-F238E27FC236}">
                    <a16:creationId xmlns:a16="http://schemas.microsoft.com/office/drawing/2014/main" xmlns="" id="{F39AC36D-6821-4BC9-9DC4-BAB86ABB389E}"/>
                  </a:ext>
                </a:extLst>
              </p:cNvPr>
              <p:cNvSpPr>
                <a:spLocks noEditPoints="1"/>
              </p:cNvSpPr>
              <p:nvPr/>
            </p:nvSpPr>
            <p:spPr bwMode="auto">
              <a:xfrm>
                <a:off x="7883525" y="1535113"/>
                <a:ext cx="258763" cy="192088"/>
              </a:xfrm>
              <a:custGeom>
                <a:avLst/>
                <a:gdLst>
                  <a:gd name="T0" fmla="*/ 1769 w 2318"/>
                  <a:gd name="T1" fmla="*/ 205 h 1733"/>
                  <a:gd name="T2" fmla="*/ 102 w 2318"/>
                  <a:gd name="T3" fmla="*/ 205 h 1733"/>
                  <a:gd name="T4" fmla="*/ 0 w 2318"/>
                  <a:gd name="T5" fmla="*/ 103 h 1733"/>
                  <a:gd name="T6" fmla="*/ 102 w 2318"/>
                  <a:gd name="T7" fmla="*/ 0 h 1733"/>
                  <a:gd name="T8" fmla="*/ 1769 w 2318"/>
                  <a:gd name="T9" fmla="*/ 0 h 1733"/>
                  <a:gd name="T10" fmla="*/ 1872 w 2318"/>
                  <a:gd name="T11" fmla="*/ 103 h 1733"/>
                  <a:gd name="T12" fmla="*/ 1769 w 2318"/>
                  <a:gd name="T13" fmla="*/ 205 h 1733"/>
                  <a:gd name="T14" fmla="*/ 876 w 2318"/>
                  <a:gd name="T15" fmla="*/ 820 h 1733"/>
                  <a:gd name="T16" fmla="*/ 102 w 2318"/>
                  <a:gd name="T17" fmla="*/ 820 h 1733"/>
                  <a:gd name="T18" fmla="*/ 0 w 2318"/>
                  <a:gd name="T19" fmla="*/ 717 h 1733"/>
                  <a:gd name="T20" fmla="*/ 102 w 2318"/>
                  <a:gd name="T21" fmla="*/ 615 h 1733"/>
                  <a:gd name="T22" fmla="*/ 876 w 2318"/>
                  <a:gd name="T23" fmla="*/ 615 h 1733"/>
                  <a:gd name="T24" fmla="*/ 979 w 2318"/>
                  <a:gd name="T25" fmla="*/ 717 h 1733"/>
                  <a:gd name="T26" fmla="*/ 876 w 2318"/>
                  <a:gd name="T27" fmla="*/ 820 h 1733"/>
                  <a:gd name="T28" fmla="*/ 1704 w 2318"/>
                  <a:gd name="T29" fmla="*/ 1733 h 1733"/>
                  <a:gd name="T30" fmla="*/ 1089 w 2318"/>
                  <a:gd name="T31" fmla="*/ 1119 h 1733"/>
                  <a:gd name="T32" fmla="*/ 1704 w 2318"/>
                  <a:gd name="T33" fmla="*/ 504 h 1733"/>
                  <a:gd name="T34" fmla="*/ 2318 w 2318"/>
                  <a:gd name="T35" fmla="*/ 1119 h 1733"/>
                  <a:gd name="T36" fmla="*/ 1704 w 2318"/>
                  <a:gd name="T37" fmla="*/ 1733 h 1733"/>
                  <a:gd name="T38" fmla="*/ 1704 w 2318"/>
                  <a:gd name="T39" fmla="*/ 693 h 1733"/>
                  <a:gd name="T40" fmla="*/ 1294 w 2318"/>
                  <a:gd name="T41" fmla="*/ 1099 h 1733"/>
                  <a:gd name="T42" fmla="*/ 1697 w 2318"/>
                  <a:gd name="T43" fmla="*/ 1512 h 1733"/>
                  <a:gd name="T44" fmla="*/ 2113 w 2318"/>
                  <a:gd name="T45" fmla="*/ 1112 h 1733"/>
                  <a:gd name="T46" fmla="*/ 1997 w 2318"/>
                  <a:gd name="T47" fmla="*/ 816 h 1733"/>
                  <a:gd name="T48" fmla="*/ 1704 w 2318"/>
                  <a:gd name="T49" fmla="*/ 693 h 1733"/>
                  <a:gd name="T50" fmla="*/ 1704 w 2318"/>
                  <a:gd name="T51" fmla="*/ 693 h 1733"/>
                  <a:gd name="T52" fmla="*/ 1704 w 2318"/>
                  <a:gd name="T53" fmla="*/ 693 h 17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318" h="1733">
                    <a:moveTo>
                      <a:pt x="1769" y="205"/>
                    </a:moveTo>
                    <a:cubicBezTo>
                      <a:pt x="102" y="205"/>
                      <a:pt x="102" y="205"/>
                      <a:pt x="102" y="205"/>
                    </a:cubicBezTo>
                    <a:cubicBezTo>
                      <a:pt x="46" y="205"/>
                      <a:pt x="0" y="159"/>
                      <a:pt x="0" y="103"/>
                    </a:cubicBezTo>
                    <a:cubicBezTo>
                      <a:pt x="0" y="46"/>
                      <a:pt x="46" y="0"/>
                      <a:pt x="102" y="0"/>
                    </a:cubicBezTo>
                    <a:cubicBezTo>
                      <a:pt x="1769" y="0"/>
                      <a:pt x="1769" y="0"/>
                      <a:pt x="1769" y="0"/>
                    </a:cubicBezTo>
                    <a:cubicBezTo>
                      <a:pt x="1826" y="0"/>
                      <a:pt x="1872" y="46"/>
                      <a:pt x="1872" y="103"/>
                    </a:cubicBezTo>
                    <a:cubicBezTo>
                      <a:pt x="1872" y="159"/>
                      <a:pt x="1826" y="205"/>
                      <a:pt x="1769" y="205"/>
                    </a:cubicBezTo>
                    <a:close/>
                    <a:moveTo>
                      <a:pt x="876" y="820"/>
                    </a:moveTo>
                    <a:cubicBezTo>
                      <a:pt x="102" y="820"/>
                      <a:pt x="102" y="820"/>
                      <a:pt x="102" y="820"/>
                    </a:cubicBezTo>
                    <a:cubicBezTo>
                      <a:pt x="46" y="820"/>
                      <a:pt x="0" y="774"/>
                      <a:pt x="0" y="717"/>
                    </a:cubicBezTo>
                    <a:cubicBezTo>
                      <a:pt x="0" y="661"/>
                      <a:pt x="46" y="615"/>
                      <a:pt x="102" y="615"/>
                    </a:cubicBezTo>
                    <a:cubicBezTo>
                      <a:pt x="876" y="615"/>
                      <a:pt x="876" y="615"/>
                      <a:pt x="876" y="615"/>
                    </a:cubicBezTo>
                    <a:cubicBezTo>
                      <a:pt x="933" y="615"/>
                      <a:pt x="979" y="661"/>
                      <a:pt x="979" y="717"/>
                    </a:cubicBezTo>
                    <a:cubicBezTo>
                      <a:pt x="979" y="774"/>
                      <a:pt x="933" y="820"/>
                      <a:pt x="876" y="820"/>
                    </a:cubicBezTo>
                    <a:close/>
                    <a:moveTo>
                      <a:pt x="1704" y="1733"/>
                    </a:moveTo>
                    <a:cubicBezTo>
                      <a:pt x="1364" y="1733"/>
                      <a:pt x="1089" y="1458"/>
                      <a:pt x="1089" y="1119"/>
                    </a:cubicBezTo>
                    <a:cubicBezTo>
                      <a:pt x="1089" y="779"/>
                      <a:pt x="1364" y="504"/>
                      <a:pt x="1704" y="504"/>
                    </a:cubicBezTo>
                    <a:cubicBezTo>
                      <a:pt x="2043" y="504"/>
                      <a:pt x="2318" y="779"/>
                      <a:pt x="2318" y="1119"/>
                    </a:cubicBezTo>
                    <a:cubicBezTo>
                      <a:pt x="2318" y="1458"/>
                      <a:pt x="2043" y="1733"/>
                      <a:pt x="1704" y="1733"/>
                    </a:cubicBezTo>
                    <a:close/>
                    <a:moveTo>
                      <a:pt x="1704" y="693"/>
                    </a:moveTo>
                    <a:cubicBezTo>
                      <a:pt x="1479" y="693"/>
                      <a:pt x="1296" y="874"/>
                      <a:pt x="1294" y="1099"/>
                    </a:cubicBezTo>
                    <a:cubicBezTo>
                      <a:pt x="1292" y="1324"/>
                      <a:pt x="1472" y="1508"/>
                      <a:pt x="1697" y="1512"/>
                    </a:cubicBezTo>
                    <a:cubicBezTo>
                      <a:pt x="1922" y="1515"/>
                      <a:pt x="2108" y="1337"/>
                      <a:pt x="2113" y="1112"/>
                    </a:cubicBezTo>
                    <a:cubicBezTo>
                      <a:pt x="2116" y="1002"/>
                      <a:pt x="2074" y="895"/>
                      <a:pt x="1997" y="816"/>
                    </a:cubicBezTo>
                    <a:cubicBezTo>
                      <a:pt x="1920" y="737"/>
                      <a:pt x="1814" y="693"/>
                      <a:pt x="1704" y="693"/>
                    </a:cubicBezTo>
                    <a:close/>
                    <a:moveTo>
                      <a:pt x="1704" y="693"/>
                    </a:moveTo>
                    <a:cubicBezTo>
                      <a:pt x="1704" y="693"/>
                      <a:pt x="1704" y="693"/>
                      <a:pt x="1704" y="69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21" name="Freeform 133">
                <a:extLst>
                  <a:ext uri="{FF2B5EF4-FFF2-40B4-BE49-F238E27FC236}">
                    <a16:creationId xmlns:a16="http://schemas.microsoft.com/office/drawing/2014/main" xmlns="" id="{5CEC00BA-A32B-4EAA-9D7E-1ECC3FCEFA24}"/>
                  </a:ext>
                </a:extLst>
              </p:cNvPr>
              <p:cNvSpPr>
                <a:spLocks noEditPoints="1"/>
              </p:cNvSpPr>
              <p:nvPr/>
            </p:nvSpPr>
            <p:spPr bwMode="auto">
              <a:xfrm>
                <a:off x="7962900" y="1704976"/>
                <a:ext cx="220663" cy="122238"/>
              </a:xfrm>
              <a:custGeom>
                <a:avLst/>
                <a:gdLst>
                  <a:gd name="T0" fmla="*/ 1876 w 1975"/>
                  <a:gd name="T1" fmla="*/ 1090 h 1090"/>
                  <a:gd name="T2" fmla="*/ 1774 w 1975"/>
                  <a:gd name="T3" fmla="*/ 987 h 1090"/>
                  <a:gd name="T4" fmla="*/ 990 w 1975"/>
                  <a:gd name="T5" fmla="*/ 203 h 1090"/>
                  <a:gd name="T6" fmla="*/ 205 w 1975"/>
                  <a:gd name="T7" fmla="*/ 987 h 1090"/>
                  <a:gd name="T8" fmla="*/ 103 w 1975"/>
                  <a:gd name="T9" fmla="*/ 1090 h 1090"/>
                  <a:gd name="T10" fmla="*/ 0 w 1975"/>
                  <a:gd name="T11" fmla="*/ 987 h 1090"/>
                  <a:gd name="T12" fmla="*/ 988 w 1975"/>
                  <a:gd name="T13" fmla="*/ 0 h 1090"/>
                  <a:gd name="T14" fmla="*/ 1975 w 1975"/>
                  <a:gd name="T15" fmla="*/ 987 h 1090"/>
                  <a:gd name="T16" fmla="*/ 1947 w 1975"/>
                  <a:gd name="T17" fmla="*/ 1059 h 1090"/>
                  <a:gd name="T18" fmla="*/ 1876 w 1975"/>
                  <a:gd name="T19" fmla="*/ 1090 h 1090"/>
                  <a:gd name="T20" fmla="*/ 1876 w 1975"/>
                  <a:gd name="T21" fmla="*/ 1090 h 1090"/>
                  <a:gd name="T22" fmla="*/ 1876 w 1975"/>
                  <a:gd name="T23" fmla="*/ 1090 h 10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75" h="1090">
                    <a:moveTo>
                      <a:pt x="1876" y="1090"/>
                    </a:moveTo>
                    <a:cubicBezTo>
                      <a:pt x="1820" y="1090"/>
                      <a:pt x="1774" y="1044"/>
                      <a:pt x="1774" y="987"/>
                    </a:cubicBezTo>
                    <a:cubicBezTo>
                      <a:pt x="1774" y="554"/>
                      <a:pt x="1423" y="203"/>
                      <a:pt x="990" y="203"/>
                    </a:cubicBezTo>
                    <a:cubicBezTo>
                      <a:pt x="556" y="203"/>
                      <a:pt x="205" y="554"/>
                      <a:pt x="205" y="987"/>
                    </a:cubicBezTo>
                    <a:cubicBezTo>
                      <a:pt x="205" y="1044"/>
                      <a:pt x="159" y="1090"/>
                      <a:pt x="103" y="1090"/>
                    </a:cubicBezTo>
                    <a:cubicBezTo>
                      <a:pt x="46" y="1090"/>
                      <a:pt x="0" y="1044"/>
                      <a:pt x="0" y="987"/>
                    </a:cubicBezTo>
                    <a:cubicBezTo>
                      <a:pt x="0" y="442"/>
                      <a:pt x="442" y="0"/>
                      <a:pt x="988" y="0"/>
                    </a:cubicBezTo>
                    <a:cubicBezTo>
                      <a:pt x="1533" y="0"/>
                      <a:pt x="1975" y="442"/>
                      <a:pt x="1975" y="987"/>
                    </a:cubicBezTo>
                    <a:cubicBezTo>
                      <a:pt x="1975" y="1014"/>
                      <a:pt x="1965" y="1040"/>
                      <a:pt x="1947" y="1059"/>
                    </a:cubicBezTo>
                    <a:cubicBezTo>
                      <a:pt x="1928" y="1078"/>
                      <a:pt x="1903" y="1089"/>
                      <a:pt x="1876" y="1090"/>
                    </a:cubicBezTo>
                    <a:close/>
                    <a:moveTo>
                      <a:pt x="1876" y="1090"/>
                    </a:moveTo>
                    <a:cubicBezTo>
                      <a:pt x="1876" y="1090"/>
                      <a:pt x="1876" y="1090"/>
                      <a:pt x="1876" y="109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grpSp>
      </p:grpSp>
      <p:grpSp>
        <p:nvGrpSpPr>
          <p:cNvPr id="3" name="组合 2">
            <a:extLst>
              <a:ext uri="{FF2B5EF4-FFF2-40B4-BE49-F238E27FC236}">
                <a16:creationId xmlns:a16="http://schemas.microsoft.com/office/drawing/2014/main" xmlns="" id="{152DFEEE-063D-4832-A5CC-A5C30825E639}"/>
              </a:ext>
            </a:extLst>
          </p:cNvPr>
          <p:cNvGrpSpPr/>
          <p:nvPr/>
        </p:nvGrpSpPr>
        <p:grpSpPr>
          <a:xfrm>
            <a:off x="6457955" y="4690766"/>
            <a:ext cx="977900" cy="977900"/>
            <a:chOff x="6457955" y="4690766"/>
            <a:chExt cx="977900" cy="977900"/>
          </a:xfrm>
        </p:grpSpPr>
        <p:sp>
          <p:nvSpPr>
            <p:cNvPr id="14" name="椭圆 13">
              <a:extLst>
                <a:ext uri="{FF2B5EF4-FFF2-40B4-BE49-F238E27FC236}">
                  <a16:creationId xmlns:a16="http://schemas.microsoft.com/office/drawing/2014/main" xmlns="" id="{C00B2570-1744-4EFA-A6AA-6A8A4183C2A4}"/>
                </a:ext>
              </a:extLst>
            </p:cNvPr>
            <p:cNvSpPr/>
            <p:nvPr/>
          </p:nvSpPr>
          <p:spPr>
            <a:xfrm>
              <a:off x="6457955" y="4690766"/>
              <a:ext cx="977900" cy="977900"/>
            </a:xfrm>
            <a:prstGeom prst="ellipse">
              <a:avLst/>
            </a:prstGeom>
            <a:solidFill>
              <a:srgbClr val="5193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22" name="Freeform 262">
              <a:extLst>
                <a:ext uri="{FF2B5EF4-FFF2-40B4-BE49-F238E27FC236}">
                  <a16:creationId xmlns:a16="http://schemas.microsoft.com/office/drawing/2014/main" xmlns="" id="{D2C522E1-378A-4A5F-A809-279B7FDDAEF3}"/>
                </a:ext>
              </a:extLst>
            </p:cNvPr>
            <p:cNvSpPr>
              <a:spLocks noEditPoints="1"/>
            </p:cNvSpPr>
            <p:nvPr/>
          </p:nvSpPr>
          <p:spPr bwMode="auto">
            <a:xfrm>
              <a:off x="6715924" y="4952752"/>
              <a:ext cx="461962" cy="453928"/>
            </a:xfrm>
            <a:custGeom>
              <a:avLst/>
              <a:gdLst>
                <a:gd name="T0" fmla="*/ 1525 w 3153"/>
                <a:gd name="T1" fmla="*/ 1681 h 3109"/>
                <a:gd name="T2" fmla="*/ 831 w 3153"/>
                <a:gd name="T3" fmla="*/ 1220 h 3109"/>
                <a:gd name="T4" fmla="*/ 882 w 3153"/>
                <a:gd name="T5" fmla="*/ 389 h 3109"/>
                <a:gd name="T6" fmla="*/ 1628 w 3153"/>
                <a:gd name="T7" fmla="*/ 18 h 3109"/>
                <a:gd name="T8" fmla="*/ 2322 w 3153"/>
                <a:gd name="T9" fmla="*/ 477 h 3109"/>
                <a:gd name="T10" fmla="*/ 2271 w 3153"/>
                <a:gd name="T11" fmla="*/ 1308 h 3109"/>
                <a:gd name="T12" fmla="*/ 1576 w 3153"/>
                <a:gd name="T13" fmla="*/ 1693 h 3109"/>
                <a:gd name="T14" fmla="*/ 1576 w 3153"/>
                <a:gd name="T15" fmla="*/ 1474 h 3109"/>
                <a:gd name="T16" fmla="*/ 2117 w 3153"/>
                <a:gd name="T17" fmla="*/ 536 h 3109"/>
                <a:gd name="T18" fmla="*/ 1036 w 3153"/>
                <a:gd name="T19" fmla="*/ 536 h 3109"/>
                <a:gd name="T20" fmla="*/ 757 w 3153"/>
                <a:gd name="T21" fmla="*/ 3108 h 3109"/>
                <a:gd name="T22" fmla="*/ 51 w 3153"/>
                <a:gd name="T23" fmla="*/ 2723 h 3109"/>
                <a:gd name="T24" fmla="*/ 0 w 3153"/>
                <a:gd name="T25" fmla="*/ 1892 h 3109"/>
                <a:gd name="T26" fmla="*/ 696 w 3153"/>
                <a:gd name="T27" fmla="*/ 1431 h 3109"/>
                <a:gd name="T28" fmla="*/ 1441 w 3153"/>
                <a:gd name="T29" fmla="*/ 1802 h 3109"/>
                <a:gd name="T30" fmla="*/ 1493 w 3153"/>
                <a:gd name="T31" fmla="*/ 2633 h 3109"/>
                <a:gd name="T32" fmla="*/ 798 w 3153"/>
                <a:gd name="T33" fmla="*/ 3094 h 3109"/>
                <a:gd name="T34" fmla="*/ 204 w 3153"/>
                <a:gd name="T35" fmla="*/ 2576 h 3109"/>
                <a:gd name="T36" fmla="*/ 1288 w 3153"/>
                <a:gd name="T37" fmla="*/ 2576 h 3109"/>
                <a:gd name="T38" fmla="*/ 757 w 3153"/>
                <a:gd name="T39" fmla="*/ 1638 h 3109"/>
                <a:gd name="T40" fmla="*/ 204 w 3153"/>
                <a:gd name="T41" fmla="*/ 2576 h 3109"/>
                <a:gd name="T42" fmla="*/ 2355 w 3153"/>
                <a:gd name="T43" fmla="*/ 3094 h 3109"/>
                <a:gd name="T44" fmla="*/ 1660 w 3153"/>
                <a:gd name="T45" fmla="*/ 2633 h 3109"/>
                <a:gd name="T46" fmla="*/ 1712 w 3153"/>
                <a:gd name="T47" fmla="*/ 1802 h 3109"/>
                <a:gd name="T48" fmla="*/ 2457 w 3153"/>
                <a:gd name="T49" fmla="*/ 1431 h 3109"/>
                <a:gd name="T50" fmla="*/ 3153 w 3153"/>
                <a:gd name="T51" fmla="*/ 1892 h 3109"/>
                <a:gd name="T52" fmla="*/ 3102 w 3153"/>
                <a:gd name="T53" fmla="*/ 2723 h 3109"/>
                <a:gd name="T54" fmla="*/ 2406 w 3153"/>
                <a:gd name="T55" fmla="*/ 3108 h 3109"/>
                <a:gd name="T56" fmla="*/ 2406 w 3153"/>
                <a:gd name="T57" fmla="*/ 2887 h 3109"/>
                <a:gd name="T58" fmla="*/ 2949 w 3153"/>
                <a:gd name="T59" fmla="*/ 1951 h 3109"/>
                <a:gd name="T60" fmla="*/ 1865 w 3153"/>
                <a:gd name="T61" fmla="*/ 1951 h 3109"/>
                <a:gd name="T62" fmla="*/ 1865 w 3153"/>
                <a:gd name="T63" fmla="*/ 2576 h 3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153" h="3109">
                  <a:moveTo>
                    <a:pt x="1576" y="1693"/>
                  </a:moveTo>
                  <a:cubicBezTo>
                    <a:pt x="1559" y="1693"/>
                    <a:pt x="1541" y="1689"/>
                    <a:pt x="1525" y="1681"/>
                  </a:cubicBezTo>
                  <a:cubicBezTo>
                    <a:pt x="882" y="1308"/>
                    <a:pt x="882" y="1308"/>
                    <a:pt x="882" y="1308"/>
                  </a:cubicBezTo>
                  <a:cubicBezTo>
                    <a:pt x="850" y="1291"/>
                    <a:pt x="830" y="1257"/>
                    <a:pt x="831" y="1220"/>
                  </a:cubicBezTo>
                  <a:cubicBezTo>
                    <a:pt x="831" y="477"/>
                    <a:pt x="831" y="477"/>
                    <a:pt x="831" y="477"/>
                  </a:cubicBezTo>
                  <a:cubicBezTo>
                    <a:pt x="830" y="440"/>
                    <a:pt x="850" y="406"/>
                    <a:pt x="882" y="389"/>
                  </a:cubicBezTo>
                  <a:cubicBezTo>
                    <a:pt x="1525" y="18"/>
                    <a:pt x="1525" y="18"/>
                    <a:pt x="1525" y="18"/>
                  </a:cubicBezTo>
                  <a:cubicBezTo>
                    <a:pt x="1557" y="0"/>
                    <a:pt x="1596" y="0"/>
                    <a:pt x="1628" y="18"/>
                  </a:cubicBezTo>
                  <a:cubicBezTo>
                    <a:pt x="2271" y="389"/>
                    <a:pt x="2271" y="389"/>
                    <a:pt x="2271" y="389"/>
                  </a:cubicBezTo>
                  <a:cubicBezTo>
                    <a:pt x="2303" y="406"/>
                    <a:pt x="2323" y="440"/>
                    <a:pt x="2322" y="477"/>
                  </a:cubicBezTo>
                  <a:cubicBezTo>
                    <a:pt x="2322" y="1220"/>
                    <a:pt x="2322" y="1220"/>
                    <a:pt x="2322" y="1220"/>
                  </a:cubicBezTo>
                  <a:cubicBezTo>
                    <a:pt x="2323" y="1257"/>
                    <a:pt x="2303" y="1291"/>
                    <a:pt x="2271" y="1308"/>
                  </a:cubicBezTo>
                  <a:cubicBezTo>
                    <a:pt x="1628" y="1681"/>
                    <a:pt x="1628" y="1681"/>
                    <a:pt x="1628" y="1681"/>
                  </a:cubicBezTo>
                  <a:cubicBezTo>
                    <a:pt x="1612" y="1689"/>
                    <a:pt x="1594" y="1693"/>
                    <a:pt x="1576" y="1693"/>
                  </a:cubicBezTo>
                  <a:close/>
                  <a:moveTo>
                    <a:pt x="1036" y="1163"/>
                  </a:moveTo>
                  <a:cubicBezTo>
                    <a:pt x="1576" y="1474"/>
                    <a:pt x="1576" y="1474"/>
                    <a:pt x="1576" y="1474"/>
                  </a:cubicBezTo>
                  <a:cubicBezTo>
                    <a:pt x="2117" y="1163"/>
                    <a:pt x="2117" y="1163"/>
                    <a:pt x="2117" y="1163"/>
                  </a:cubicBezTo>
                  <a:cubicBezTo>
                    <a:pt x="2117" y="536"/>
                    <a:pt x="2117" y="536"/>
                    <a:pt x="2117" y="536"/>
                  </a:cubicBezTo>
                  <a:cubicBezTo>
                    <a:pt x="1576" y="223"/>
                    <a:pt x="1576" y="223"/>
                    <a:pt x="1576" y="223"/>
                  </a:cubicBezTo>
                  <a:cubicBezTo>
                    <a:pt x="1036" y="536"/>
                    <a:pt x="1036" y="536"/>
                    <a:pt x="1036" y="536"/>
                  </a:cubicBezTo>
                  <a:lnTo>
                    <a:pt x="1036" y="1163"/>
                  </a:lnTo>
                  <a:close/>
                  <a:moveTo>
                    <a:pt x="757" y="3108"/>
                  </a:moveTo>
                  <a:cubicBezTo>
                    <a:pt x="739" y="3109"/>
                    <a:pt x="721" y="3104"/>
                    <a:pt x="706" y="3094"/>
                  </a:cubicBezTo>
                  <a:cubicBezTo>
                    <a:pt x="51" y="2723"/>
                    <a:pt x="51" y="2723"/>
                    <a:pt x="51" y="2723"/>
                  </a:cubicBezTo>
                  <a:cubicBezTo>
                    <a:pt x="19" y="2704"/>
                    <a:pt x="0" y="2670"/>
                    <a:pt x="0" y="2633"/>
                  </a:cubicBezTo>
                  <a:cubicBezTo>
                    <a:pt x="0" y="1892"/>
                    <a:pt x="0" y="1892"/>
                    <a:pt x="0" y="1892"/>
                  </a:cubicBezTo>
                  <a:cubicBezTo>
                    <a:pt x="0" y="1855"/>
                    <a:pt x="19" y="1821"/>
                    <a:pt x="51" y="1802"/>
                  </a:cubicBezTo>
                  <a:cubicBezTo>
                    <a:pt x="696" y="1431"/>
                    <a:pt x="696" y="1431"/>
                    <a:pt x="696" y="1431"/>
                  </a:cubicBezTo>
                  <a:cubicBezTo>
                    <a:pt x="728" y="1413"/>
                    <a:pt x="767" y="1413"/>
                    <a:pt x="798" y="1431"/>
                  </a:cubicBezTo>
                  <a:cubicBezTo>
                    <a:pt x="1441" y="1802"/>
                    <a:pt x="1441" y="1802"/>
                    <a:pt x="1441" y="1802"/>
                  </a:cubicBezTo>
                  <a:cubicBezTo>
                    <a:pt x="1473" y="1821"/>
                    <a:pt x="1492" y="1855"/>
                    <a:pt x="1493" y="1892"/>
                  </a:cubicBezTo>
                  <a:cubicBezTo>
                    <a:pt x="1493" y="2633"/>
                    <a:pt x="1493" y="2633"/>
                    <a:pt x="1493" y="2633"/>
                  </a:cubicBezTo>
                  <a:cubicBezTo>
                    <a:pt x="1492" y="2670"/>
                    <a:pt x="1473" y="2704"/>
                    <a:pt x="1441" y="2723"/>
                  </a:cubicBezTo>
                  <a:cubicBezTo>
                    <a:pt x="798" y="3094"/>
                    <a:pt x="798" y="3094"/>
                    <a:pt x="798" y="3094"/>
                  </a:cubicBezTo>
                  <a:cubicBezTo>
                    <a:pt x="786" y="3102"/>
                    <a:pt x="772" y="3107"/>
                    <a:pt x="757" y="3108"/>
                  </a:cubicBezTo>
                  <a:close/>
                  <a:moveTo>
                    <a:pt x="204" y="2576"/>
                  </a:moveTo>
                  <a:cubicBezTo>
                    <a:pt x="757" y="2887"/>
                    <a:pt x="757" y="2887"/>
                    <a:pt x="757" y="2887"/>
                  </a:cubicBezTo>
                  <a:cubicBezTo>
                    <a:pt x="1288" y="2576"/>
                    <a:pt x="1288" y="2576"/>
                    <a:pt x="1288" y="2576"/>
                  </a:cubicBezTo>
                  <a:cubicBezTo>
                    <a:pt x="1288" y="1951"/>
                    <a:pt x="1288" y="1951"/>
                    <a:pt x="1288" y="1951"/>
                  </a:cubicBezTo>
                  <a:cubicBezTo>
                    <a:pt x="757" y="1638"/>
                    <a:pt x="757" y="1638"/>
                    <a:pt x="757" y="1638"/>
                  </a:cubicBezTo>
                  <a:cubicBezTo>
                    <a:pt x="204" y="1951"/>
                    <a:pt x="204" y="1951"/>
                    <a:pt x="204" y="1951"/>
                  </a:cubicBezTo>
                  <a:lnTo>
                    <a:pt x="204" y="2576"/>
                  </a:lnTo>
                  <a:close/>
                  <a:moveTo>
                    <a:pt x="2406" y="3108"/>
                  </a:moveTo>
                  <a:cubicBezTo>
                    <a:pt x="2388" y="3109"/>
                    <a:pt x="2370" y="3104"/>
                    <a:pt x="2355" y="3094"/>
                  </a:cubicBezTo>
                  <a:cubicBezTo>
                    <a:pt x="1712" y="2723"/>
                    <a:pt x="1712" y="2723"/>
                    <a:pt x="1712" y="2723"/>
                  </a:cubicBezTo>
                  <a:cubicBezTo>
                    <a:pt x="1680" y="2704"/>
                    <a:pt x="1661" y="2670"/>
                    <a:pt x="1660" y="2633"/>
                  </a:cubicBezTo>
                  <a:cubicBezTo>
                    <a:pt x="1660" y="1892"/>
                    <a:pt x="1660" y="1892"/>
                    <a:pt x="1660" y="1892"/>
                  </a:cubicBezTo>
                  <a:cubicBezTo>
                    <a:pt x="1661" y="1855"/>
                    <a:pt x="1680" y="1821"/>
                    <a:pt x="1712" y="1802"/>
                  </a:cubicBezTo>
                  <a:cubicBezTo>
                    <a:pt x="2355" y="1431"/>
                    <a:pt x="2355" y="1431"/>
                    <a:pt x="2355" y="1431"/>
                  </a:cubicBezTo>
                  <a:cubicBezTo>
                    <a:pt x="2386" y="1413"/>
                    <a:pt x="2425" y="1413"/>
                    <a:pt x="2457" y="1431"/>
                  </a:cubicBezTo>
                  <a:cubicBezTo>
                    <a:pt x="3102" y="1802"/>
                    <a:pt x="3102" y="1802"/>
                    <a:pt x="3102" y="1802"/>
                  </a:cubicBezTo>
                  <a:cubicBezTo>
                    <a:pt x="3134" y="1821"/>
                    <a:pt x="3153" y="1855"/>
                    <a:pt x="3153" y="1892"/>
                  </a:cubicBezTo>
                  <a:cubicBezTo>
                    <a:pt x="3153" y="2633"/>
                    <a:pt x="3153" y="2633"/>
                    <a:pt x="3153" y="2633"/>
                  </a:cubicBezTo>
                  <a:cubicBezTo>
                    <a:pt x="3153" y="2670"/>
                    <a:pt x="3134" y="2704"/>
                    <a:pt x="3102" y="2723"/>
                  </a:cubicBezTo>
                  <a:cubicBezTo>
                    <a:pt x="2457" y="3094"/>
                    <a:pt x="2457" y="3094"/>
                    <a:pt x="2457" y="3094"/>
                  </a:cubicBezTo>
                  <a:cubicBezTo>
                    <a:pt x="2442" y="3104"/>
                    <a:pt x="2424" y="3109"/>
                    <a:pt x="2406" y="3108"/>
                  </a:cubicBezTo>
                  <a:close/>
                  <a:moveTo>
                    <a:pt x="1865" y="2576"/>
                  </a:moveTo>
                  <a:cubicBezTo>
                    <a:pt x="2406" y="2887"/>
                    <a:pt x="2406" y="2887"/>
                    <a:pt x="2406" y="2887"/>
                  </a:cubicBezTo>
                  <a:cubicBezTo>
                    <a:pt x="2949" y="2576"/>
                    <a:pt x="2949" y="2576"/>
                    <a:pt x="2949" y="2576"/>
                  </a:cubicBezTo>
                  <a:cubicBezTo>
                    <a:pt x="2949" y="1951"/>
                    <a:pt x="2949" y="1951"/>
                    <a:pt x="2949" y="1951"/>
                  </a:cubicBezTo>
                  <a:cubicBezTo>
                    <a:pt x="2406" y="1638"/>
                    <a:pt x="2406" y="1638"/>
                    <a:pt x="2406" y="1638"/>
                  </a:cubicBezTo>
                  <a:cubicBezTo>
                    <a:pt x="1865" y="1951"/>
                    <a:pt x="1865" y="1951"/>
                    <a:pt x="1865" y="1951"/>
                  </a:cubicBezTo>
                  <a:lnTo>
                    <a:pt x="1865" y="2576"/>
                  </a:lnTo>
                  <a:close/>
                  <a:moveTo>
                    <a:pt x="1865" y="2576"/>
                  </a:moveTo>
                  <a:cubicBezTo>
                    <a:pt x="1865" y="2576"/>
                    <a:pt x="1865" y="2576"/>
                    <a:pt x="1865" y="2576"/>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grpSp>
    </p:spTree>
    <p:extLst>
      <p:ext uri="{BB962C8B-B14F-4D97-AF65-F5344CB8AC3E}">
        <p14:creationId xmlns:p14="http://schemas.microsoft.com/office/powerpoint/2010/main" val="3977390682"/>
      </p:ext>
    </p:extLst>
  </p:cSld>
  <p:clrMapOvr>
    <a:masterClrMapping/>
  </p:clrMapOvr>
  <p:transition spd="slow" advClick="0" advTm="0">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p:cTn id="13" dur="500" fill="hold"/>
                                        <p:tgtEl>
                                          <p:spTgt spid="11"/>
                                        </p:tgtEl>
                                        <p:attrNameLst>
                                          <p:attrName>ppt_w</p:attrName>
                                        </p:attrNameLst>
                                      </p:cBhvr>
                                      <p:tavLst>
                                        <p:tav tm="0">
                                          <p:val>
                                            <p:fltVal val="0"/>
                                          </p:val>
                                        </p:tav>
                                        <p:tav tm="100000">
                                          <p:val>
                                            <p:strVal val="#ppt_w"/>
                                          </p:val>
                                        </p:tav>
                                      </p:tavLst>
                                    </p:anim>
                                    <p:anim calcmode="lin" valueType="num">
                                      <p:cBhvr>
                                        <p:cTn id="14" dur="500" fill="hold"/>
                                        <p:tgtEl>
                                          <p:spTgt spid="11"/>
                                        </p:tgtEl>
                                        <p:attrNameLst>
                                          <p:attrName>ppt_h</p:attrName>
                                        </p:attrNameLst>
                                      </p:cBhvr>
                                      <p:tavLst>
                                        <p:tav tm="0">
                                          <p:val>
                                            <p:fltVal val="0"/>
                                          </p:val>
                                        </p:tav>
                                        <p:tav tm="100000">
                                          <p:val>
                                            <p:strVal val="#ppt_h"/>
                                          </p:val>
                                        </p:tav>
                                      </p:tavLst>
                                    </p:anim>
                                    <p:animEffect transition="in" filter="fade">
                                      <p:cBhvr>
                                        <p:cTn id="15" dur="500"/>
                                        <p:tgtEl>
                                          <p:spTgt spid="11"/>
                                        </p:tgtEl>
                                      </p:cBhvr>
                                    </p:animEffect>
                                  </p:childTnLst>
                                </p:cTn>
                              </p:par>
                            </p:childTnLst>
                          </p:cTn>
                        </p:par>
                        <p:par>
                          <p:cTn id="16" fill="hold">
                            <p:stCondLst>
                              <p:cond delay="1500"/>
                            </p:stCondLst>
                            <p:childTnLst>
                              <p:par>
                                <p:cTn id="17" presetID="9"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dissolve">
                                      <p:cBhvr>
                                        <p:cTn id="19" dur="500"/>
                                        <p:tgtEl>
                                          <p:spTgt spid="8"/>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childTnLst>
                          </p:cTn>
                        </p:par>
                        <p:par>
                          <p:cTn id="24" fill="hold">
                            <p:stCondLst>
                              <p:cond delay="2500"/>
                            </p:stCondLst>
                            <p:childTnLst>
                              <p:par>
                                <p:cTn id="25" presetID="31" presetClass="entr" presetSubtype="0" fill="hold" nodeType="afterEffect">
                                  <p:stCondLst>
                                    <p:cond delay="0"/>
                                  </p:stCondLst>
                                  <p:childTnLst>
                                    <p:set>
                                      <p:cBhvr>
                                        <p:cTn id="26" dur="1" fill="hold">
                                          <p:stCondLst>
                                            <p:cond delay="0"/>
                                          </p:stCondLst>
                                        </p:cTn>
                                        <p:tgtEl>
                                          <p:spTgt spid="2"/>
                                        </p:tgtEl>
                                        <p:attrNameLst>
                                          <p:attrName>style.visibility</p:attrName>
                                        </p:attrNameLst>
                                      </p:cBhvr>
                                      <p:to>
                                        <p:strVal val="visible"/>
                                      </p:to>
                                    </p:set>
                                    <p:anim calcmode="lin" valueType="num">
                                      <p:cBhvr>
                                        <p:cTn id="27" dur="1000" fill="hold"/>
                                        <p:tgtEl>
                                          <p:spTgt spid="2"/>
                                        </p:tgtEl>
                                        <p:attrNameLst>
                                          <p:attrName>ppt_w</p:attrName>
                                        </p:attrNameLst>
                                      </p:cBhvr>
                                      <p:tavLst>
                                        <p:tav tm="0">
                                          <p:val>
                                            <p:fltVal val="0"/>
                                          </p:val>
                                        </p:tav>
                                        <p:tav tm="100000">
                                          <p:val>
                                            <p:strVal val="#ppt_w"/>
                                          </p:val>
                                        </p:tav>
                                      </p:tavLst>
                                    </p:anim>
                                    <p:anim calcmode="lin" valueType="num">
                                      <p:cBhvr>
                                        <p:cTn id="28" dur="1000" fill="hold"/>
                                        <p:tgtEl>
                                          <p:spTgt spid="2"/>
                                        </p:tgtEl>
                                        <p:attrNameLst>
                                          <p:attrName>ppt_h</p:attrName>
                                        </p:attrNameLst>
                                      </p:cBhvr>
                                      <p:tavLst>
                                        <p:tav tm="0">
                                          <p:val>
                                            <p:fltVal val="0"/>
                                          </p:val>
                                        </p:tav>
                                        <p:tav tm="100000">
                                          <p:val>
                                            <p:strVal val="#ppt_h"/>
                                          </p:val>
                                        </p:tav>
                                      </p:tavLst>
                                    </p:anim>
                                    <p:anim calcmode="lin" valueType="num">
                                      <p:cBhvr>
                                        <p:cTn id="29" dur="1000" fill="hold"/>
                                        <p:tgtEl>
                                          <p:spTgt spid="2"/>
                                        </p:tgtEl>
                                        <p:attrNameLst>
                                          <p:attrName>style.rotation</p:attrName>
                                        </p:attrNameLst>
                                      </p:cBhvr>
                                      <p:tavLst>
                                        <p:tav tm="0">
                                          <p:val>
                                            <p:fltVal val="90"/>
                                          </p:val>
                                        </p:tav>
                                        <p:tav tm="100000">
                                          <p:val>
                                            <p:fltVal val="0"/>
                                          </p:val>
                                        </p:tav>
                                      </p:tavLst>
                                    </p:anim>
                                    <p:animEffect transition="in" filter="fade">
                                      <p:cBhvr>
                                        <p:cTn id="30" dur="1000"/>
                                        <p:tgtEl>
                                          <p:spTgt spid="2"/>
                                        </p:tgtEl>
                                      </p:cBhvr>
                                    </p:animEffect>
                                  </p:childTnLst>
                                </p:cTn>
                              </p:par>
                              <p:par>
                                <p:cTn id="31" presetID="31" presetClass="entr" presetSubtype="0" fill="hold" nodeType="withEffect">
                                  <p:stCondLst>
                                    <p:cond delay="0"/>
                                  </p:stCondLst>
                                  <p:childTnLst>
                                    <p:set>
                                      <p:cBhvr>
                                        <p:cTn id="32" dur="1" fill="hold">
                                          <p:stCondLst>
                                            <p:cond delay="0"/>
                                          </p:stCondLst>
                                        </p:cTn>
                                        <p:tgtEl>
                                          <p:spTgt spid="3"/>
                                        </p:tgtEl>
                                        <p:attrNameLst>
                                          <p:attrName>style.visibility</p:attrName>
                                        </p:attrNameLst>
                                      </p:cBhvr>
                                      <p:to>
                                        <p:strVal val="visible"/>
                                      </p:to>
                                    </p:set>
                                    <p:anim calcmode="lin" valueType="num">
                                      <p:cBhvr>
                                        <p:cTn id="33" dur="1000" fill="hold"/>
                                        <p:tgtEl>
                                          <p:spTgt spid="3"/>
                                        </p:tgtEl>
                                        <p:attrNameLst>
                                          <p:attrName>ppt_w</p:attrName>
                                        </p:attrNameLst>
                                      </p:cBhvr>
                                      <p:tavLst>
                                        <p:tav tm="0">
                                          <p:val>
                                            <p:fltVal val="0"/>
                                          </p:val>
                                        </p:tav>
                                        <p:tav tm="100000">
                                          <p:val>
                                            <p:strVal val="#ppt_w"/>
                                          </p:val>
                                        </p:tav>
                                      </p:tavLst>
                                    </p:anim>
                                    <p:anim calcmode="lin" valueType="num">
                                      <p:cBhvr>
                                        <p:cTn id="34" dur="1000" fill="hold"/>
                                        <p:tgtEl>
                                          <p:spTgt spid="3"/>
                                        </p:tgtEl>
                                        <p:attrNameLst>
                                          <p:attrName>ppt_h</p:attrName>
                                        </p:attrNameLst>
                                      </p:cBhvr>
                                      <p:tavLst>
                                        <p:tav tm="0">
                                          <p:val>
                                            <p:fltVal val="0"/>
                                          </p:val>
                                        </p:tav>
                                        <p:tav tm="100000">
                                          <p:val>
                                            <p:strVal val="#ppt_h"/>
                                          </p:val>
                                        </p:tav>
                                      </p:tavLst>
                                    </p:anim>
                                    <p:anim calcmode="lin" valueType="num">
                                      <p:cBhvr>
                                        <p:cTn id="35" dur="1000" fill="hold"/>
                                        <p:tgtEl>
                                          <p:spTgt spid="3"/>
                                        </p:tgtEl>
                                        <p:attrNameLst>
                                          <p:attrName>style.rotation</p:attrName>
                                        </p:attrNameLst>
                                      </p:cBhvr>
                                      <p:tavLst>
                                        <p:tav tm="0">
                                          <p:val>
                                            <p:fltVal val="90"/>
                                          </p:val>
                                        </p:tav>
                                        <p:tav tm="100000">
                                          <p:val>
                                            <p:fltVal val="0"/>
                                          </p:val>
                                        </p:tav>
                                      </p:tavLst>
                                    </p:anim>
                                    <p:animEffect transition="in" filter="fade">
                                      <p:cBhvr>
                                        <p:cTn id="36" dur="1000"/>
                                        <p:tgtEl>
                                          <p:spTgt spid="3"/>
                                        </p:tgtEl>
                                      </p:cBhvr>
                                    </p:animEffect>
                                  </p:childTnLst>
                                </p:cTn>
                              </p:par>
                            </p:childTnLst>
                          </p:cTn>
                        </p:par>
                        <p:par>
                          <p:cTn id="37" fill="hold">
                            <p:stCondLst>
                              <p:cond delay="3500"/>
                            </p:stCondLst>
                            <p:childTnLst>
                              <p:par>
                                <p:cTn id="38" presetID="18" presetClass="entr" presetSubtype="6" fill="hold" grpId="0" nodeType="after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strips(downRight)">
                                      <p:cBhvr>
                                        <p:cTn id="40" dur="500"/>
                                        <p:tgtEl>
                                          <p:spTgt spid="15"/>
                                        </p:tgtEl>
                                      </p:cBhvr>
                                    </p:animEffect>
                                  </p:childTnLst>
                                </p:cTn>
                              </p:par>
                              <p:par>
                                <p:cTn id="41" presetID="18" presetClass="entr" presetSubtype="6" fill="hold" grpId="0" nodeType="with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strips(downRight)">
                                      <p:cBhvr>
                                        <p:cTn id="43"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p:bldP spid="15" grpId="0"/>
      <p:bldP spid="16" grpId="0"/>
      <p:bldP spid="17"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a16="http://schemas.microsoft.com/office/drawing/2014/main" xmlns="" id="{1C6FC5C3-7E56-4BF2-882C-24654138A9F1}"/>
              </a:ext>
            </a:extLst>
          </p:cNvPr>
          <p:cNvGrpSpPr/>
          <p:nvPr/>
        </p:nvGrpSpPr>
        <p:grpSpPr>
          <a:xfrm>
            <a:off x="0" y="0"/>
            <a:ext cx="12192000" cy="6858000"/>
            <a:chOff x="0" y="0"/>
            <a:chExt cx="12192000" cy="6858000"/>
          </a:xfrm>
        </p:grpSpPr>
        <p:sp>
          <p:nvSpPr>
            <p:cNvPr id="5" name="矩形 4">
              <a:extLst>
                <a:ext uri="{FF2B5EF4-FFF2-40B4-BE49-F238E27FC236}">
                  <a16:creationId xmlns:a16="http://schemas.microsoft.com/office/drawing/2014/main" xmlns="" id="{75BB7A96-69A1-4403-81D0-A3321F2A7F0B}"/>
                </a:ext>
              </a:extLst>
            </p:cNvPr>
            <p:cNvSpPr/>
            <p:nvPr/>
          </p:nvSpPr>
          <p:spPr>
            <a:xfrm>
              <a:off x="0" y="0"/>
              <a:ext cx="12192000" cy="6858000"/>
            </a:xfrm>
            <a:prstGeom prst="rect">
              <a:avLst/>
            </a:prstGeom>
            <a:solidFill>
              <a:srgbClr val="5193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流程图: 手动输入 5">
              <a:extLst>
                <a:ext uri="{FF2B5EF4-FFF2-40B4-BE49-F238E27FC236}">
                  <a16:creationId xmlns:a16="http://schemas.microsoft.com/office/drawing/2014/main" xmlns="" id="{E4119F9C-1160-4575-B199-E5871C1994A8}"/>
                </a:ext>
              </a:extLst>
            </p:cNvPr>
            <p:cNvSpPr/>
            <p:nvPr/>
          </p:nvSpPr>
          <p:spPr>
            <a:xfrm>
              <a:off x="0" y="2698955"/>
              <a:ext cx="12192000" cy="4159045"/>
            </a:xfrm>
            <a:prstGeom prst="flowChartManualInput">
              <a:avLst/>
            </a:prstGeom>
            <a:solidFill>
              <a:srgbClr val="FCCA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矩形 6">
            <a:extLst>
              <a:ext uri="{FF2B5EF4-FFF2-40B4-BE49-F238E27FC236}">
                <a16:creationId xmlns:a16="http://schemas.microsoft.com/office/drawing/2014/main" xmlns="" id="{379FBBE5-404F-4C59-9886-D135173D7BDE}"/>
              </a:ext>
            </a:extLst>
          </p:cNvPr>
          <p:cNvSpPr/>
          <p:nvPr/>
        </p:nvSpPr>
        <p:spPr>
          <a:xfrm>
            <a:off x="224913" y="199103"/>
            <a:ext cx="11742174" cy="64597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 name="图片 8">
            <a:extLst>
              <a:ext uri="{FF2B5EF4-FFF2-40B4-BE49-F238E27FC236}">
                <a16:creationId xmlns:a16="http://schemas.microsoft.com/office/drawing/2014/main" xmlns="" id="{E2AAA63F-9063-4C55-9D12-9B8530656DF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496" y="272502"/>
            <a:ext cx="1002976" cy="417528"/>
          </a:xfrm>
          <a:prstGeom prst="rect">
            <a:avLst/>
          </a:prstGeom>
        </p:spPr>
      </p:pic>
      <p:sp>
        <p:nvSpPr>
          <p:cNvPr id="10" name="PA-文本框 15">
            <a:extLst>
              <a:ext uri="{FF2B5EF4-FFF2-40B4-BE49-F238E27FC236}">
                <a16:creationId xmlns:a16="http://schemas.microsoft.com/office/drawing/2014/main" xmlns="" id="{98D48A62-05BF-4415-91DD-3787622F08B8}"/>
              </a:ext>
            </a:extLst>
          </p:cNvPr>
          <p:cNvSpPr txBox="1"/>
          <p:nvPr>
            <p:custDataLst>
              <p:tags r:id="rId1"/>
            </p:custDataLst>
          </p:nvPr>
        </p:nvSpPr>
        <p:spPr>
          <a:xfrm>
            <a:off x="917090" y="272502"/>
            <a:ext cx="2460291" cy="417529"/>
          </a:xfrm>
          <a:prstGeom prst="rect">
            <a:avLst/>
          </a:prstGeom>
          <a:noFill/>
          <a:ln w="25400" cap="flat" cmpd="sng" algn="ctr">
            <a:noFill/>
            <a:prstDash val="solid"/>
          </a:ln>
          <a:effectLst/>
        </p:spPr>
        <p:txBody>
          <a:bodyPr rtlCol="0" anchor="ctr"/>
          <a:lstStyle>
            <a:defPPr>
              <a:defRPr lang="zh-CN"/>
            </a:defPPr>
            <a:lvl1pPr lvl="0" algn="ctr">
              <a:buSzPct val="80000"/>
              <a:defRPr sz="8800">
                <a:solidFill>
                  <a:schemeClr val="bg2">
                    <a:lumMod val="25000"/>
                  </a:schemeClr>
                </a:solidFill>
                <a:latin typeface="汉仪趣黑W" panose="00020600040101010101" pitchFamily="18" charset="-122"/>
                <a:ea typeface="汉仪趣黑W" panose="00020600040101010101" pitchFamily="18" charset="-122"/>
              </a:defRPr>
            </a:lvl1pPr>
          </a:lstStyle>
          <a:p>
            <a:pPr algn="dist"/>
            <a:r>
              <a:rPr lang="zh-CN" altLang="en-US" sz="1800" dirty="0">
                <a:solidFill>
                  <a:schemeClr val="bg2">
                    <a:lumMod val="10000"/>
                  </a:schemeClr>
                </a:solidFill>
                <a:latin typeface="思源黑体 CN Bold" panose="020B0800000000000000" pitchFamily="34" charset="-122"/>
                <a:ea typeface="思源黑体 CN Bold" panose="020B0800000000000000" pitchFamily="34" charset="-122"/>
                <a:sym typeface="字魂58号-创中黑" panose="00000500000000000000" pitchFamily="2" charset="-122"/>
              </a:rPr>
              <a:t>节约粮食从我做起</a:t>
            </a:r>
          </a:p>
        </p:txBody>
      </p:sp>
      <p:sp>
        <p:nvSpPr>
          <p:cNvPr id="8" name="矩形: 圆角 7">
            <a:extLst>
              <a:ext uri="{FF2B5EF4-FFF2-40B4-BE49-F238E27FC236}">
                <a16:creationId xmlns:a16="http://schemas.microsoft.com/office/drawing/2014/main" xmlns="" id="{A0022863-28F5-484D-A66B-87207F44C4DA}"/>
              </a:ext>
            </a:extLst>
          </p:cNvPr>
          <p:cNvSpPr/>
          <p:nvPr/>
        </p:nvSpPr>
        <p:spPr>
          <a:xfrm>
            <a:off x="4115077" y="2332380"/>
            <a:ext cx="7205191" cy="1096620"/>
          </a:xfrm>
          <a:prstGeom prst="roundRect">
            <a:avLst/>
          </a:prstGeom>
          <a:solidFill>
            <a:schemeClr val="bg1"/>
          </a:solidFill>
          <a:effectLst>
            <a:outerShdw blurRad="266700" sx="102000" sy="102000" algn="ctr" rotWithShape="0">
              <a:schemeClr val="bg1">
                <a:lumMod val="50000"/>
                <a:alpha val="40000"/>
              </a:schemeClr>
            </a:outerShdw>
          </a:effectLst>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48610" tIns="111760" rIns="111760" bIns="111760" numCol="1" spcCol="1270" anchor="ctr" anchorCtr="0">
            <a:noAutofit/>
          </a:bodyPr>
          <a:lstStyle/>
          <a:p>
            <a:pPr marL="0" lvl="0" indent="0" algn="l" defTabSz="1955800">
              <a:lnSpc>
                <a:spcPct val="90000"/>
              </a:lnSpc>
              <a:spcBef>
                <a:spcPct val="0"/>
              </a:spcBef>
              <a:spcAft>
                <a:spcPct val="35000"/>
              </a:spcAft>
              <a:buNone/>
            </a:pPr>
            <a:endParaRPr lang="zh-CN" altLang="en-US" sz="4400" kern="1200">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12" name="矩形: 圆角 11">
            <a:extLst>
              <a:ext uri="{FF2B5EF4-FFF2-40B4-BE49-F238E27FC236}">
                <a16:creationId xmlns:a16="http://schemas.microsoft.com/office/drawing/2014/main" xmlns="" id="{8A72E43C-8F20-4800-A0FF-71FD150D838F}"/>
              </a:ext>
            </a:extLst>
          </p:cNvPr>
          <p:cNvSpPr/>
          <p:nvPr/>
        </p:nvSpPr>
        <p:spPr>
          <a:xfrm>
            <a:off x="4457905" y="3747075"/>
            <a:ext cx="6862363" cy="1096620"/>
          </a:xfrm>
          <a:prstGeom prst="roundRect">
            <a:avLst/>
          </a:prstGeom>
          <a:solidFill>
            <a:schemeClr val="bg1"/>
          </a:solidFill>
          <a:effectLst>
            <a:outerShdw blurRad="266700" sx="102000" sy="102000" algn="ctr" rotWithShape="0">
              <a:schemeClr val="bg1">
                <a:lumMod val="50000"/>
                <a:alpha val="40000"/>
              </a:schemeClr>
            </a:outerShdw>
          </a:effectLst>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48610" tIns="111760" rIns="111760" bIns="111760" numCol="1" spcCol="1270" anchor="ctr" anchorCtr="0">
            <a:noAutofit/>
          </a:bodyPr>
          <a:lstStyle/>
          <a:p>
            <a:pPr marL="0" lvl="0" indent="0" algn="l" defTabSz="1955800">
              <a:lnSpc>
                <a:spcPct val="90000"/>
              </a:lnSpc>
              <a:spcBef>
                <a:spcPct val="0"/>
              </a:spcBef>
              <a:spcAft>
                <a:spcPct val="35000"/>
              </a:spcAft>
              <a:buNone/>
            </a:pPr>
            <a:endParaRPr lang="zh-CN" altLang="en-US" sz="4400" kern="1200">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14" name="矩形: 圆角 13">
            <a:extLst>
              <a:ext uri="{FF2B5EF4-FFF2-40B4-BE49-F238E27FC236}">
                <a16:creationId xmlns:a16="http://schemas.microsoft.com/office/drawing/2014/main" xmlns="" id="{EE1B8E74-FCEA-4DB8-9F15-314ABDB70EBA}"/>
              </a:ext>
            </a:extLst>
          </p:cNvPr>
          <p:cNvSpPr/>
          <p:nvPr/>
        </p:nvSpPr>
        <p:spPr>
          <a:xfrm>
            <a:off x="4115077" y="5161771"/>
            <a:ext cx="7205191" cy="1096620"/>
          </a:xfrm>
          <a:prstGeom prst="roundRect">
            <a:avLst/>
          </a:prstGeom>
          <a:solidFill>
            <a:schemeClr val="bg1"/>
          </a:solidFill>
          <a:effectLst>
            <a:outerShdw blurRad="266700" sx="102000" sy="102000" algn="ctr" rotWithShape="0">
              <a:schemeClr val="bg1">
                <a:lumMod val="50000"/>
                <a:alpha val="40000"/>
              </a:schemeClr>
            </a:outerShdw>
          </a:effectLst>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748610" tIns="111760" rIns="111760" bIns="111760" numCol="1" spcCol="1270" anchor="ctr" anchorCtr="0">
            <a:noAutofit/>
          </a:bodyPr>
          <a:lstStyle/>
          <a:p>
            <a:pPr marL="0" lvl="0" indent="0" algn="l" defTabSz="1955800">
              <a:lnSpc>
                <a:spcPct val="90000"/>
              </a:lnSpc>
              <a:spcBef>
                <a:spcPct val="0"/>
              </a:spcBef>
              <a:spcAft>
                <a:spcPct val="35000"/>
              </a:spcAft>
              <a:buNone/>
            </a:pPr>
            <a:endParaRPr lang="zh-CN" altLang="en-US" sz="4400" kern="1200">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17" name="文本框 16">
            <a:extLst>
              <a:ext uri="{FF2B5EF4-FFF2-40B4-BE49-F238E27FC236}">
                <a16:creationId xmlns:a16="http://schemas.microsoft.com/office/drawing/2014/main" xmlns="" id="{BEE92155-240A-4B3E-AAAF-04734D2036B2}"/>
              </a:ext>
            </a:extLst>
          </p:cNvPr>
          <p:cNvSpPr txBox="1"/>
          <p:nvPr/>
        </p:nvSpPr>
        <p:spPr>
          <a:xfrm>
            <a:off x="4880896" y="2665820"/>
            <a:ext cx="6268885" cy="675121"/>
          </a:xfrm>
          <a:prstGeom prst="rect">
            <a:avLst/>
          </a:prstGeom>
          <a:noFill/>
        </p:spPr>
        <p:txBody>
          <a:bodyPr wrap="square">
            <a:spAutoFit/>
          </a:bodyPr>
          <a:lstStyle/>
          <a:p>
            <a:pPr>
              <a:lnSpc>
                <a:spcPct val="150000"/>
              </a:lnSpc>
            </a:pPr>
            <a:r>
              <a:rPr lang="zh-CN" altLang="en-US" sz="1400" kern="100" dirty="0">
                <a:solidFill>
                  <a:srgbClr val="383838"/>
                </a:solidFill>
                <a:latin typeface="思源黑体 CN Normal" panose="020B0400000000000000" pitchFamily="34" charset="-122"/>
                <a:ea typeface="思源黑体 CN Normal" panose="020B0400000000000000" pitchFamily="34" charset="-122"/>
                <a:cs typeface="阿里巴巴普惠体 R" panose="00020600040101010101" pitchFamily="18" charset="-122"/>
                <a:sym typeface="字魂58号-创中黑" panose="00000500000000000000" pitchFamily="2" charset="-122"/>
              </a:rPr>
              <a:t>厉行节约、反对浪费是一个民族基本的现代文明素养，只有让节约成为一种社会风尚，才能续写民族美德的新篇章</a:t>
            </a:r>
          </a:p>
        </p:txBody>
      </p:sp>
      <p:sp>
        <p:nvSpPr>
          <p:cNvPr id="18" name="文本框 17">
            <a:extLst>
              <a:ext uri="{FF2B5EF4-FFF2-40B4-BE49-F238E27FC236}">
                <a16:creationId xmlns:a16="http://schemas.microsoft.com/office/drawing/2014/main" xmlns="" id="{21F1A1A8-BCF6-4902-98C5-536320FD3716}"/>
              </a:ext>
            </a:extLst>
          </p:cNvPr>
          <p:cNvSpPr txBox="1"/>
          <p:nvPr/>
        </p:nvSpPr>
        <p:spPr>
          <a:xfrm>
            <a:off x="5242778" y="4078944"/>
            <a:ext cx="5907003" cy="675121"/>
          </a:xfrm>
          <a:prstGeom prst="rect">
            <a:avLst/>
          </a:prstGeom>
          <a:noFill/>
        </p:spPr>
        <p:txBody>
          <a:bodyPr wrap="square">
            <a:spAutoFit/>
          </a:bodyPr>
          <a:lstStyle/>
          <a:p>
            <a:pPr>
              <a:lnSpc>
                <a:spcPct val="150000"/>
              </a:lnSpc>
            </a:pPr>
            <a:r>
              <a:rPr lang="zh-CN" altLang="en-US" sz="1400" kern="100" dirty="0">
                <a:solidFill>
                  <a:srgbClr val="383838"/>
                </a:solidFill>
                <a:latin typeface="思源黑体 CN Normal" panose="020B0400000000000000" pitchFamily="34" charset="-122"/>
                <a:ea typeface="思源黑体 CN Normal" panose="020B0400000000000000" pitchFamily="34" charset="-122"/>
                <a:cs typeface="阿里巴巴普惠体 R" panose="00020600040101010101" pitchFamily="18" charset="-122"/>
                <a:sym typeface="字魂58号-创中黑" panose="00000500000000000000" pitchFamily="2" charset="-122"/>
              </a:rPr>
              <a:t>“取之有度，用之有节”，倡导简约适度、绿色低碳的生活方式，拒绝奢华和浪费，才能形成文明健康的社会风尚</a:t>
            </a:r>
          </a:p>
        </p:txBody>
      </p:sp>
      <p:sp>
        <p:nvSpPr>
          <p:cNvPr id="19" name="文本框 18">
            <a:extLst>
              <a:ext uri="{FF2B5EF4-FFF2-40B4-BE49-F238E27FC236}">
                <a16:creationId xmlns:a16="http://schemas.microsoft.com/office/drawing/2014/main" xmlns="" id="{74EEF614-6EB1-4948-965E-FF96847814A5}"/>
              </a:ext>
            </a:extLst>
          </p:cNvPr>
          <p:cNvSpPr txBox="1"/>
          <p:nvPr/>
        </p:nvSpPr>
        <p:spPr>
          <a:xfrm>
            <a:off x="4880896" y="5493640"/>
            <a:ext cx="6268885" cy="675121"/>
          </a:xfrm>
          <a:prstGeom prst="rect">
            <a:avLst/>
          </a:prstGeom>
          <a:noFill/>
        </p:spPr>
        <p:txBody>
          <a:bodyPr wrap="square">
            <a:spAutoFit/>
          </a:bodyPr>
          <a:lstStyle/>
          <a:p>
            <a:pPr>
              <a:lnSpc>
                <a:spcPct val="150000"/>
              </a:lnSpc>
            </a:pPr>
            <a:r>
              <a:rPr lang="zh-CN" altLang="en-US" sz="1400" kern="100" dirty="0">
                <a:solidFill>
                  <a:srgbClr val="383838"/>
                </a:solidFill>
                <a:latin typeface="思源黑体 CN Normal" panose="020B0400000000000000" pitchFamily="34" charset="-122"/>
                <a:ea typeface="思源黑体 CN Normal" panose="020B0400000000000000" pitchFamily="34" charset="-122"/>
                <a:cs typeface="阿里巴巴普惠体 R" panose="00020600040101010101" pitchFamily="18" charset="-122"/>
                <a:sym typeface="字魂58号-创中黑" panose="00000500000000000000" pitchFamily="2" charset="-122"/>
              </a:rPr>
              <a:t>历史和现实证明，一个没有艰苦奋斗、勤俭节约精神作支撑的民族，难以自立自强；一个没有艰苦奋斗、勤俭节约精神作支撑的政党，难以兴旺发达</a:t>
            </a:r>
          </a:p>
        </p:txBody>
      </p:sp>
      <p:grpSp>
        <p:nvGrpSpPr>
          <p:cNvPr id="20" name="组合 19">
            <a:extLst>
              <a:ext uri="{FF2B5EF4-FFF2-40B4-BE49-F238E27FC236}">
                <a16:creationId xmlns:a16="http://schemas.microsoft.com/office/drawing/2014/main" xmlns="" id="{96A7563C-B632-430F-B0E3-13837913AC79}"/>
              </a:ext>
            </a:extLst>
          </p:cNvPr>
          <p:cNvGrpSpPr/>
          <p:nvPr/>
        </p:nvGrpSpPr>
        <p:grpSpPr>
          <a:xfrm>
            <a:off x="3525620" y="2291233"/>
            <a:ext cx="1178913" cy="1178913"/>
            <a:chOff x="3525620" y="2291233"/>
            <a:chExt cx="1178913" cy="1178913"/>
          </a:xfrm>
        </p:grpSpPr>
        <p:sp>
          <p:nvSpPr>
            <p:cNvPr id="11" name="椭圆 10">
              <a:extLst>
                <a:ext uri="{FF2B5EF4-FFF2-40B4-BE49-F238E27FC236}">
                  <a16:creationId xmlns:a16="http://schemas.microsoft.com/office/drawing/2014/main" xmlns="" id="{F1727C47-7716-42B2-A2E7-D576A5AC36C7}"/>
                </a:ext>
              </a:extLst>
            </p:cNvPr>
            <p:cNvSpPr/>
            <p:nvPr/>
          </p:nvSpPr>
          <p:spPr>
            <a:xfrm>
              <a:off x="3525620" y="2291233"/>
              <a:ext cx="1178913" cy="1178913"/>
            </a:xfrm>
            <a:prstGeom prst="ellipse">
              <a:avLst/>
            </a:prstGeom>
            <a:solidFill>
              <a:srgbClr val="FCCA2D"/>
            </a:solidFill>
            <a:ln w="38100">
              <a:solidFill>
                <a:schemeClr val="bg1"/>
              </a:solidFill>
            </a:ln>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a:lstStyle/>
            <a:p>
              <a:endParaRPr lang="zh-CN" altLang="en-US">
                <a:latin typeface="思源黑体 CN Bold" panose="020B0800000000000000" pitchFamily="34" charset="-122"/>
                <a:ea typeface="思源黑体 CN Bold" panose="020B0800000000000000" pitchFamily="34" charset="-122"/>
                <a:sym typeface="字魂58号-创中黑" panose="00000500000000000000" pitchFamily="2" charset="-122"/>
              </a:endParaRPr>
            </a:p>
          </p:txBody>
        </p:sp>
        <p:sp>
          <p:nvSpPr>
            <p:cNvPr id="21" name="文本框 20">
              <a:extLst>
                <a:ext uri="{FF2B5EF4-FFF2-40B4-BE49-F238E27FC236}">
                  <a16:creationId xmlns:a16="http://schemas.microsoft.com/office/drawing/2014/main" xmlns="" id="{54E2B9C9-8123-4C39-A654-22D2B8EAF5CA}"/>
                </a:ext>
              </a:extLst>
            </p:cNvPr>
            <p:cNvSpPr txBox="1"/>
            <p:nvPr/>
          </p:nvSpPr>
          <p:spPr>
            <a:xfrm>
              <a:off x="3762352" y="2558168"/>
              <a:ext cx="723098" cy="584775"/>
            </a:xfrm>
            <a:prstGeom prst="rect">
              <a:avLst/>
            </a:prstGeom>
            <a:noFill/>
          </p:spPr>
          <p:txBody>
            <a:bodyPr wrap="square">
              <a:spAutoFit/>
            </a:bodyPr>
            <a:lstStyle/>
            <a:p>
              <a:pPr algn="ctr"/>
              <a:r>
                <a:rPr lang="en-US" altLang="zh-CN" sz="3200" dirty="0">
                  <a:solidFill>
                    <a:schemeClr val="bg1"/>
                  </a:solidFill>
                  <a:latin typeface="思源黑体 CN Bold" panose="020B0800000000000000" pitchFamily="34" charset="-122"/>
                  <a:ea typeface="思源黑体 CN Bold" panose="020B0800000000000000" pitchFamily="34" charset="-122"/>
                  <a:sym typeface="字魂58号-创中黑" panose="00000500000000000000" pitchFamily="2" charset="-122"/>
                </a:rPr>
                <a:t>01</a:t>
              </a:r>
              <a:endParaRPr lang="zh-CN" altLang="en-US" sz="3200" dirty="0">
                <a:solidFill>
                  <a:schemeClr val="bg1"/>
                </a:solidFill>
                <a:latin typeface="思源黑体 CN Bold" panose="020B0800000000000000" pitchFamily="34" charset="-122"/>
                <a:ea typeface="思源黑体 CN Bold" panose="020B0800000000000000" pitchFamily="34" charset="-122"/>
                <a:sym typeface="字魂58号-创中黑" panose="00000500000000000000" pitchFamily="2" charset="-122"/>
              </a:endParaRPr>
            </a:p>
          </p:txBody>
        </p:sp>
      </p:grpSp>
      <p:grpSp>
        <p:nvGrpSpPr>
          <p:cNvPr id="29" name="组合 28">
            <a:extLst>
              <a:ext uri="{FF2B5EF4-FFF2-40B4-BE49-F238E27FC236}">
                <a16:creationId xmlns:a16="http://schemas.microsoft.com/office/drawing/2014/main" xmlns="" id="{1C7AA6F7-486F-4AFE-B61D-2C2E169F491C}"/>
              </a:ext>
            </a:extLst>
          </p:cNvPr>
          <p:cNvGrpSpPr/>
          <p:nvPr/>
        </p:nvGrpSpPr>
        <p:grpSpPr>
          <a:xfrm>
            <a:off x="3525620" y="5120625"/>
            <a:ext cx="1178913" cy="1178913"/>
            <a:chOff x="3525620" y="5120625"/>
            <a:chExt cx="1178913" cy="1178913"/>
          </a:xfrm>
        </p:grpSpPr>
        <p:sp>
          <p:nvSpPr>
            <p:cNvPr id="15" name="椭圆 14">
              <a:extLst>
                <a:ext uri="{FF2B5EF4-FFF2-40B4-BE49-F238E27FC236}">
                  <a16:creationId xmlns:a16="http://schemas.microsoft.com/office/drawing/2014/main" xmlns="" id="{0CDA3679-63D0-410E-9827-A060D4746ABC}"/>
                </a:ext>
              </a:extLst>
            </p:cNvPr>
            <p:cNvSpPr/>
            <p:nvPr/>
          </p:nvSpPr>
          <p:spPr>
            <a:xfrm>
              <a:off x="3525620" y="5120625"/>
              <a:ext cx="1178913" cy="1178913"/>
            </a:xfrm>
            <a:prstGeom prst="ellipse">
              <a:avLst/>
            </a:prstGeom>
            <a:solidFill>
              <a:srgbClr val="FCCA2D"/>
            </a:solidFill>
            <a:ln w="38100">
              <a:solidFill>
                <a:schemeClr val="bg1"/>
              </a:solidFill>
            </a:ln>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a:lstStyle/>
            <a:p>
              <a:endParaRPr lang="zh-CN" altLang="en-US">
                <a:latin typeface="思源黑体 CN Bold" panose="020B0800000000000000" pitchFamily="34" charset="-122"/>
                <a:ea typeface="思源黑体 CN Bold" panose="020B0800000000000000" pitchFamily="34" charset="-122"/>
                <a:sym typeface="字魂58号-创中黑" panose="00000500000000000000" pitchFamily="2" charset="-122"/>
              </a:endParaRPr>
            </a:p>
          </p:txBody>
        </p:sp>
        <p:sp>
          <p:nvSpPr>
            <p:cNvPr id="22" name="文本框 21">
              <a:extLst>
                <a:ext uri="{FF2B5EF4-FFF2-40B4-BE49-F238E27FC236}">
                  <a16:creationId xmlns:a16="http://schemas.microsoft.com/office/drawing/2014/main" xmlns="" id="{F29DAA87-C80C-47A7-B6D3-96F58A2379FA}"/>
                </a:ext>
              </a:extLst>
            </p:cNvPr>
            <p:cNvSpPr txBox="1"/>
            <p:nvPr/>
          </p:nvSpPr>
          <p:spPr>
            <a:xfrm>
              <a:off x="3762352" y="5386915"/>
              <a:ext cx="723098" cy="584775"/>
            </a:xfrm>
            <a:prstGeom prst="rect">
              <a:avLst/>
            </a:prstGeom>
            <a:noFill/>
          </p:spPr>
          <p:txBody>
            <a:bodyPr wrap="square">
              <a:spAutoFit/>
            </a:bodyPr>
            <a:lstStyle/>
            <a:p>
              <a:pPr algn="ctr"/>
              <a:r>
                <a:rPr lang="en-US" altLang="zh-CN" sz="3200" dirty="0">
                  <a:solidFill>
                    <a:schemeClr val="bg1"/>
                  </a:solidFill>
                  <a:latin typeface="思源黑体 CN Bold" panose="020B0800000000000000" pitchFamily="34" charset="-122"/>
                  <a:ea typeface="思源黑体 CN Bold" panose="020B0800000000000000" pitchFamily="34" charset="-122"/>
                  <a:sym typeface="字魂58号-创中黑" panose="00000500000000000000" pitchFamily="2" charset="-122"/>
                </a:rPr>
                <a:t>03</a:t>
              </a:r>
              <a:endParaRPr lang="zh-CN" altLang="en-US" sz="3200" dirty="0">
                <a:solidFill>
                  <a:schemeClr val="bg1"/>
                </a:solidFill>
                <a:latin typeface="思源黑体 CN Bold" panose="020B0800000000000000" pitchFamily="34" charset="-122"/>
                <a:ea typeface="思源黑体 CN Bold" panose="020B0800000000000000" pitchFamily="34" charset="-122"/>
                <a:sym typeface="字魂58号-创中黑" panose="00000500000000000000" pitchFamily="2" charset="-122"/>
              </a:endParaRPr>
            </a:p>
          </p:txBody>
        </p:sp>
      </p:grpSp>
      <p:grpSp>
        <p:nvGrpSpPr>
          <p:cNvPr id="28" name="组合 27">
            <a:extLst>
              <a:ext uri="{FF2B5EF4-FFF2-40B4-BE49-F238E27FC236}">
                <a16:creationId xmlns:a16="http://schemas.microsoft.com/office/drawing/2014/main" xmlns="" id="{0B598EFB-E8D3-41AB-9528-08DB5BE3270C}"/>
              </a:ext>
            </a:extLst>
          </p:cNvPr>
          <p:cNvGrpSpPr/>
          <p:nvPr/>
        </p:nvGrpSpPr>
        <p:grpSpPr>
          <a:xfrm>
            <a:off x="3868448" y="3705929"/>
            <a:ext cx="1178913" cy="1178913"/>
            <a:chOff x="3868448" y="3705929"/>
            <a:chExt cx="1178913" cy="1178913"/>
          </a:xfrm>
        </p:grpSpPr>
        <p:sp>
          <p:nvSpPr>
            <p:cNvPr id="13" name="椭圆 12">
              <a:extLst>
                <a:ext uri="{FF2B5EF4-FFF2-40B4-BE49-F238E27FC236}">
                  <a16:creationId xmlns:a16="http://schemas.microsoft.com/office/drawing/2014/main" xmlns="" id="{3A33A119-18A7-4FD2-8B20-17AAEE018F6B}"/>
                </a:ext>
              </a:extLst>
            </p:cNvPr>
            <p:cNvSpPr/>
            <p:nvPr/>
          </p:nvSpPr>
          <p:spPr>
            <a:xfrm>
              <a:off x="3868448" y="3705929"/>
              <a:ext cx="1178913" cy="1178913"/>
            </a:xfrm>
            <a:prstGeom prst="ellipse">
              <a:avLst/>
            </a:prstGeom>
            <a:solidFill>
              <a:srgbClr val="FCCA2D"/>
            </a:solidFill>
            <a:ln w="38100">
              <a:solidFill>
                <a:schemeClr val="bg1"/>
              </a:solidFill>
            </a:ln>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a:lstStyle/>
            <a:p>
              <a:endParaRPr lang="zh-CN" altLang="en-US">
                <a:latin typeface="思源黑体 CN Bold" panose="020B0800000000000000" pitchFamily="34" charset="-122"/>
                <a:ea typeface="思源黑体 CN Bold" panose="020B0800000000000000" pitchFamily="34" charset="-122"/>
                <a:sym typeface="字魂58号-创中黑" panose="00000500000000000000" pitchFamily="2" charset="-122"/>
              </a:endParaRPr>
            </a:p>
          </p:txBody>
        </p:sp>
        <p:sp>
          <p:nvSpPr>
            <p:cNvPr id="23" name="文本框 22">
              <a:extLst>
                <a:ext uri="{FF2B5EF4-FFF2-40B4-BE49-F238E27FC236}">
                  <a16:creationId xmlns:a16="http://schemas.microsoft.com/office/drawing/2014/main" xmlns="" id="{26BE6A99-EED8-409F-9020-E1300AFF6478}"/>
                </a:ext>
              </a:extLst>
            </p:cNvPr>
            <p:cNvSpPr txBox="1"/>
            <p:nvPr/>
          </p:nvSpPr>
          <p:spPr>
            <a:xfrm>
              <a:off x="4096355" y="3995583"/>
              <a:ext cx="723098" cy="584775"/>
            </a:xfrm>
            <a:prstGeom prst="rect">
              <a:avLst/>
            </a:prstGeom>
            <a:noFill/>
          </p:spPr>
          <p:txBody>
            <a:bodyPr wrap="square">
              <a:spAutoFit/>
            </a:bodyPr>
            <a:lstStyle/>
            <a:p>
              <a:pPr algn="ctr"/>
              <a:r>
                <a:rPr lang="en-US" altLang="zh-CN" sz="3200" dirty="0">
                  <a:solidFill>
                    <a:schemeClr val="bg1"/>
                  </a:solidFill>
                  <a:latin typeface="思源黑体 CN Bold" panose="020B0800000000000000" pitchFamily="34" charset="-122"/>
                  <a:ea typeface="思源黑体 CN Bold" panose="020B0800000000000000" pitchFamily="34" charset="-122"/>
                  <a:sym typeface="字魂58号-创中黑" panose="00000500000000000000" pitchFamily="2" charset="-122"/>
                </a:rPr>
                <a:t>02</a:t>
              </a:r>
              <a:endParaRPr lang="zh-CN" altLang="en-US" sz="3200" dirty="0">
                <a:solidFill>
                  <a:schemeClr val="bg1"/>
                </a:solidFill>
                <a:latin typeface="思源黑体 CN Bold" panose="020B0800000000000000" pitchFamily="34" charset="-122"/>
                <a:ea typeface="思源黑体 CN Bold" panose="020B0800000000000000" pitchFamily="34" charset="-122"/>
                <a:sym typeface="字魂58号-创中黑" panose="00000500000000000000" pitchFamily="2" charset="-122"/>
              </a:endParaRPr>
            </a:p>
          </p:txBody>
        </p:sp>
      </p:grpSp>
      <p:sp>
        <p:nvSpPr>
          <p:cNvPr id="24" name="矩形 23">
            <a:extLst>
              <a:ext uri="{FF2B5EF4-FFF2-40B4-BE49-F238E27FC236}">
                <a16:creationId xmlns:a16="http://schemas.microsoft.com/office/drawing/2014/main" xmlns="" id="{7EF9597C-F3DE-4CC8-B2F1-C96A150E5470}"/>
              </a:ext>
            </a:extLst>
          </p:cNvPr>
          <p:cNvSpPr/>
          <p:nvPr/>
        </p:nvSpPr>
        <p:spPr>
          <a:xfrm>
            <a:off x="776671" y="1072654"/>
            <a:ext cx="10638658" cy="747508"/>
          </a:xfrm>
          <a:prstGeom prst="rect">
            <a:avLst/>
          </a:prstGeom>
          <a:solidFill>
            <a:srgbClr val="5193C5"/>
          </a:solidFill>
        </p:spPr>
        <p:txBody>
          <a:bodyPr wrap="square" lIns="121917" tIns="60958" rIns="121917" bIns="60958">
            <a:spAutoFit/>
          </a:bodyPr>
          <a:lstStyle/>
          <a:p>
            <a:pPr>
              <a:lnSpc>
                <a:spcPct val="150000"/>
              </a:lnSpc>
            </a:pPr>
            <a:r>
              <a:rPr lang="zh-CN" altLang="en-US" sz="1500" spc="200" dirty="0">
                <a:solidFill>
                  <a:schemeClr val="bg1"/>
                </a:solidFill>
                <a:latin typeface="思源黑体 CN Normal" panose="020B0400000000000000" pitchFamily="34" charset="-122"/>
                <a:ea typeface="思源黑体 CN Normal" panose="020B0400000000000000" pitchFamily="34" charset="-122"/>
                <a:cs typeface="+mn-ea"/>
                <a:sym typeface="+mn-lt"/>
              </a:rPr>
              <a:t>节约粮食是我们每个公民应尽的义务，而不是说你的生活好了，你浪费得起就可以浪费。浪费是一种可耻的行为。只要存有节约的意识，其实做起来很简单：吃饭时吃多少盛多少，不扔剩饭菜；在餐馆用餐时点菜要适量</a:t>
            </a:r>
          </a:p>
        </p:txBody>
      </p:sp>
      <p:grpSp>
        <p:nvGrpSpPr>
          <p:cNvPr id="3" name="组合 2">
            <a:extLst>
              <a:ext uri="{FF2B5EF4-FFF2-40B4-BE49-F238E27FC236}">
                <a16:creationId xmlns:a16="http://schemas.microsoft.com/office/drawing/2014/main" xmlns="" id="{6A26AA66-9140-4169-8F24-9D2094904892}"/>
              </a:ext>
            </a:extLst>
          </p:cNvPr>
          <p:cNvGrpSpPr/>
          <p:nvPr/>
        </p:nvGrpSpPr>
        <p:grpSpPr>
          <a:xfrm>
            <a:off x="806090" y="3023802"/>
            <a:ext cx="2543166" cy="2543166"/>
            <a:chOff x="806090" y="3023802"/>
            <a:chExt cx="2543166" cy="2543166"/>
          </a:xfrm>
        </p:grpSpPr>
        <p:sp>
          <p:nvSpPr>
            <p:cNvPr id="16" name="椭圆 15">
              <a:extLst>
                <a:ext uri="{FF2B5EF4-FFF2-40B4-BE49-F238E27FC236}">
                  <a16:creationId xmlns:a16="http://schemas.microsoft.com/office/drawing/2014/main" xmlns="" id="{3A24755D-D961-479C-8B49-29280EFDCC3B}"/>
                </a:ext>
              </a:extLst>
            </p:cNvPr>
            <p:cNvSpPr/>
            <p:nvPr/>
          </p:nvSpPr>
          <p:spPr>
            <a:xfrm>
              <a:off x="806090" y="3023802"/>
              <a:ext cx="2543166" cy="2543166"/>
            </a:xfrm>
            <a:prstGeom prst="ellipse">
              <a:avLst/>
            </a:prstGeom>
            <a:solidFill>
              <a:srgbClr val="5193C5"/>
            </a:solidFill>
            <a:ln>
              <a:noFill/>
            </a:ln>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a:lstStyle/>
            <a:p>
              <a:endParaRPr lang="zh-CN" altLang="en-US">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2" name="矩形 1">
              <a:extLst>
                <a:ext uri="{FF2B5EF4-FFF2-40B4-BE49-F238E27FC236}">
                  <a16:creationId xmlns:a16="http://schemas.microsoft.com/office/drawing/2014/main" xmlns="" id="{1EB49A79-B6A7-4772-99EF-57834C1EE4D4}"/>
                </a:ext>
              </a:extLst>
            </p:cNvPr>
            <p:cNvSpPr/>
            <p:nvPr/>
          </p:nvSpPr>
          <p:spPr>
            <a:xfrm>
              <a:off x="1032472" y="3553474"/>
              <a:ext cx="2304539" cy="1530547"/>
            </a:xfrm>
            <a:prstGeom prst="rect">
              <a:avLst/>
            </a:prstGeom>
          </p:spPr>
          <p:txBody>
            <a:bodyPr wrap="square">
              <a:spAutoFit/>
            </a:bodyPr>
            <a:lstStyle/>
            <a:p>
              <a:pPr algn="ctr">
                <a:lnSpc>
                  <a:spcPct val="150000"/>
                </a:lnSpc>
              </a:pPr>
              <a:r>
                <a:rPr lang="zh-CN" altLang="en-US" sz="1600" spc="200" dirty="0">
                  <a:solidFill>
                    <a:schemeClr val="bg1"/>
                  </a:solidFill>
                  <a:latin typeface="思源黑体 CN Bold" panose="020B0800000000000000" pitchFamily="34" charset="-122"/>
                  <a:ea typeface="思源黑体 CN Bold" panose="020B0800000000000000" pitchFamily="34" charset="-122"/>
                  <a:cs typeface="+mn-ea"/>
                  <a:sym typeface="+mn-lt"/>
                </a:rPr>
                <a:t>宣传节约意识，制止浪费行为，让更多的人了解“光盘行动”，参与“光盘行动”</a:t>
              </a:r>
            </a:p>
          </p:txBody>
        </p:sp>
      </p:grpSp>
      <p:sp>
        <p:nvSpPr>
          <p:cNvPr id="25" name="1">
            <a:extLst>
              <a:ext uri="{FF2B5EF4-FFF2-40B4-BE49-F238E27FC236}">
                <a16:creationId xmlns:a16="http://schemas.microsoft.com/office/drawing/2014/main" xmlns="" id="{BAEDBEBC-0375-4D2E-AAC9-EEF9B78D21B0}"/>
              </a:ext>
            </a:extLst>
          </p:cNvPr>
          <p:cNvSpPr/>
          <p:nvPr/>
        </p:nvSpPr>
        <p:spPr>
          <a:xfrm>
            <a:off x="4863875" y="2358113"/>
            <a:ext cx="3262432" cy="400110"/>
          </a:xfrm>
          <a:prstGeom prst="rect">
            <a:avLst/>
          </a:prstGeom>
          <a:noFill/>
        </p:spPr>
        <p:txBody>
          <a:bodyPr wrap="square">
            <a:spAutoFit/>
            <a:scene3d>
              <a:camera prst="orthographicFront"/>
              <a:lightRig rig="threePt" dir="t"/>
            </a:scene3d>
            <a:sp3d contourW="12700"/>
          </a:bodyPr>
          <a:lstStyle/>
          <a:p>
            <a:pPr defTabSz="457200"/>
            <a:r>
              <a:rPr lang="zh-CN" altLang="en-US" sz="2000" spc="300" dirty="0">
                <a:solidFill>
                  <a:srgbClr val="5193C5"/>
                </a:solidFill>
                <a:latin typeface="思源黑体 CN Bold" panose="020B0800000000000000" pitchFamily="34" charset="-122"/>
                <a:ea typeface="思源黑体 CN Bold" panose="020B0800000000000000" pitchFamily="34" charset="-122"/>
                <a:cs typeface="+mn-ea"/>
                <a:sym typeface="+mn-lt"/>
              </a:rPr>
              <a:t>切实培养节俭节约习惯</a:t>
            </a:r>
          </a:p>
        </p:txBody>
      </p:sp>
      <p:sp>
        <p:nvSpPr>
          <p:cNvPr id="26" name="1">
            <a:extLst>
              <a:ext uri="{FF2B5EF4-FFF2-40B4-BE49-F238E27FC236}">
                <a16:creationId xmlns:a16="http://schemas.microsoft.com/office/drawing/2014/main" xmlns="" id="{5CB3155E-6C7C-4309-8162-1EC4FDB4438F}"/>
              </a:ext>
            </a:extLst>
          </p:cNvPr>
          <p:cNvSpPr/>
          <p:nvPr/>
        </p:nvSpPr>
        <p:spPr>
          <a:xfrm>
            <a:off x="5165658" y="3778995"/>
            <a:ext cx="3262432" cy="400110"/>
          </a:xfrm>
          <a:prstGeom prst="rect">
            <a:avLst/>
          </a:prstGeom>
          <a:noFill/>
        </p:spPr>
        <p:txBody>
          <a:bodyPr wrap="square">
            <a:spAutoFit/>
            <a:scene3d>
              <a:camera prst="orthographicFront"/>
              <a:lightRig rig="threePt" dir="t"/>
            </a:scene3d>
            <a:sp3d contourW="12700"/>
          </a:bodyPr>
          <a:lstStyle/>
          <a:p>
            <a:pPr defTabSz="457200"/>
            <a:r>
              <a:rPr lang="zh-CN" altLang="en-US" sz="2000" spc="300" dirty="0">
                <a:solidFill>
                  <a:srgbClr val="5193C5"/>
                </a:solidFill>
                <a:latin typeface="思源黑体 CN Bold" panose="020B0800000000000000" pitchFamily="34" charset="-122"/>
                <a:ea typeface="思源黑体 CN Bold" panose="020B0800000000000000" pitchFamily="34" charset="-122"/>
                <a:cs typeface="+mn-ea"/>
                <a:sym typeface="+mn-lt"/>
              </a:rPr>
              <a:t>积极践行绿色生活方式</a:t>
            </a:r>
          </a:p>
        </p:txBody>
      </p:sp>
      <p:sp>
        <p:nvSpPr>
          <p:cNvPr id="27" name="1">
            <a:extLst>
              <a:ext uri="{FF2B5EF4-FFF2-40B4-BE49-F238E27FC236}">
                <a16:creationId xmlns:a16="http://schemas.microsoft.com/office/drawing/2014/main" xmlns="" id="{714335EA-91AC-4444-8B54-6566C9866766}"/>
              </a:ext>
            </a:extLst>
          </p:cNvPr>
          <p:cNvSpPr/>
          <p:nvPr/>
        </p:nvSpPr>
        <p:spPr>
          <a:xfrm>
            <a:off x="4867964" y="5210270"/>
            <a:ext cx="3262432" cy="400110"/>
          </a:xfrm>
          <a:prstGeom prst="rect">
            <a:avLst/>
          </a:prstGeom>
          <a:noFill/>
        </p:spPr>
        <p:txBody>
          <a:bodyPr wrap="square">
            <a:spAutoFit/>
            <a:scene3d>
              <a:camera prst="orthographicFront"/>
              <a:lightRig rig="threePt" dir="t"/>
            </a:scene3d>
            <a:sp3d contourW="12700"/>
          </a:bodyPr>
          <a:lstStyle/>
          <a:p>
            <a:pPr defTabSz="457200"/>
            <a:r>
              <a:rPr lang="zh-CN" altLang="en-US" sz="2000" spc="300" dirty="0">
                <a:solidFill>
                  <a:srgbClr val="5193C5"/>
                </a:solidFill>
                <a:latin typeface="思源黑体 CN Bold" panose="020B0800000000000000" pitchFamily="34" charset="-122"/>
                <a:ea typeface="思源黑体 CN Bold" panose="020B0800000000000000" pitchFamily="34" charset="-122"/>
                <a:cs typeface="+mn-ea"/>
                <a:sym typeface="+mn-lt"/>
              </a:rPr>
              <a:t>大力弘扬艰苦奋斗精神</a:t>
            </a:r>
          </a:p>
        </p:txBody>
      </p:sp>
    </p:spTree>
    <p:extLst>
      <p:ext uri="{BB962C8B-B14F-4D97-AF65-F5344CB8AC3E}">
        <p14:creationId xmlns:p14="http://schemas.microsoft.com/office/powerpoint/2010/main" val="835572966"/>
      </p:ext>
    </p:extLst>
  </p:cSld>
  <p:clrMapOvr>
    <a:masterClrMapping/>
  </p:clrMapOvr>
  <p:transition spd="slow" advClick="0" advTm="0">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barn(inVertical)">
                                      <p:cBhvr>
                                        <p:cTn id="7" dur="500"/>
                                        <p:tgtEl>
                                          <p:spTgt spid="24"/>
                                        </p:tgtEl>
                                      </p:cBhvr>
                                    </p:animEffect>
                                  </p:childTnLst>
                                </p:cTn>
                              </p:par>
                            </p:childTnLst>
                          </p:cTn>
                        </p:par>
                        <p:par>
                          <p:cTn id="8" fill="hold">
                            <p:stCondLst>
                              <p:cond delay="500"/>
                            </p:stCondLst>
                            <p:childTnLst>
                              <p:par>
                                <p:cTn id="9" presetID="31"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1000" fill="hold"/>
                                        <p:tgtEl>
                                          <p:spTgt spid="3"/>
                                        </p:tgtEl>
                                        <p:attrNameLst>
                                          <p:attrName>ppt_w</p:attrName>
                                        </p:attrNameLst>
                                      </p:cBhvr>
                                      <p:tavLst>
                                        <p:tav tm="0">
                                          <p:val>
                                            <p:fltVal val="0"/>
                                          </p:val>
                                        </p:tav>
                                        <p:tav tm="100000">
                                          <p:val>
                                            <p:strVal val="#ppt_w"/>
                                          </p:val>
                                        </p:tav>
                                      </p:tavLst>
                                    </p:anim>
                                    <p:anim calcmode="lin" valueType="num">
                                      <p:cBhvr>
                                        <p:cTn id="12" dur="1000" fill="hold"/>
                                        <p:tgtEl>
                                          <p:spTgt spid="3"/>
                                        </p:tgtEl>
                                        <p:attrNameLst>
                                          <p:attrName>ppt_h</p:attrName>
                                        </p:attrNameLst>
                                      </p:cBhvr>
                                      <p:tavLst>
                                        <p:tav tm="0">
                                          <p:val>
                                            <p:fltVal val="0"/>
                                          </p:val>
                                        </p:tav>
                                        <p:tav tm="100000">
                                          <p:val>
                                            <p:strVal val="#ppt_h"/>
                                          </p:val>
                                        </p:tav>
                                      </p:tavLst>
                                    </p:anim>
                                    <p:anim calcmode="lin" valueType="num">
                                      <p:cBhvr>
                                        <p:cTn id="13" dur="1000" fill="hold"/>
                                        <p:tgtEl>
                                          <p:spTgt spid="3"/>
                                        </p:tgtEl>
                                        <p:attrNameLst>
                                          <p:attrName>style.rotation</p:attrName>
                                        </p:attrNameLst>
                                      </p:cBhvr>
                                      <p:tavLst>
                                        <p:tav tm="0">
                                          <p:val>
                                            <p:fltVal val="90"/>
                                          </p:val>
                                        </p:tav>
                                        <p:tav tm="100000">
                                          <p:val>
                                            <p:fltVal val="0"/>
                                          </p:val>
                                        </p:tav>
                                      </p:tavLst>
                                    </p:anim>
                                    <p:animEffect transition="in" filter="fade">
                                      <p:cBhvr>
                                        <p:cTn id="14" dur="1000"/>
                                        <p:tgtEl>
                                          <p:spTgt spid="3"/>
                                        </p:tgtEl>
                                      </p:cBhvr>
                                    </p:animEffect>
                                  </p:childTnLst>
                                </p:cTn>
                              </p:par>
                            </p:childTnLst>
                          </p:cTn>
                        </p:par>
                        <p:par>
                          <p:cTn id="15" fill="hold">
                            <p:stCondLst>
                              <p:cond delay="1500"/>
                            </p:stCondLst>
                            <p:childTnLst>
                              <p:par>
                                <p:cTn id="16" presetID="53" presetClass="entr" presetSubtype="16" fill="hold" nodeType="afterEffect">
                                  <p:stCondLst>
                                    <p:cond delay="0"/>
                                  </p:stCondLst>
                                  <p:childTnLst>
                                    <p:set>
                                      <p:cBhvr>
                                        <p:cTn id="17" dur="1" fill="hold">
                                          <p:stCondLst>
                                            <p:cond delay="0"/>
                                          </p:stCondLst>
                                        </p:cTn>
                                        <p:tgtEl>
                                          <p:spTgt spid="20"/>
                                        </p:tgtEl>
                                        <p:attrNameLst>
                                          <p:attrName>style.visibility</p:attrName>
                                        </p:attrNameLst>
                                      </p:cBhvr>
                                      <p:to>
                                        <p:strVal val="visible"/>
                                      </p:to>
                                    </p:set>
                                    <p:anim calcmode="lin" valueType="num">
                                      <p:cBhvr>
                                        <p:cTn id="18" dur="500" fill="hold"/>
                                        <p:tgtEl>
                                          <p:spTgt spid="20"/>
                                        </p:tgtEl>
                                        <p:attrNameLst>
                                          <p:attrName>ppt_w</p:attrName>
                                        </p:attrNameLst>
                                      </p:cBhvr>
                                      <p:tavLst>
                                        <p:tav tm="0">
                                          <p:val>
                                            <p:fltVal val="0"/>
                                          </p:val>
                                        </p:tav>
                                        <p:tav tm="100000">
                                          <p:val>
                                            <p:strVal val="#ppt_w"/>
                                          </p:val>
                                        </p:tav>
                                      </p:tavLst>
                                    </p:anim>
                                    <p:anim calcmode="lin" valueType="num">
                                      <p:cBhvr>
                                        <p:cTn id="19" dur="500" fill="hold"/>
                                        <p:tgtEl>
                                          <p:spTgt spid="20"/>
                                        </p:tgtEl>
                                        <p:attrNameLst>
                                          <p:attrName>ppt_h</p:attrName>
                                        </p:attrNameLst>
                                      </p:cBhvr>
                                      <p:tavLst>
                                        <p:tav tm="0">
                                          <p:val>
                                            <p:fltVal val="0"/>
                                          </p:val>
                                        </p:tav>
                                        <p:tav tm="100000">
                                          <p:val>
                                            <p:strVal val="#ppt_h"/>
                                          </p:val>
                                        </p:tav>
                                      </p:tavLst>
                                    </p:anim>
                                    <p:animEffect transition="in" filter="fade">
                                      <p:cBhvr>
                                        <p:cTn id="20" dur="500"/>
                                        <p:tgtEl>
                                          <p:spTgt spid="20"/>
                                        </p:tgtEl>
                                      </p:cBhvr>
                                    </p:animEffect>
                                  </p:childTnLst>
                                </p:cTn>
                              </p:par>
                              <p:par>
                                <p:cTn id="21" presetID="53" presetClass="entr" presetSubtype="16" fill="hold" nodeType="with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p:cTn id="23" dur="500" fill="hold"/>
                                        <p:tgtEl>
                                          <p:spTgt spid="28"/>
                                        </p:tgtEl>
                                        <p:attrNameLst>
                                          <p:attrName>ppt_w</p:attrName>
                                        </p:attrNameLst>
                                      </p:cBhvr>
                                      <p:tavLst>
                                        <p:tav tm="0">
                                          <p:val>
                                            <p:fltVal val="0"/>
                                          </p:val>
                                        </p:tav>
                                        <p:tav tm="100000">
                                          <p:val>
                                            <p:strVal val="#ppt_w"/>
                                          </p:val>
                                        </p:tav>
                                      </p:tavLst>
                                    </p:anim>
                                    <p:anim calcmode="lin" valueType="num">
                                      <p:cBhvr>
                                        <p:cTn id="24" dur="500" fill="hold"/>
                                        <p:tgtEl>
                                          <p:spTgt spid="28"/>
                                        </p:tgtEl>
                                        <p:attrNameLst>
                                          <p:attrName>ppt_h</p:attrName>
                                        </p:attrNameLst>
                                      </p:cBhvr>
                                      <p:tavLst>
                                        <p:tav tm="0">
                                          <p:val>
                                            <p:fltVal val="0"/>
                                          </p:val>
                                        </p:tav>
                                        <p:tav tm="100000">
                                          <p:val>
                                            <p:strVal val="#ppt_h"/>
                                          </p:val>
                                        </p:tav>
                                      </p:tavLst>
                                    </p:anim>
                                    <p:animEffect transition="in" filter="fade">
                                      <p:cBhvr>
                                        <p:cTn id="25" dur="500"/>
                                        <p:tgtEl>
                                          <p:spTgt spid="28"/>
                                        </p:tgtEl>
                                      </p:cBhvr>
                                    </p:animEffect>
                                  </p:childTnLst>
                                </p:cTn>
                              </p:par>
                              <p:par>
                                <p:cTn id="26" presetID="53" presetClass="entr" presetSubtype="16" fill="hold" nodeType="withEffect">
                                  <p:stCondLst>
                                    <p:cond delay="0"/>
                                  </p:stCondLst>
                                  <p:childTnLst>
                                    <p:set>
                                      <p:cBhvr>
                                        <p:cTn id="27" dur="1" fill="hold">
                                          <p:stCondLst>
                                            <p:cond delay="0"/>
                                          </p:stCondLst>
                                        </p:cTn>
                                        <p:tgtEl>
                                          <p:spTgt spid="29"/>
                                        </p:tgtEl>
                                        <p:attrNameLst>
                                          <p:attrName>style.visibility</p:attrName>
                                        </p:attrNameLst>
                                      </p:cBhvr>
                                      <p:to>
                                        <p:strVal val="visible"/>
                                      </p:to>
                                    </p:set>
                                    <p:anim calcmode="lin" valueType="num">
                                      <p:cBhvr>
                                        <p:cTn id="28" dur="500" fill="hold"/>
                                        <p:tgtEl>
                                          <p:spTgt spid="29"/>
                                        </p:tgtEl>
                                        <p:attrNameLst>
                                          <p:attrName>ppt_w</p:attrName>
                                        </p:attrNameLst>
                                      </p:cBhvr>
                                      <p:tavLst>
                                        <p:tav tm="0">
                                          <p:val>
                                            <p:fltVal val="0"/>
                                          </p:val>
                                        </p:tav>
                                        <p:tav tm="100000">
                                          <p:val>
                                            <p:strVal val="#ppt_w"/>
                                          </p:val>
                                        </p:tav>
                                      </p:tavLst>
                                    </p:anim>
                                    <p:anim calcmode="lin" valueType="num">
                                      <p:cBhvr>
                                        <p:cTn id="29" dur="500" fill="hold"/>
                                        <p:tgtEl>
                                          <p:spTgt spid="29"/>
                                        </p:tgtEl>
                                        <p:attrNameLst>
                                          <p:attrName>ppt_h</p:attrName>
                                        </p:attrNameLst>
                                      </p:cBhvr>
                                      <p:tavLst>
                                        <p:tav tm="0">
                                          <p:val>
                                            <p:fltVal val="0"/>
                                          </p:val>
                                        </p:tav>
                                        <p:tav tm="100000">
                                          <p:val>
                                            <p:strVal val="#ppt_h"/>
                                          </p:val>
                                        </p:tav>
                                      </p:tavLst>
                                    </p:anim>
                                    <p:animEffect transition="in" filter="fade">
                                      <p:cBhvr>
                                        <p:cTn id="30" dur="500"/>
                                        <p:tgtEl>
                                          <p:spTgt spid="29"/>
                                        </p:tgtEl>
                                      </p:cBhvr>
                                    </p:animEffect>
                                  </p:childTnLst>
                                </p:cTn>
                              </p:par>
                            </p:childTnLst>
                          </p:cTn>
                        </p:par>
                        <p:par>
                          <p:cTn id="31" fill="hold">
                            <p:stCondLst>
                              <p:cond delay="2000"/>
                            </p:stCondLst>
                            <p:childTnLst>
                              <p:par>
                                <p:cTn id="32" presetID="22" presetClass="entr" presetSubtype="8" fill="hold" grpId="0" nodeType="after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wipe(left)">
                                      <p:cBhvr>
                                        <p:cTn id="34" dur="500"/>
                                        <p:tgtEl>
                                          <p:spTgt spid="8"/>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wipe(left)">
                                      <p:cBhvr>
                                        <p:cTn id="37" dur="500"/>
                                        <p:tgtEl>
                                          <p:spTgt spid="12"/>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14"/>
                                        </p:tgtEl>
                                        <p:attrNameLst>
                                          <p:attrName>style.visibility</p:attrName>
                                        </p:attrNameLst>
                                      </p:cBhvr>
                                      <p:to>
                                        <p:strVal val="visible"/>
                                      </p:to>
                                    </p:set>
                                    <p:animEffect transition="in" filter="wipe(left)">
                                      <p:cBhvr>
                                        <p:cTn id="40" dur="500"/>
                                        <p:tgtEl>
                                          <p:spTgt spid="14"/>
                                        </p:tgtEl>
                                      </p:cBhvr>
                                    </p:animEffect>
                                  </p:childTnLst>
                                </p:cTn>
                              </p:par>
                            </p:childTnLst>
                          </p:cTn>
                        </p:par>
                        <p:par>
                          <p:cTn id="41" fill="hold">
                            <p:stCondLst>
                              <p:cond delay="2500"/>
                            </p:stCondLst>
                            <p:childTnLst>
                              <p:par>
                                <p:cTn id="42" presetID="41" presetClass="entr" presetSubtype="0" fill="hold" grpId="0" nodeType="afterEffect">
                                  <p:stCondLst>
                                    <p:cond delay="0"/>
                                  </p:stCondLst>
                                  <p:iterate type="lt">
                                    <p:tmPct val="10000"/>
                                  </p:iterate>
                                  <p:childTnLst>
                                    <p:set>
                                      <p:cBhvr>
                                        <p:cTn id="43" dur="1" fill="hold">
                                          <p:stCondLst>
                                            <p:cond delay="0"/>
                                          </p:stCondLst>
                                        </p:cTn>
                                        <p:tgtEl>
                                          <p:spTgt spid="25"/>
                                        </p:tgtEl>
                                        <p:attrNameLst>
                                          <p:attrName>style.visibility</p:attrName>
                                        </p:attrNameLst>
                                      </p:cBhvr>
                                      <p:to>
                                        <p:strVal val="visible"/>
                                      </p:to>
                                    </p:set>
                                    <p:anim calcmode="lin" valueType="num">
                                      <p:cBhvr>
                                        <p:cTn id="44"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45" dur="500" fill="hold"/>
                                        <p:tgtEl>
                                          <p:spTgt spid="25"/>
                                        </p:tgtEl>
                                        <p:attrNameLst>
                                          <p:attrName>ppt_y</p:attrName>
                                        </p:attrNameLst>
                                      </p:cBhvr>
                                      <p:tavLst>
                                        <p:tav tm="0">
                                          <p:val>
                                            <p:strVal val="#ppt_y"/>
                                          </p:val>
                                        </p:tav>
                                        <p:tav tm="100000">
                                          <p:val>
                                            <p:strVal val="#ppt_y"/>
                                          </p:val>
                                        </p:tav>
                                      </p:tavLst>
                                    </p:anim>
                                    <p:anim calcmode="lin" valueType="num">
                                      <p:cBhvr>
                                        <p:cTn id="46"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47"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48" dur="500" tmFilter="0,0; .5, 1; 1, 1"/>
                                        <p:tgtEl>
                                          <p:spTgt spid="25"/>
                                        </p:tgtEl>
                                      </p:cBhvr>
                                    </p:animEffect>
                                  </p:childTnLst>
                                </p:cTn>
                              </p:par>
                              <p:par>
                                <p:cTn id="49" presetID="41" presetClass="entr" presetSubtype="0" fill="hold" grpId="0" nodeType="withEffect">
                                  <p:stCondLst>
                                    <p:cond delay="0"/>
                                  </p:stCondLst>
                                  <p:iterate type="lt">
                                    <p:tmPct val="10000"/>
                                  </p:iterate>
                                  <p:childTnLst>
                                    <p:set>
                                      <p:cBhvr>
                                        <p:cTn id="50" dur="1" fill="hold">
                                          <p:stCondLst>
                                            <p:cond delay="0"/>
                                          </p:stCondLst>
                                        </p:cTn>
                                        <p:tgtEl>
                                          <p:spTgt spid="26"/>
                                        </p:tgtEl>
                                        <p:attrNameLst>
                                          <p:attrName>style.visibility</p:attrName>
                                        </p:attrNameLst>
                                      </p:cBhvr>
                                      <p:to>
                                        <p:strVal val="visible"/>
                                      </p:to>
                                    </p:set>
                                    <p:anim calcmode="lin" valueType="num">
                                      <p:cBhvr>
                                        <p:cTn id="51"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52" dur="500" fill="hold"/>
                                        <p:tgtEl>
                                          <p:spTgt spid="26"/>
                                        </p:tgtEl>
                                        <p:attrNameLst>
                                          <p:attrName>ppt_y</p:attrName>
                                        </p:attrNameLst>
                                      </p:cBhvr>
                                      <p:tavLst>
                                        <p:tav tm="0">
                                          <p:val>
                                            <p:strVal val="#ppt_y"/>
                                          </p:val>
                                        </p:tav>
                                        <p:tav tm="100000">
                                          <p:val>
                                            <p:strVal val="#ppt_y"/>
                                          </p:val>
                                        </p:tav>
                                      </p:tavLst>
                                    </p:anim>
                                    <p:anim calcmode="lin" valueType="num">
                                      <p:cBhvr>
                                        <p:cTn id="53"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54"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55" dur="500" tmFilter="0,0; .5, 1; 1, 1"/>
                                        <p:tgtEl>
                                          <p:spTgt spid="26"/>
                                        </p:tgtEl>
                                      </p:cBhvr>
                                    </p:animEffect>
                                  </p:childTnLst>
                                </p:cTn>
                              </p:par>
                              <p:par>
                                <p:cTn id="56" presetID="41" presetClass="entr" presetSubtype="0" fill="hold" grpId="0" nodeType="withEffect">
                                  <p:stCondLst>
                                    <p:cond delay="0"/>
                                  </p:stCondLst>
                                  <p:iterate type="lt">
                                    <p:tmPct val="10000"/>
                                  </p:iterate>
                                  <p:childTnLst>
                                    <p:set>
                                      <p:cBhvr>
                                        <p:cTn id="57" dur="1" fill="hold">
                                          <p:stCondLst>
                                            <p:cond delay="0"/>
                                          </p:stCondLst>
                                        </p:cTn>
                                        <p:tgtEl>
                                          <p:spTgt spid="27"/>
                                        </p:tgtEl>
                                        <p:attrNameLst>
                                          <p:attrName>style.visibility</p:attrName>
                                        </p:attrNameLst>
                                      </p:cBhvr>
                                      <p:to>
                                        <p:strVal val="visible"/>
                                      </p:to>
                                    </p:set>
                                    <p:anim calcmode="lin" valueType="num">
                                      <p:cBhvr>
                                        <p:cTn id="58" dur="500" fill="hold"/>
                                        <p:tgtEl>
                                          <p:spTgt spid="27"/>
                                        </p:tgtEl>
                                        <p:attrNameLst>
                                          <p:attrName>ppt_x</p:attrName>
                                        </p:attrNameLst>
                                      </p:cBhvr>
                                      <p:tavLst>
                                        <p:tav tm="0">
                                          <p:val>
                                            <p:strVal val="#ppt_x"/>
                                          </p:val>
                                        </p:tav>
                                        <p:tav tm="50000">
                                          <p:val>
                                            <p:strVal val="#ppt_x+.1"/>
                                          </p:val>
                                        </p:tav>
                                        <p:tav tm="100000">
                                          <p:val>
                                            <p:strVal val="#ppt_x"/>
                                          </p:val>
                                        </p:tav>
                                      </p:tavLst>
                                    </p:anim>
                                    <p:anim calcmode="lin" valueType="num">
                                      <p:cBhvr>
                                        <p:cTn id="59" dur="500" fill="hold"/>
                                        <p:tgtEl>
                                          <p:spTgt spid="27"/>
                                        </p:tgtEl>
                                        <p:attrNameLst>
                                          <p:attrName>ppt_y</p:attrName>
                                        </p:attrNameLst>
                                      </p:cBhvr>
                                      <p:tavLst>
                                        <p:tav tm="0">
                                          <p:val>
                                            <p:strVal val="#ppt_y"/>
                                          </p:val>
                                        </p:tav>
                                        <p:tav tm="100000">
                                          <p:val>
                                            <p:strVal val="#ppt_y"/>
                                          </p:val>
                                        </p:tav>
                                      </p:tavLst>
                                    </p:anim>
                                    <p:anim calcmode="lin" valueType="num">
                                      <p:cBhvr>
                                        <p:cTn id="60" dur="500" fill="hold"/>
                                        <p:tgtEl>
                                          <p:spTgt spid="27"/>
                                        </p:tgtEl>
                                        <p:attrNameLst>
                                          <p:attrName>ppt_h</p:attrName>
                                        </p:attrNameLst>
                                      </p:cBhvr>
                                      <p:tavLst>
                                        <p:tav tm="0">
                                          <p:val>
                                            <p:strVal val="#ppt_h/10"/>
                                          </p:val>
                                        </p:tav>
                                        <p:tav tm="50000">
                                          <p:val>
                                            <p:strVal val="#ppt_h+.01"/>
                                          </p:val>
                                        </p:tav>
                                        <p:tav tm="100000">
                                          <p:val>
                                            <p:strVal val="#ppt_h"/>
                                          </p:val>
                                        </p:tav>
                                      </p:tavLst>
                                    </p:anim>
                                    <p:anim calcmode="lin" valueType="num">
                                      <p:cBhvr>
                                        <p:cTn id="61" dur="500" fill="hold"/>
                                        <p:tgtEl>
                                          <p:spTgt spid="27"/>
                                        </p:tgtEl>
                                        <p:attrNameLst>
                                          <p:attrName>ppt_w</p:attrName>
                                        </p:attrNameLst>
                                      </p:cBhvr>
                                      <p:tavLst>
                                        <p:tav tm="0">
                                          <p:val>
                                            <p:strVal val="#ppt_w/10"/>
                                          </p:val>
                                        </p:tav>
                                        <p:tav tm="50000">
                                          <p:val>
                                            <p:strVal val="#ppt_w+.01"/>
                                          </p:val>
                                        </p:tav>
                                        <p:tav tm="100000">
                                          <p:val>
                                            <p:strVal val="#ppt_w"/>
                                          </p:val>
                                        </p:tav>
                                      </p:tavLst>
                                    </p:anim>
                                    <p:animEffect transition="in" filter="fade">
                                      <p:cBhvr>
                                        <p:cTn id="62" dur="500" tmFilter="0,0; .5, 1; 1, 1"/>
                                        <p:tgtEl>
                                          <p:spTgt spid="27"/>
                                        </p:tgtEl>
                                      </p:cBhvr>
                                    </p:animEffect>
                                  </p:childTnLst>
                                </p:cTn>
                              </p:par>
                            </p:childTnLst>
                          </p:cTn>
                        </p:par>
                        <p:par>
                          <p:cTn id="63" fill="hold">
                            <p:stCondLst>
                              <p:cond delay="3450"/>
                            </p:stCondLst>
                            <p:childTnLst>
                              <p:par>
                                <p:cTn id="64" presetID="18" presetClass="entr" presetSubtype="6" fill="hold" grpId="0" nodeType="afterEffect">
                                  <p:stCondLst>
                                    <p:cond delay="0"/>
                                  </p:stCondLst>
                                  <p:childTnLst>
                                    <p:set>
                                      <p:cBhvr>
                                        <p:cTn id="65" dur="1" fill="hold">
                                          <p:stCondLst>
                                            <p:cond delay="0"/>
                                          </p:stCondLst>
                                        </p:cTn>
                                        <p:tgtEl>
                                          <p:spTgt spid="17"/>
                                        </p:tgtEl>
                                        <p:attrNameLst>
                                          <p:attrName>style.visibility</p:attrName>
                                        </p:attrNameLst>
                                      </p:cBhvr>
                                      <p:to>
                                        <p:strVal val="visible"/>
                                      </p:to>
                                    </p:set>
                                    <p:animEffect transition="in" filter="strips(downRight)">
                                      <p:cBhvr>
                                        <p:cTn id="66" dur="500"/>
                                        <p:tgtEl>
                                          <p:spTgt spid="17"/>
                                        </p:tgtEl>
                                      </p:cBhvr>
                                    </p:animEffect>
                                  </p:childTnLst>
                                </p:cTn>
                              </p:par>
                              <p:par>
                                <p:cTn id="67" presetID="18" presetClass="entr" presetSubtype="6" fill="hold" grpId="0" nodeType="withEffect">
                                  <p:stCondLst>
                                    <p:cond delay="0"/>
                                  </p:stCondLst>
                                  <p:childTnLst>
                                    <p:set>
                                      <p:cBhvr>
                                        <p:cTn id="68" dur="1" fill="hold">
                                          <p:stCondLst>
                                            <p:cond delay="0"/>
                                          </p:stCondLst>
                                        </p:cTn>
                                        <p:tgtEl>
                                          <p:spTgt spid="18"/>
                                        </p:tgtEl>
                                        <p:attrNameLst>
                                          <p:attrName>style.visibility</p:attrName>
                                        </p:attrNameLst>
                                      </p:cBhvr>
                                      <p:to>
                                        <p:strVal val="visible"/>
                                      </p:to>
                                    </p:set>
                                    <p:animEffect transition="in" filter="strips(downRight)">
                                      <p:cBhvr>
                                        <p:cTn id="69" dur="500"/>
                                        <p:tgtEl>
                                          <p:spTgt spid="18"/>
                                        </p:tgtEl>
                                      </p:cBhvr>
                                    </p:animEffect>
                                  </p:childTnLst>
                                </p:cTn>
                              </p:par>
                              <p:par>
                                <p:cTn id="70" presetID="18" presetClass="entr" presetSubtype="6" fill="hold" grpId="0" nodeType="withEffect">
                                  <p:stCondLst>
                                    <p:cond delay="0"/>
                                  </p:stCondLst>
                                  <p:childTnLst>
                                    <p:set>
                                      <p:cBhvr>
                                        <p:cTn id="71" dur="1" fill="hold">
                                          <p:stCondLst>
                                            <p:cond delay="0"/>
                                          </p:stCondLst>
                                        </p:cTn>
                                        <p:tgtEl>
                                          <p:spTgt spid="19"/>
                                        </p:tgtEl>
                                        <p:attrNameLst>
                                          <p:attrName>style.visibility</p:attrName>
                                        </p:attrNameLst>
                                      </p:cBhvr>
                                      <p:to>
                                        <p:strVal val="visible"/>
                                      </p:to>
                                    </p:set>
                                    <p:animEffect transition="in" filter="strips(downRight)">
                                      <p:cBhvr>
                                        <p:cTn id="7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2" grpId="0" animBg="1"/>
      <p:bldP spid="14" grpId="0" animBg="1"/>
      <p:bldP spid="17" grpId="0"/>
      <p:bldP spid="18" grpId="0"/>
      <p:bldP spid="19" grpId="0"/>
      <p:bldP spid="24" grpId="0" animBg="1"/>
      <p:bldP spid="25" grpId="0"/>
      <p:bldP spid="26" grpId="0"/>
      <p:bldP spid="2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a16="http://schemas.microsoft.com/office/drawing/2014/main" xmlns="" id="{1C6FC5C3-7E56-4BF2-882C-24654138A9F1}"/>
              </a:ext>
            </a:extLst>
          </p:cNvPr>
          <p:cNvGrpSpPr/>
          <p:nvPr/>
        </p:nvGrpSpPr>
        <p:grpSpPr>
          <a:xfrm>
            <a:off x="0" y="0"/>
            <a:ext cx="12192000" cy="6858000"/>
            <a:chOff x="0" y="0"/>
            <a:chExt cx="12192000" cy="6858000"/>
          </a:xfrm>
        </p:grpSpPr>
        <p:sp>
          <p:nvSpPr>
            <p:cNvPr id="5" name="矩形 4">
              <a:extLst>
                <a:ext uri="{FF2B5EF4-FFF2-40B4-BE49-F238E27FC236}">
                  <a16:creationId xmlns:a16="http://schemas.microsoft.com/office/drawing/2014/main" xmlns="" id="{75BB7A96-69A1-4403-81D0-A3321F2A7F0B}"/>
                </a:ext>
              </a:extLst>
            </p:cNvPr>
            <p:cNvSpPr/>
            <p:nvPr/>
          </p:nvSpPr>
          <p:spPr>
            <a:xfrm>
              <a:off x="0" y="0"/>
              <a:ext cx="12192000" cy="6858000"/>
            </a:xfrm>
            <a:prstGeom prst="rect">
              <a:avLst/>
            </a:prstGeom>
            <a:solidFill>
              <a:srgbClr val="5193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流程图: 手动输入 5">
              <a:extLst>
                <a:ext uri="{FF2B5EF4-FFF2-40B4-BE49-F238E27FC236}">
                  <a16:creationId xmlns:a16="http://schemas.microsoft.com/office/drawing/2014/main" xmlns="" id="{E4119F9C-1160-4575-B199-E5871C1994A8}"/>
                </a:ext>
              </a:extLst>
            </p:cNvPr>
            <p:cNvSpPr/>
            <p:nvPr/>
          </p:nvSpPr>
          <p:spPr>
            <a:xfrm>
              <a:off x="0" y="2698955"/>
              <a:ext cx="12192000" cy="4159045"/>
            </a:xfrm>
            <a:prstGeom prst="flowChartManualInput">
              <a:avLst/>
            </a:prstGeom>
            <a:solidFill>
              <a:srgbClr val="FCCA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矩形 6">
            <a:extLst>
              <a:ext uri="{FF2B5EF4-FFF2-40B4-BE49-F238E27FC236}">
                <a16:creationId xmlns:a16="http://schemas.microsoft.com/office/drawing/2014/main" xmlns="" id="{379FBBE5-404F-4C59-9886-D135173D7BDE}"/>
              </a:ext>
            </a:extLst>
          </p:cNvPr>
          <p:cNvSpPr/>
          <p:nvPr/>
        </p:nvSpPr>
        <p:spPr>
          <a:xfrm>
            <a:off x="224913" y="199103"/>
            <a:ext cx="11742174" cy="64597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 name="图片 8">
            <a:extLst>
              <a:ext uri="{FF2B5EF4-FFF2-40B4-BE49-F238E27FC236}">
                <a16:creationId xmlns:a16="http://schemas.microsoft.com/office/drawing/2014/main" xmlns="" id="{E2AAA63F-9063-4C55-9D12-9B8530656DF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496" y="272502"/>
            <a:ext cx="1002976" cy="417528"/>
          </a:xfrm>
          <a:prstGeom prst="rect">
            <a:avLst/>
          </a:prstGeom>
        </p:spPr>
      </p:pic>
      <p:sp>
        <p:nvSpPr>
          <p:cNvPr id="10" name="PA-文本框 15">
            <a:extLst>
              <a:ext uri="{FF2B5EF4-FFF2-40B4-BE49-F238E27FC236}">
                <a16:creationId xmlns:a16="http://schemas.microsoft.com/office/drawing/2014/main" xmlns="" id="{98D48A62-05BF-4415-91DD-3787622F08B8}"/>
              </a:ext>
            </a:extLst>
          </p:cNvPr>
          <p:cNvSpPr txBox="1"/>
          <p:nvPr>
            <p:custDataLst>
              <p:tags r:id="rId1"/>
            </p:custDataLst>
          </p:nvPr>
        </p:nvSpPr>
        <p:spPr>
          <a:xfrm>
            <a:off x="917090" y="272502"/>
            <a:ext cx="2460291" cy="417529"/>
          </a:xfrm>
          <a:prstGeom prst="rect">
            <a:avLst/>
          </a:prstGeom>
          <a:noFill/>
          <a:ln w="25400" cap="flat" cmpd="sng" algn="ctr">
            <a:noFill/>
            <a:prstDash val="solid"/>
          </a:ln>
          <a:effectLst/>
        </p:spPr>
        <p:txBody>
          <a:bodyPr rtlCol="0" anchor="ctr"/>
          <a:lstStyle>
            <a:defPPr>
              <a:defRPr lang="zh-CN"/>
            </a:defPPr>
            <a:lvl1pPr lvl="0" algn="ctr">
              <a:buSzPct val="80000"/>
              <a:defRPr sz="8800">
                <a:solidFill>
                  <a:schemeClr val="bg2">
                    <a:lumMod val="25000"/>
                  </a:schemeClr>
                </a:solidFill>
                <a:latin typeface="汉仪趣黑W" panose="00020600040101010101" pitchFamily="18" charset="-122"/>
                <a:ea typeface="汉仪趣黑W" panose="00020600040101010101" pitchFamily="18" charset="-122"/>
              </a:defRPr>
            </a:lvl1pPr>
          </a:lstStyle>
          <a:p>
            <a:pPr algn="dist"/>
            <a:r>
              <a:rPr lang="zh-CN" altLang="en-US" sz="1800" dirty="0">
                <a:solidFill>
                  <a:schemeClr val="bg2">
                    <a:lumMod val="10000"/>
                  </a:schemeClr>
                </a:solidFill>
                <a:latin typeface="思源黑体 CN Bold" panose="020B0800000000000000" pitchFamily="34" charset="-122"/>
                <a:ea typeface="思源黑体 CN Bold" panose="020B0800000000000000" pitchFamily="34" charset="-122"/>
                <a:sym typeface="字魂58号-创中黑" panose="00000500000000000000" pitchFamily="2" charset="-122"/>
              </a:rPr>
              <a:t>节约粮食从我做起</a:t>
            </a:r>
          </a:p>
        </p:txBody>
      </p:sp>
      <p:grpSp>
        <p:nvGrpSpPr>
          <p:cNvPr id="44" name="组合 43">
            <a:extLst>
              <a:ext uri="{FF2B5EF4-FFF2-40B4-BE49-F238E27FC236}">
                <a16:creationId xmlns:a16="http://schemas.microsoft.com/office/drawing/2014/main" xmlns="" id="{0A86F5C1-E27D-4043-BB4E-2636727207E8}"/>
              </a:ext>
            </a:extLst>
          </p:cNvPr>
          <p:cNvGrpSpPr/>
          <p:nvPr/>
        </p:nvGrpSpPr>
        <p:grpSpPr>
          <a:xfrm>
            <a:off x="891606" y="1926252"/>
            <a:ext cx="3325812" cy="1605407"/>
            <a:chOff x="655638" y="2092923"/>
            <a:chExt cx="3325812" cy="1605407"/>
          </a:xfrm>
        </p:grpSpPr>
        <p:sp>
          <p:nvSpPr>
            <p:cNvPr id="45" name="文本框 44">
              <a:extLst>
                <a:ext uri="{FF2B5EF4-FFF2-40B4-BE49-F238E27FC236}">
                  <a16:creationId xmlns:a16="http://schemas.microsoft.com/office/drawing/2014/main" xmlns="" id="{58EFEB0A-FED5-496A-B09C-34D8C31D0F2C}"/>
                </a:ext>
              </a:extLst>
            </p:cNvPr>
            <p:cNvSpPr txBox="1"/>
            <p:nvPr/>
          </p:nvSpPr>
          <p:spPr>
            <a:xfrm>
              <a:off x="655638" y="2700043"/>
              <a:ext cx="3325812" cy="998287"/>
            </a:xfrm>
            <a:prstGeom prst="rect">
              <a:avLst/>
            </a:prstGeom>
            <a:noFill/>
          </p:spPr>
          <p:txBody>
            <a:bodyPr wrap="square">
              <a:spAutoFit/>
            </a:bodyPr>
            <a:lstStyle/>
            <a:p>
              <a:pPr>
                <a:lnSpc>
                  <a:spcPct val="150000"/>
                </a:lnSpc>
              </a:pPr>
              <a:r>
                <a:rPr lang="zh-CN" altLang="en-US" sz="1400" kern="100" dirty="0">
                  <a:solidFill>
                    <a:srgbClr val="383838"/>
                  </a:solidFill>
                  <a:latin typeface="思源黑体 CN Normal" panose="020B0400000000000000" pitchFamily="34" charset="-122"/>
                  <a:ea typeface="思源黑体 CN Normal" panose="020B0400000000000000" pitchFamily="34" charset="-122"/>
                  <a:cs typeface="阿里巴巴普惠体 R" panose="00020600040101010101" pitchFamily="18" charset="-122"/>
                  <a:sym typeface="字魂58号-创中黑" panose="00000500000000000000" pitchFamily="2" charset="-122"/>
                </a:rPr>
                <a:t>每一个人都应养成节约的好习惯，无论何种形式就餐，都应只取所需，避免“眼大肚小”</a:t>
              </a:r>
            </a:p>
          </p:txBody>
        </p:sp>
        <p:sp>
          <p:nvSpPr>
            <p:cNvPr id="46" name="文本框 45">
              <a:extLst>
                <a:ext uri="{FF2B5EF4-FFF2-40B4-BE49-F238E27FC236}">
                  <a16:creationId xmlns:a16="http://schemas.microsoft.com/office/drawing/2014/main" xmlns="" id="{42A91E4C-E75C-4130-AD5A-0F543B976198}"/>
                </a:ext>
              </a:extLst>
            </p:cNvPr>
            <p:cNvSpPr txBox="1"/>
            <p:nvPr/>
          </p:nvSpPr>
          <p:spPr>
            <a:xfrm>
              <a:off x="655638" y="2092923"/>
              <a:ext cx="3040062" cy="523220"/>
            </a:xfrm>
            <a:prstGeom prst="rect">
              <a:avLst/>
            </a:prstGeom>
            <a:noFill/>
          </p:spPr>
          <p:txBody>
            <a:bodyPr wrap="square">
              <a:spAutoFit/>
            </a:bodyPr>
            <a:lstStyle/>
            <a:p>
              <a:r>
                <a:rPr lang="en-US" altLang="zh-CN" sz="2800" dirty="0">
                  <a:solidFill>
                    <a:schemeClr val="bg2">
                      <a:lumMod val="25000"/>
                    </a:schemeClr>
                  </a:solidFill>
                  <a:latin typeface="思源黑体 CN Bold" panose="020B0800000000000000" pitchFamily="34" charset="-122"/>
                  <a:ea typeface="思源黑体 CN Bold" panose="020B0800000000000000" pitchFamily="34" charset="-122"/>
                  <a:sym typeface="字魂58号-创中黑" panose="00000500000000000000" pitchFamily="2" charset="-122"/>
                </a:rPr>
                <a:t>01</a:t>
              </a:r>
              <a:endParaRPr lang="zh-CN" altLang="en-US" sz="2800" dirty="0">
                <a:latin typeface="思源黑体 CN Bold" panose="020B0800000000000000" pitchFamily="34" charset="-122"/>
                <a:ea typeface="思源黑体 CN Bold" panose="020B0800000000000000" pitchFamily="34" charset="-122"/>
                <a:sym typeface="字魂58号-创中黑" panose="00000500000000000000" pitchFamily="2" charset="-122"/>
              </a:endParaRPr>
            </a:p>
          </p:txBody>
        </p:sp>
      </p:grpSp>
      <p:grpSp>
        <p:nvGrpSpPr>
          <p:cNvPr id="47" name="组合 46">
            <a:extLst>
              <a:ext uri="{FF2B5EF4-FFF2-40B4-BE49-F238E27FC236}">
                <a16:creationId xmlns:a16="http://schemas.microsoft.com/office/drawing/2014/main" xmlns="" id="{68512C55-EF63-4639-AE88-8A19BF1BC563}"/>
              </a:ext>
            </a:extLst>
          </p:cNvPr>
          <p:cNvGrpSpPr/>
          <p:nvPr/>
        </p:nvGrpSpPr>
        <p:grpSpPr>
          <a:xfrm>
            <a:off x="891606" y="4186852"/>
            <a:ext cx="3325812" cy="1605407"/>
            <a:chOff x="655638" y="2092923"/>
            <a:chExt cx="3325812" cy="1605407"/>
          </a:xfrm>
        </p:grpSpPr>
        <p:sp>
          <p:nvSpPr>
            <p:cNvPr id="48" name="文本框 47">
              <a:extLst>
                <a:ext uri="{FF2B5EF4-FFF2-40B4-BE49-F238E27FC236}">
                  <a16:creationId xmlns:a16="http://schemas.microsoft.com/office/drawing/2014/main" xmlns="" id="{A5BFCC76-6482-42A5-AFCF-A3EEC081BEA1}"/>
                </a:ext>
              </a:extLst>
            </p:cNvPr>
            <p:cNvSpPr txBox="1"/>
            <p:nvPr/>
          </p:nvSpPr>
          <p:spPr>
            <a:xfrm>
              <a:off x="655638" y="2700043"/>
              <a:ext cx="3325812" cy="998287"/>
            </a:xfrm>
            <a:prstGeom prst="rect">
              <a:avLst/>
            </a:prstGeom>
            <a:noFill/>
          </p:spPr>
          <p:txBody>
            <a:bodyPr wrap="square">
              <a:spAutoFit/>
            </a:bodyPr>
            <a:lstStyle/>
            <a:p>
              <a:pPr>
                <a:lnSpc>
                  <a:spcPct val="150000"/>
                </a:lnSpc>
              </a:pPr>
              <a:r>
                <a:rPr lang="zh-CN" altLang="en-US" sz="1400" kern="100" dirty="0">
                  <a:solidFill>
                    <a:srgbClr val="383838"/>
                  </a:solidFill>
                  <a:latin typeface="思源黑体 CN Normal" panose="020B0400000000000000" pitchFamily="34" charset="-122"/>
                  <a:ea typeface="思源黑体 CN Normal" panose="020B0400000000000000" pitchFamily="34" charset="-122"/>
                  <a:cs typeface="阿里巴巴普惠体 R" panose="00020600040101010101" pitchFamily="18" charset="-122"/>
                  <a:sym typeface="字魂58号-创中黑" panose="00000500000000000000" pitchFamily="2" charset="-122"/>
                </a:rPr>
                <a:t>树立节约光荣、浪费可耻的思想观念，不奢侈、不攀比，厉行节约，反对浪费。从自身做起，从细节做起</a:t>
              </a:r>
            </a:p>
          </p:txBody>
        </p:sp>
        <p:sp>
          <p:nvSpPr>
            <p:cNvPr id="49" name="文本框 48">
              <a:extLst>
                <a:ext uri="{FF2B5EF4-FFF2-40B4-BE49-F238E27FC236}">
                  <a16:creationId xmlns:a16="http://schemas.microsoft.com/office/drawing/2014/main" xmlns="" id="{D171DF39-FF66-4A80-8A73-4BE75AF338A7}"/>
                </a:ext>
              </a:extLst>
            </p:cNvPr>
            <p:cNvSpPr txBox="1"/>
            <p:nvPr/>
          </p:nvSpPr>
          <p:spPr>
            <a:xfrm>
              <a:off x="655638" y="2092923"/>
              <a:ext cx="3040062" cy="523220"/>
            </a:xfrm>
            <a:prstGeom prst="rect">
              <a:avLst/>
            </a:prstGeom>
            <a:noFill/>
          </p:spPr>
          <p:txBody>
            <a:bodyPr wrap="square">
              <a:spAutoFit/>
            </a:bodyPr>
            <a:lstStyle/>
            <a:p>
              <a:r>
                <a:rPr lang="en-US" altLang="zh-CN" sz="2800" dirty="0">
                  <a:solidFill>
                    <a:schemeClr val="bg2">
                      <a:lumMod val="25000"/>
                    </a:schemeClr>
                  </a:solidFill>
                  <a:latin typeface="思源黑体 CN Bold" panose="020B0800000000000000" pitchFamily="34" charset="-122"/>
                  <a:ea typeface="思源黑体 CN Bold" panose="020B0800000000000000" pitchFamily="34" charset="-122"/>
                  <a:sym typeface="字魂58号-创中黑" panose="00000500000000000000" pitchFamily="2" charset="-122"/>
                </a:rPr>
                <a:t>03</a:t>
              </a:r>
              <a:endParaRPr lang="zh-CN" altLang="en-US" sz="2800" dirty="0">
                <a:latin typeface="思源黑体 CN Bold" panose="020B0800000000000000" pitchFamily="34" charset="-122"/>
                <a:ea typeface="思源黑体 CN Bold" panose="020B0800000000000000" pitchFamily="34" charset="-122"/>
                <a:sym typeface="字魂58号-创中黑" panose="00000500000000000000" pitchFamily="2" charset="-122"/>
              </a:endParaRPr>
            </a:p>
          </p:txBody>
        </p:sp>
      </p:grpSp>
      <p:grpSp>
        <p:nvGrpSpPr>
          <p:cNvPr id="12" name="组合 11">
            <a:extLst>
              <a:ext uri="{FF2B5EF4-FFF2-40B4-BE49-F238E27FC236}">
                <a16:creationId xmlns:a16="http://schemas.microsoft.com/office/drawing/2014/main" xmlns="" id="{DC198D2F-6594-415C-AE56-7201EFC50D8B}"/>
              </a:ext>
            </a:extLst>
          </p:cNvPr>
          <p:cNvGrpSpPr/>
          <p:nvPr/>
        </p:nvGrpSpPr>
        <p:grpSpPr>
          <a:xfrm>
            <a:off x="7886084" y="1926252"/>
            <a:ext cx="3325812" cy="1928572"/>
            <a:chOff x="7886084" y="1926252"/>
            <a:chExt cx="3325812" cy="1928572"/>
          </a:xfrm>
        </p:grpSpPr>
        <p:sp>
          <p:nvSpPr>
            <p:cNvPr id="50" name="文本框 49">
              <a:extLst>
                <a:ext uri="{FF2B5EF4-FFF2-40B4-BE49-F238E27FC236}">
                  <a16:creationId xmlns:a16="http://schemas.microsoft.com/office/drawing/2014/main" xmlns="" id="{234058EA-1CC7-467E-B010-BCEC1525995D}"/>
                </a:ext>
              </a:extLst>
            </p:cNvPr>
            <p:cNvSpPr txBox="1"/>
            <p:nvPr/>
          </p:nvSpPr>
          <p:spPr>
            <a:xfrm>
              <a:off x="7886084" y="2533372"/>
              <a:ext cx="3325812" cy="1321452"/>
            </a:xfrm>
            <a:prstGeom prst="rect">
              <a:avLst/>
            </a:prstGeom>
            <a:noFill/>
          </p:spPr>
          <p:txBody>
            <a:bodyPr wrap="square">
              <a:spAutoFit/>
            </a:bodyPr>
            <a:lstStyle/>
            <a:p>
              <a:pPr algn="r">
                <a:lnSpc>
                  <a:spcPct val="150000"/>
                </a:lnSpc>
              </a:pPr>
              <a:r>
                <a:rPr lang="zh-CN" altLang="en-US" sz="1400" kern="100" dirty="0">
                  <a:solidFill>
                    <a:srgbClr val="383838"/>
                  </a:solidFill>
                  <a:latin typeface="思源黑体 CN Normal" panose="020B0400000000000000" pitchFamily="34" charset="-122"/>
                  <a:ea typeface="思源黑体 CN Normal" panose="020B0400000000000000" pitchFamily="34" charset="-122"/>
                  <a:cs typeface="阿里巴巴普惠体 R" panose="00020600040101010101" pitchFamily="18" charset="-122"/>
                  <a:sym typeface="字魂58号-创中黑" panose="00000500000000000000" pitchFamily="2" charset="-122"/>
                </a:rPr>
                <a:t>做“光盘行动”的实践者。争做“光盘”达人，适当点餐，拒绝攀比，以“光盘”为荣，以“剩餐”为耻，实在吃不了的，就打包带走</a:t>
              </a:r>
            </a:p>
          </p:txBody>
        </p:sp>
        <p:sp>
          <p:nvSpPr>
            <p:cNvPr id="51" name="文本框 50">
              <a:extLst>
                <a:ext uri="{FF2B5EF4-FFF2-40B4-BE49-F238E27FC236}">
                  <a16:creationId xmlns:a16="http://schemas.microsoft.com/office/drawing/2014/main" xmlns="" id="{51B31BA9-8F04-4DE0-A635-2940ECF401FC}"/>
                </a:ext>
              </a:extLst>
            </p:cNvPr>
            <p:cNvSpPr txBox="1"/>
            <p:nvPr/>
          </p:nvSpPr>
          <p:spPr>
            <a:xfrm>
              <a:off x="8171834" y="1926252"/>
              <a:ext cx="3040062" cy="523220"/>
            </a:xfrm>
            <a:prstGeom prst="rect">
              <a:avLst/>
            </a:prstGeom>
            <a:noFill/>
          </p:spPr>
          <p:txBody>
            <a:bodyPr wrap="square">
              <a:spAutoFit/>
            </a:bodyPr>
            <a:lstStyle/>
            <a:p>
              <a:pPr algn="r"/>
              <a:r>
                <a:rPr lang="en-US" altLang="zh-CN" sz="2800" dirty="0">
                  <a:solidFill>
                    <a:schemeClr val="bg2">
                      <a:lumMod val="25000"/>
                    </a:schemeClr>
                  </a:solidFill>
                  <a:latin typeface="思源黑体 CN Bold" panose="020B0800000000000000" pitchFamily="34" charset="-122"/>
                  <a:ea typeface="思源黑体 CN Bold" panose="020B0800000000000000" pitchFamily="34" charset="-122"/>
                  <a:sym typeface="字魂58号-创中黑" panose="00000500000000000000" pitchFamily="2" charset="-122"/>
                </a:rPr>
                <a:t>02</a:t>
              </a:r>
              <a:endParaRPr lang="zh-CN" altLang="en-US" sz="2800" dirty="0">
                <a:latin typeface="思源黑体 CN Bold" panose="020B0800000000000000" pitchFamily="34" charset="-122"/>
                <a:ea typeface="思源黑体 CN Bold" panose="020B0800000000000000" pitchFamily="34" charset="-122"/>
                <a:sym typeface="字魂58号-创中黑" panose="00000500000000000000" pitchFamily="2" charset="-122"/>
              </a:endParaRPr>
            </a:p>
          </p:txBody>
        </p:sp>
      </p:grpSp>
      <p:grpSp>
        <p:nvGrpSpPr>
          <p:cNvPr id="3" name="组合 2">
            <a:extLst>
              <a:ext uri="{FF2B5EF4-FFF2-40B4-BE49-F238E27FC236}">
                <a16:creationId xmlns:a16="http://schemas.microsoft.com/office/drawing/2014/main" xmlns="" id="{90B36E4C-FEFD-4CC4-B92D-82FCA39E1A08}"/>
              </a:ext>
            </a:extLst>
          </p:cNvPr>
          <p:cNvGrpSpPr/>
          <p:nvPr/>
        </p:nvGrpSpPr>
        <p:grpSpPr>
          <a:xfrm>
            <a:off x="4965700" y="3565001"/>
            <a:ext cx="2260600" cy="2260600"/>
            <a:chOff x="4965700" y="3565001"/>
            <a:chExt cx="2260600" cy="2260600"/>
          </a:xfrm>
        </p:grpSpPr>
        <p:sp>
          <p:nvSpPr>
            <p:cNvPr id="42" name="椭圆 41">
              <a:extLst>
                <a:ext uri="{FF2B5EF4-FFF2-40B4-BE49-F238E27FC236}">
                  <a16:creationId xmlns:a16="http://schemas.microsoft.com/office/drawing/2014/main" xmlns="" id="{DEC01E65-DAAF-4863-83EA-04F697953941}"/>
                </a:ext>
              </a:extLst>
            </p:cNvPr>
            <p:cNvSpPr/>
            <p:nvPr/>
          </p:nvSpPr>
          <p:spPr>
            <a:xfrm>
              <a:off x="4965700" y="3565001"/>
              <a:ext cx="2260600" cy="2260600"/>
            </a:xfrm>
            <a:prstGeom prst="ellipse">
              <a:avLst/>
            </a:prstGeom>
            <a:solidFill>
              <a:srgbClr val="FCCA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57" name="文本框 56">
              <a:extLst>
                <a:ext uri="{FF2B5EF4-FFF2-40B4-BE49-F238E27FC236}">
                  <a16:creationId xmlns:a16="http://schemas.microsoft.com/office/drawing/2014/main" xmlns="" id="{2675101F-701B-4C74-A0FA-45D4651E031C}"/>
                </a:ext>
              </a:extLst>
            </p:cNvPr>
            <p:cNvSpPr txBox="1"/>
            <p:nvPr/>
          </p:nvSpPr>
          <p:spPr>
            <a:xfrm>
              <a:off x="5321955" y="4352268"/>
              <a:ext cx="1346534" cy="1077218"/>
            </a:xfrm>
            <a:prstGeom prst="rect">
              <a:avLst/>
            </a:prstGeom>
            <a:noFill/>
          </p:spPr>
          <p:txBody>
            <a:bodyPr vert="horz" wrap="square" rtlCol="0">
              <a:spAutoFit/>
            </a:bodyPr>
            <a:lstStyle/>
            <a:p>
              <a:pPr algn="ctr"/>
              <a:r>
                <a:rPr lang="zh-CN" altLang="en-US" sz="3200" dirty="0">
                  <a:solidFill>
                    <a:schemeClr val="bg1"/>
                  </a:solidFill>
                  <a:latin typeface="思源黑体 CN Bold" panose="020B0800000000000000" pitchFamily="34" charset="-122"/>
                  <a:ea typeface="思源黑体 CN Bold" panose="020B0800000000000000" pitchFamily="34" charset="-122"/>
                  <a:sym typeface="字魂58号-创中黑" panose="00000500000000000000" pitchFamily="2" charset="-122"/>
                </a:rPr>
                <a:t>从我做起</a:t>
              </a:r>
            </a:p>
          </p:txBody>
        </p:sp>
      </p:grpSp>
      <p:grpSp>
        <p:nvGrpSpPr>
          <p:cNvPr id="13" name="组合 12">
            <a:extLst>
              <a:ext uri="{FF2B5EF4-FFF2-40B4-BE49-F238E27FC236}">
                <a16:creationId xmlns:a16="http://schemas.microsoft.com/office/drawing/2014/main" xmlns="" id="{6B5A75CA-1E05-4EF2-9FA6-679DA59698B7}"/>
              </a:ext>
            </a:extLst>
          </p:cNvPr>
          <p:cNvGrpSpPr/>
          <p:nvPr/>
        </p:nvGrpSpPr>
        <p:grpSpPr>
          <a:xfrm>
            <a:off x="7886084" y="4186852"/>
            <a:ext cx="3325812" cy="1605407"/>
            <a:chOff x="7886084" y="4186852"/>
            <a:chExt cx="3325812" cy="1605407"/>
          </a:xfrm>
        </p:grpSpPr>
        <p:sp>
          <p:nvSpPr>
            <p:cNvPr id="52" name="文本框 51">
              <a:extLst>
                <a:ext uri="{FF2B5EF4-FFF2-40B4-BE49-F238E27FC236}">
                  <a16:creationId xmlns:a16="http://schemas.microsoft.com/office/drawing/2014/main" xmlns="" id="{9ED34164-EA85-4C34-8AB3-3C77A562FAE0}"/>
                </a:ext>
              </a:extLst>
            </p:cNvPr>
            <p:cNvSpPr txBox="1"/>
            <p:nvPr/>
          </p:nvSpPr>
          <p:spPr>
            <a:xfrm>
              <a:off x="7886084" y="4793972"/>
              <a:ext cx="3325812" cy="998287"/>
            </a:xfrm>
            <a:prstGeom prst="rect">
              <a:avLst/>
            </a:prstGeom>
            <a:noFill/>
          </p:spPr>
          <p:txBody>
            <a:bodyPr wrap="square">
              <a:spAutoFit/>
            </a:bodyPr>
            <a:lstStyle/>
            <a:p>
              <a:pPr algn="r">
                <a:lnSpc>
                  <a:spcPct val="150000"/>
                </a:lnSpc>
              </a:pPr>
              <a:r>
                <a:rPr lang="zh-CN" altLang="en-US" sz="1400" kern="100" dirty="0">
                  <a:solidFill>
                    <a:srgbClr val="383838"/>
                  </a:solidFill>
                  <a:latin typeface="思源黑体 CN Normal" panose="020B0400000000000000" pitchFamily="34" charset="-122"/>
                  <a:ea typeface="思源黑体 CN Normal" panose="020B0400000000000000" pitchFamily="34" charset="-122"/>
                  <a:cs typeface="阿里巴巴普惠体 R" panose="00020600040101010101" pitchFamily="18" charset="-122"/>
                  <a:sym typeface="字魂58号-创中黑" panose="00000500000000000000" pitchFamily="2" charset="-122"/>
                </a:rPr>
                <a:t>时刻谨记“增产不忘节约，消费不能浪费”。吃光盘中餐，以饭后“光”为荣，做好新一代“粮民”</a:t>
              </a:r>
            </a:p>
          </p:txBody>
        </p:sp>
        <p:sp>
          <p:nvSpPr>
            <p:cNvPr id="53" name="文本框 52">
              <a:extLst>
                <a:ext uri="{FF2B5EF4-FFF2-40B4-BE49-F238E27FC236}">
                  <a16:creationId xmlns:a16="http://schemas.microsoft.com/office/drawing/2014/main" xmlns="" id="{2DECB500-CF5C-48F8-B1CA-62E0B7B184A3}"/>
                </a:ext>
              </a:extLst>
            </p:cNvPr>
            <p:cNvSpPr txBox="1"/>
            <p:nvPr/>
          </p:nvSpPr>
          <p:spPr>
            <a:xfrm>
              <a:off x="8171834" y="4186852"/>
              <a:ext cx="3040062" cy="523220"/>
            </a:xfrm>
            <a:prstGeom prst="rect">
              <a:avLst/>
            </a:prstGeom>
            <a:noFill/>
          </p:spPr>
          <p:txBody>
            <a:bodyPr wrap="square">
              <a:spAutoFit/>
            </a:bodyPr>
            <a:lstStyle/>
            <a:p>
              <a:pPr algn="r"/>
              <a:r>
                <a:rPr lang="en-US" altLang="zh-CN" sz="2800" dirty="0">
                  <a:solidFill>
                    <a:schemeClr val="bg2">
                      <a:lumMod val="25000"/>
                    </a:schemeClr>
                  </a:solidFill>
                  <a:latin typeface="思源黑体 CN Bold" panose="020B0800000000000000" pitchFamily="34" charset="-122"/>
                  <a:ea typeface="思源黑体 CN Bold" panose="020B0800000000000000" pitchFamily="34" charset="-122"/>
                  <a:sym typeface="字魂58号-创中黑" panose="00000500000000000000" pitchFamily="2" charset="-122"/>
                </a:rPr>
                <a:t>04</a:t>
              </a:r>
              <a:endParaRPr lang="zh-CN" altLang="en-US" sz="2800" dirty="0">
                <a:latin typeface="思源黑体 CN Bold" panose="020B0800000000000000" pitchFamily="34" charset="-122"/>
                <a:ea typeface="思源黑体 CN Bold" panose="020B0800000000000000" pitchFamily="34" charset="-122"/>
                <a:sym typeface="字魂58号-创中黑" panose="00000500000000000000" pitchFamily="2" charset="-122"/>
              </a:endParaRPr>
            </a:p>
          </p:txBody>
        </p:sp>
      </p:grpSp>
      <p:grpSp>
        <p:nvGrpSpPr>
          <p:cNvPr id="2" name="组合 1">
            <a:extLst>
              <a:ext uri="{FF2B5EF4-FFF2-40B4-BE49-F238E27FC236}">
                <a16:creationId xmlns:a16="http://schemas.microsoft.com/office/drawing/2014/main" xmlns="" id="{BDA8A9A7-42F3-48F9-9394-0DFCAE927777}"/>
              </a:ext>
            </a:extLst>
          </p:cNvPr>
          <p:cNvGrpSpPr/>
          <p:nvPr/>
        </p:nvGrpSpPr>
        <p:grpSpPr>
          <a:xfrm>
            <a:off x="4965700" y="1926252"/>
            <a:ext cx="2260600" cy="2260600"/>
            <a:chOff x="4965700" y="1926252"/>
            <a:chExt cx="2260600" cy="2260600"/>
          </a:xfrm>
        </p:grpSpPr>
        <p:sp>
          <p:nvSpPr>
            <p:cNvPr id="43" name="椭圆 42">
              <a:extLst>
                <a:ext uri="{FF2B5EF4-FFF2-40B4-BE49-F238E27FC236}">
                  <a16:creationId xmlns:a16="http://schemas.microsoft.com/office/drawing/2014/main" xmlns="" id="{C6B4793A-44BF-4B01-9C5E-E2EA2F677FC9}"/>
                </a:ext>
              </a:extLst>
            </p:cNvPr>
            <p:cNvSpPr/>
            <p:nvPr/>
          </p:nvSpPr>
          <p:spPr>
            <a:xfrm>
              <a:off x="4965700" y="1926252"/>
              <a:ext cx="2260600" cy="2260600"/>
            </a:xfrm>
            <a:prstGeom prst="ellipse">
              <a:avLst/>
            </a:prstGeom>
            <a:solidFill>
              <a:srgbClr val="5193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56" name="文本框 55">
              <a:extLst>
                <a:ext uri="{FF2B5EF4-FFF2-40B4-BE49-F238E27FC236}">
                  <a16:creationId xmlns:a16="http://schemas.microsoft.com/office/drawing/2014/main" xmlns="" id="{6CF830A5-53A8-4D5D-A992-EA53E0510874}"/>
                </a:ext>
              </a:extLst>
            </p:cNvPr>
            <p:cNvSpPr txBox="1"/>
            <p:nvPr/>
          </p:nvSpPr>
          <p:spPr>
            <a:xfrm>
              <a:off x="5491777" y="2645795"/>
              <a:ext cx="1346534" cy="1077218"/>
            </a:xfrm>
            <a:prstGeom prst="rect">
              <a:avLst/>
            </a:prstGeom>
            <a:noFill/>
          </p:spPr>
          <p:txBody>
            <a:bodyPr vert="horz" wrap="square" rtlCol="0">
              <a:spAutoFit/>
            </a:bodyPr>
            <a:lstStyle/>
            <a:p>
              <a:pPr algn="ctr"/>
              <a:r>
                <a:rPr lang="zh-CN" altLang="en-US" sz="3200" dirty="0">
                  <a:solidFill>
                    <a:schemeClr val="bg1"/>
                  </a:solidFill>
                  <a:latin typeface="思源黑体 CN Bold" panose="020B0800000000000000" pitchFamily="34" charset="-122"/>
                  <a:ea typeface="思源黑体 CN Bold" panose="020B0800000000000000" pitchFamily="34" charset="-122"/>
                  <a:sym typeface="字魂58号-创中黑" panose="00000500000000000000" pitchFamily="2" charset="-122"/>
                </a:rPr>
                <a:t>节约粮食</a:t>
              </a:r>
            </a:p>
          </p:txBody>
        </p:sp>
      </p:grpSp>
      <p:grpSp>
        <p:nvGrpSpPr>
          <p:cNvPr id="8" name="组合 7">
            <a:extLst>
              <a:ext uri="{FF2B5EF4-FFF2-40B4-BE49-F238E27FC236}">
                <a16:creationId xmlns:a16="http://schemas.microsoft.com/office/drawing/2014/main" xmlns="" id="{0DDE34DA-7C0A-46F8-AE57-2E1FEFC2A5F8}"/>
              </a:ext>
            </a:extLst>
          </p:cNvPr>
          <p:cNvGrpSpPr/>
          <p:nvPr/>
        </p:nvGrpSpPr>
        <p:grpSpPr>
          <a:xfrm>
            <a:off x="6639731" y="4194256"/>
            <a:ext cx="1031632" cy="1031632"/>
            <a:chOff x="6639731" y="4194256"/>
            <a:chExt cx="1031632" cy="1031632"/>
          </a:xfrm>
        </p:grpSpPr>
        <p:sp>
          <p:nvSpPr>
            <p:cNvPr id="55" name="椭圆 54">
              <a:extLst>
                <a:ext uri="{FF2B5EF4-FFF2-40B4-BE49-F238E27FC236}">
                  <a16:creationId xmlns:a16="http://schemas.microsoft.com/office/drawing/2014/main" xmlns="" id="{73BE9909-A24C-484A-8577-F1CF62A4475E}"/>
                </a:ext>
              </a:extLst>
            </p:cNvPr>
            <p:cNvSpPr/>
            <p:nvPr/>
          </p:nvSpPr>
          <p:spPr>
            <a:xfrm>
              <a:off x="6639731" y="4194256"/>
              <a:ext cx="1031632" cy="1031632"/>
            </a:xfrm>
            <a:prstGeom prst="ellipse">
              <a:avLst/>
            </a:prstGeom>
            <a:solidFill>
              <a:srgbClr val="FCCA2D"/>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grpSp>
          <p:nvGrpSpPr>
            <p:cNvPr id="58" name="组合 57">
              <a:extLst>
                <a:ext uri="{FF2B5EF4-FFF2-40B4-BE49-F238E27FC236}">
                  <a16:creationId xmlns:a16="http://schemas.microsoft.com/office/drawing/2014/main" xmlns="" id="{BE1A4316-170E-4331-8296-ED43D4BC6232}"/>
                </a:ext>
              </a:extLst>
            </p:cNvPr>
            <p:cNvGrpSpPr/>
            <p:nvPr/>
          </p:nvGrpSpPr>
          <p:grpSpPr>
            <a:xfrm>
              <a:off x="7027718" y="4579663"/>
              <a:ext cx="255658" cy="260818"/>
              <a:chOff x="9143021" y="4403157"/>
              <a:chExt cx="383416" cy="391153"/>
            </a:xfrm>
            <a:solidFill>
              <a:schemeClr val="bg1"/>
            </a:solidFill>
          </p:grpSpPr>
          <p:sp>
            <p:nvSpPr>
              <p:cNvPr id="59" name="Freeform 109">
                <a:extLst>
                  <a:ext uri="{FF2B5EF4-FFF2-40B4-BE49-F238E27FC236}">
                    <a16:creationId xmlns:a16="http://schemas.microsoft.com/office/drawing/2014/main" xmlns="" id="{399F968F-EB13-4FE8-8886-B194210ECB7C}"/>
                  </a:ext>
                </a:extLst>
              </p:cNvPr>
              <p:cNvSpPr>
                <a:spLocks noEditPoints="1"/>
              </p:cNvSpPr>
              <p:nvPr/>
            </p:nvSpPr>
            <p:spPr bwMode="auto">
              <a:xfrm>
                <a:off x="9143021" y="4403157"/>
                <a:ext cx="237412" cy="391153"/>
              </a:xfrm>
              <a:custGeom>
                <a:avLst/>
                <a:gdLst>
                  <a:gd name="T0" fmla="*/ 380 w 1575"/>
                  <a:gd name="T1" fmla="*/ 2556 h 2597"/>
                  <a:gd name="T2" fmla="*/ 239 w 1575"/>
                  <a:gd name="T3" fmla="*/ 2555 h 2597"/>
                  <a:gd name="T4" fmla="*/ 78 w 1575"/>
                  <a:gd name="T5" fmla="*/ 2383 h 2597"/>
                  <a:gd name="T6" fmla="*/ 80 w 1575"/>
                  <a:gd name="T7" fmla="*/ 2236 h 2597"/>
                  <a:gd name="T8" fmla="*/ 934 w 1575"/>
                  <a:gd name="T9" fmla="*/ 1362 h 2597"/>
                  <a:gd name="T10" fmla="*/ 931 w 1575"/>
                  <a:gd name="T11" fmla="*/ 1217 h 2597"/>
                  <a:gd name="T12" fmla="*/ 43 w 1575"/>
                  <a:gd name="T13" fmla="*/ 366 h 2597"/>
                  <a:gd name="T14" fmla="*/ 39 w 1575"/>
                  <a:gd name="T15" fmla="*/ 222 h 2597"/>
                  <a:gd name="T16" fmla="*/ 217 w 1575"/>
                  <a:gd name="T17" fmla="*/ 40 h 2597"/>
                  <a:gd name="T18" fmla="*/ 360 w 1575"/>
                  <a:gd name="T19" fmla="*/ 40 h 2597"/>
                  <a:gd name="T20" fmla="*/ 1535 w 1575"/>
                  <a:gd name="T21" fmla="*/ 1229 h 2597"/>
                  <a:gd name="T22" fmla="*/ 1535 w 1575"/>
                  <a:gd name="T23" fmla="*/ 1375 h 2597"/>
                  <a:gd name="T24" fmla="*/ 380 w 1575"/>
                  <a:gd name="T25" fmla="*/ 2556 h 2597"/>
                  <a:gd name="T26" fmla="*/ 380 w 1575"/>
                  <a:gd name="T27" fmla="*/ 2556 h 2597"/>
                  <a:gd name="T28" fmla="*/ 380 w 1575"/>
                  <a:gd name="T29" fmla="*/ 2556 h 25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75" h="2597">
                    <a:moveTo>
                      <a:pt x="380" y="2556"/>
                    </a:moveTo>
                    <a:cubicBezTo>
                      <a:pt x="340" y="2597"/>
                      <a:pt x="277" y="2597"/>
                      <a:pt x="239" y="2555"/>
                    </a:cubicBezTo>
                    <a:cubicBezTo>
                      <a:pt x="78" y="2383"/>
                      <a:pt x="78" y="2383"/>
                      <a:pt x="78" y="2383"/>
                    </a:cubicBezTo>
                    <a:cubicBezTo>
                      <a:pt x="39" y="2342"/>
                      <a:pt x="40" y="2276"/>
                      <a:pt x="80" y="2236"/>
                    </a:cubicBezTo>
                    <a:cubicBezTo>
                      <a:pt x="934" y="1362"/>
                      <a:pt x="934" y="1362"/>
                      <a:pt x="934" y="1362"/>
                    </a:cubicBezTo>
                    <a:cubicBezTo>
                      <a:pt x="974" y="1321"/>
                      <a:pt x="972" y="1257"/>
                      <a:pt x="931" y="1217"/>
                    </a:cubicBezTo>
                    <a:cubicBezTo>
                      <a:pt x="43" y="366"/>
                      <a:pt x="43" y="366"/>
                      <a:pt x="43" y="366"/>
                    </a:cubicBezTo>
                    <a:cubicBezTo>
                      <a:pt x="2" y="327"/>
                      <a:pt x="0" y="262"/>
                      <a:pt x="39" y="222"/>
                    </a:cubicBezTo>
                    <a:cubicBezTo>
                      <a:pt x="217" y="40"/>
                      <a:pt x="217" y="40"/>
                      <a:pt x="217" y="40"/>
                    </a:cubicBezTo>
                    <a:cubicBezTo>
                      <a:pt x="257" y="0"/>
                      <a:pt x="321" y="0"/>
                      <a:pt x="360" y="40"/>
                    </a:cubicBezTo>
                    <a:cubicBezTo>
                      <a:pt x="1535" y="1229"/>
                      <a:pt x="1535" y="1229"/>
                      <a:pt x="1535" y="1229"/>
                    </a:cubicBezTo>
                    <a:cubicBezTo>
                      <a:pt x="1575" y="1269"/>
                      <a:pt x="1575" y="1335"/>
                      <a:pt x="1535" y="1375"/>
                    </a:cubicBezTo>
                    <a:lnTo>
                      <a:pt x="380" y="2556"/>
                    </a:lnTo>
                    <a:close/>
                    <a:moveTo>
                      <a:pt x="380" y="2556"/>
                    </a:moveTo>
                    <a:cubicBezTo>
                      <a:pt x="380" y="2556"/>
                      <a:pt x="380" y="2556"/>
                      <a:pt x="380" y="2556"/>
                    </a:cubicBezTo>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60" name="Freeform 109">
                <a:extLst>
                  <a:ext uri="{FF2B5EF4-FFF2-40B4-BE49-F238E27FC236}">
                    <a16:creationId xmlns:a16="http://schemas.microsoft.com/office/drawing/2014/main" xmlns="" id="{CC1B7C84-358D-44AF-8C20-9105E6193E75}"/>
                  </a:ext>
                </a:extLst>
              </p:cNvPr>
              <p:cNvSpPr>
                <a:spLocks noEditPoints="1"/>
              </p:cNvSpPr>
              <p:nvPr/>
            </p:nvSpPr>
            <p:spPr bwMode="auto">
              <a:xfrm>
                <a:off x="9289025" y="4403157"/>
                <a:ext cx="237412" cy="391153"/>
              </a:xfrm>
              <a:custGeom>
                <a:avLst/>
                <a:gdLst>
                  <a:gd name="T0" fmla="*/ 380 w 1575"/>
                  <a:gd name="T1" fmla="*/ 2556 h 2597"/>
                  <a:gd name="T2" fmla="*/ 239 w 1575"/>
                  <a:gd name="T3" fmla="*/ 2555 h 2597"/>
                  <a:gd name="T4" fmla="*/ 78 w 1575"/>
                  <a:gd name="T5" fmla="*/ 2383 h 2597"/>
                  <a:gd name="T6" fmla="*/ 80 w 1575"/>
                  <a:gd name="T7" fmla="*/ 2236 h 2597"/>
                  <a:gd name="T8" fmla="*/ 934 w 1575"/>
                  <a:gd name="T9" fmla="*/ 1362 h 2597"/>
                  <a:gd name="T10" fmla="*/ 931 w 1575"/>
                  <a:gd name="T11" fmla="*/ 1217 h 2597"/>
                  <a:gd name="T12" fmla="*/ 43 w 1575"/>
                  <a:gd name="T13" fmla="*/ 366 h 2597"/>
                  <a:gd name="T14" fmla="*/ 39 w 1575"/>
                  <a:gd name="T15" fmla="*/ 222 h 2597"/>
                  <a:gd name="T16" fmla="*/ 217 w 1575"/>
                  <a:gd name="T17" fmla="*/ 40 h 2597"/>
                  <a:gd name="T18" fmla="*/ 360 w 1575"/>
                  <a:gd name="T19" fmla="*/ 40 h 2597"/>
                  <a:gd name="T20" fmla="*/ 1535 w 1575"/>
                  <a:gd name="T21" fmla="*/ 1229 h 2597"/>
                  <a:gd name="T22" fmla="*/ 1535 w 1575"/>
                  <a:gd name="T23" fmla="*/ 1375 h 2597"/>
                  <a:gd name="T24" fmla="*/ 380 w 1575"/>
                  <a:gd name="T25" fmla="*/ 2556 h 2597"/>
                  <a:gd name="T26" fmla="*/ 380 w 1575"/>
                  <a:gd name="T27" fmla="*/ 2556 h 2597"/>
                  <a:gd name="T28" fmla="*/ 380 w 1575"/>
                  <a:gd name="T29" fmla="*/ 2556 h 25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75" h="2597">
                    <a:moveTo>
                      <a:pt x="380" y="2556"/>
                    </a:moveTo>
                    <a:cubicBezTo>
                      <a:pt x="340" y="2597"/>
                      <a:pt x="277" y="2597"/>
                      <a:pt x="239" y="2555"/>
                    </a:cubicBezTo>
                    <a:cubicBezTo>
                      <a:pt x="78" y="2383"/>
                      <a:pt x="78" y="2383"/>
                      <a:pt x="78" y="2383"/>
                    </a:cubicBezTo>
                    <a:cubicBezTo>
                      <a:pt x="39" y="2342"/>
                      <a:pt x="40" y="2276"/>
                      <a:pt x="80" y="2236"/>
                    </a:cubicBezTo>
                    <a:cubicBezTo>
                      <a:pt x="934" y="1362"/>
                      <a:pt x="934" y="1362"/>
                      <a:pt x="934" y="1362"/>
                    </a:cubicBezTo>
                    <a:cubicBezTo>
                      <a:pt x="974" y="1321"/>
                      <a:pt x="972" y="1257"/>
                      <a:pt x="931" y="1217"/>
                    </a:cubicBezTo>
                    <a:cubicBezTo>
                      <a:pt x="43" y="366"/>
                      <a:pt x="43" y="366"/>
                      <a:pt x="43" y="366"/>
                    </a:cubicBezTo>
                    <a:cubicBezTo>
                      <a:pt x="2" y="327"/>
                      <a:pt x="0" y="262"/>
                      <a:pt x="39" y="222"/>
                    </a:cubicBezTo>
                    <a:cubicBezTo>
                      <a:pt x="217" y="40"/>
                      <a:pt x="217" y="40"/>
                      <a:pt x="217" y="40"/>
                    </a:cubicBezTo>
                    <a:cubicBezTo>
                      <a:pt x="257" y="0"/>
                      <a:pt x="321" y="0"/>
                      <a:pt x="360" y="40"/>
                    </a:cubicBezTo>
                    <a:cubicBezTo>
                      <a:pt x="1535" y="1229"/>
                      <a:pt x="1535" y="1229"/>
                      <a:pt x="1535" y="1229"/>
                    </a:cubicBezTo>
                    <a:cubicBezTo>
                      <a:pt x="1575" y="1269"/>
                      <a:pt x="1575" y="1335"/>
                      <a:pt x="1535" y="1375"/>
                    </a:cubicBezTo>
                    <a:lnTo>
                      <a:pt x="380" y="2556"/>
                    </a:lnTo>
                    <a:close/>
                    <a:moveTo>
                      <a:pt x="380" y="2556"/>
                    </a:moveTo>
                    <a:cubicBezTo>
                      <a:pt x="380" y="2556"/>
                      <a:pt x="380" y="2556"/>
                      <a:pt x="380" y="2556"/>
                    </a:cubicBezTo>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grpSp>
      </p:grpSp>
      <p:grpSp>
        <p:nvGrpSpPr>
          <p:cNvPr id="11" name="组合 10">
            <a:extLst>
              <a:ext uri="{FF2B5EF4-FFF2-40B4-BE49-F238E27FC236}">
                <a16:creationId xmlns:a16="http://schemas.microsoft.com/office/drawing/2014/main" xmlns="" id="{33F672C3-7163-48A5-BE82-44C2CF6E6E89}"/>
              </a:ext>
            </a:extLst>
          </p:cNvPr>
          <p:cNvGrpSpPr/>
          <p:nvPr/>
        </p:nvGrpSpPr>
        <p:grpSpPr>
          <a:xfrm>
            <a:off x="4498412" y="2540736"/>
            <a:ext cx="1031632" cy="1031632"/>
            <a:chOff x="4498412" y="2540736"/>
            <a:chExt cx="1031632" cy="1031632"/>
          </a:xfrm>
        </p:grpSpPr>
        <p:sp>
          <p:nvSpPr>
            <p:cNvPr id="54" name="椭圆 53">
              <a:extLst>
                <a:ext uri="{FF2B5EF4-FFF2-40B4-BE49-F238E27FC236}">
                  <a16:creationId xmlns:a16="http://schemas.microsoft.com/office/drawing/2014/main" xmlns="" id="{C3BDBFF2-3D9F-4473-83AF-0DF49FDA5C66}"/>
                </a:ext>
              </a:extLst>
            </p:cNvPr>
            <p:cNvSpPr/>
            <p:nvPr/>
          </p:nvSpPr>
          <p:spPr>
            <a:xfrm>
              <a:off x="4498412" y="2540736"/>
              <a:ext cx="1031632" cy="1031632"/>
            </a:xfrm>
            <a:prstGeom prst="ellipse">
              <a:avLst/>
            </a:prstGeom>
            <a:solidFill>
              <a:srgbClr val="5193C5"/>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grpSp>
          <p:nvGrpSpPr>
            <p:cNvPr id="61" name="组合 60">
              <a:extLst>
                <a:ext uri="{FF2B5EF4-FFF2-40B4-BE49-F238E27FC236}">
                  <a16:creationId xmlns:a16="http://schemas.microsoft.com/office/drawing/2014/main" xmlns="" id="{C640578F-7563-4084-920F-971EF90667CC}"/>
                </a:ext>
              </a:extLst>
            </p:cNvPr>
            <p:cNvGrpSpPr/>
            <p:nvPr/>
          </p:nvGrpSpPr>
          <p:grpSpPr>
            <a:xfrm flipH="1">
              <a:off x="4854911" y="2922460"/>
              <a:ext cx="255658" cy="260818"/>
              <a:chOff x="9143021" y="4403157"/>
              <a:chExt cx="383416" cy="391153"/>
            </a:xfrm>
            <a:solidFill>
              <a:schemeClr val="bg1"/>
            </a:solidFill>
          </p:grpSpPr>
          <p:sp>
            <p:nvSpPr>
              <p:cNvPr id="62" name="Freeform 109">
                <a:extLst>
                  <a:ext uri="{FF2B5EF4-FFF2-40B4-BE49-F238E27FC236}">
                    <a16:creationId xmlns:a16="http://schemas.microsoft.com/office/drawing/2014/main" xmlns="" id="{19C7C9B3-6C63-415D-B768-1E6C65BCE0C9}"/>
                  </a:ext>
                </a:extLst>
              </p:cNvPr>
              <p:cNvSpPr>
                <a:spLocks noEditPoints="1"/>
              </p:cNvSpPr>
              <p:nvPr/>
            </p:nvSpPr>
            <p:spPr bwMode="auto">
              <a:xfrm>
                <a:off x="9143021" y="4403157"/>
                <a:ext cx="237412" cy="391153"/>
              </a:xfrm>
              <a:custGeom>
                <a:avLst/>
                <a:gdLst>
                  <a:gd name="T0" fmla="*/ 380 w 1575"/>
                  <a:gd name="T1" fmla="*/ 2556 h 2597"/>
                  <a:gd name="T2" fmla="*/ 239 w 1575"/>
                  <a:gd name="T3" fmla="*/ 2555 h 2597"/>
                  <a:gd name="T4" fmla="*/ 78 w 1575"/>
                  <a:gd name="T5" fmla="*/ 2383 h 2597"/>
                  <a:gd name="T6" fmla="*/ 80 w 1575"/>
                  <a:gd name="T7" fmla="*/ 2236 h 2597"/>
                  <a:gd name="T8" fmla="*/ 934 w 1575"/>
                  <a:gd name="T9" fmla="*/ 1362 h 2597"/>
                  <a:gd name="T10" fmla="*/ 931 w 1575"/>
                  <a:gd name="T11" fmla="*/ 1217 h 2597"/>
                  <a:gd name="T12" fmla="*/ 43 w 1575"/>
                  <a:gd name="T13" fmla="*/ 366 h 2597"/>
                  <a:gd name="T14" fmla="*/ 39 w 1575"/>
                  <a:gd name="T15" fmla="*/ 222 h 2597"/>
                  <a:gd name="T16" fmla="*/ 217 w 1575"/>
                  <a:gd name="T17" fmla="*/ 40 h 2597"/>
                  <a:gd name="T18" fmla="*/ 360 w 1575"/>
                  <a:gd name="T19" fmla="*/ 40 h 2597"/>
                  <a:gd name="T20" fmla="*/ 1535 w 1575"/>
                  <a:gd name="T21" fmla="*/ 1229 h 2597"/>
                  <a:gd name="T22" fmla="*/ 1535 w 1575"/>
                  <a:gd name="T23" fmla="*/ 1375 h 2597"/>
                  <a:gd name="T24" fmla="*/ 380 w 1575"/>
                  <a:gd name="T25" fmla="*/ 2556 h 2597"/>
                  <a:gd name="T26" fmla="*/ 380 w 1575"/>
                  <a:gd name="T27" fmla="*/ 2556 h 2597"/>
                  <a:gd name="T28" fmla="*/ 380 w 1575"/>
                  <a:gd name="T29" fmla="*/ 2556 h 25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75" h="2597">
                    <a:moveTo>
                      <a:pt x="380" y="2556"/>
                    </a:moveTo>
                    <a:cubicBezTo>
                      <a:pt x="340" y="2597"/>
                      <a:pt x="277" y="2597"/>
                      <a:pt x="239" y="2555"/>
                    </a:cubicBezTo>
                    <a:cubicBezTo>
                      <a:pt x="78" y="2383"/>
                      <a:pt x="78" y="2383"/>
                      <a:pt x="78" y="2383"/>
                    </a:cubicBezTo>
                    <a:cubicBezTo>
                      <a:pt x="39" y="2342"/>
                      <a:pt x="40" y="2276"/>
                      <a:pt x="80" y="2236"/>
                    </a:cubicBezTo>
                    <a:cubicBezTo>
                      <a:pt x="934" y="1362"/>
                      <a:pt x="934" y="1362"/>
                      <a:pt x="934" y="1362"/>
                    </a:cubicBezTo>
                    <a:cubicBezTo>
                      <a:pt x="974" y="1321"/>
                      <a:pt x="972" y="1257"/>
                      <a:pt x="931" y="1217"/>
                    </a:cubicBezTo>
                    <a:cubicBezTo>
                      <a:pt x="43" y="366"/>
                      <a:pt x="43" y="366"/>
                      <a:pt x="43" y="366"/>
                    </a:cubicBezTo>
                    <a:cubicBezTo>
                      <a:pt x="2" y="327"/>
                      <a:pt x="0" y="262"/>
                      <a:pt x="39" y="222"/>
                    </a:cubicBezTo>
                    <a:cubicBezTo>
                      <a:pt x="217" y="40"/>
                      <a:pt x="217" y="40"/>
                      <a:pt x="217" y="40"/>
                    </a:cubicBezTo>
                    <a:cubicBezTo>
                      <a:pt x="257" y="0"/>
                      <a:pt x="321" y="0"/>
                      <a:pt x="360" y="40"/>
                    </a:cubicBezTo>
                    <a:cubicBezTo>
                      <a:pt x="1535" y="1229"/>
                      <a:pt x="1535" y="1229"/>
                      <a:pt x="1535" y="1229"/>
                    </a:cubicBezTo>
                    <a:cubicBezTo>
                      <a:pt x="1575" y="1269"/>
                      <a:pt x="1575" y="1335"/>
                      <a:pt x="1535" y="1375"/>
                    </a:cubicBezTo>
                    <a:lnTo>
                      <a:pt x="380" y="2556"/>
                    </a:lnTo>
                    <a:close/>
                    <a:moveTo>
                      <a:pt x="380" y="2556"/>
                    </a:moveTo>
                    <a:cubicBezTo>
                      <a:pt x="380" y="2556"/>
                      <a:pt x="380" y="2556"/>
                      <a:pt x="380" y="2556"/>
                    </a:cubicBezTo>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sp>
            <p:nvSpPr>
              <p:cNvPr id="63" name="Freeform 109">
                <a:extLst>
                  <a:ext uri="{FF2B5EF4-FFF2-40B4-BE49-F238E27FC236}">
                    <a16:creationId xmlns:a16="http://schemas.microsoft.com/office/drawing/2014/main" xmlns="" id="{4DAF78EC-5251-44B8-A1C7-09E79D6FCC43}"/>
                  </a:ext>
                </a:extLst>
              </p:cNvPr>
              <p:cNvSpPr>
                <a:spLocks noEditPoints="1"/>
              </p:cNvSpPr>
              <p:nvPr/>
            </p:nvSpPr>
            <p:spPr bwMode="auto">
              <a:xfrm>
                <a:off x="9289025" y="4403157"/>
                <a:ext cx="237412" cy="391153"/>
              </a:xfrm>
              <a:custGeom>
                <a:avLst/>
                <a:gdLst>
                  <a:gd name="T0" fmla="*/ 380 w 1575"/>
                  <a:gd name="T1" fmla="*/ 2556 h 2597"/>
                  <a:gd name="T2" fmla="*/ 239 w 1575"/>
                  <a:gd name="T3" fmla="*/ 2555 h 2597"/>
                  <a:gd name="T4" fmla="*/ 78 w 1575"/>
                  <a:gd name="T5" fmla="*/ 2383 h 2597"/>
                  <a:gd name="T6" fmla="*/ 80 w 1575"/>
                  <a:gd name="T7" fmla="*/ 2236 h 2597"/>
                  <a:gd name="T8" fmla="*/ 934 w 1575"/>
                  <a:gd name="T9" fmla="*/ 1362 h 2597"/>
                  <a:gd name="T10" fmla="*/ 931 w 1575"/>
                  <a:gd name="T11" fmla="*/ 1217 h 2597"/>
                  <a:gd name="T12" fmla="*/ 43 w 1575"/>
                  <a:gd name="T13" fmla="*/ 366 h 2597"/>
                  <a:gd name="T14" fmla="*/ 39 w 1575"/>
                  <a:gd name="T15" fmla="*/ 222 h 2597"/>
                  <a:gd name="T16" fmla="*/ 217 w 1575"/>
                  <a:gd name="T17" fmla="*/ 40 h 2597"/>
                  <a:gd name="T18" fmla="*/ 360 w 1575"/>
                  <a:gd name="T19" fmla="*/ 40 h 2597"/>
                  <a:gd name="T20" fmla="*/ 1535 w 1575"/>
                  <a:gd name="T21" fmla="*/ 1229 h 2597"/>
                  <a:gd name="T22" fmla="*/ 1535 w 1575"/>
                  <a:gd name="T23" fmla="*/ 1375 h 2597"/>
                  <a:gd name="T24" fmla="*/ 380 w 1575"/>
                  <a:gd name="T25" fmla="*/ 2556 h 2597"/>
                  <a:gd name="T26" fmla="*/ 380 w 1575"/>
                  <a:gd name="T27" fmla="*/ 2556 h 2597"/>
                  <a:gd name="T28" fmla="*/ 380 w 1575"/>
                  <a:gd name="T29" fmla="*/ 2556 h 25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75" h="2597">
                    <a:moveTo>
                      <a:pt x="380" y="2556"/>
                    </a:moveTo>
                    <a:cubicBezTo>
                      <a:pt x="340" y="2597"/>
                      <a:pt x="277" y="2597"/>
                      <a:pt x="239" y="2555"/>
                    </a:cubicBezTo>
                    <a:cubicBezTo>
                      <a:pt x="78" y="2383"/>
                      <a:pt x="78" y="2383"/>
                      <a:pt x="78" y="2383"/>
                    </a:cubicBezTo>
                    <a:cubicBezTo>
                      <a:pt x="39" y="2342"/>
                      <a:pt x="40" y="2276"/>
                      <a:pt x="80" y="2236"/>
                    </a:cubicBezTo>
                    <a:cubicBezTo>
                      <a:pt x="934" y="1362"/>
                      <a:pt x="934" y="1362"/>
                      <a:pt x="934" y="1362"/>
                    </a:cubicBezTo>
                    <a:cubicBezTo>
                      <a:pt x="974" y="1321"/>
                      <a:pt x="972" y="1257"/>
                      <a:pt x="931" y="1217"/>
                    </a:cubicBezTo>
                    <a:cubicBezTo>
                      <a:pt x="43" y="366"/>
                      <a:pt x="43" y="366"/>
                      <a:pt x="43" y="366"/>
                    </a:cubicBezTo>
                    <a:cubicBezTo>
                      <a:pt x="2" y="327"/>
                      <a:pt x="0" y="262"/>
                      <a:pt x="39" y="222"/>
                    </a:cubicBezTo>
                    <a:cubicBezTo>
                      <a:pt x="217" y="40"/>
                      <a:pt x="217" y="40"/>
                      <a:pt x="217" y="40"/>
                    </a:cubicBezTo>
                    <a:cubicBezTo>
                      <a:pt x="257" y="0"/>
                      <a:pt x="321" y="0"/>
                      <a:pt x="360" y="40"/>
                    </a:cubicBezTo>
                    <a:cubicBezTo>
                      <a:pt x="1535" y="1229"/>
                      <a:pt x="1535" y="1229"/>
                      <a:pt x="1535" y="1229"/>
                    </a:cubicBezTo>
                    <a:cubicBezTo>
                      <a:pt x="1575" y="1269"/>
                      <a:pt x="1575" y="1335"/>
                      <a:pt x="1535" y="1375"/>
                    </a:cubicBezTo>
                    <a:lnTo>
                      <a:pt x="380" y="2556"/>
                    </a:lnTo>
                    <a:close/>
                    <a:moveTo>
                      <a:pt x="380" y="2556"/>
                    </a:moveTo>
                    <a:cubicBezTo>
                      <a:pt x="380" y="2556"/>
                      <a:pt x="380" y="2556"/>
                      <a:pt x="380" y="2556"/>
                    </a:cubicBezTo>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字魂58号-创中黑" panose="00000500000000000000" pitchFamily="2" charset="-122"/>
                  <a:ea typeface="字魂58号-创中黑" panose="00000500000000000000" pitchFamily="2" charset="-122"/>
                  <a:sym typeface="字魂58号-创中黑" panose="00000500000000000000" pitchFamily="2" charset="-122"/>
                </a:endParaRPr>
              </a:p>
            </p:txBody>
          </p:sp>
        </p:grpSp>
      </p:grpSp>
    </p:spTree>
    <p:extLst>
      <p:ext uri="{BB962C8B-B14F-4D97-AF65-F5344CB8AC3E}">
        <p14:creationId xmlns:p14="http://schemas.microsoft.com/office/powerpoint/2010/main" val="2270256887"/>
      </p:ext>
    </p:extLst>
  </p:cSld>
  <p:clrMapOvr>
    <a:masterClrMapping/>
  </p:clrMapOvr>
  <p:transition spd="slow" advClick="0" advTm="0">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par>
                                <p:cTn id="11" presetID="31" presetClass="entr" presetSubtype="0" fill="hold" nodeType="with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1000" fill="hold"/>
                                        <p:tgtEl>
                                          <p:spTgt spid="2"/>
                                        </p:tgtEl>
                                        <p:attrNameLst>
                                          <p:attrName>ppt_w</p:attrName>
                                        </p:attrNameLst>
                                      </p:cBhvr>
                                      <p:tavLst>
                                        <p:tav tm="0">
                                          <p:val>
                                            <p:fltVal val="0"/>
                                          </p:val>
                                        </p:tav>
                                        <p:tav tm="100000">
                                          <p:val>
                                            <p:strVal val="#ppt_w"/>
                                          </p:val>
                                        </p:tav>
                                      </p:tavLst>
                                    </p:anim>
                                    <p:anim calcmode="lin" valueType="num">
                                      <p:cBhvr>
                                        <p:cTn id="14" dur="1000" fill="hold"/>
                                        <p:tgtEl>
                                          <p:spTgt spid="2"/>
                                        </p:tgtEl>
                                        <p:attrNameLst>
                                          <p:attrName>ppt_h</p:attrName>
                                        </p:attrNameLst>
                                      </p:cBhvr>
                                      <p:tavLst>
                                        <p:tav tm="0">
                                          <p:val>
                                            <p:fltVal val="0"/>
                                          </p:val>
                                        </p:tav>
                                        <p:tav tm="100000">
                                          <p:val>
                                            <p:strVal val="#ppt_h"/>
                                          </p:val>
                                        </p:tav>
                                      </p:tavLst>
                                    </p:anim>
                                    <p:anim calcmode="lin" valueType="num">
                                      <p:cBhvr>
                                        <p:cTn id="15" dur="1000" fill="hold"/>
                                        <p:tgtEl>
                                          <p:spTgt spid="2"/>
                                        </p:tgtEl>
                                        <p:attrNameLst>
                                          <p:attrName>style.rotation</p:attrName>
                                        </p:attrNameLst>
                                      </p:cBhvr>
                                      <p:tavLst>
                                        <p:tav tm="0">
                                          <p:val>
                                            <p:fltVal val="90"/>
                                          </p:val>
                                        </p:tav>
                                        <p:tav tm="100000">
                                          <p:val>
                                            <p:fltVal val="0"/>
                                          </p:val>
                                        </p:tav>
                                      </p:tavLst>
                                    </p:anim>
                                    <p:animEffect transition="in" filter="fade">
                                      <p:cBhvr>
                                        <p:cTn id="16" dur="1000"/>
                                        <p:tgtEl>
                                          <p:spTgt spid="2"/>
                                        </p:tgtEl>
                                      </p:cBhvr>
                                    </p:animEffect>
                                  </p:childTnLst>
                                </p:cTn>
                              </p:par>
                            </p:childTnLst>
                          </p:cTn>
                        </p:par>
                        <p:par>
                          <p:cTn id="17" fill="hold">
                            <p:stCondLst>
                              <p:cond delay="1000"/>
                            </p:stCondLst>
                            <p:childTnLst>
                              <p:par>
                                <p:cTn id="18" presetID="12" presetClass="entr" presetSubtype="2" fill="hold" nodeType="after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additive="base">
                                        <p:cTn id="20" dur="500"/>
                                        <p:tgtEl>
                                          <p:spTgt spid="11"/>
                                        </p:tgtEl>
                                        <p:attrNameLst>
                                          <p:attrName>ppt_x</p:attrName>
                                        </p:attrNameLst>
                                      </p:cBhvr>
                                      <p:tavLst>
                                        <p:tav tm="0">
                                          <p:val>
                                            <p:strVal val="#ppt_x+#ppt_w*1.125000"/>
                                          </p:val>
                                        </p:tav>
                                        <p:tav tm="100000">
                                          <p:val>
                                            <p:strVal val="#ppt_x"/>
                                          </p:val>
                                        </p:tav>
                                      </p:tavLst>
                                    </p:anim>
                                    <p:animEffect transition="in" filter="wipe(left)">
                                      <p:cBhvr>
                                        <p:cTn id="21" dur="500"/>
                                        <p:tgtEl>
                                          <p:spTgt spid="11"/>
                                        </p:tgtEl>
                                      </p:cBhvr>
                                    </p:animEffect>
                                  </p:childTnLst>
                                </p:cTn>
                              </p:par>
                              <p:par>
                                <p:cTn id="22" presetID="12" presetClass="entr" presetSubtype="8" fill="hold" nodeType="with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additive="base">
                                        <p:cTn id="24" dur="500"/>
                                        <p:tgtEl>
                                          <p:spTgt spid="8"/>
                                        </p:tgtEl>
                                        <p:attrNameLst>
                                          <p:attrName>ppt_x</p:attrName>
                                        </p:attrNameLst>
                                      </p:cBhvr>
                                      <p:tavLst>
                                        <p:tav tm="0">
                                          <p:val>
                                            <p:strVal val="#ppt_x-#ppt_w*1.125000"/>
                                          </p:val>
                                        </p:tav>
                                        <p:tav tm="100000">
                                          <p:val>
                                            <p:strVal val="#ppt_x"/>
                                          </p:val>
                                        </p:tav>
                                      </p:tavLst>
                                    </p:anim>
                                    <p:animEffect transition="in" filter="wipe(right)">
                                      <p:cBhvr>
                                        <p:cTn id="25" dur="500"/>
                                        <p:tgtEl>
                                          <p:spTgt spid="8"/>
                                        </p:tgtEl>
                                      </p:cBhvr>
                                    </p:animEffect>
                                  </p:childTnLst>
                                </p:cTn>
                              </p:par>
                            </p:childTnLst>
                          </p:cTn>
                        </p:par>
                        <p:par>
                          <p:cTn id="26" fill="hold">
                            <p:stCondLst>
                              <p:cond delay="1500"/>
                            </p:stCondLst>
                            <p:childTnLst>
                              <p:par>
                                <p:cTn id="27" presetID="42" presetClass="entr" presetSubtype="0" fill="hold" nodeType="after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1000"/>
                                        <p:tgtEl>
                                          <p:spTgt spid="13"/>
                                        </p:tgtEl>
                                      </p:cBhvr>
                                    </p:animEffect>
                                    <p:anim calcmode="lin" valueType="num">
                                      <p:cBhvr>
                                        <p:cTn id="30" dur="1000" fill="hold"/>
                                        <p:tgtEl>
                                          <p:spTgt spid="13"/>
                                        </p:tgtEl>
                                        <p:attrNameLst>
                                          <p:attrName>ppt_x</p:attrName>
                                        </p:attrNameLst>
                                      </p:cBhvr>
                                      <p:tavLst>
                                        <p:tav tm="0">
                                          <p:val>
                                            <p:strVal val="#ppt_x"/>
                                          </p:val>
                                        </p:tav>
                                        <p:tav tm="100000">
                                          <p:val>
                                            <p:strVal val="#ppt_x"/>
                                          </p:val>
                                        </p:tav>
                                      </p:tavLst>
                                    </p:anim>
                                    <p:anim calcmode="lin" valueType="num">
                                      <p:cBhvr>
                                        <p:cTn id="31" dur="1000" fill="hold"/>
                                        <p:tgtEl>
                                          <p:spTgt spid="13"/>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44"/>
                                        </p:tgtEl>
                                        <p:attrNameLst>
                                          <p:attrName>style.visibility</p:attrName>
                                        </p:attrNameLst>
                                      </p:cBhvr>
                                      <p:to>
                                        <p:strVal val="visible"/>
                                      </p:to>
                                    </p:set>
                                    <p:animEffect transition="in" filter="fade">
                                      <p:cBhvr>
                                        <p:cTn id="34" dur="1000"/>
                                        <p:tgtEl>
                                          <p:spTgt spid="44"/>
                                        </p:tgtEl>
                                      </p:cBhvr>
                                    </p:animEffect>
                                    <p:anim calcmode="lin" valueType="num">
                                      <p:cBhvr>
                                        <p:cTn id="35" dur="1000" fill="hold"/>
                                        <p:tgtEl>
                                          <p:spTgt spid="44"/>
                                        </p:tgtEl>
                                        <p:attrNameLst>
                                          <p:attrName>ppt_x</p:attrName>
                                        </p:attrNameLst>
                                      </p:cBhvr>
                                      <p:tavLst>
                                        <p:tav tm="0">
                                          <p:val>
                                            <p:strVal val="#ppt_x"/>
                                          </p:val>
                                        </p:tav>
                                        <p:tav tm="100000">
                                          <p:val>
                                            <p:strVal val="#ppt_x"/>
                                          </p:val>
                                        </p:tav>
                                      </p:tavLst>
                                    </p:anim>
                                    <p:anim calcmode="lin" valueType="num">
                                      <p:cBhvr>
                                        <p:cTn id="36" dur="1000" fill="hold"/>
                                        <p:tgtEl>
                                          <p:spTgt spid="44"/>
                                        </p:tgtEl>
                                        <p:attrNameLst>
                                          <p:attrName>ppt_y</p:attrName>
                                        </p:attrNameLst>
                                      </p:cBhvr>
                                      <p:tavLst>
                                        <p:tav tm="0">
                                          <p:val>
                                            <p:strVal val="#ppt_y+.1"/>
                                          </p:val>
                                        </p:tav>
                                        <p:tav tm="100000">
                                          <p:val>
                                            <p:strVal val="#ppt_y"/>
                                          </p:val>
                                        </p:tav>
                                      </p:tavLst>
                                    </p:anim>
                                  </p:childTnLst>
                                </p:cTn>
                              </p:par>
                              <p:par>
                                <p:cTn id="37" presetID="47" presetClass="entr" presetSubtype="0" fill="hold" nodeType="withEffect">
                                  <p:stCondLst>
                                    <p:cond delay="0"/>
                                  </p:stCondLst>
                                  <p:childTnLst>
                                    <p:set>
                                      <p:cBhvr>
                                        <p:cTn id="38" dur="1" fill="hold">
                                          <p:stCondLst>
                                            <p:cond delay="0"/>
                                          </p:stCondLst>
                                        </p:cTn>
                                        <p:tgtEl>
                                          <p:spTgt spid="47"/>
                                        </p:tgtEl>
                                        <p:attrNameLst>
                                          <p:attrName>style.visibility</p:attrName>
                                        </p:attrNameLst>
                                      </p:cBhvr>
                                      <p:to>
                                        <p:strVal val="visible"/>
                                      </p:to>
                                    </p:set>
                                    <p:animEffect transition="in" filter="fade">
                                      <p:cBhvr>
                                        <p:cTn id="39" dur="1000"/>
                                        <p:tgtEl>
                                          <p:spTgt spid="47"/>
                                        </p:tgtEl>
                                      </p:cBhvr>
                                    </p:animEffect>
                                    <p:anim calcmode="lin" valueType="num">
                                      <p:cBhvr>
                                        <p:cTn id="40" dur="1000" fill="hold"/>
                                        <p:tgtEl>
                                          <p:spTgt spid="47"/>
                                        </p:tgtEl>
                                        <p:attrNameLst>
                                          <p:attrName>ppt_x</p:attrName>
                                        </p:attrNameLst>
                                      </p:cBhvr>
                                      <p:tavLst>
                                        <p:tav tm="0">
                                          <p:val>
                                            <p:strVal val="#ppt_x"/>
                                          </p:val>
                                        </p:tav>
                                        <p:tav tm="100000">
                                          <p:val>
                                            <p:strVal val="#ppt_x"/>
                                          </p:val>
                                        </p:tav>
                                      </p:tavLst>
                                    </p:anim>
                                    <p:anim calcmode="lin" valueType="num">
                                      <p:cBhvr>
                                        <p:cTn id="41" dur="1000" fill="hold"/>
                                        <p:tgtEl>
                                          <p:spTgt spid="47"/>
                                        </p:tgtEl>
                                        <p:attrNameLst>
                                          <p:attrName>ppt_y</p:attrName>
                                        </p:attrNameLst>
                                      </p:cBhvr>
                                      <p:tavLst>
                                        <p:tav tm="0">
                                          <p:val>
                                            <p:strVal val="#ppt_y-.1"/>
                                          </p:val>
                                        </p:tav>
                                        <p:tav tm="100000">
                                          <p:val>
                                            <p:strVal val="#ppt_y"/>
                                          </p:val>
                                        </p:tav>
                                      </p:tavLst>
                                    </p:anim>
                                  </p:childTnLst>
                                </p:cTn>
                              </p:par>
                              <p:par>
                                <p:cTn id="42" presetID="47" presetClass="entr" presetSubtype="0" fill="hold" nodeType="with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fade">
                                      <p:cBhvr>
                                        <p:cTn id="44" dur="1000"/>
                                        <p:tgtEl>
                                          <p:spTgt spid="12"/>
                                        </p:tgtEl>
                                      </p:cBhvr>
                                    </p:animEffect>
                                    <p:anim calcmode="lin" valueType="num">
                                      <p:cBhvr>
                                        <p:cTn id="45" dur="1000" fill="hold"/>
                                        <p:tgtEl>
                                          <p:spTgt spid="12"/>
                                        </p:tgtEl>
                                        <p:attrNameLst>
                                          <p:attrName>ppt_x</p:attrName>
                                        </p:attrNameLst>
                                      </p:cBhvr>
                                      <p:tavLst>
                                        <p:tav tm="0">
                                          <p:val>
                                            <p:strVal val="#ppt_x"/>
                                          </p:val>
                                        </p:tav>
                                        <p:tav tm="100000">
                                          <p:val>
                                            <p:strVal val="#ppt_x"/>
                                          </p:val>
                                        </p:tav>
                                      </p:tavLst>
                                    </p:anim>
                                    <p:anim calcmode="lin" valueType="num">
                                      <p:cBhvr>
                                        <p:cTn id="46"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a:extLst>
              <a:ext uri="{FF2B5EF4-FFF2-40B4-BE49-F238E27FC236}">
                <a16:creationId xmlns:a16="http://schemas.microsoft.com/office/drawing/2014/main" xmlns="" id="{20B7B19C-241E-4761-96CD-A5D2182D0853}"/>
              </a:ext>
            </a:extLst>
          </p:cNvPr>
          <p:cNvGrpSpPr/>
          <p:nvPr/>
        </p:nvGrpSpPr>
        <p:grpSpPr>
          <a:xfrm>
            <a:off x="0" y="0"/>
            <a:ext cx="12192000" cy="6858000"/>
            <a:chOff x="0" y="0"/>
            <a:chExt cx="12192000" cy="6858000"/>
          </a:xfrm>
        </p:grpSpPr>
        <p:sp>
          <p:nvSpPr>
            <p:cNvPr id="21" name="矩形 20">
              <a:extLst>
                <a:ext uri="{FF2B5EF4-FFF2-40B4-BE49-F238E27FC236}">
                  <a16:creationId xmlns:a16="http://schemas.microsoft.com/office/drawing/2014/main" xmlns="" id="{B92F0C8F-E476-4A8D-9CC7-DDBF9EBC9463}"/>
                </a:ext>
              </a:extLst>
            </p:cNvPr>
            <p:cNvSpPr/>
            <p:nvPr/>
          </p:nvSpPr>
          <p:spPr>
            <a:xfrm>
              <a:off x="0" y="0"/>
              <a:ext cx="12192000" cy="6858000"/>
            </a:xfrm>
            <a:prstGeom prst="rect">
              <a:avLst/>
            </a:prstGeom>
            <a:solidFill>
              <a:srgbClr val="5193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流程图: 手动输入 21">
              <a:extLst>
                <a:ext uri="{FF2B5EF4-FFF2-40B4-BE49-F238E27FC236}">
                  <a16:creationId xmlns:a16="http://schemas.microsoft.com/office/drawing/2014/main" xmlns="" id="{C45EA0DD-BD6E-4787-AB08-59893CA85FDC}"/>
                </a:ext>
              </a:extLst>
            </p:cNvPr>
            <p:cNvSpPr/>
            <p:nvPr/>
          </p:nvSpPr>
          <p:spPr>
            <a:xfrm>
              <a:off x="0" y="2698955"/>
              <a:ext cx="12192000" cy="4159045"/>
            </a:xfrm>
            <a:prstGeom prst="flowChartManualInput">
              <a:avLst/>
            </a:prstGeom>
            <a:solidFill>
              <a:srgbClr val="FCCA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 name="矩形 5">
            <a:extLst>
              <a:ext uri="{FF2B5EF4-FFF2-40B4-BE49-F238E27FC236}">
                <a16:creationId xmlns:a16="http://schemas.microsoft.com/office/drawing/2014/main" xmlns="" id="{68D40F36-3129-4695-A4E0-EEFAECA709A4}"/>
              </a:ext>
            </a:extLst>
          </p:cNvPr>
          <p:cNvSpPr/>
          <p:nvPr/>
        </p:nvSpPr>
        <p:spPr>
          <a:xfrm>
            <a:off x="351503" y="398206"/>
            <a:ext cx="11488994" cy="60615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a:extLst>
              <a:ext uri="{FF2B5EF4-FFF2-40B4-BE49-F238E27FC236}">
                <a16:creationId xmlns:a16="http://schemas.microsoft.com/office/drawing/2014/main" xmlns="" id="{42C89400-22F4-4420-A192-6758ECAD3387}"/>
              </a:ext>
            </a:extLst>
          </p:cNvPr>
          <p:cNvSpPr txBox="1"/>
          <p:nvPr/>
        </p:nvSpPr>
        <p:spPr>
          <a:xfrm>
            <a:off x="2613854" y="1687659"/>
            <a:ext cx="1723549" cy="1015663"/>
          </a:xfrm>
          <a:prstGeom prst="rect">
            <a:avLst/>
          </a:prstGeom>
          <a:noFill/>
        </p:spPr>
        <p:txBody>
          <a:bodyPr wrap="none" rtlCol="0">
            <a:spAutoFit/>
          </a:bodyPr>
          <a:lstStyle/>
          <a:p>
            <a:r>
              <a:rPr kumimoji="1" lang="zh-CN" altLang="en-US" sz="6000" dirty="0">
                <a:solidFill>
                  <a:srgbClr val="FCCA2D"/>
                </a:solidFill>
                <a:latin typeface="思源黑体 CN Bold" panose="020B0800000000000000" pitchFamily="34" charset="-122"/>
                <a:ea typeface="思源黑体 CN Bold" panose="020B0800000000000000" pitchFamily="34" charset="-122"/>
              </a:rPr>
              <a:t>目录</a:t>
            </a:r>
          </a:p>
        </p:txBody>
      </p:sp>
      <p:sp>
        <p:nvSpPr>
          <p:cNvPr id="8" name="文本框 7">
            <a:extLst>
              <a:ext uri="{FF2B5EF4-FFF2-40B4-BE49-F238E27FC236}">
                <a16:creationId xmlns:a16="http://schemas.microsoft.com/office/drawing/2014/main" xmlns="" id="{05F778D4-B7E7-43D1-A391-F9A8E1020700}"/>
              </a:ext>
            </a:extLst>
          </p:cNvPr>
          <p:cNvSpPr txBox="1"/>
          <p:nvPr/>
        </p:nvSpPr>
        <p:spPr>
          <a:xfrm>
            <a:off x="1895709" y="2605478"/>
            <a:ext cx="2571538" cy="646331"/>
          </a:xfrm>
          <a:prstGeom prst="rect">
            <a:avLst/>
          </a:prstGeom>
          <a:noFill/>
        </p:spPr>
        <p:txBody>
          <a:bodyPr wrap="none" rtlCol="0">
            <a:spAutoFit/>
          </a:bodyPr>
          <a:lstStyle/>
          <a:p>
            <a:r>
              <a:rPr kumimoji="1" lang="en-US" altLang="zh-CN" sz="3600" dirty="0">
                <a:solidFill>
                  <a:srgbClr val="5193C5"/>
                </a:solidFill>
                <a:latin typeface="思源黑体 CN Normal" panose="020B0400000000000000" pitchFamily="34" charset="-122"/>
                <a:ea typeface="思源黑体 CN Normal" panose="020B0400000000000000" pitchFamily="34" charset="-122"/>
              </a:rPr>
              <a:t>CONTENTS</a:t>
            </a:r>
            <a:endParaRPr kumimoji="1" lang="zh-CN" altLang="en-US" sz="3600" dirty="0">
              <a:solidFill>
                <a:srgbClr val="5193C5"/>
              </a:solidFill>
              <a:latin typeface="思源黑体 CN Normal" panose="020B0400000000000000" pitchFamily="34" charset="-122"/>
              <a:ea typeface="思源黑体 CN Normal" panose="020B0400000000000000" pitchFamily="34" charset="-122"/>
            </a:endParaRPr>
          </a:p>
        </p:txBody>
      </p:sp>
      <p:cxnSp>
        <p:nvCxnSpPr>
          <p:cNvPr id="9" name="直线连接符 7">
            <a:extLst>
              <a:ext uri="{FF2B5EF4-FFF2-40B4-BE49-F238E27FC236}">
                <a16:creationId xmlns:a16="http://schemas.microsoft.com/office/drawing/2014/main" xmlns="" id="{AC2561B4-2F65-4CEB-9D65-BE755DD65B2C}"/>
              </a:ext>
            </a:extLst>
          </p:cNvPr>
          <p:cNvCxnSpPr>
            <a:cxnSpLocks/>
          </p:cNvCxnSpPr>
          <p:nvPr/>
        </p:nvCxnSpPr>
        <p:spPr>
          <a:xfrm>
            <a:off x="4650377" y="1515291"/>
            <a:ext cx="0" cy="4062551"/>
          </a:xfrm>
          <a:prstGeom prst="line">
            <a:avLst/>
          </a:prstGeom>
          <a:ln w="9525">
            <a:solidFill>
              <a:srgbClr val="FCCA2D"/>
            </a:solidFill>
          </a:ln>
        </p:spPr>
        <p:style>
          <a:lnRef idx="1">
            <a:schemeClr val="accent1"/>
          </a:lnRef>
          <a:fillRef idx="0">
            <a:schemeClr val="accent1"/>
          </a:fillRef>
          <a:effectRef idx="0">
            <a:schemeClr val="accent1"/>
          </a:effectRef>
          <a:fontRef idx="minor">
            <a:schemeClr val="tx1"/>
          </a:fontRef>
        </p:style>
      </p:cxnSp>
      <p:sp>
        <p:nvSpPr>
          <p:cNvPr id="10" name="文本框 9">
            <a:extLst>
              <a:ext uri="{FF2B5EF4-FFF2-40B4-BE49-F238E27FC236}">
                <a16:creationId xmlns:a16="http://schemas.microsoft.com/office/drawing/2014/main" xmlns="" id="{160DCDD2-2930-4496-8271-41A5AAE8FE30}"/>
              </a:ext>
            </a:extLst>
          </p:cNvPr>
          <p:cNvSpPr txBox="1"/>
          <p:nvPr/>
        </p:nvSpPr>
        <p:spPr>
          <a:xfrm>
            <a:off x="4937819" y="759279"/>
            <a:ext cx="3929281" cy="4815485"/>
          </a:xfrm>
          <a:prstGeom prst="rect">
            <a:avLst/>
          </a:prstGeom>
          <a:noFill/>
        </p:spPr>
        <p:txBody>
          <a:bodyPr wrap="none" rtlCol="0">
            <a:spAutoFit/>
          </a:bodyPr>
          <a:lstStyle/>
          <a:p>
            <a:pPr marL="457200" indent="-457200">
              <a:lnSpc>
                <a:spcPct val="250000"/>
              </a:lnSpc>
              <a:buFont typeface="Arial" panose="020B0604020202020204" pitchFamily="34" charset="0"/>
              <a:buChar char="•"/>
            </a:pPr>
            <a:r>
              <a:rPr kumimoji="1" lang="zh-CN" altLang="en-US" sz="3200" dirty="0">
                <a:solidFill>
                  <a:srgbClr val="5193C5"/>
                </a:solidFill>
                <a:latin typeface="思源黑体 CN Bold" panose="020B0800000000000000" pitchFamily="34" charset="-122"/>
                <a:ea typeface="思源黑体 CN Bold" panose="020B0800000000000000" pitchFamily="34" charset="-122"/>
              </a:rPr>
              <a:t>浪费粮食的现象</a:t>
            </a:r>
          </a:p>
          <a:p>
            <a:pPr marL="457200" indent="-457200">
              <a:lnSpc>
                <a:spcPct val="250000"/>
              </a:lnSpc>
              <a:buFont typeface="Arial" panose="020B0604020202020204" pitchFamily="34" charset="0"/>
              <a:buChar char="•"/>
            </a:pPr>
            <a:r>
              <a:rPr kumimoji="1" lang="zh-CN" altLang="en-US" sz="3200" dirty="0">
                <a:solidFill>
                  <a:srgbClr val="FCCA2D"/>
                </a:solidFill>
                <a:latin typeface="思源黑体 CN Bold" panose="020B0800000000000000" pitchFamily="34" charset="-122"/>
                <a:ea typeface="思源黑体 CN Bold" panose="020B0800000000000000" pitchFamily="34" charset="-122"/>
              </a:rPr>
              <a:t>节约粮食的必要性</a:t>
            </a:r>
          </a:p>
          <a:p>
            <a:pPr marL="457200" indent="-457200">
              <a:lnSpc>
                <a:spcPct val="250000"/>
              </a:lnSpc>
              <a:buFont typeface="Arial" panose="020B0604020202020204" pitchFamily="34" charset="0"/>
              <a:buChar char="•"/>
            </a:pPr>
            <a:r>
              <a:rPr kumimoji="1" lang="zh-CN" altLang="en-US" sz="3200" dirty="0">
                <a:solidFill>
                  <a:srgbClr val="5193C5"/>
                </a:solidFill>
                <a:latin typeface="思源黑体 CN Bold" panose="020B0800000000000000" pitchFamily="34" charset="-122"/>
                <a:ea typeface="思源黑体 CN Bold" panose="020B0800000000000000" pitchFamily="34" charset="-122"/>
              </a:rPr>
              <a:t>重要的指示精神</a:t>
            </a:r>
          </a:p>
          <a:p>
            <a:pPr marL="457200" indent="-457200">
              <a:lnSpc>
                <a:spcPct val="250000"/>
              </a:lnSpc>
              <a:buFont typeface="Arial" panose="020B0604020202020204" pitchFamily="34" charset="0"/>
              <a:buChar char="•"/>
            </a:pPr>
            <a:r>
              <a:rPr kumimoji="1" lang="zh-CN" altLang="en-US" sz="3200" dirty="0">
                <a:solidFill>
                  <a:srgbClr val="FCCA2D"/>
                </a:solidFill>
                <a:latin typeface="思源黑体 CN Bold" panose="020B0800000000000000" pitchFamily="34" charset="-122"/>
                <a:ea typeface="思源黑体 CN Bold" panose="020B0800000000000000" pitchFamily="34" charset="-122"/>
              </a:rPr>
              <a:t>节约粮食从我做起</a:t>
            </a:r>
          </a:p>
        </p:txBody>
      </p:sp>
      <p:sp>
        <p:nvSpPr>
          <p:cNvPr id="11" name="文本框 10">
            <a:extLst>
              <a:ext uri="{FF2B5EF4-FFF2-40B4-BE49-F238E27FC236}">
                <a16:creationId xmlns:a16="http://schemas.microsoft.com/office/drawing/2014/main" xmlns="" id="{B2BF7249-C58F-410E-A05D-89B1B91CF35F}"/>
              </a:ext>
            </a:extLst>
          </p:cNvPr>
          <p:cNvSpPr txBox="1"/>
          <p:nvPr/>
        </p:nvSpPr>
        <p:spPr>
          <a:xfrm>
            <a:off x="5372539" y="1752428"/>
            <a:ext cx="3578581" cy="444609"/>
          </a:xfrm>
          <a:prstGeom prst="rect">
            <a:avLst/>
          </a:prstGeom>
          <a:noFill/>
        </p:spPr>
        <p:txBody>
          <a:bodyPr wrap="square" rtlCol="0">
            <a:spAutoFit/>
          </a:bodyPr>
          <a:lstStyle/>
          <a:p>
            <a:pPr>
              <a:lnSpc>
                <a:spcPct val="120000"/>
              </a:lnSpc>
            </a:pPr>
            <a:r>
              <a:rPr lang="en" altLang="zh-CN" sz="1050" dirty="0">
                <a:solidFill>
                  <a:schemeClr val="tx1">
                    <a:lumMod val="75000"/>
                    <a:lumOff val="25000"/>
                  </a:schemeClr>
                </a:solidFill>
                <a:latin typeface="思源黑体 CN Normal" panose="020B0400000000000000" pitchFamily="34" charset="-122"/>
                <a:ea typeface="思源黑体 CN Normal" panose="020B0400000000000000" pitchFamily="34" charset="-122"/>
              </a:rPr>
              <a:t>please enter the text you need here. thank you for using our ppt template.</a:t>
            </a:r>
          </a:p>
        </p:txBody>
      </p:sp>
      <p:sp>
        <p:nvSpPr>
          <p:cNvPr id="12" name="文本框 11">
            <a:extLst>
              <a:ext uri="{FF2B5EF4-FFF2-40B4-BE49-F238E27FC236}">
                <a16:creationId xmlns:a16="http://schemas.microsoft.com/office/drawing/2014/main" xmlns="" id="{A1504BF1-D6A7-4497-9945-D99A9EDE2586}"/>
              </a:ext>
            </a:extLst>
          </p:cNvPr>
          <p:cNvSpPr txBox="1"/>
          <p:nvPr/>
        </p:nvSpPr>
        <p:spPr>
          <a:xfrm>
            <a:off x="5372539" y="2985547"/>
            <a:ext cx="3578581" cy="444609"/>
          </a:xfrm>
          <a:prstGeom prst="rect">
            <a:avLst/>
          </a:prstGeom>
          <a:noFill/>
        </p:spPr>
        <p:txBody>
          <a:bodyPr wrap="square" rtlCol="0">
            <a:spAutoFit/>
          </a:bodyPr>
          <a:lstStyle/>
          <a:p>
            <a:pPr>
              <a:lnSpc>
                <a:spcPct val="120000"/>
              </a:lnSpc>
            </a:pPr>
            <a:r>
              <a:rPr lang="en" altLang="zh-CN" sz="1050" dirty="0">
                <a:solidFill>
                  <a:schemeClr val="tx1">
                    <a:lumMod val="75000"/>
                    <a:lumOff val="25000"/>
                  </a:schemeClr>
                </a:solidFill>
                <a:latin typeface="思源黑体 CN Normal" panose="020B0400000000000000" pitchFamily="34" charset="-122"/>
                <a:ea typeface="思源黑体 CN Normal" panose="020B0400000000000000" pitchFamily="34" charset="-122"/>
              </a:rPr>
              <a:t>please enter the text you need here. thank you for using our ppt template.</a:t>
            </a:r>
          </a:p>
        </p:txBody>
      </p:sp>
      <p:sp>
        <p:nvSpPr>
          <p:cNvPr id="13" name="文本框 12">
            <a:extLst>
              <a:ext uri="{FF2B5EF4-FFF2-40B4-BE49-F238E27FC236}">
                <a16:creationId xmlns:a16="http://schemas.microsoft.com/office/drawing/2014/main" xmlns="" id="{1F9E3D92-B3C6-4E43-ACF2-25E5A500AFBA}"/>
              </a:ext>
            </a:extLst>
          </p:cNvPr>
          <p:cNvSpPr txBox="1"/>
          <p:nvPr/>
        </p:nvSpPr>
        <p:spPr>
          <a:xfrm>
            <a:off x="5372538" y="4180081"/>
            <a:ext cx="3578581" cy="444609"/>
          </a:xfrm>
          <a:prstGeom prst="rect">
            <a:avLst/>
          </a:prstGeom>
          <a:noFill/>
        </p:spPr>
        <p:txBody>
          <a:bodyPr wrap="square" rtlCol="0">
            <a:spAutoFit/>
          </a:bodyPr>
          <a:lstStyle/>
          <a:p>
            <a:pPr>
              <a:lnSpc>
                <a:spcPct val="120000"/>
              </a:lnSpc>
            </a:pPr>
            <a:r>
              <a:rPr lang="en" altLang="zh-CN" sz="1050" dirty="0">
                <a:solidFill>
                  <a:schemeClr val="tx1">
                    <a:lumMod val="75000"/>
                    <a:lumOff val="25000"/>
                  </a:schemeClr>
                </a:solidFill>
                <a:latin typeface="思源黑体 CN Normal" panose="020B0400000000000000" pitchFamily="34" charset="-122"/>
                <a:ea typeface="思源黑体 CN Normal" panose="020B0400000000000000" pitchFamily="34" charset="-122"/>
              </a:rPr>
              <a:t>please enter the text you need here. thank you for using our ppt template.</a:t>
            </a:r>
          </a:p>
        </p:txBody>
      </p:sp>
      <p:sp>
        <p:nvSpPr>
          <p:cNvPr id="14" name="文本框 13">
            <a:extLst>
              <a:ext uri="{FF2B5EF4-FFF2-40B4-BE49-F238E27FC236}">
                <a16:creationId xmlns:a16="http://schemas.microsoft.com/office/drawing/2014/main" xmlns="" id="{ACB38529-570B-465A-ACC0-EB0BA76D3131}"/>
              </a:ext>
            </a:extLst>
          </p:cNvPr>
          <p:cNvSpPr txBox="1"/>
          <p:nvPr/>
        </p:nvSpPr>
        <p:spPr>
          <a:xfrm>
            <a:off x="5372538" y="5413200"/>
            <a:ext cx="3578581" cy="444609"/>
          </a:xfrm>
          <a:prstGeom prst="rect">
            <a:avLst/>
          </a:prstGeom>
          <a:noFill/>
        </p:spPr>
        <p:txBody>
          <a:bodyPr wrap="square" rtlCol="0">
            <a:spAutoFit/>
          </a:bodyPr>
          <a:lstStyle/>
          <a:p>
            <a:pPr>
              <a:lnSpc>
                <a:spcPct val="120000"/>
              </a:lnSpc>
            </a:pPr>
            <a:r>
              <a:rPr lang="en" altLang="zh-CN" sz="1050" dirty="0">
                <a:solidFill>
                  <a:schemeClr val="tx1">
                    <a:lumMod val="75000"/>
                    <a:lumOff val="25000"/>
                  </a:schemeClr>
                </a:solidFill>
                <a:latin typeface="思源黑体 CN Normal" panose="020B0400000000000000" pitchFamily="34" charset="-122"/>
                <a:ea typeface="思源黑体 CN Normal" panose="020B0400000000000000" pitchFamily="34" charset="-122"/>
              </a:rPr>
              <a:t>please enter the text you need here. thank you for using our ppt template.</a:t>
            </a:r>
          </a:p>
        </p:txBody>
      </p:sp>
      <p:pic>
        <p:nvPicPr>
          <p:cNvPr id="15" name="图片 14">
            <a:extLst>
              <a:ext uri="{FF2B5EF4-FFF2-40B4-BE49-F238E27FC236}">
                <a16:creationId xmlns:a16="http://schemas.microsoft.com/office/drawing/2014/main" xmlns="" id="{01491B2C-6B50-46BE-9DD8-4A5CBEAD68F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766121" y="3146296"/>
            <a:ext cx="4011561" cy="4011561"/>
          </a:xfrm>
          <a:prstGeom prst="rect">
            <a:avLst/>
          </a:prstGeom>
        </p:spPr>
      </p:pic>
      <p:grpSp>
        <p:nvGrpSpPr>
          <p:cNvPr id="2" name="组合 1">
            <a:extLst>
              <a:ext uri="{FF2B5EF4-FFF2-40B4-BE49-F238E27FC236}">
                <a16:creationId xmlns:a16="http://schemas.microsoft.com/office/drawing/2014/main" xmlns="" id="{550CC202-76F7-41CB-ADE7-01BD0CD10D8A}"/>
              </a:ext>
            </a:extLst>
          </p:cNvPr>
          <p:cNvGrpSpPr/>
          <p:nvPr/>
        </p:nvGrpSpPr>
        <p:grpSpPr>
          <a:xfrm>
            <a:off x="-15522" y="2095105"/>
            <a:ext cx="3242648" cy="4850684"/>
            <a:chOff x="-15522" y="2095105"/>
            <a:chExt cx="3242648" cy="4850684"/>
          </a:xfrm>
        </p:grpSpPr>
        <p:pic>
          <p:nvPicPr>
            <p:cNvPr id="16" name="图片 15">
              <a:extLst>
                <a:ext uri="{FF2B5EF4-FFF2-40B4-BE49-F238E27FC236}">
                  <a16:creationId xmlns:a16="http://schemas.microsoft.com/office/drawing/2014/main" xmlns="" id="{563D6140-2C14-40FA-86FF-FF7CA803695A}"/>
                </a:ext>
              </a:extLst>
            </p:cNvPr>
            <p:cNvPicPr>
              <a:picLocks noChangeAspect="1"/>
            </p:cNvPicPr>
            <p:nvPr/>
          </p:nvPicPr>
          <p:blipFill rotWithShape="1">
            <a:blip r:embed="rId3">
              <a:extLst>
                <a:ext uri="{28A0092B-C50C-407E-A947-70E740481C1C}">
                  <a14:useLocalDpi xmlns:a14="http://schemas.microsoft.com/office/drawing/2010/main" val="0"/>
                </a:ext>
              </a:extLst>
            </a:blip>
            <a:srcRect l="22875" r="9587" b="10696"/>
            <a:stretch/>
          </p:blipFill>
          <p:spPr>
            <a:xfrm flipH="1">
              <a:off x="64062" y="5204690"/>
              <a:ext cx="3163064" cy="1741099"/>
            </a:xfrm>
            <a:prstGeom prst="rect">
              <a:avLst/>
            </a:prstGeom>
          </p:spPr>
        </p:pic>
        <p:pic>
          <p:nvPicPr>
            <p:cNvPr id="17" name="图片 16">
              <a:extLst>
                <a:ext uri="{FF2B5EF4-FFF2-40B4-BE49-F238E27FC236}">
                  <a16:creationId xmlns:a16="http://schemas.microsoft.com/office/drawing/2014/main" xmlns="" id="{5E49E7CE-3793-448A-AAB3-6D0686D8A133}"/>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7494"/>
            <a:stretch/>
          </p:blipFill>
          <p:spPr>
            <a:xfrm>
              <a:off x="-15522" y="2095105"/>
              <a:ext cx="2908625" cy="4011561"/>
            </a:xfrm>
            <a:prstGeom prst="rect">
              <a:avLst/>
            </a:prstGeom>
          </p:spPr>
        </p:pic>
      </p:grpSp>
      <p:pic>
        <p:nvPicPr>
          <p:cNvPr id="18" name="图片 17">
            <a:extLst>
              <a:ext uri="{FF2B5EF4-FFF2-40B4-BE49-F238E27FC236}">
                <a16:creationId xmlns:a16="http://schemas.microsoft.com/office/drawing/2014/main" xmlns="" id="{636CD369-640A-4E77-837D-435595BE4570}"/>
              </a:ext>
            </a:extLst>
          </p:cNvPr>
          <p:cNvPicPr>
            <a:picLocks noChangeAspect="1"/>
          </p:cNvPicPr>
          <p:nvPr/>
        </p:nvPicPr>
        <p:blipFill rotWithShape="1">
          <a:blip r:embed="rId5">
            <a:extLst>
              <a:ext uri="{28A0092B-C50C-407E-A947-70E740481C1C}">
                <a14:useLocalDpi xmlns:a14="http://schemas.microsoft.com/office/drawing/2010/main" val="0"/>
              </a:ext>
            </a:extLst>
          </a:blip>
          <a:srcRect b="56535"/>
          <a:stretch/>
        </p:blipFill>
        <p:spPr>
          <a:xfrm flipH="1" flipV="1">
            <a:off x="9648372" y="431754"/>
            <a:ext cx="3261773" cy="1417733"/>
          </a:xfrm>
          <a:prstGeom prst="rect">
            <a:avLst/>
          </a:prstGeom>
        </p:spPr>
      </p:pic>
    </p:spTree>
    <p:extLst>
      <p:ext uri="{BB962C8B-B14F-4D97-AF65-F5344CB8AC3E}">
        <p14:creationId xmlns:p14="http://schemas.microsoft.com/office/powerpoint/2010/main" val="3144526457"/>
      </p:ext>
    </p:extLst>
  </p:cSld>
  <p:clrMapOvr>
    <a:masterClrMapping/>
  </p:clrMapOvr>
  <p:transition spd="slow" advClick="0" advTm="0">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dissolve">
                                      <p:cBhvr>
                                        <p:cTn id="7" dur="500"/>
                                        <p:tgtEl>
                                          <p:spTgt spid="20"/>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1000"/>
                                        <p:tgtEl>
                                          <p:spTgt spid="2"/>
                                        </p:tgtEl>
                                      </p:cBhvr>
                                    </p:animEffect>
                                    <p:anim calcmode="lin" valueType="num">
                                      <p:cBhvr>
                                        <p:cTn id="12" dur="1000" fill="hold"/>
                                        <p:tgtEl>
                                          <p:spTgt spid="2"/>
                                        </p:tgtEl>
                                        <p:attrNameLst>
                                          <p:attrName>ppt_x</p:attrName>
                                        </p:attrNameLst>
                                      </p:cBhvr>
                                      <p:tavLst>
                                        <p:tav tm="0">
                                          <p:val>
                                            <p:strVal val="#ppt_x"/>
                                          </p:val>
                                        </p:tav>
                                        <p:tav tm="100000">
                                          <p:val>
                                            <p:strVal val="#ppt_x"/>
                                          </p:val>
                                        </p:tav>
                                      </p:tavLst>
                                    </p:anim>
                                    <p:anim calcmode="lin" valueType="num">
                                      <p:cBhvr>
                                        <p:cTn id="13" dur="1000" fill="hold"/>
                                        <p:tgtEl>
                                          <p:spTgt spid="2"/>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50" presetClass="entr" presetSubtype="0" decel="100000"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1000" fill="hold"/>
                                        <p:tgtEl>
                                          <p:spTgt spid="7"/>
                                        </p:tgtEl>
                                        <p:attrNameLst>
                                          <p:attrName>ppt_w</p:attrName>
                                        </p:attrNameLst>
                                      </p:cBhvr>
                                      <p:tavLst>
                                        <p:tav tm="0">
                                          <p:val>
                                            <p:strVal val="#ppt_w+.3"/>
                                          </p:val>
                                        </p:tav>
                                        <p:tav tm="100000">
                                          <p:val>
                                            <p:strVal val="#ppt_w"/>
                                          </p:val>
                                        </p:tav>
                                      </p:tavLst>
                                    </p:anim>
                                    <p:anim calcmode="lin" valueType="num">
                                      <p:cBhvr>
                                        <p:cTn id="18" dur="1000" fill="hold"/>
                                        <p:tgtEl>
                                          <p:spTgt spid="7"/>
                                        </p:tgtEl>
                                        <p:attrNameLst>
                                          <p:attrName>ppt_h</p:attrName>
                                        </p:attrNameLst>
                                      </p:cBhvr>
                                      <p:tavLst>
                                        <p:tav tm="0">
                                          <p:val>
                                            <p:strVal val="#ppt_h"/>
                                          </p:val>
                                        </p:tav>
                                        <p:tav tm="100000">
                                          <p:val>
                                            <p:strVal val="#ppt_h"/>
                                          </p:val>
                                        </p:tav>
                                      </p:tavLst>
                                    </p:anim>
                                    <p:animEffect transition="in" filter="fade">
                                      <p:cBhvr>
                                        <p:cTn id="19" dur="1000"/>
                                        <p:tgtEl>
                                          <p:spTgt spid="7"/>
                                        </p:tgtEl>
                                      </p:cBhvr>
                                    </p:animEffect>
                                  </p:childTnLst>
                                </p:cTn>
                              </p:par>
                              <p:par>
                                <p:cTn id="20" presetID="50" presetClass="entr" presetSubtype="0" decel="100000"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p:cTn id="22" dur="1000" fill="hold"/>
                                        <p:tgtEl>
                                          <p:spTgt spid="8"/>
                                        </p:tgtEl>
                                        <p:attrNameLst>
                                          <p:attrName>ppt_w</p:attrName>
                                        </p:attrNameLst>
                                      </p:cBhvr>
                                      <p:tavLst>
                                        <p:tav tm="0">
                                          <p:val>
                                            <p:strVal val="#ppt_w+.3"/>
                                          </p:val>
                                        </p:tav>
                                        <p:tav tm="100000">
                                          <p:val>
                                            <p:strVal val="#ppt_w"/>
                                          </p:val>
                                        </p:tav>
                                      </p:tavLst>
                                    </p:anim>
                                    <p:anim calcmode="lin" valueType="num">
                                      <p:cBhvr>
                                        <p:cTn id="23" dur="1000" fill="hold"/>
                                        <p:tgtEl>
                                          <p:spTgt spid="8"/>
                                        </p:tgtEl>
                                        <p:attrNameLst>
                                          <p:attrName>ppt_h</p:attrName>
                                        </p:attrNameLst>
                                      </p:cBhvr>
                                      <p:tavLst>
                                        <p:tav tm="0">
                                          <p:val>
                                            <p:strVal val="#ppt_h"/>
                                          </p:val>
                                        </p:tav>
                                        <p:tav tm="100000">
                                          <p:val>
                                            <p:strVal val="#ppt_h"/>
                                          </p:val>
                                        </p:tav>
                                      </p:tavLst>
                                    </p:anim>
                                    <p:animEffect transition="in" filter="fade">
                                      <p:cBhvr>
                                        <p:cTn id="24" dur="1000"/>
                                        <p:tgtEl>
                                          <p:spTgt spid="8"/>
                                        </p:tgtEl>
                                      </p:cBhvr>
                                    </p:animEffect>
                                  </p:childTnLst>
                                </p:cTn>
                              </p:par>
                            </p:childTnLst>
                          </p:cTn>
                        </p:par>
                        <p:par>
                          <p:cTn id="25" fill="hold">
                            <p:stCondLst>
                              <p:cond delay="2500"/>
                            </p:stCondLst>
                            <p:childTnLst>
                              <p:par>
                                <p:cTn id="26" presetID="22" presetClass="entr" presetSubtype="1" fill="hold" nodeType="after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wipe(up)">
                                      <p:cBhvr>
                                        <p:cTn id="28" dur="500"/>
                                        <p:tgtEl>
                                          <p:spTgt spid="9"/>
                                        </p:tgtEl>
                                      </p:cBhvr>
                                    </p:animEffect>
                                  </p:childTnLst>
                                </p:cTn>
                              </p:par>
                            </p:childTnLst>
                          </p:cTn>
                        </p:par>
                        <p:par>
                          <p:cTn id="29" fill="hold">
                            <p:stCondLst>
                              <p:cond delay="3000"/>
                            </p:stCondLst>
                            <p:childTnLst>
                              <p:par>
                                <p:cTn id="30" presetID="41" presetClass="entr" presetSubtype="0" fill="hold" grpId="0" nodeType="afterEffect">
                                  <p:stCondLst>
                                    <p:cond delay="0"/>
                                  </p:stCondLst>
                                  <p:iterate type="lt">
                                    <p:tmPct val="10000"/>
                                  </p:iterate>
                                  <p:childTnLst>
                                    <p:set>
                                      <p:cBhvr>
                                        <p:cTn id="31" dur="1" fill="hold">
                                          <p:stCondLst>
                                            <p:cond delay="0"/>
                                          </p:stCondLst>
                                        </p:cTn>
                                        <p:tgtEl>
                                          <p:spTgt spid="10"/>
                                        </p:tgtEl>
                                        <p:attrNameLst>
                                          <p:attrName>style.visibility</p:attrName>
                                        </p:attrNameLst>
                                      </p:cBhvr>
                                      <p:to>
                                        <p:strVal val="visible"/>
                                      </p:to>
                                    </p:set>
                                    <p:anim calcmode="lin" valueType="num">
                                      <p:cBhvr>
                                        <p:cTn id="32"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33" dur="500" fill="hold"/>
                                        <p:tgtEl>
                                          <p:spTgt spid="10"/>
                                        </p:tgtEl>
                                        <p:attrNameLst>
                                          <p:attrName>ppt_y</p:attrName>
                                        </p:attrNameLst>
                                      </p:cBhvr>
                                      <p:tavLst>
                                        <p:tav tm="0">
                                          <p:val>
                                            <p:strVal val="#ppt_y"/>
                                          </p:val>
                                        </p:tav>
                                        <p:tav tm="100000">
                                          <p:val>
                                            <p:strVal val="#ppt_y"/>
                                          </p:val>
                                        </p:tav>
                                      </p:tavLst>
                                    </p:anim>
                                    <p:anim calcmode="lin" valueType="num">
                                      <p:cBhvr>
                                        <p:cTn id="34"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35"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36" dur="500" tmFilter="0,0; .5, 1; 1, 1"/>
                                        <p:tgtEl>
                                          <p:spTgt spid="10"/>
                                        </p:tgtEl>
                                      </p:cBhvr>
                                    </p:animEffect>
                                  </p:childTnLst>
                                </p:cTn>
                              </p:par>
                            </p:childTnLst>
                          </p:cTn>
                        </p:par>
                        <p:par>
                          <p:cTn id="37" fill="hold">
                            <p:stCondLst>
                              <p:cond delay="4950"/>
                            </p:stCondLst>
                            <p:childTnLst>
                              <p:par>
                                <p:cTn id="38" presetID="22" presetClass="entr" presetSubtype="8" fill="hold" grpId="0" nodeType="after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wipe(left)">
                                      <p:cBhvr>
                                        <p:cTn id="40" dur="500"/>
                                        <p:tgtEl>
                                          <p:spTgt spid="11"/>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wipe(left)">
                                      <p:cBhvr>
                                        <p:cTn id="43" dur="500"/>
                                        <p:tgtEl>
                                          <p:spTgt spid="12"/>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13"/>
                                        </p:tgtEl>
                                        <p:attrNameLst>
                                          <p:attrName>style.visibility</p:attrName>
                                        </p:attrNameLst>
                                      </p:cBhvr>
                                      <p:to>
                                        <p:strVal val="visible"/>
                                      </p:to>
                                    </p:set>
                                    <p:animEffect transition="in" filter="wipe(left)">
                                      <p:cBhvr>
                                        <p:cTn id="46" dur="500"/>
                                        <p:tgtEl>
                                          <p:spTgt spid="13"/>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14"/>
                                        </p:tgtEl>
                                        <p:attrNameLst>
                                          <p:attrName>style.visibility</p:attrName>
                                        </p:attrNameLst>
                                      </p:cBhvr>
                                      <p:to>
                                        <p:strVal val="visible"/>
                                      </p:to>
                                    </p:set>
                                    <p:animEffect transition="in" filter="wipe(left)">
                                      <p:cBhvr>
                                        <p:cTn id="49" dur="500"/>
                                        <p:tgtEl>
                                          <p:spTgt spid="14"/>
                                        </p:tgtEl>
                                      </p:cBhvr>
                                    </p:animEffect>
                                  </p:childTnLst>
                                </p:cTn>
                              </p:par>
                            </p:childTnLst>
                          </p:cTn>
                        </p:par>
                        <p:par>
                          <p:cTn id="50" fill="hold">
                            <p:stCondLst>
                              <p:cond delay="5450"/>
                            </p:stCondLst>
                            <p:childTnLst>
                              <p:par>
                                <p:cTn id="51" presetID="42" presetClass="entr" presetSubtype="0" fill="hold" nodeType="afterEffect">
                                  <p:stCondLst>
                                    <p:cond delay="0"/>
                                  </p:stCondLst>
                                  <p:childTnLst>
                                    <p:set>
                                      <p:cBhvr>
                                        <p:cTn id="52" dur="1" fill="hold">
                                          <p:stCondLst>
                                            <p:cond delay="0"/>
                                          </p:stCondLst>
                                        </p:cTn>
                                        <p:tgtEl>
                                          <p:spTgt spid="15"/>
                                        </p:tgtEl>
                                        <p:attrNameLst>
                                          <p:attrName>style.visibility</p:attrName>
                                        </p:attrNameLst>
                                      </p:cBhvr>
                                      <p:to>
                                        <p:strVal val="visible"/>
                                      </p:to>
                                    </p:set>
                                    <p:animEffect transition="in" filter="fade">
                                      <p:cBhvr>
                                        <p:cTn id="53" dur="1000"/>
                                        <p:tgtEl>
                                          <p:spTgt spid="15"/>
                                        </p:tgtEl>
                                      </p:cBhvr>
                                    </p:animEffect>
                                    <p:anim calcmode="lin" valueType="num">
                                      <p:cBhvr>
                                        <p:cTn id="54" dur="1000" fill="hold"/>
                                        <p:tgtEl>
                                          <p:spTgt spid="15"/>
                                        </p:tgtEl>
                                        <p:attrNameLst>
                                          <p:attrName>ppt_x</p:attrName>
                                        </p:attrNameLst>
                                      </p:cBhvr>
                                      <p:tavLst>
                                        <p:tav tm="0">
                                          <p:val>
                                            <p:strVal val="#ppt_x"/>
                                          </p:val>
                                        </p:tav>
                                        <p:tav tm="100000">
                                          <p:val>
                                            <p:strVal val="#ppt_x"/>
                                          </p:val>
                                        </p:tav>
                                      </p:tavLst>
                                    </p:anim>
                                    <p:anim calcmode="lin" valueType="num">
                                      <p:cBhvr>
                                        <p:cTn id="55" dur="1000" fill="hold"/>
                                        <p:tgtEl>
                                          <p:spTgt spid="15"/>
                                        </p:tgtEl>
                                        <p:attrNameLst>
                                          <p:attrName>ppt_y</p:attrName>
                                        </p:attrNameLst>
                                      </p:cBhvr>
                                      <p:tavLst>
                                        <p:tav tm="0">
                                          <p:val>
                                            <p:strVal val="#ppt_y+.1"/>
                                          </p:val>
                                        </p:tav>
                                        <p:tav tm="100000">
                                          <p:val>
                                            <p:strVal val="#ppt_y"/>
                                          </p:val>
                                        </p:tav>
                                      </p:tavLst>
                                    </p:anim>
                                  </p:childTnLst>
                                </p:cTn>
                              </p:par>
                            </p:childTnLst>
                          </p:cTn>
                        </p:par>
                        <p:par>
                          <p:cTn id="56" fill="hold">
                            <p:stCondLst>
                              <p:cond delay="6450"/>
                            </p:stCondLst>
                            <p:childTnLst>
                              <p:par>
                                <p:cTn id="57" presetID="10" presetClass="entr" presetSubtype="0" fill="hold" nodeType="afterEffect">
                                  <p:stCondLst>
                                    <p:cond delay="0"/>
                                  </p:stCondLst>
                                  <p:childTnLst>
                                    <p:set>
                                      <p:cBhvr>
                                        <p:cTn id="58" dur="1" fill="hold">
                                          <p:stCondLst>
                                            <p:cond delay="0"/>
                                          </p:stCondLst>
                                        </p:cTn>
                                        <p:tgtEl>
                                          <p:spTgt spid="18"/>
                                        </p:tgtEl>
                                        <p:attrNameLst>
                                          <p:attrName>style.visibility</p:attrName>
                                        </p:attrNameLst>
                                      </p:cBhvr>
                                      <p:to>
                                        <p:strVal val="visible"/>
                                      </p:to>
                                    </p:set>
                                    <p:animEffect transition="in" filter="fade">
                                      <p:cBhvr>
                                        <p:cTn id="5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0" grpId="0"/>
      <p:bldP spid="11" grpId="0"/>
      <p:bldP spid="12" grpId="0"/>
      <p:bldP spid="13" grpId="0"/>
      <p:bldP spid="1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 name="组合 49">
            <a:extLst>
              <a:ext uri="{FF2B5EF4-FFF2-40B4-BE49-F238E27FC236}">
                <a16:creationId xmlns:a16="http://schemas.microsoft.com/office/drawing/2014/main" xmlns="" id="{3D6741B8-4E84-4B52-85D8-045122C2E175}"/>
              </a:ext>
            </a:extLst>
          </p:cNvPr>
          <p:cNvGrpSpPr/>
          <p:nvPr/>
        </p:nvGrpSpPr>
        <p:grpSpPr>
          <a:xfrm>
            <a:off x="0" y="0"/>
            <a:ext cx="12192000" cy="6858000"/>
            <a:chOff x="0" y="0"/>
            <a:chExt cx="12192000" cy="6858000"/>
          </a:xfrm>
        </p:grpSpPr>
        <p:sp>
          <p:nvSpPr>
            <p:cNvPr id="51" name="矩形 50">
              <a:extLst>
                <a:ext uri="{FF2B5EF4-FFF2-40B4-BE49-F238E27FC236}">
                  <a16:creationId xmlns:a16="http://schemas.microsoft.com/office/drawing/2014/main" xmlns="" id="{F09C47D1-50F7-4E03-A08B-18F0245ED982}"/>
                </a:ext>
              </a:extLst>
            </p:cNvPr>
            <p:cNvSpPr/>
            <p:nvPr/>
          </p:nvSpPr>
          <p:spPr>
            <a:xfrm>
              <a:off x="0" y="0"/>
              <a:ext cx="12192000" cy="6858000"/>
            </a:xfrm>
            <a:prstGeom prst="rect">
              <a:avLst/>
            </a:prstGeom>
            <a:solidFill>
              <a:srgbClr val="5193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流程图: 手动输入 51">
              <a:extLst>
                <a:ext uri="{FF2B5EF4-FFF2-40B4-BE49-F238E27FC236}">
                  <a16:creationId xmlns:a16="http://schemas.microsoft.com/office/drawing/2014/main" xmlns="" id="{00E24745-AA92-4D0C-AFC6-1F11F8D25847}"/>
                </a:ext>
              </a:extLst>
            </p:cNvPr>
            <p:cNvSpPr/>
            <p:nvPr/>
          </p:nvSpPr>
          <p:spPr>
            <a:xfrm>
              <a:off x="0" y="2698955"/>
              <a:ext cx="12192000" cy="4159045"/>
            </a:xfrm>
            <a:prstGeom prst="flowChartManualInput">
              <a:avLst/>
            </a:prstGeom>
            <a:solidFill>
              <a:srgbClr val="FCCA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31" name="图片 30">
            <a:extLst>
              <a:ext uri="{FF2B5EF4-FFF2-40B4-BE49-F238E27FC236}">
                <a16:creationId xmlns:a16="http://schemas.microsoft.com/office/drawing/2014/main" xmlns="" id="{45122CB9-8D11-47BF-9603-76A99837BB37}"/>
              </a:ext>
            </a:extLst>
          </p:cNvPr>
          <p:cNvPicPr>
            <a:picLocks noChangeAspect="1"/>
          </p:cNvPicPr>
          <p:nvPr/>
        </p:nvPicPr>
        <p:blipFill rotWithShape="1">
          <a:blip r:embed="rId2">
            <a:extLst>
              <a:ext uri="{28A0092B-C50C-407E-A947-70E740481C1C}">
                <a14:useLocalDpi xmlns:a14="http://schemas.microsoft.com/office/drawing/2010/main" val="0"/>
              </a:ext>
            </a:extLst>
          </a:blip>
          <a:srcRect b="56535"/>
          <a:stretch/>
        </p:blipFill>
        <p:spPr>
          <a:xfrm flipV="1">
            <a:off x="-689806" y="415185"/>
            <a:ext cx="3261773" cy="1417733"/>
          </a:xfrm>
          <a:prstGeom prst="rect">
            <a:avLst/>
          </a:prstGeom>
        </p:spPr>
      </p:pic>
      <p:pic>
        <p:nvPicPr>
          <p:cNvPr id="10" name="图片 9">
            <a:extLst>
              <a:ext uri="{FF2B5EF4-FFF2-40B4-BE49-F238E27FC236}">
                <a16:creationId xmlns:a16="http://schemas.microsoft.com/office/drawing/2014/main" xmlns="" id="{E1B445C0-3E21-40C0-9F9C-0D588E64C204}"/>
              </a:ext>
            </a:extLst>
          </p:cNvPr>
          <p:cNvPicPr>
            <a:picLocks noChangeAspect="1"/>
          </p:cNvPicPr>
          <p:nvPr/>
        </p:nvPicPr>
        <p:blipFill rotWithShape="1">
          <a:blip r:embed="rId3" cstate="print">
            <a:extLst>
              <a:ext uri="{BEBA8EAE-BF5A-486C-A8C5-ECC9F3942E4B}">
                <a14:imgProps xmlns:a14="http://schemas.microsoft.com/office/drawing/2010/main">
                  <a14:imgLayer>
                    <a14:imgEffect>
                      <a14:brightnessContrast bright="20000"/>
                    </a14:imgEffect>
                  </a14:imgLayer>
                </a14:imgProps>
              </a:ext>
              <a:ext uri="{28A0092B-C50C-407E-A947-70E740481C1C}">
                <a14:useLocalDpi xmlns:a14="http://schemas.microsoft.com/office/drawing/2010/main" val="0"/>
              </a:ext>
            </a:extLst>
          </a:blip>
          <a:srcRect t="16349" b="12895"/>
          <a:stretch/>
        </p:blipFill>
        <p:spPr>
          <a:xfrm rot="21396399">
            <a:off x="2183978" y="1154854"/>
            <a:ext cx="7673041" cy="3619401"/>
          </a:xfrm>
          <a:prstGeom prst="rect">
            <a:avLst/>
          </a:prstGeom>
          <a:effectLst>
            <a:outerShdw blurRad="50800" dist="38100" dir="5400000" algn="t" rotWithShape="0">
              <a:prstClr val="black">
                <a:alpha val="40000"/>
              </a:prstClr>
            </a:outerShdw>
          </a:effectLst>
        </p:spPr>
      </p:pic>
      <p:grpSp>
        <p:nvGrpSpPr>
          <p:cNvPr id="27" name="组合 26">
            <a:extLst>
              <a:ext uri="{FF2B5EF4-FFF2-40B4-BE49-F238E27FC236}">
                <a16:creationId xmlns:a16="http://schemas.microsoft.com/office/drawing/2014/main" xmlns="" id="{3A4B698C-BD3D-4340-95E9-B39A36A07CF9}"/>
              </a:ext>
            </a:extLst>
          </p:cNvPr>
          <p:cNvGrpSpPr/>
          <p:nvPr/>
        </p:nvGrpSpPr>
        <p:grpSpPr>
          <a:xfrm>
            <a:off x="406044" y="232726"/>
            <a:ext cx="11459497" cy="6242416"/>
            <a:chOff x="406044" y="232726"/>
            <a:chExt cx="11459497" cy="6242416"/>
          </a:xfrm>
        </p:grpSpPr>
        <p:sp>
          <p:nvSpPr>
            <p:cNvPr id="20" name="矩形 19">
              <a:extLst>
                <a:ext uri="{FF2B5EF4-FFF2-40B4-BE49-F238E27FC236}">
                  <a16:creationId xmlns:a16="http://schemas.microsoft.com/office/drawing/2014/main" xmlns="" id="{D5F805D6-4DE5-4587-AA7F-054F2DFE582F}"/>
                </a:ext>
              </a:extLst>
            </p:cNvPr>
            <p:cNvSpPr/>
            <p:nvPr/>
          </p:nvSpPr>
          <p:spPr>
            <a:xfrm>
              <a:off x="406044" y="382858"/>
              <a:ext cx="11459497" cy="6092284"/>
            </a:xfrm>
            <a:prstGeom prst="rect">
              <a:avLst/>
            </a:prstGeom>
            <a:noFill/>
            <a:ln w="3810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a:extLst>
                <a:ext uri="{FF2B5EF4-FFF2-40B4-BE49-F238E27FC236}">
                  <a16:creationId xmlns:a16="http://schemas.microsoft.com/office/drawing/2014/main" xmlns="" id="{E7FDE28F-47C6-41BD-99E9-F5F155D49786}"/>
                </a:ext>
              </a:extLst>
            </p:cNvPr>
            <p:cNvSpPr/>
            <p:nvPr/>
          </p:nvSpPr>
          <p:spPr>
            <a:xfrm>
              <a:off x="3569110" y="232726"/>
              <a:ext cx="5043948" cy="444500"/>
            </a:xfrm>
            <a:prstGeom prst="rect">
              <a:avLst/>
            </a:prstGeom>
            <a:solidFill>
              <a:srgbClr val="5193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23" name="图片 22">
            <a:extLst>
              <a:ext uri="{FF2B5EF4-FFF2-40B4-BE49-F238E27FC236}">
                <a16:creationId xmlns:a16="http://schemas.microsoft.com/office/drawing/2014/main" xmlns="" id="{FF6F8BDA-52A5-4DBF-B160-85EE12E0488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586483" y="3116670"/>
            <a:ext cx="4011561" cy="4011561"/>
          </a:xfrm>
          <a:prstGeom prst="rect">
            <a:avLst/>
          </a:prstGeom>
        </p:spPr>
      </p:pic>
      <p:sp>
        <p:nvSpPr>
          <p:cNvPr id="24" name="矩形 23">
            <a:extLst>
              <a:ext uri="{FF2B5EF4-FFF2-40B4-BE49-F238E27FC236}">
                <a16:creationId xmlns:a16="http://schemas.microsoft.com/office/drawing/2014/main" xmlns="" id="{47195A2B-208A-4E72-9BF1-065BBC635D7D}"/>
              </a:ext>
            </a:extLst>
          </p:cNvPr>
          <p:cNvSpPr/>
          <p:nvPr/>
        </p:nvSpPr>
        <p:spPr>
          <a:xfrm rot="21328595" flipH="1">
            <a:off x="2955921" y="4806603"/>
            <a:ext cx="6639696" cy="408195"/>
          </a:xfrm>
          <a:prstGeom prst="rect">
            <a:avLst/>
          </a:prstGeom>
          <a:solidFill>
            <a:schemeClr val="bg1"/>
          </a:solidFill>
          <a:ln>
            <a:noFill/>
          </a:ln>
          <a:scene3d>
            <a:camera prst="perspectiveRigh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a:extLst>
              <a:ext uri="{FF2B5EF4-FFF2-40B4-BE49-F238E27FC236}">
                <a16:creationId xmlns:a16="http://schemas.microsoft.com/office/drawing/2014/main" xmlns="" id="{049ECDC6-715E-4EFD-9977-805009B134CC}"/>
              </a:ext>
            </a:extLst>
          </p:cNvPr>
          <p:cNvSpPr/>
          <p:nvPr/>
        </p:nvSpPr>
        <p:spPr>
          <a:xfrm rot="21360000">
            <a:off x="3574019" y="4871006"/>
            <a:ext cx="4959003" cy="369332"/>
          </a:xfrm>
          <a:prstGeom prst="rect">
            <a:avLst/>
          </a:prstGeom>
        </p:spPr>
        <p:txBody>
          <a:bodyPr wrap="square">
            <a:spAutoFit/>
          </a:bodyPr>
          <a:lstStyle/>
          <a:p>
            <a:pPr lvl="0" algn="dist">
              <a:lnSpc>
                <a:spcPct val="90000"/>
              </a:lnSpc>
              <a:buSzPct val="80000"/>
              <a:defRPr/>
            </a:pPr>
            <a:r>
              <a:rPr lang="zh-CN" altLang="en-US" sz="2000" spc="200" dirty="0">
                <a:solidFill>
                  <a:schemeClr val="tx1">
                    <a:lumMod val="75000"/>
                    <a:lumOff val="25000"/>
                  </a:schemeClr>
                </a:solidFill>
                <a:latin typeface="思源黑体 CN Bold" panose="020B0800000000000000" pitchFamily="34" charset="-122"/>
                <a:ea typeface="思源黑体 CN Bold" panose="020B0800000000000000" pitchFamily="34" charset="-122"/>
                <a:cs typeface="+mn-ea"/>
                <a:sym typeface="+mn-lt"/>
              </a:rPr>
              <a:t>感谢您的观看！</a:t>
            </a:r>
          </a:p>
        </p:txBody>
      </p:sp>
      <p:sp>
        <p:nvSpPr>
          <p:cNvPr id="26" name="矩形">
            <a:extLst>
              <a:ext uri="{FF2B5EF4-FFF2-40B4-BE49-F238E27FC236}">
                <a16:creationId xmlns:a16="http://schemas.microsoft.com/office/drawing/2014/main" xmlns="" id="{55DFC8A5-8615-4EB3-99D9-E9B6492DBE68}"/>
              </a:ext>
            </a:extLst>
          </p:cNvPr>
          <p:cNvSpPr txBox="1">
            <a:spLocks noChangeArrowheads="1"/>
          </p:cNvSpPr>
          <p:nvPr/>
        </p:nvSpPr>
        <p:spPr bwMode="auto">
          <a:xfrm>
            <a:off x="3837682" y="232726"/>
            <a:ext cx="4506804" cy="36491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dist" fontAlgn="base">
              <a:spcBef>
                <a:spcPct val="0"/>
              </a:spcBef>
              <a:spcAft>
                <a:spcPct val="0"/>
              </a:spcAft>
            </a:pPr>
            <a:r>
              <a:rPr lang="zh-CN" altLang="en-US" sz="1800" b="0" dirty="0">
                <a:latin typeface="思源黑体 CN Bold" panose="020B0800000000000000" pitchFamily="34" charset="-122"/>
                <a:ea typeface="思源黑体 CN Bold" panose="020B0800000000000000" pitchFamily="34" charset="-122"/>
                <a:sym typeface="字魂58号-创中黑" panose="00000500000000000000" pitchFamily="2" charset="-122"/>
              </a:rPr>
              <a:t>丨勤丨俭丨节丨约丨浪丨费丨可丨耻</a:t>
            </a:r>
            <a:endParaRPr lang="zh-CN" altLang="zh-CN" sz="1800" b="0" dirty="0">
              <a:latin typeface="思源黑体 CN Bold" panose="020B0800000000000000" pitchFamily="34" charset="-122"/>
              <a:ea typeface="思源黑体 CN Bold" panose="020B0800000000000000" pitchFamily="34" charset="-122"/>
              <a:sym typeface="字魂58号-创中黑" panose="00000500000000000000" pitchFamily="2" charset="-122"/>
            </a:endParaRPr>
          </a:p>
        </p:txBody>
      </p:sp>
      <p:pic>
        <p:nvPicPr>
          <p:cNvPr id="32" name="图片 31">
            <a:extLst>
              <a:ext uri="{FF2B5EF4-FFF2-40B4-BE49-F238E27FC236}">
                <a16:creationId xmlns:a16="http://schemas.microsoft.com/office/drawing/2014/main" xmlns="" id="{3200CA1C-3D1C-4D2F-BD4B-491EB571F14B}"/>
              </a:ext>
            </a:extLst>
          </p:cNvPr>
          <p:cNvPicPr>
            <a:picLocks noChangeAspect="1"/>
          </p:cNvPicPr>
          <p:nvPr/>
        </p:nvPicPr>
        <p:blipFill rotWithShape="1">
          <a:blip r:embed="rId2">
            <a:extLst>
              <a:ext uri="{28A0092B-C50C-407E-A947-70E740481C1C}">
                <a14:useLocalDpi xmlns:a14="http://schemas.microsoft.com/office/drawing/2010/main" val="0"/>
              </a:ext>
            </a:extLst>
          </a:blip>
          <a:srcRect b="56535"/>
          <a:stretch/>
        </p:blipFill>
        <p:spPr>
          <a:xfrm flipH="1" flipV="1">
            <a:off x="9714974" y="415185"/>
            <a:ext cx="3261773" cy="1417733"/>
          </a:xfrm>
          <a:prstGeom prst="rect">
            <a:avLst/>
          </a:prstGeom>
        </p:spPr>
      </p:pic>
      <p:pic>
        <p:nvPicPr>
          <p:cNvPr id="33" name="图片 32">
            <a:extLst>
              <a:ext uri="{FF2B5EF4-FFF2-40B4-BE49-F238E27FC236}">
                <a16:creationId xmlns:a16="http://schemas.microsoft.com/office/drawing/2014/main" xmlns="" id="{190ACDC9-A387-44C6-853C-FD119072AF23}"/>
              </a:ext>
            </a:extLst>
          </p:cNvPr>
          <p:cNvPicPr>
            <a:picLocks noChangeAspect="1"/>
          </p:cNvPicPr>
          <p:nvPr/>
        </p:nvPicPr>
        <p:blipFill rotWithShape="1">
          <a:blip r:embed="rId5">
            <a:extLst>
              <a:ext uri="{28A0092B-C50C-407E-A947-70E740481C1C}">
                <a14:useLocalDpi xmlns:a14="http://schemas.microsoft.com/office/drawing/2010/main" val="0"/>
              </a:ext>
            </a:extLst>
          </a:blip>
          <a:srcRect l="22875" r="9587" b="10696"/>
          <a:stretch/>
        </p:blipFill>
        <p:spPr>
          <a:xfrm flipH="1">
            <a:off x="79584" y="5025083"/>
            <a:ext cx="3163064" cy="1741099"/>
          </a:xfrm>
          <a:prstGeom prst="rect">
            <a:avLst/>
          </a:prstGeom>
        </p:spPr>
      </p:pic>
      <p:pic>
        <p:nvPicPr>
          <p:cNvPr id="36" name="图片 35">
            <a:extLst>
              <a:ext uri="{FF2B5EF4-FFF2-40B4-BE49-F238E27FC236}">
                <a16:creationId xmlns:a16="http://schemas.microsoft.com/office/drawing/2014/main" xmlns="" id="{55AACC3C-AFDB-4D8A-B2D1-6C9BE59B2CB9}"/>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27494"/>
          <a:stretch/>
        </p:blipFill>
        <p:spPr>
          <a:xfrm>
            <a:off x="0" y="1915498"/>
            <a:ext cx="2908625" cy="4011561"/>
          </a:xfrm>
          <a:prstGeom prst="rect">
            <a:avLst/>
          </a:prstGeom>
        </p:spPr>
      </p:pic>
      <p:sp>
        <p:nvSpPr>
          <p:cNvPr id="37" name="矩形">
            <a:extLst>
              <a:ext uri="{FF2B5EF4-FFF2-40B4-BE49-F238E27FC236}">
                <a16:creationId xmlns:a16="http://schemas.microsoft.com/office/drawing/2014/main" xmlns="" id="{49FCC559-EAB5-42D5-B671-761462BB4F81}"/>
              </a:ext>
            </a:extLst>
          </p:cNvPr>
          <p:cNvSpPr txBox="1">
            <a:spLocks noChangeArrowheads="1"/>
          </p:cNvSpPr>
          <p:nvPr/>
        </p:nvSpPr>
        <p:spPr bwMode="auto">
          <a:xfrm rot="21311508">
            <a:off x="3832757" y="5469414"/>
            <a:ext cx="4506804" cy="36491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base">
              <a:spcBef>
                <a:spcPct val="0"/>
              </a:spcBef>
              <a:spcAft>
                <a:spcPct val="0"/>
              </a:spcAft>
            </a:pPr>
            <a:r>
              <a:rPr lang="zh-CN" altLang="en-US" sz="1800" b="0" dirty="0">
                <a:latin typeface="思源黑体 CN Bold" panose="020B0800000000000000" pitchFamily="34" charset="-122"/>
                <a:ea typeface="思源黑体 CN Bold" panose="020B0800000000000000" pitchFamily="34" charset="-122"/>
                <a:sym typeface="字魂58号-创中黑" panose="00000500000000000000" pitchFamily="2" charset="-122"/>
              </a:rPr>
              <a:t>主讲教师</a:t>
            </a:r>
            <a:r>
              <a:rPr lang="zh-CN" altLang="en-US" sz="1800" b="0" dirty="0" smtClean="0">
                <a:latin typeface="思源黑体 CN Bold" panose="020B0800000000000000" pitchFamily="34" charset="-122"/>
                <a:ea typeface="思源黑体 CN Bold" panose="020B0800000000000000" pitchFamily="34" charset="-122"/>
                <a:sym typeface="字魂58号-创中黑" panose="00000500000000000000" pitchFamily="2" charset="-122"/>
              </a:rPr>
              <a:t>：</a:t>
            </a:r>
            <a:r>
              <a:rPr lang="zh-CN" altLang="en-US" sz="1800" b="0" dirty="0">
                <a:latin typeface="思源黑体 CN Bold" panose="020B0800000000000000" pitchFamily="34" charset="-122"/>
                <a:ea typeface="思源黑体 CN Bold" panose="020B0800000000000000" pitchFamily="34" charset="-122"/>
                <a:sym typeface="字魂58号-创中黑" panose="00000500000000000000" pitchFamily="2" charset="-122"/>
              </a:rPr>
              <a:t>优</a:t>
            </a:r>
            <a:r>
              <a:rPr lang="zh-CN" altLang="en-US" sz="1800" b="0" dirty="0" smtClean="0">
                <a:latin typeface="思源黑体 CN Bold" panose="020B0800000000000000" pitchFamily="34" charset="-122"/>
                <a:ea typeface="思源黑体 CN Bold" panose="020B0800000000000000" pitchFamily="34" charset="-122"/>
                <a:sym typeface="字魂58号-创中黑" panose="00000500000000000000" pitchFamily="2" charset="-122"/>
              </a:rPr>
              <a:t>品</a:t>
            </a:r>
            <a:r>
              <a:rPr lang="en-US" altLang="zh-CN" sz="1800" b="0" dirty="0" smtClean="0">
                <a:latin typeface="思源黑体 CN Bold" panose="020B0800000000000000" pitchFamily="34" charset="-122"/>
                <a:ea typeface="思源黑体 CN Bold" panose="020B0800000000000000" pitchFamily="34" charset="-122"/>
                <a:sym typeface="字魂58号-创中黑" panose="00000500000000000000" pitchFamily="2" charset="-122"/>
              </a:rPr>
              <a:t>PPT</a:t>
            </a:r>
            <a:endParaRPr lang="zh-CN" altLang="zh-CN" sz="1800" b="0" dirty="0">
              <a:latin typeface="思源黑体 CN Bold" panose="020B0800000000000000" pitchFamily="34" charset="-122"/>
              <a:ea typeface="思源黑体 CN Bold" panose="020B0800000000000000" pitchFamily="34" charset="-122"/>
              <a:sym typeface="字魂58号-创中黑" panose="00000500000000000000" pitchFamily="2" charset="-122"/>
            </a:endParaRPr>
          </a:p>
        </p:txBody>
      </p:sp>
      <p:pic>
        <p:nvPicPr>
          <p:cNvPr id="39" name="图片 38">
            <a:extLst>
              <a:ext uri="{FF2B5EF4-FFF2-40B4-BE49-F238E27FC236}">
                <a16:creationId xmlns:a16="http://schemas.microsoft.com/office/drawing/2014/main" xmlns="" id="{2833995B-1A30-437C-82D7-6623A5A461A2}"/>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r="70455" b="81351"/>
          <a:stretch/>
        </p:blipFill>
        <p:spPr>
          <a:xfrm>
            <a:off x="695289" y="1567126"/>
            <a:ext cx="1876678" cy="1184560"/>
          </a:xfrm>
          <a:prstGeom prst="rect">
            <a:avLst/>
          </a:prstGeom>
        </p:spPr>
      </p:pic>
      <p:pic>
        <p:nvPicPr>
          <p:cNvPr id="40" name="图片 39">
            <a:extLst>
              <a:ext uri="{FF2B5EF4-FFF2-40B4-BE49-F238E27FC236}">
                <a16:creationId xmlns:a16="http://schemas.microsoft.com/office/drawing/2014/main" xmlns="" id="{FB180D01-1BC9-4D30-BB07-4FBA4F88D3E2}"/>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r="70455" b="81351"/>
          <a:stretch/>
        </p:blipFill>
        <p:spPr>
          <a:xfrm>
            <a:off x="9333549" y="2192216"/>
            <a:ext cx="1653766" cy="1043858"/>
          </a:xfrm>
          <a:prstGeom prst="rect">
            <a:avLst/>
          </a:prstGeom>
        </p:spPr>
      </p:pic>
      <p:pic>
        <p:nvPicPr>
          <p:cNvPr id="41" name="图片 40">
            <a:extLst>
              <a:ext uri="{FF2B5EF4-FFF2-40B4-BE49-F238E27FC236}">
                <a16:creationId xmlns:a16="http://schemas.microsoft.com/office/drawing/2014/main" xmlns="" id="{7EDD9E27-9ADA-4D98-B969-1C6DA7E34B1F}"/>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r="70455" b="81351"/>
          <a:stretch/>
        </p:blipFill>
        <p:spPr>
          <a:xfrm>
            <a:off x="4628729" y="610518"/>
            <a:ext cx="1653766" cy="1043858"/>
          </a:xfrm>
          <a:prstGeom prst="rect">
            <a:avLst/>
          </a:prstGeom>
        </p:spPr>
      </p:pic>
      <p:pic>
        <p:nvPicPr>
          <p:cNvPr id="42" name="图片 41">
            <a:extLst>
              <a:ext uri="{FF2B5EF4-FFF2-40B4-BE49-F238E27FC236}">
                <a16:creationId xmlns:a16="http://schemas.microsoft.com/office/drawing/2014/main" xmlns="" id="{591C1634-E1FC-4DA0-8579-AA355CB28B83}"/>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l="64687" t="1943" r="12982" b="79051"/>
          <a:stretch/>
        </p:blipFill>
        <p:spPr>
          <a:xfrm>
            <a:off x="5902849" y="2550426"/>
            <a:ext cx="759291" cy="646253"/>
          </a:xfrm>
          <a:prstGeom prst="rect">
            <a:avLst/>
          </a:prstGeom>
        </p:spPr>
      </p:pic>
      <p:pic>
        <p:nvPicPr>
          <p:cNvPr id="49" name="图片 48">
            <a:extLst>
              <a:ext uri="{FF2B5EF4-FFF2-40B4-BE49-F238E27FC236}">
                <a16:creationId xmlns:a16="http://schemas.microsoft.com/office/drawing/2014/main" xmlns="" id="{32D7C3E0-F178-42AC-8860-1CB5BD791749}"/>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t="50068" r="71553" b="37408"/>
          <a:stretch/>
        </p:blipFill>
        <p:spPr>
          <a:xfrm rot="1226261">
            <a:off x="7181814" y="5801772"/>
            <a:ext cx="1950926" cy="858899"/>
          </a:xfrm>
          <a:prstGeom prst="rect">
            <a:avLst/>
          </a:prstGeom>
        </p:spPr>
      </p:pic>
    </p:spTree>
    <p:extLst>
      <p:ext uri="{BB962C8B-B14F-4D97-AF65-F5344CB8AC3E}">
        <p14:creationId xmlns:p14="http://schemas.microsoft.com/office/powerpoint/2010/main" val="2617428183"/>
      </p:ext>
    </p:extLst>
  </p:cSld>
  <p:clrMapOvr>
    <a:masterClrMapping/>
  </p:clrMapOvr>
  <p:transition spd="slow" advClick="0" advTm="0">
    <p:wheel spokes="1"/>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61408063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a:extLst>
              <a:ext uri="{FF2B5EF4-FFF2-40B4-BE49-F238E27FC236}">
                <a16:creationId xmlns:a16="http://schemas.microsoft.com/office/drawing/2014/main" xmlns="" id="{746AB196-F2FB-4529-B6FF-DE3CDFBE59E4}"/>
              </a:ext>
            </a:extLst>
          </p:cNvPr>
          <p:cNvGrpSpPr/>
          <p:nvPr/>
        </p:nvGrpSpPr>
        <p:grpSpPr>
          <a:xfrm>
            <a:off x="0" y="0"/>
            <a:ext cx="12192000" cy="6858000"/>
            <a:chOff x="0" y="0"/>
            <a:chExt cx="12192000" cy="6858000"/>
          </a:xfrm>
        </p:grpSpPr>
        <p:sp>
          <p:nvSpPr>
            <p:cNvPr id="4" name="矩形 3">
              <a:extLst>
                <a:ext uri="{FF2B5EF4-FFF2-40B4-BE49-F238E27FC236}">
                  <a16:creationId xmlns:a16="http://schemas.microsoft.com/office/drawing/2014/main" xmlns="" id="{01B7B9C7-835E-471A-B1C5-6A1468D135C2}"/>
                </a:ext>
              </a:extLst>
            </p:cNvPr>
            <p:cNvSpPr/>
            <p:nvPr/>
          </p:nvSpPr>
          <p:spPr>
            <a:xfrm>
              <a:off x="0" y="0"/>
              <a:ext cx="12192000" cy="6858000"/>
            </a:xfrm>
            <a:prstGeom prst="rect">
              <a:avLst/>
            </a:prstGeom>
            <a:solidFill>
              <a:srgbClr val="5193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流程图: 手动输入 4">
              <a:extLst>
                <a:ext uri="{FF2B5EF4-FFF2-40B4-BE49-F238E27FC236}">
                  <a16:creationId xmlns:a16="http://schemas.microsoft.com/office/drawing/2014/main" xmlns="" id="{FCD2E720-3193-4090-985C-6EDA636D8C34}"/>
                </a:ext>
              </a:extLst>
            </p:cNvPr>
            <p:cNvSpPr/>
            <p:nvPr/>
          </p:nvSpPr>
          <p:spPr>
            <a:xfrm>
              <a:off x="0" y="2698955"/>
              <a:ext cx="12192000" cy="4159045"/>
            </a:xfrm>
            <a:prstGeom prst="flowChartManualInput">
              <a:avLst/>
            </a:prstGeom>
            <a:solidFill>
              <a:srgbClr val="FCCA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PA-圆角矩形标注 6">
            <a:extLst>
              <a:ext uri="{FF2B5EF4-FFF2-40B4-BE49-F238E27FC236}">
                <a16:creationId xmlns:a16="http://schemas.microsoft.com/office/drawing/2014/main" xmlns="" id="{77D43965-906D-4B67-8D19-879B865E1B93}"/>
              </a:ext>
            </a:extLst>
          </p:cNvPr>
          <p:cNvSpPr/>
          <p:nvPr>
            <p:custDataLst>
              <p:tags r:id="rId1"/>
            </p:custDataLst>
          </p:nvPr>
        </p:nvSpPr>
        <p:spPr>
          <a:xfrm>
            <a:off x="1470560" y="1176477"/>
            <a:ext cx="9054882" cy="4159046"/>
          </a:xfrm>
          <a:prstGeom prst="wedgeRoundRectCallout">
            <a:avLst>
              <a:gd name="adj1" fmla="val 30195"/>
              <a:gd name="adj2" fmla="val 58399"/>
              <a:gd name="adj3" fmla="val 16667"/>
            </a:avLst>
          </a:prstGeom>
          <a:solidFill>
            <a:schemeClr val="bg1"/>
          </a:solidFill>
          <a:ln>
            <a:noFill/>
          </a:ln>
          <a:effectLst>
            <a:outerShdw blurRad="50800" dist="38100" dir="8100000" sx="101000" sy="101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PA-图片 5">
            <a:extLst>
              <a:ext uri="{FF2B5EF4-FFF2-40B4-BE49-F238E27FC236}">
                <a16:creationId xmlns:a16="http://schemas.microsoft.com/office/drawing/2014/main" xmlns="" id="{3BA3C684-3ABA-4506-93EA-EA60A62483FB}"/>
              </a:ext>
            </a:extLst>
          </p:cNvPr>
          <p:cNvPicPr>
            <a:picLocks noChangeAspect="1"/>
          </p:cNvPicPr>
          <p:nvPr>
            <p:custDataLst>
              <p:tags r:id="rId2"/>
            </p:custDataLst>
          </p:nvPr>
        </p:nvPicPr>
        <p:blipFill>
          <a:blip r:embed="rId8" cstate="print">
            <a:extLst>
              <a:ext uri="{28A0092B-C50C-407E-A947-70E740481C1C}">
                <a14:useLocalDpi xmlns:a14="http://schemas.microsoft.com/office/drawing/2010/main" val="0"/>
              </a:ext>
            </a:extLst>
          </a:blip>
          <a:stretch>
            <a:fillRect/>
          </a:stretch>
        </p:blipFill>
        <p:spPr>
          <a:xfrm>
            <a:off x="8159801" y="3171418"/>
            <a:ext cx="4011561" cy="4011561"/>
          </a:xfrm>
          <a:prstGeom prst="rect">
            <a:avLst/>
          </a:prstGeom>
        </p:spPr>
      </p:pic>
      <p:pic>
        <p:nvPicPr>
          <p:cNvPr id="8" name="图片 7">
            <a:extLst>
              <a:ext uri="{FF2B5EF4-FFF2-40B4-BE49-F238E27FC236}">
                <a16:creationId xmlns:a16="http://schemas.microsoft.com/office/drawing/2014/main" xmlns="" id="{D8DE22E6-8D14-451D-BAA9-4DC58A4B3338}"/>
              </a:ext>
            </a:extLst>
          </p:cNvPr>
          <p:cNvPicPr>
            <a:picLocks noChangeAspect="1"/>
          </p:cNvPicPr>
          <p:nvPr/>
        </p:nvPicPr>
        <p:blipFill rotWithShape="1">
          <a:blip r:embed="rId9">
            <a:extLst>
              <a:ext uri="{28A0092B-C50C-407E-A947-70E740481C1C}">
                <a14:useLocalDpi xmlns:a14="http://schemas.microsoft.com/office/drawing/2010/main" val="0"/>
              </a:ext>
            </a:extLst>
          </a:blip>
          <a:srcRect b="56535"/>
          <a:stretch/>
        </p:blipFill>
        <p:spPr>
          <a:xfrm flipV="1">
            <a:off x="-1120294" y="6441"/>
            <a:ext cx="3261773" cy="1417733"/>
          </a:xfrm>
          <a:prstGeom prst="rect">
            <a:avLst/>
          </a:prstGeom>
        </p:spPr>
      </p:pic>
      <p:pic>
        <p:nvPicPr>
          <p:cNvPr id="9" name="图片 8">
            <a:extLst>
              <a:ext uri="{FF2B5EF4-FFF2-40B4-BE49-F238E27FC236}">
                <a16:creationId xmlns:a16="http://schemas.microsoft.com/office/drawing/2014/main" xmlns="" id="{8D308393-187F-4861-A626-1E1A5D1D1898}"/>
              </a:ext>
            </a:extLst>
          </p:cNvPr>
          <p:cNvPicPr>
            <a:picLocks noChangeAspect="1"/>
          </p:cNvPicPr>
          <p:nvPr/>
        </p:nvPicPr>
        <p:blipFill rotWithShape="1">
          <a:blip r:embed="rId9">
            <a:extLst>
              <a:ext uri="{28A0092B-C50C-407E-A947-70E740481C1C}">
                <a14:useLocalDpi xmlns:a14="http://schemas.microsoft.com/office/drawing/2010/main" val="0"/>
              </a:ext>
            </a:extLst>
          </a:blip>
          <a:srcRect b="56535"/>
          <a:stretch/>
        </p:blipFill>
        <p:spPr>
          <a:xfrm flipH="1" flipV="1">
            <a:off x="9854523" y="-42685"/>
            <a:ext cx="3261773" cy="1417733"/>
          </a:xfrm>
          <a:prstGeom prst="rect">
            <a:avLst/>
          </a:prstGeom>
        </p:spPr>
      </p:pic>
      <p:pic>
        <p:nvPicPr>
          <p:cNvPr id="12" name="图片 11">
            <a:extLst>
              <a:ext uri="{FF2B5EF4-FFF2-40B4-BE49-F238E27FC236}">
                <a16:creationId xmlns:a16="http://schemas.microsoft.com/office/drawing/2014/main" xmlns="" id="{A5543E36-99FC-436A-AAF4-FA65E47303F2}"/>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r="70455" b="81351"/>
          <a:stretch/>
        </p:blipFill>
        <p:spPr>
          <a:xfrm>
            <a:off x="114197" y="5450641"/>
            <a:ext cx="1653766" cy="1043858"/>
          </a:xfrm>
          <a:prstGeom prst="rect">
            <a:avLst/>
          </a:prstGeom>
        </p:spPr>
      </p:pic>
      <p:sp>
        <p:nvSpPr>
          <p:cNvPr id="13" name="文本">
            <a:extLst>
              <a:ext uri="{FF2B5EF4-FFF2-40B4-BE49-F238E27FC236}">
                <a16:creationId xmlns:a16="http://schemas.microsoft.com/office/drawing/2014/main" xmlns="" id="{E7A03EE8-A719-46AC-93CE-02C03D80D70C}"/>
              </a:ext>
            </a:extLst>
          </p:cNvPr>
          <p:cNvSpPr txBox="1">
            <a:spLocks noChangeArrowheads="1"/>
          </p:cNvSpPr>
          <p:nvPr>
            <p:custDataLst>
              <p:tags r:id="rId3"/>
            </p:custDataLst>
          </p:nvPr>
        </p:nvSpPr>
        <p:spPr bwMode="auto">
          <a:xfrm>
            <a:off x="2111708" y="3966864"/>
            <a:ext cx="6498891" cy="33179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dist" fontAlgn="base">
              <a:spcBef>
                <a:spcPct val="0"/>
              </a:spcBef>
              <a:spcAft>
                <a:spcPct val="0"/>
              </a:spcAft>
            </a:pPr>
            <a:r>
              <a:rPr lang="zh-CN" altLang="en-US" sz="1800" b="0" dirty="0">
                <a:solidFill>
                  <a:srgbClr val="FCCA2D"/>
                </a:solidFill>
                <a:latin typeface="思源黑体 CN Bold" panose="020B0800000000000000" pitchFamily="34" charset="-122"/>
                <a:ea typeface="思源黑体 CN Bold" panose="020B0800000000000000" pitchFamily="34" charset="-122"/>
                <a:sym typeface="字魂58号-创中黑" panose="00000500000000000000" pitchFamily="2" charset="-122"/>
              </a:rPr>
              <a:t>丨勤丨俭丨节丨约丨浪丨费丨可丨耻</a:t>
            </a:r>
            <a:endParaRPr lang="zh-CN" altLang="zh-CN" sz="1800" b="0" dirty="0">
              <a:solidFill>
                <a:srgbClr val="FCCA2D"/>
              </a:solidFill>
              <a:latin typeface="思源黑体 CN Bold" panose="020B0800000000000000" pitchFamily="34" charset="-122"/>
              <a:ea typeface="思源黑体 CN Bold" panose="020B0800000000000000" pitchFamily="34" charset="-122"/>
              <a:sym typeface="字魂58号-创中黑" panose="00000500000000000000" pitchFamily="2" charset="-122"/>
            </a:endParaRPr>
          </a:p>
        </p:txBody>
      </p:sp>
      <p:sp>
        <p:nvSpPr>
          <p:cNvPr id="14" name="PA-圆角矩形 13">
            <a:extLst>
              <a:ext uri="{FF2B5EF4-FFF2-40B4-BE49-F238E27FC236}">
                <a16:creationId xmlns:a16="http://schemas.microsoft.com/office/drawing/2014/main" xmlns="" id="{29ACE525-F4DB-46D3-91DF-0A6D089869D0}"/>
              </a:ext>
            </a:extLst>
          </p:cNvPr>
          <p:cNvSpPr/>
          <p:nvPr>
            <p:custDataLst>
              <p:tags r:id="rId4"/>
            </p:custDataLst>
          </p:nvPr>
        </p:nvSpPr>
        <p:spPr>
          <a:xfrm>
            <a:off x="2141479" y="1522477"/>
            <a:ext cx="2080001" cy="528895"/>
          </a:xfrm>
          <a:prstGeom prst="roundRect">
            <a:avLst/>
          </a:prstGeom>
          <a:solidFill>
            <a:srgbClr val="FCCA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bg1"/>
                </a:solidFill>
                <a:latin typeface="思源黑体 CN Bold" panose="020B0800000000000000" pitchFamily="34" charset="-122"/>
                <a:ea typeface="思源黑体 CN Bold" panose="020B0800000000000000" pitchFamily="34" charset="-122"/>
                <a:sym typeface="字魂58号-创中黑" panose="00000500000000000000" pitchFamily="2" charset="-122"/>
              </a:rPr>
              <a:t>PART   ONE</a:t>
            </a:r>
            <a:endParaRPr lang="zh-CN" altLang="en-US" sz="2400" dirty="0">
              <a:solidFill>
                <a:schemeClr val="bg1"/>
              </a:solidFill>
              <a:latin typeface="思源黑体 CN Bold" panose="020B0800000000000000" pitchFamily="34" charset="-122"/>
              <a:ea typeface="思源黑体 CN Bold" panose="020B0800000000000000" pitchFamily="34" charset="-122"/>
              <a:sym typeface="字魂58号-创中黑" panose="00000500000000000000" pitchFamily="2" charset="-122"/>
            </a:endParaRPr>
          </a:p>
        </p:txBody>
      </p:sp>
      <p:sp>
        <p:nvSpPr>
          <p:cNvPr id="15" name="文本">
            <a:extLst>
              <a:ext uri="{FF2B5EF4-FFF2-40B4-BE49-F238E27FC236}">
                <a16:creationId xmlns:a16="http://schemas.microsoft.com/office/drawing/2014/main" xmlns="" id="{A85B315D-DB21-46C4-AAE6-DCDDADEDF241}"/>
              </a:ext>
            </a:extLst>
          </p:cNvPr>
          <p:cNvSpPr txBox="1"/>
          <p:nvPr>
            <p:custDataLst>
              <p:tags r:id="rId5"/>
            </p:custDataLst>
          </p:nvPr>
        </p:nvSpPr>
        <p:spPr>
          <a:xfrm>
            <a:off x="2141479" y="2266898"/>
            <a:ext cx="3009157" cy="707848"/>
          </a:xfrm>
          <a:prstGeom prst="rect">
            <a:avLst/>
          </a:prstGeom>
          <a:noFill/>
        </p:spPr>
        <p:txBody>
          <a:bodyPr wrap="square" lIns="91404" tIns="45701" rIns="91404" bIns="45701">
            <a:spAutoFit/>
          </a:bodyPr>
          <a:lstStyle/>
          <a:p>
            <a:pPr marL="0" marR="0" lvl="0" indent="0" defTabSz="914126" rtl="0" eaLnBrk="1" fontAlgn="auto" latinLnBrk="0" hangingPunct="1">
              <a:lnSpc>
                <a:spcPct val="100000"/>
              </a:lnSpc>
              <a:spcBef>
                <a:spcPts val="0"/>
              </a:spcBef>
              <a:spcAft>
                <a:spcPts val="0"/>
              </a:spcAft>
              <a:buClrTx/>
              <a:buSzTx/>
              <a:buFontTx/>
              <a:buNone/>
              <a:tabLst/>
              <a:defRPr/>
            </a:pPr>
            <a:r>
              <a:rPr kumimoji="0" lang="zh-CN" altLang="en-US" sz="4000" b="0" i="0" u="none" strike="noStrike" kern="1200" cap="none" spc="0" normalizeH="0" baseline="0" noProof="0" dirty="0">
                <a:ln w="6350">
                  <a:noFill/>
                </a:ln>
                <a:solidFill>
                  <a:srgbClr val="5193C5"/>
                </a:solidFill>
                <a:effectLst/>
                <a:uLnTx/>
                <a:uFillTx/>
                <a:latin typeface="思源黑体 CN Bold" panose="020B0800000000000000" pitchFamily="34" charset="-122"/>
                <a:ea typeface="思源黑体 CN Bold" panose="020B0800000000000000" pitchFamily="34" charset="-122"/>
                <a:sym typeface="字魂58号-创中黑" panose="00000500000000000000" pitchFamily="2" charset="-122"/>
              </a:rPr>
              <a:t>第一部分</a:t>
            </a:r>
          </a:p>
        </p:txBody>
      </p:sp>
      <p:sp>
        <p:nvSpPr>
          <p:cNvPr id="16" name="PA-文本框 15">
            <a:extLst>
              <a:ext uri="{FF2B5EF4-FFF2-40B4-BE49-F238E27FC236}">
                <a16:creationId xmlns:a16="http://schemas.microsoft.com/office/drawing/2014/main" xmlns="" id="{3505EBF1-682D-4B3B-A601-D0DB88C15FA0}"/>
              </a:ext>
            </a:extLst>
          </p:cNvPr>
          <p:cNvSpPr txBox="1"/>
          <p:nvPr>
            <p:custDataLst>
              <p:tags r:id="rId6"/>
            </p:custDataLst>
          </p:nvPr>
        </p:nvSpPr>
        <p:spPr>
          <a:xfrm>
            <a:off x="2111709" y="2757420"/>
            <a:ext cx="6713315" cy="1483171"/>
          </a:xfrm>
          <a:prstGeom prst="rect">
            <a:avLst/>
          </a:prstGeom>
          <a:noFill/>
          <a:ln w="25400" cap="flat" cmpd="sng" algn="ctr">
            <a:noFill/>
            <a:prstDash val="solid"/>
          </a:ln>
          <a:effectLst/>
        </p:spPr>
        <p:txBody>
          <a:bodyPr rtlCol="0" anchor="ctr"/>
          <a:lstStyle>
            <a:defPPr>
              <a:defRPr lang="zh-CN"/>
            </a:defPPr>
            <a:lvl1pPr lvl="0" algn="ctr">
              <a:buSzPct val="80000"/>
              <a:defRPr sz="8800">
                <a:solidFill>
                  <a:schemeClr val="bg2">
                    <a:lumMod val="25000"/>
                  </a:schemeClr>
                </a:solidFill>
                <a:latin typeface="汉仪趣黑W" panose="00020600040101010101" pitchFamily="18" charset="-122"/>
                <a:ea typeface="汉仪趣黑W" panose="00020600040101010101" pitchFamily="18" charset="-122"/>
              </a:defRPr>
            </a:lvl1pPr>
          </a:lstStyle>
          <a:p>
            <a:pPr algn="dist"/>
            <a:r>
              <a:rPr lang="zh-CN" altLang="en-US" sz="6000" dirty="0">
                <a:solidFill>
                  <a:schemeClr val="bg2">
                    <a:lumMod val="10000"/>
                  </a:schemeClr>
                </a:solidFill>
                <a:latin typeface="思源黑体 CN Bold" panose="020B0800000000000000" pitchFamily="34" charset="-122"/>
                <a:ea typeface="思源黑体 CN Bold" panose="020B0800000000000000" pitchFamily="34" charset="-122"/>
                <a:sym typeface="字魂58号-创中黑" panose="00000500000000000000" pitchFamily="2" charset="-122"/>
              </a:rPr>
              <a:t>浪费粮食的现象</a:t>
            </a:r>
          </a:p>
        </p:txBody>
      </p:sp>
      <p:sp>
        <p:nvSpPr>
          <p:cNvPr id="17" name="矩形 16">
            <a:extLst>
              <a:ext uri="{FF2B5EF4-FFF2-40B4-BE49-F238E27FC236}">
                <a16:creationId xmlns:a16="http://schemas.microsoft.com/office/drawing/2014/main" xmlns="" id="{32132160-4B78-45A6-800C-092632FB88F3}"/>
              </a:ext>
            </a:extLst>
          </p:cNvPr>
          <p:cNvSpPr/>
          <p:nvPr/>
        </p:nvSpPr>
        <p:spPr>
          <a:xfrm>
            <a:off x="2141479" y="4331023"/>
            <a:ext cx="3583557" cy="523220"/>
          </a:xfrm>
          <a:prstGeom prst="rect">
            <a:avLst/>
          </a:prstGeom>
        </p:spPr>
        <p:txBody>
          <a:bodyPr wrap="square">
            <a:spAutoFit/>
          </a:bodyPr>
          <a:lstStyle/>
          <a:p>
            <a:r>
              <a:rPr lang="zh-CN" altLang="en-US" sz="2800" dirty="0">
                <a:solidFill>
                  <a:schemeClr val="bg1">
                    <a:lumMod val="50000"/>
                  </a:schemeClr>
                </a:solidFill>
                <a:latin typeface="思源黑体 CN Normal" panose="020B0400000000000000" pitchFamily="34" charset="-122"/>
                <a:ea typeface="思源黑体 CN Normal" panose="020B0400000000000000" pitchFamily="34" charset="-122"/>
                <a:sym typeface="字魂58号-创中黑" panose="00000500000000000000" pitchFamily="2" charset="-122"/>
              </a:rPr>
              <a:t>WASTE OF FOOD</a:t>
            </a:r>
          </a:p>
        </p:txBody>
      </p:sp>
      <p:pic>
        <p:nvPicPr>
          <p:cNvPr id="19" name="图片 18">
            <a:extLst>
              <a:ext uri="{FF2B5EF4-FFF2-40B4-BE49-F238E27FC236}">
                <a16:creationId xmlns:a16="http://schemas.microsoft.com/office/drawing/2014/main" xmlns="" id="{22ECABDC-516C-4A28-AF2E-0E9006ABB6B0}"/>
              </a:ext>
            </a:extLst>
          </p:cNvPr>
          <p:cNvPicPr>
            <a:picLocks noChangeAspect="1"/>
          </p:cNvPicPr>
          <p:nvPr/>
        </p:nvPicPr>
        <p:blipFill>
          <a:blip r:embed="rId11" cstate="print">
            <a:extLst>
              <a:ext uri="{28A0092B-C50C-407E-A947-70E740481C1C}">
                <a14:useLocalDpi xmlns:a14="http://schemas.microsoft.com/office/drawing/2010/main" val="0"/>
              </a:ext>
            </a:extLst>
          </a:blip>
          <a:srcRect/>
          <a:stretch/>
        </p:blipFill>
        <p:spPr>
          <a:xfrm>
            <a:off x="7873191" y="839624"/>
            <a:ext cx="2865622" cy="1888564"/>
          </a:xfrm>
          <a:prstGeom prst="rect">
            <a:avLst/>
          </a:prstGeom>
        </p:spPr>
      </p:pic>
    </p:spTree>
    <p:extLst>
      <p:ext uri="{BB962C8B-B14F-4D97-AF65-F5344CB8AC3E}">
        <p14:creationId xmlns:p14="http://schemas.microsoft.com/office/powerpoint/2010/main" val="1330892409"/>
      </p:ext>
    </p:extLst>
  </p:cSld>
  <p:clrMapOvr>
    <a:masterClrMapping/>
  </p:clrMapOvr>
  <p:transition spd="slow" advClick="0" advTm="0">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dissolve">
                                      <p:cBhvr>
                                        <p:cTn id="7" dur="500"/>
                                        <p:tgtEl>
                                          <p:spTgt spid="20"/>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up)">
                                      <p:cBhvr>
                                        <p:cTn id="11" dur="500"/>
                                        <p:tgtEl>
                                          <p:spTgt spid="8"/>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up)">
                                      <p:cBhvr>
                                        <p:cTn id="15" dur="500"/>
                                        <p:tgtEl>
                                          <p:spTgt spid="9"/>
                                        </p:tgtEl>
                                      </p:cBhvr>
                                    </p:animEffect>
                                  </p:childTnLst>
                                </p:cTn>
                              </p:par>
                            </p:childTnLst>
                          </p:cTn>
                        </p:par>
                        <p:par>
                          <p:cTn id="16" fill="hold">
                            <p:stCondLst>
                              <p:cond delay="1500"/>
                            </p:stCondLst>
                            <p:childTnLst>
                              <p:par>
                                <p:cTn id="17" presetID="0" presetClass="entr" presetSubtype="0" fill="hold" grpId="0" nodeType="afterEffect">
                                  <p:stCondLst>
                                    <p:cond delay="0"/>
                                  </p:stCondLst>
                                  <p:iterate type="lt">
                                    <p:tmPct val="10000"/>
                                  </p:iterate>
                                  <p:childTnLst>
                                    <p:set>
                                      <p:cBhvr>
                                        <p:cTn id="18" dur="1" fill="hold">
                                          <p:stCondLst>
                                            <p:cond delay="0"/>
                                          </p:stCondLst>
                                        </p:cTn>
                                        <p:tgtEl>
                                          <p:spTgt spid="7"/>
                                        </p:tgtEl>
                                        <p:attrNameLst>
                                          <p:attrName>style.visibility</p:attrName>
                                        </p:attrNameLst>
                                      </p:cBhvr>
                                      <p:to>
                                        <p:strVal val="visible"/>
                                      </p:to>
                                    </p:set>
                                    <p:anim to="" calcmode="lin" valueType="num">
                                      <p:cBhvr>
                                        <p:cTn id="19" dur="700" fill="hold">
                                          <p:stCondLst>
                                            <p:cond delay="0"/>
                                          </p:stCondLst>
                                        </p:cTn>
                                        <p:tgtEl>
                                          <p:spTgt spid="7"/>
                                        </p:tgtEl>
                                        <p:attrNameLst>
                                          <p:attrName>ppt_x</p:attrName>
                                        </p:attrNameLst>
                                      </p:cBhvr>
                                      <p:tavLst>
                                        <p:tav tm="0" fmla="#ppt_x-#ppt_h/6*sin(2*pi*$)*(1-$)*8/9">
                                          <p:val>
                                            <p:strVal val="0"/>
                                          </p:val>
                                        </p:tav>
                                        <p:tav tm="100000">
                                          <p:val>
                                            <p:strVal val="1"/>
                                          </p:val>
                                        </p:tav>
                                      </p:tavLst>
                                    </p:anim>
                                    <p:anim to="" calcmode="lin" valueType="num">
                                      <p:cBhvr>
                                        <p:cTn id="20" dur="700" fill="hold">
                                          <p:stCondLst>
                                            <p:cond delay="0"/>
                                          </p:stCondLst>
                                        </p:cTn>
                                        <p:tgtEl>
                                          <p:spTgt spid="7"/>
                                        </p:tgtEl>
                                        <p:attrNameLst>
                                          <p:attrName>ppt_w</p:attrName>
                                        </p:attrNameLst>
                                      </p:cBhvr>
                                      <p:tavLst>
                                        <p:tav tm="0" fmla="#ppt_w-#ppt_w/4*sin(2*pi*$)*(1-$)">
                                          <p:val>
                                            <p:strVal val="0"/>
                                          </p:val>
                                        </p:tav>
                                        <p:tav tm="100000">
                                          <p:val>
                                            <p:strVal val="1"/>
                                          </p:val>
                                        </p:tav>
                                      </p:tavLst>
                                    </p:anim>
                                  </p:childTnLst>
                                </p:cTn>
                              </p:par>
                            </p:childTnLst>
                          </p:cTn>
                        </p:par>
                        <p:par>
                          <p:cTn id="21" fill="hold">
                            <p:stCondLst>
                              <p:cond delay="2200"/>
                            </p:stCondLst>
                            <p:childTnLst>
                              <p:par>
                                <p:cTn id="22" presetID="0" presetClass="entr" presetSubtype="0" fill="hold" grpId="0" nodeType="afterEffect">
                                  <p:stCondLst>
                                    <p:cond delay="0"/>
                                  </p:stCondLst>
                                  <p:iterate type="lt">
                                    <p:tmPct val="10000"/>
                                  </p:iterate>
                                  <p:childTnLst>
                                    <p:set>
                                      <p:cBhvr>
                                        <p:cTn id="23" dur="1" fill="hold">
                                          <p:stCondLst>
                                            <p:cond delay="0"/>
                                          </p:stCondLst>
                                        </p:cTn>
                                        <p:tgtEl>
                                          <p:spTgt spid="14"/>
                                        </p:tgtEl>
                                        <p:attrNameLst>
                                          <p:attrName>style.visibility</p:attrName>
                                        </p:attrNameLst>
                                      </p:cBhvr>
                                      <p:to>
                                        <p:strVal val="visible"/>
                                      </p:to>
                                    </p:set>
                                    <p:anim to="" calcmode="lin" valueType="num">
                                      <p:cBhvr>
                                        <p:cTn id="24" dur="700" fill="hold">
                                          <p:stCondLst>
                                            <p:cond delay="0"/>
                                          </p:stCondLst>
                                        </p:cTn>
                                        <p:tgtEl>
                                          <p:spTgt spid="14"/>
                                        </p:tgtEl>
                                        <p:attrNameLst>
                                          <p:attrName>ppt_y</p:attrName>
                                        </p:attrNameLst>
                                      </p:cBhvr>
                                      <p:tavLst>
                                        <p:tav tm="0" fmla="#ppt_y-#ppt_h/6*sin(2*pi*$)*(1-$)*8/9">
                                          <p:val>
                                            <p:strVal val="0"/>
                                          </p:val>
                                        </p:tav>
                                        <p:tav tm="100000">
                                          <p:val>
                                            <p:strVal val="1"/>
                                          </p:val>
                                        </p:tav>
                                      </p:tavLst>
                                    </p:anim>
                                    <p:anim to="" calcmode="lin" valueType="num">
                                      <p:cBhvr>
                                        <p:cTn id="25" dur="700" fill="hold">
                                          <p:stCondLst>
                                            <p:cond delay="0"/>
                                          </p:stCondLst>
                                        </p:cTn>
                                        <p:tgtEl>
                                          <p:spTgt spid="14"/>
                                        </p:tgtEl>
                                        <p:attrNameLst>
                                          <p:attrName>ppt_h</p:attrName>
                                        </p:attrNameLst>
                                      </p:cBhvr>
                                      <p:tavLst>
                                        <p:tav tm="0" fmla="#ppt_h-#ppt_h/4*sin(2*pi*$)*(1-$)">
                                          <p:val>
                                            <p:strVal val="0"/>
                                          </p:val>
                                        </p:tav>
                                        <p:tav tm="100000">
                                          <p:val>
                                            <p:strVal val="1"/>
                                          </p:val>
                                        </p:tav>
                                      </p:tavLst>
                                    </p:anim>
                                  </p:childTnLst>
                                </p:cTn>
                              </p:par>
                            </p:childTnLst>
                          </p:cTn>
                        </p:par>
                        <p:par>
                          <p:cTn id="26" fill="hold">
                            <p:stCondLst>
                              <p:cond delay="3320"/>
                            </p:stCondLst>
                            <p:childTnLst>
                              <p:par>
                                <p:cTn id="27" presetID="0" presetClass="entr" presetSubtype="0" fill="hold" grpId="0" nodeType="afterEffect">
                                  <p:stCondLst>
                                    <p:cond delay="0"/>
                                  </p:stCondLst>
                                  <p:iterate type="lt">
                                    <p:tmPct val="10000"/>
                                  </p:iterate>
                                  <p:childTnLst>
                                    <p:set>
                                      <p:cBhvr>
                                        <p:cTn id="28" dur="700" fill="hold">
                                          <p:stCondLst>
                                            <p:cond delay="0"/>
                                          </p:stCondLst>
                                        </p:cTn>
                                        <p:tgtEl>
                                          <p:spTgt spid="15"/>
                                        </p:tgtEl>
                                        <p:attrNameLst>
                                          <p:attrName>style.visibility</p:attrName>
                                        </p:attrNameLst>
                                      </p:cBhvr>
                                      <p:to>
                                        <p:strVal val="visible"/>
                                      </p:to>
                                    </p:set>
                                    <p:animEffect filter="fade">
                                      <p:cBhvr>
                                        <p:cTn id="29" dur="700">
                                          <p:stCondLst>
                                            <p:cond delay="0"/>
                                          </p:stCondLst>
                                        </p:cTn>
                                        <p:tgtEl>
                                          <p:spTgt spid="15"/>
                                        </p:tgtEl>
                                      </p:cBhvr>
                                    </p:animEffect>
                                    <p:anim to="" calcmode="lin" valueType="num">
                                      <p:cBhvr>
                                        <p:cTn id="30" dur="700" fill="hold">
                                          <p:stCondLst>
                                            <p:cond delay="0"/>
                                          </p:stCondLst>
                                        </p:cTn>
                                        <p:tgtEl>
                                          <p:spTgt spid="15"/>
                                        </p:tgtEl>
                                        <p:attrNameLst>
                                          <p:attrName>ppt_y</p:attrName>
                                        </p:attrNameLst>
                                      </p:cBhvr>
                                      <p:tavLst>
                                        <p:tav tm="0" fmla="#ppt_y-#ppt_h*((1.5-1.5*$)^2-(1.5-1.5*$)^3)">
                                          <p:val>
                                            <p:strVal val="0"/>
                                          </p:val>
                                        </p:tav>
                                        <p:tav tm="100000">
                                          <p:val>
                                            <p:strVal val="1"/>
                                          </p:val>
                                        </p:tav>
                                      </p:tavLst>
                                    </p:anim>
                                  </p:childTnLst>
                                </p:cTn>
                              </p:par>
                            </p:childTnLst>
                          </p:cTn>
                        </p:par>
                        <p:par>
                          <p:cTn id="31" fill="hold">
                            <p:stCondLst>
                              <p:cond delay="4230"/>
                            </p:stCondLst>
                            <p:childTnLst>
                              <p:par>
                                <p:cTn id="32" presetID="0" presetClass="entr" presetSubtype="0" fill="hold" grpId="0" nodeType="afterEffect">
                                  <p:stCondLst>
                                    <p:cond delay="0"/>
                                  </p:stCondLst>
                                  <p:iterate type="lt">
                                    <p:tmPct val="10000"/>
                                  </p:iterate>
                                  <p:childTnLst>
                                    <p:set>
                                      <p:cBhvr>
                                        <p:cTn id="33" dur="1" fill="hold">
                                          <p:stCondLst>
                                            <p:cond delay="0"/>
                                          </p:stCondLst>
                                        </p:cTn>
                                        <p:tgtEl>
                                          <p:spTgt spid="16"/>
                                        </p:tgtEl>
                                        <p:attrNameLst>
                                          <p:attrName>style.visibility</p:attrName>
                                        </p:attrNameLst>
                                      </p:cBhvr>
                                      <p:to>
                                        <p:strVal val="visible"/>
                                      </p:to>
                                    </p:set>
                                    <p:animEffect filter="fade">
                                      <p:cBhvr>
                                        <p:cTn id="34" dur="500">
                                          <p:stCondLst>
                                            <p:cond delay="0"/>
                                          </p:stCondLst>
                                        </p:cTn>
                                        <p:tgtEl>
                                          <p:spTgt spid="16"/>
                                        </p:tgtEl>
                                      </p:cBhvr>
                                    </p:animEffect>
                                    <p:animScale>
                                      <p:cBhvr>
                                        <p:cTn id="35" dur="500" fill="hold">
                                          <p:stCondLst>
                                            <p:cond delay="0"/>
                                          </p:stCondLst>
                                        </p:cTn>
                                        <p:tgtEl>
                                          <p:spTgt spid="16"/>
                                        </p:tgtEl>
                                      </p:cBhvr>
                                      <p:from x="150000" y="150000"/>
                                      <p:to x="100000" y="100000"/>
                                    </p:animScale>
                                    <p:anim to="" calcmode="lin" valueType="num">
                                      <p:cBhvr>
                                        <p:cTn id="36" dur="500" fill="hold">
                                          <p:stCondLst>
                                            <p:cond delay="0"/>
                                          </p:stCondLst>
                                        </p:cTn>
                                        <p:tgtEl>
                                          <p:spTgt spid="16"/>
                                        </p:tgtEl>
                                        <p:attrNameLst>
                                          <p:attrName>ppt_x</p:attrName>
                                        </p:attrNameLst>
                                      </p:cBhvr>
                                      <p:tavLst>
                                        <p:tav tm="0">
                                          <p:val>
                                            <p:strVal val="#ppt_x+sin(rand(10))/10"/>
                                          </p:val>
                                        </p:tav>
                                        <p:tav tm="100000">
                                          <p:val>
                                            <p:strVal val="#ppt_x"/>
                                          </p:val>
                                        </p:tav>
                                      </p:tavLst>
                                    </p:anim>
                                    <p:anim to="" calcmode="lin" valueType="num">
                                      <p:cBhvr>
                                        <p:cTn id="37" dur="500" fill="hold">
                                          <p:stCondLst>
                                            <p:cond delay="0"/>
                                          </p:stCondLst>
                                        </p:cTn>
                                        <p:tgtEl>
                                          <p:spTgt spid="16"/>
                                        </p:tgtEl>
                                        <p:attrNameLst>
                                          <p:attrName>ppt_y</p:attrName>
                                        </p:attrNameLst>
                                      </p:cBhvr>
                                      <p:tavLst>
                                        <p:tav tm="0">
                                          <p:val>
                                            <p:strVal val="#ppt_y+sin(rand(10))/10"/>
                                          </p:val>
                                        </p:tav>
                                        <p:tav tm="100000">
                                          <p:val>
                                            <p:strVal val="#ppt_y"/>
                                          </p:val>
                                        </p:tav>
                                      </p:tavLst>
                                    </p:anim>
                                  </p:childTnLst>
                                </p:cTn>
                              </p:par>
                            </p:childTnLst>
                          </p:cTn>
                        </p:par>
                        <p:par>
                          <p:cTn id="38" fill="hold">
                            <p:stCondLst>
                              <p:cond delay="5030"/>
                            </p:stCondLst>
                            <p:childTnLst>
                              <p:par>
                                <p:cTn id="39" presetID="0" presetClass="entr" presetSubtype="0" fill="hold" grpId="0" nodeType="afterEffect">
                                  <p:stCondLst>
                                    <p:cond delay="0"/>
                                  </p:stCondLst>
                                  <p:iterate type="lt">
                                    <p:tmPct val="10000"/>
                                  </p:iterate>
                                  <p:childTnLst>
                                    <p:set>
                                      <p:cBhvr>
                                        <p:cTn id="40" dur="1" fill="hold">
                                          <p:stCondLst>
                                            <p:cond delay="0"/>
                                          </p:stCondLst>
                                        </p:cTn>
                                        <p:tgtEl>
                                          <p:spTgt spid="13"/>
                                        </p:tgtEl>
                                        <p:attrNameLst>
                                          <p:attrName>style.visibility</p:attrName>
                                        </p:attrNameLst>
                                      </p:cBhvr>
                                      <p:to>
                                        <p:strVal val="visible"/>
                                      </p:to>
                                    </p:set>
                                    <p:anim to="" calcmode="lin" valueType="num">
                                      <p:cBhvr>
                                        <p:cTn id="41" dur="700" fill="hold">
                                          <p:stCondLst>
                                            <p:cond delay="0"/>
                                          </p:stCondLst>
                                        </p:cTn>
                                        <p:tgtEl>
                                          <p:spTgt spid="13"/>
                                        </p:tgtEl>
                                        <p:attrNameLst>
                                          <p:attrName>ppt_x</p:attrName>
                                        </p:attrNameLst>
                                      </p:cBhvr>
                                      <p:tavLst>
                                        <p:tav tm="0" fmla="#ppt_x-(-#ppt_w/2*cos(ppt_r/180*pi))*((1.5-1.5*$)^2-(1.5-1.5*$)^3)">
                                          <p:val>
                                            <p:strVal val="0"/>
                                          </p:val>
                                        </p:tav>
                                        <p:tav tm="100000">
                                          <p:val>
                                            <p:strVal val="1"/>
                                          </p:val>
                                        </p:tav>
                                      </p:tavLst>
                                    </p:anim>
                                    <p:anim to="" calcmode="lin" valueType="num">
                                      <p:cBhvr>
                                        <p:cTn id="42" dur="700" fill="hold">
                                          <p:stCondLst>
                                            <p:cond delay="0"/>
                                          </p:stCondLst>
                                        </p:cTn>
                                        <p:tgtEl>
                                          <p:spTgt spid="13"/>
                                        </p:tgtEl>
                                        <p:attrNameLst>
                                          <p:attrName>ppt_y</p:attrName>
                                        </p:attrNameLst>
                                      </p:cBhvr>
                                      <p:tavLst>
                                        <p:tav tm="0" fmla="#ppt_y+(-#ppt_h/2*cos(ppt_r/180*pi))*((1.5-1.5*$)^2-(1.5-1.5*$)^3)">
                                          <p:val>
                                            <p:strVal val="0"/>
                                          </p:val>
                                        </p:tav>
                                        <p:tav tm="100000">
                                          <p:val>
                                            <p:strVal val="1"/>
                                          </p:val>
                                        </p:tav>
                                      </p:tavLst>
                                    </p:anim>
                                    <p:anim to="" calcmode="lin" valueType="num">
                                      <p:cBhvr>
                                        <p:cTn id="43" dur="700" fill="hold">
                                          <p:stCondLst>
                                            <p:cond delay="0"/>
                                          </p:stCondLst>
                                        </p:cTn>
                                        <p:tgtEl>
                                          <p:spTgt spid="13"/>
                                        </p:tgtEl>
                                        <p:attrNameLst>
                                          <p:attrName>ppt_h</p:attrName>
                                        </p:attrNameLst>
                                      </p:cBhvr>
                                      <p:tavLst>
                                        <p:tav tm="0" fmla="#ppt_h-(-#ppt_h)*((1.5-1.5*$)^2-(1.5-1.5*$)^3)">
                                          <p:val>
                                            <p:strVal val="0"/>
                                          </p:val>
                                        </p:tav>
                                        <p:tav tm="100000">
                                          <p:val>
                                            <p:strVal val="1"/>
                                          </p:val>
                                        </p:tav>
                                      </p:tavLst>
                                    </p:anim>
                                    <p:anim to="" calcmode="lin" valueType="num">
                                      <p:cBhvr>
                                        <p:cTn id="44" dur="700" fill="hold">
                                          <p:stCondLst>
                                            <p:cond delay="0"/>
                                          </p:stCondLst>
                                        </p:cTn>
                                        <p:tgtEl>
                                          <p:spTgt spid="13"/>
                                        </p:tgtEl>
                                        <p:attrNameLst>
                                          <p:attrName>ppt_w</p:attrName>
                                        </p:attrNameLst>
                                      </p:cBhvr>
                                      <p:tavLst>
                                        <p:tav tm="0" fmla="#ppt_w-(-#ppt_w)*((1.5-1.5*$)^2-(1.5-1.5*$)^3)">
                                          <p:val>
                                            <p:strVal val="0"/>
                                          </p:val>
                                        </p:tav>
                                        <p:tav tm="100000">
                                          <p:val>
                                            <p:strVal val="1"/>
                                          </p:val>
                                        </p:tav>
                                      </p:tavLst>
                                    </p:anim>
                                  </p:childTnLst>
                                </p:cTn>
                              </p:par>
                            </p:childTnLst>
                          </p:cTn>
                        </p:par>
                        <p:par>
                          <p:cTn id="45" fill="hold">
                            <p:stCondLst>
                              <p:cond delay="6780"/>
                            </p:stCondLst>
                            <p:childTnLst>
                              <p:par>
                                <p:cTn id="46" presetID="22" presetClass="entr" presetSubtype="8" fill="hold" grpId="0" nodeType="afterEffect">
                                  <p:stCondLst>
                                    <p:cond delay="0"/>
                                  </p:stCondLst>
                                  <p:childTnLst>
                                    <p:set>
                                      <p:cBhvr>
                                        <p:cTn id="47" dur="1" fill="hold">
                                          <p:stCondLst>
                                            <p:cond delay="0"/>
                                          </p:stCondLst>
                                        </p:cTn>
                                        <p:tgtEl>
                                          <p:spTgt spid="17"/>
                                        </p:tgtEl>
                                        <p:attrNameLst>
                                          <p:attrName>style.visibility</p:attrName>
                                        </p:attrNameLst>
                                      </p:cBhvr>
                                      <p:to>
                                        <p:strVal val="visible"/>
                                      </p:to>
                                    </p:set>
                                    <p:animEffect transition="in" filter="wipe(left)">
                                      <p:cBhvr>
                                        <p:cTn id="48" dur="500"/>
                                        <p:tgtEl>
                                          <p:spTgt spid="17"/>
                                        </p:tgtEl>
                                      </p:cBhvr>
                                    </p:animEffect>
                                  </p:childTnLst>
                                </p:cTn>
                              </p:par>
                            </p:childTnLst>
                          </p:cTn>
                        </p:par>
                        <p:par>
                          <p:cTn id="49" fill="hold">
                            <p:stCondLst>
                              <p:cond delay="7280"/>
                            </p:stCondLst>
                            <p:childTnLst>
                              <p:par>
                                <p:cTn id="50" presetID="10" presetClass="entr" presetSubtype="0" fill="hold" nodeType="afterEffect">
                                  <p:stCondLst>
                                    <p:cond delay="0"/>
                                  </p:stCondLst>
                                  <p:childTnLst>
                                    <p:set>
                                      <p:cBhvr>
                                        <p:cTn id="51" dur="1" fill="hold">
                                          <p:stCondLst>
                                            <p:cond delay="0"/>
                                          </p:stCondLst>
                                        </p:cTn>
                                        <p:tgtEl>
                                          <p:spTgt spid="19"/>
                                        </p:tgtEl>
                                        <p:attrNameLst>
                                          <p:attrName>style.visibility</p:attrName>
                                        </p:attrNameLst>
                                      </p:cBhvr>
                                      <p:to>
                                        <p:strVal val="visible"/>
                                      </p:to>
                                    </p:set>
                                    <p:animEffect transition="in" filter="fade">
                                      <p:cBhvr>
                                        <p:cTn id="52" dur="500"/>
                                        <p:tgtEl>
                                          <p:spTgt spid="19"/>
                                        </p:tgtEl>
                                      </p:cBhvr>
                                    </p:animEffect>
                                  </p:childTnLst>
                                </p:cTn>
                              </p:par>
                            </p:childTnLst>
                          </p:cTn>
                        </p:par>
                        <p:par>
                          <p:cTn id="53" fill="hold">
                            <p:stCondLst>
                              <p:cond delay="7780"/>
                            </p:stCondLst>
                            <p:childTnLst>
                              <p:par>
                                <p:cTn id="54" presetID="0" presetClass="entr" presetSubtype="0" fill="hold" nodeType="afterEffect">
                                  <p:stCondLst>
                                    <p:cond delay="0"/>
                                  </p:stCondLst>
                                  <p:childTnLst>
                                    <p:set>
                                      <p:cBhvr>
                                        <p:cTn id="55" dur="1" fill="hold">
                                          <p:stCondLst>
                                            <p:cond delay="0"/>
                                          </p:stCondLst>
                                        </p:cTn>
                                        <p:tgtEl>
                                          <p:spTgt spid="6"/>
                                        </p:tgtEl>
                                        <p:attrNameLst>
                                          <p:attrName>style.visibility</p:attrName>
                                        </p:attrNameLst>
                                      </p:cBhvr>
                                      <p:to>
                                        <p:strVal val="visible"/>
                                      </p:to>
                                    </p:set>
                                    <p:anim to="" calcmode="lin" valueType="num">
                                      <p:cBhvr>
                                        <p:cTn id="56" dur="700" fill="hold">
                                          <p:stCondLst>
                                            <p:cond delay="0"/>
                                          </p:stCondLst>
                                        </p:cTn>
                                        <p:tgtEl>
                                          <p:spTgt spid="6"/>
                                        </p:tgtEl>
                                        <p:attrNameLst>
                                          <p:attrName>ppt_x</p:attrName>
                                        </p:attrNameLst>
                                      </p:cBhvr>
                                      <p:tavLst>
                                        <p:tav tm="0" fmla="#ppt_x-(-#ppt_w/2*cos(ppt_r/180*pi))*((1.5-1.5*$)^2-(1.5-1.5*$)^3)">
                                          <p:val>
                                            <p:strVal val="0"/>
                                          </p:val>
                                        </p:tav>
                                        <p:tav tm="100000">
                                          <p:val>
                                            <p:strVal val="1"/>
                                          </p:val>
                                        </p:tav>
                                      </p:tavLst>
                                    </p:anim>
                                    <p:anim to="" calcmode="lin" valueType="num">
                                      <p:cBhvr>
                                        <p:cTn id="57" dur="700" fill="hold">
                                          <p:stCondLst>
                                            <p:cond delay="0"/>
                                          </p:stCondLst>
                                        </p:cTn>
                                        <p:tgtEl>
                                          <p:spTgt spid="6"/>
                                        </p:tgtEl>
                                        <p:attrNameLst>
                                          <p:attrName>ppt_y</p:attrName>
                                        </p:attrNameLst>
                                      </p:cBhvr>
                                      <p:tavLst>
                                        <p:tav tm="0" fmla="#ppt_y+(-#ppt_h/2*cos(ppt_r/180*pi))*((1.5-1.5*$)^2-(1.5-1.5*$)^3)">
                                          <p:val>
                                            <p:strVal val="0"/>
                                          </p:val>
                                        </p:tav>
                                        <p:tav tm="100000">
                                          <p:val>
                                            <p:strVal val="1"/>
                                          </p:val>
                                        </p:tav>
                                      </p:tavLst>
                                    </p:anim>
                                    <p:anim to="" calcmode="lin" valueType="num">
                                      <p:cBhvr>
                                        <p:cTn id="58" dur="700" fill="hold">
                                          <p:stCondLst>
                                            <p:cond delay="0"/>
                                          </p:stCondLst>
                                        </p:cTn>
                                        <p:tgtEl>
                                          <p:spTgt spid="6"/>
                                        </p:tgtEl>
                                        <p:attrNameLst>
                                          <p:attrName>ppt_h</p:attrName>
                                        </p:attrNameLst>
                                      </p:cBhvr>
                                      <p:tavLst>
                                        <p:tav tm="0" fmla="#ppt_h-(-#ppt_h)*((1.5-1.5*$)^2-(1.5-1.5*$)^3)">
                                          <p:val>
                                            <p:strVal val="0"/>
                                          </p:val>
                                        </p:tav>
                                        <p:tav tm="100000">
                                          <p:val>
                                            <p:strVal val="1"/>
                                          </p:val>
                                        </p:tav>
                                      </p:tavLst>
                                    </p:anim>
                                    <p:anim to="" calcmode="lin" valueType="num">
                                      <p:cBhvr>
                                        <p:cTn id="59" dur="700" fill="hold">
                                          <p:stCondLst>
                                            <p:cond delay="0"/>
                                          </p:stCondLst>
                                        </p:cTn>
                                        <p:tgtEl>
                                          <p:spTgt spid="6"/>
                                        </p:tgtEl>
                                        <p:attrNameLst>
                                          <p:attrName>ppt_w</p:attrName>
                                        </p:attrNameLst>
                                      </p:cBhvr>
                                      <p:tavLst>
                                        <p:tav tm="0" fmla="#ppt_w-(-#ppt_w)*((1.5-1.5*$)^2-(1.5-1.5*$)^3)">
                                          <p:val>
                                            <p:strVal val="0"/>
                                          </p:val>
                                        </p:tav>
                                        <p:tav tm="100000">
                                          <p:val>
                                            <p:strVal val="1"/>
                                          </p:val>
                                        </p:tav>
                                      </p:tavLst>
                                    </p:anim>
                                  </p:childTnLst>
                                </p:cTn>
                              </p:par>
                            </p:childTnLst>
                          </p:cTn>
                        </p:par>
                        <p:par>
                          <p:cTn id="60" fill="hold">
                            <p:stCondLst>
                              <p:cond delay="8480"/>
                            </p:stCondLst>
                            <p:childTnLst>
                              <p:par>
                                <p:cTn id="61" presetID="10" presetClass="entr" presetSubtype="0" fill="hold" nodeType="afterEffect">
                                  <p:stCondLst>
                                    <p:cond delay="0"/>
                                  </p:stCondLst>
                                  <p:childTnLst>
                                    <p:set>
                                      <p:cBhvr>
                                        <p:cTn id="62" dur="1" fill="hold">
                                          <p:stCondLst>
                                            <p:cond delay="0"/>
                                          </p:stCondLst>
                                        </p:cTn>
                                        <p:tgtEl>
                                          <p:spTgt spid="12"/>
                                        </p:tgtEl>
                                        <p:attrNameLst>
                                          <p:attrName>style.visibility</p:attrName>
                                        </p:attrNameLst>
                                      </p:cBhvr>
                                      <p:to>
                                        <p:strVal val="visible"/>
                                      </p:to>
                                    </p:set>
                                    <p:animEffect transition="in" filter="fade">
                                      <p:cBhvr>
                                        <p:cTn id="6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3" grpId="0"/>
      <p:bldP spid="14" grpId="0" animBg="1"/>
      <p:bldP spid="15" grpId="0"/>
      <p:bldP spid="16" grpId="0"/>
      <p:bldP spid="1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a16="http://schemas.microsoft.com/office/drawing/2014/main" xmlns="" id="{1C6FC5C3-7E56-4BF2-882C-24654138A9F1}"/>
              </a:ext>
            </a:extLst>
          </p:cNvPr>
          <p:cNvGrpSpPr/>
          <p:nvPr/>
        </p:nvGrpSpPr>
        <p:grpSpPr>
          <a:xfrm>
            <a:off x="0" y="0"/>
            <a:ext cx="12192000" cy="6858000"/>
            <a:chOff x="0" y="0"/>
            <a:chExt cx="12192000" cy="6858000"/>
          </a:xfrm>
        </p:grpSpPr>
        <p:sp>
          <p:nvSpPr>
            <p:cNvPr id="5" name="矩形 4">
              <a:extLst>
                <a:ext uri="{FF2B5EF4-FFF2-40B4-BE49-F238E27FC236}">
                  <a16:creationId xmlns:a16="http://schemas.microsoft.com/office/drawing/2014/main" xmlns="" id="{75BB7A96-69A1-4403-81D0-A3321F2A7F0B}"/>
                </a:ext>
              </a:extLst>
            </p:cNvPr>
            <p:cNvSpPr/>
            <p:nvPr/>
          </p:nvSpPr>
          <p:spPr>
            <a:xfrm>
              <a:off x="0" y="0"/>
              <a:ext cx="12192000" cy="6858000"/>
            </a:xfrm>
            <a:prstGeom prst="rect">
              <a:avLst/>
            </a:prstGeom>
            <a:solidFill>
              <a:srgbClr val="5193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流程图: 手动输入 5">
              <a:extLst>
                <a:ext uri="{FF2B5EF4-FFF2-40B4-BE49-F238E27FC236}">
                  <a16:creationId xmlns:a16="http://schemas.microsoft.com/office/drawing/2014/main" xmlns="" id="{E4119F9C-1160-4575-B199-E5871C1994A8}"/>
                </a:ext>
              </a:extLst>
            </p:cNvPr>
            <p:cNvSpPr/>
            <p:nvPr/>
          </p:nvSpPr>
          <p:spPr>
            <a:xfrm>
              <a:off x="0" y="2698955"/>
              <a:ext cx="12192000" cy="4159045"/>
            </a:xfrm>
            <a:prstGeom prst="flowChartManualInput">
              <a:avLst/>
            </a:prstGeom>
            <a:solidFill>
              <a:srgbClr val="FCCA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矩形 6">
            <a:extLst>
              <a:ext uri="{FF2B5EF4-FFF2-40B4-BE49-F238E27FC236}">
                <a16:creationId xmlns:a16="http://schemas.microsoft.com/office/drawing/2014/main" xmlns="" id="{379FBBE5-404F-4C59-9886-D135173D7BDE}"/>
              </a:ext>
            </a:extLst>
          </p:cNvPr>
          <p:cNvSpPr/>
          <p:nvPr/>
        </p:nvSpPr>
        <p:spPr>
          <a:xfrm>
            <a:off x="224913" y="199103"/>
            <a:ext cx="11742174" cy="64597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 name="图片 8">
            <a:extLst>
              <a:ext uri="{FF2B5EF4-FFF2-40B4-BE49-F238E27FC236}">
                <a16:creationId xmlns:a16="http://schemas.microsoft.com/office/drawing/2014/main" xmlns="" id="{E2AAA63F-9063-4C55-9D12-9B8530656DF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496" y="272502"/>
            <a:ext cx="1002976" cy="417528"/>
          </a:xfrm>
          <a:prstGeom prst="rect">
            <a:avLst/>
          </a:prstGeom>
        </p:spPr>
      </p:pic>
      <p:sp>
        <p:nvSpPr>
          <p:cNvPr id="10" name="PA-文本框 15">
            <a:extLst>
              <a:ext uri="{FF2B5EF4-FFF2-40B4-BE49-F238E27FC236}">
                <a16:creationId xmlns:a16="http://schemas.microsoft.com/office/drawing/2014/main" xmlns="" id="{98D48A62-05BF-4415-91DD-3787622F08B8}"/>
              </a:ext>
            </a:extLst>
          </p:cNvPr>
          <p:cNvSpPr txBox="1"/>
          <p:nvPr>
            <p:custDataLst>
              <p:tags r:id="rId1"/>
            </p:custDataLst>
          </p:nvPr>
        </p:nvSpPr>
        <p:spPr>
          <a:xfrm>
            <a:off x="917090" y="272502"/>
            <a:ext cx="2460291" cy="417529"/>
          </a:xfrm>
          <a:prstGeom prst="rect">
            <a:avLst/>
          </a:prstGeom>
          <a:noFill/>
          <a:ln w="25400" cap="flat" cmpd="sng" algn="ctr">
            <a:noFill/>
            <a:prstDash val="solid"/>
          </a:ln>
          <a:effectLst/>
        </p:spPr>
        <p:txBody>
          <a:bodyPr rtlCol="0" anchor="ctr"/>
          <a:lstStyle>
            <a:defPPr>
              <a:defRPr lang="zh-CN"/>
            </a:defPPr>
            <a:lvl1pPr lvl="0" algn="ctr">
              <a:buSzPct val="80000"/>
              <a:defRPr sz="8800">
                <a:solidFill>
                  <a:schemeClr val="bg2">
                    <a:lumMod val="25000"/>
                  </a:schemeClr>
                </a:solidFill>
                <a:latin typeface="汉仪趣黑W" panose="00020600040101010101" pitchFamily="18" charset="-122"/>
                <a:ea typeface="汉仪趣黑W" panose="00020600040101010101" pitchFamily="18" charset="-122"/>
              </a:defRPr>
            </a:lvl1pPr>
          </a:lstStyle>
          <a:p>
            <a:pPr algn="dist"/>
            <a:r>
              <a:rPr lang="zh-CN" altLang="en-US" sz="1800" dirty="0">
                <a:solidFill>
                  <a:schemeClr val="bg2">
                    <a:lumMod val="10000"/>
                  </a:schemeClr>
                </a:solidFill>
                <a:latin typeface="思源黑体 CN Bold" panose="020B0800000000000000" pitchFamily="34" charset="-122"/>
                <a:ea typeface="思源黑体 CN Bold" panose="020B0800000000000000" pitchFamily="34" charset="-122"/>
                <a:sym typeface="字魂58号-创中黑" panose="00000500000000000000" pitchFamily="2" charset="-122"/>
              </a:rPr>
              <a:t>浪费粮食的现象</a:t>
            </a:r>
          </a:p>
        </p:txBody>
      </p:sp>
      <p:cxnSp>
        <p:nvCxnSpPr>
          <p:cNvPr id="8" name="直接连接符 115">
            <a:extLst>
              <a:ext uri="{FF2B5EF4-FFF2-40B4-BE49-F238E27FC236}">
                <a16:creationId xmlns:a16="http://schemas.microsoft.com/office/drawing/2014/main" xmlns="" id="{2B78479A-B1A9-44FD-94AF-619AB7EC04DC}"/>
              </a:ext>
            </a:extLst>
          </p:cNvPr>
          <p:cNvCxnSpPr/>
          <p:nvPr/>
        </p:nvCxnSpPr>
        <p:spPr>
          <a:xfrm>
            <a:off x="4736842" y="2449825"/>
            <a:ext cx="1246133" cy="0"/>
          </a:xfrm>
          <a:prstGeom prst="line">
            <a:avLst/>
          </a:prstGeom>
          <a:ln w="12700">
            <a:solidFill>
              <a:schemeClr val="bg1">
                <a:lumMod val="65000"/>
              </a:schemeClr>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1" name="直接连接符 116">
            <a:extLst>
              <a:ext uri="{FF2B5EF4-FFF2-40B4-BE49-F238E27FC236}">
                <a16:creationId xmlns:a16="http://schemas.microsoft.com/office/drawing/2014/main" xmlns="" id="{BEF62472-FF8E-46F0-9C46-4A4B853F3B2F}"/>
              </a:ext>
            </a:extLst>
          </p:cNvPr>
          <p:cNvCxnSpPr/>
          <p:nvPr/>
        </p:nvCxnSpPr>
        <p:spPr>
          <a:xfrm>
            <a:off x="5317716" y="3753553"/>
            <a:ext cx="665253" cy="0"/>
          </a:xfrm>
          <a:prstGeom prst="line">
            <a:avLst/>
          </a:prstGeom>
          <a:ln w="12700">
            <a:solidFill>
              <a:schemeClr val="bg1">
                <a:lumMod val="65000"/>
              </a:schemeClr>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12" name="直接连接符 117">
            <a:extLst>
              <a:ext uri="{FF2B5EF4-FFF2-40B4-BE49-F238E27FC236}">
                <a16:creationId xmlns:a16="http://schemas.microsoft.com/office/drawing/2014/main" xmlns="" id="{A09D0329-1331-4C1D-B23C-198CE8F3D7D5}"/>
              </a:ext>
            </a:extLst>
          </p:cNvPr>
          <p:cNvCxnSpPr/>
          <p:nvPr/>
        </p:nvCxnSpPr>
        <p:spPr>
          <a:xfrm>
            <a:off x="4736842" y="5057282"/>
            <a:ext cx="1246133" cy="0"/>
          </a:xfrm>
          <a:prstGeom prst="line">
            <a:avLst/>
          </a:prstGeom>
          <a:ln w="12700">
            <a:solidFill>
              <a:schemeClr val="bg1">
                <a:lumMod val="65000"/>
              </a:schemeClr>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13" name="椭圆 12">
            <a:extLst>
              <a:ext uri="{FF2B5EF4-FFF2-40B4-BE49-F238E27FC236}">
                <a16:creationId xmlns:a16="http://schemas.microsoft.com/office/drawing/2014/main" xmlns="" id="{3A57C78D-40D8-45E5-9A6B-10433292D2C4}"/>
              </a:ext>
            </a:extLst>
          </p:cNvPr>
          <p:cNvSpPr/>
          <p:nvPr/>
        </p:nvSpPr>
        <p:spPr>
          <a:xfrm>
            <a:off x="4106517" y="4742128"/>
            <a:ext cx="630318" cy="630316"/>
          </a:xfrm>
          <a:prstGeom prst="ellipse">
            <a:avLst/>
          </a:prstGeom>
          <a:solidFill>
            <a:srgbClr val="5193C5"/>
          </a:solidFill>
          <a:ln>
            <a:noFill/>
          </a:ln>
          <a:effectLst>
            <a:outerShdw blurRad="1016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940"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4" name="组合 13">
            <a:extLst>
              <a:ext uri="{FF2B5EF4-FFF2-40B4-BE49-F238E27FC236}">
                <a16:creationId xmlns:a16="http://schemas.microsoft.com/office/drawing/2014/main" xmlns="" id="{26CA2DBA-F8F6-488C-9409-364D30B2DFCF}"/>
              </a:ext>
            </a:extLst>
          </p:cNvPr>
          <p:cNvGrpSpPr/>
          <p:nvPr/>
        </p:nvGrpSpPr>
        <p:grpSpPr>
          <a:xfrm>
            <a:off x="4250952" y="4922574"/>
            <a:ext cx="352717" cy="269424"/>
            <a:chOff x="8077200" y="1177925"/>
            <a:chExt cx="658813" cy="503238"/>
          </a:xfrm>
          <a:solidFill>
            <a:schemeClr val="bg1"/>
          </a:solidFill>
        </p:grpSpPr>
        <p:sp>
          <p:nvSpPr>
            <p:cNvPr id="15" name="Freeform 15">
              <a:extLst>
                <a:ext uri="{FF2B5EF4-FFF2-40B4-BE49-F238E27FC236}">
                  <a16:creationId xmlns:a16="http://schemas.microsoft.com/office/drawing/2014/main" xmlns="" id="{E90781A2-FBED-4D9E-B955-F175AB771DAD}"/>
                </a:ext>
              </a:extLst>
            </p:cNvPr>
            <p:cNvSpPr>
              <a:spLocks noEditPoints="1"/>
            </p:cNvSpPr>
            <p:nvPr/>
          </p:nvSpPr>
          <p:spPr bwMode="auto">
            <a:xfrm>
              <a:off x="8077200" y="1177925"/>
              <a:ext cx="530225" cy="412750"/>
            </a:xfrm>
            <a:custGeom>
              <a:avLst/>
              <a:gdLst>
                <a:gd name="T0" fmla="*/ 92 w 141"/>
                <a:gd name="T1" fmla="*/ 95 h 110"/>
                <a:gd name="T2" fmla="*/ 126 w 141"/>
                <a:gd name="T3" fmla="*/ 77 h 110"/>
                <a:gd name="T4" fmla="*/ 136 w 141"/>
                <a:gd name="T5" fmla="*/ 38 h 110"/>
                <a:gd name="T6" fmla="*/ 111 w 141"/>
                <a:gd name="T7" fmla="*/ 10 h 110"/>
                <a:gd name="T8" fmla="*/ 75 w 141"/>
                <a:gd name="T9" fmla="*/ 1 h 110"/>
                <a:gd name="T10" fmla="*/ 20 w 141"/>
                <a:gd name="T11" fmla="*/ 19 h 110"/>
                <a:gd name="T12" fmla="*/ 17 w 141"/>
                <a:gd name="T13" fmla="*/ 77 h 110"/>
                <a:gd name="T14" fmla="*/ 30 w 141"/>
                <a:gd name="T15" fmla="*/ 88 h 110"/>
                <a:gd name="T16" fmla="*/ 29 w 141"/>
                <a:gd name="T17" fmla="*/ 88 h 110"/>
                <a:gd name="T18" fmla="*/ 19 w 141"/>
                <a:gd name="T19" fmla="*/ 103 h 110"/>
                <a:gd name="T20" fmla="*/ 17 w 141"/>
                <a:gd name="T21" fmla="*/ 108 h 110"/>
                <a:gd name="T22" fmla="*/ 22 w 141"/>
                <a:gd name="T23" fmla="*/ 110 h 110"/>
                <a:gd name="T24" fmla="*/ 53 w 141"/>
                <a:gd name="T25" fmla="*/ 98 h 110"/>
                <a:gd name="T26" fmla="*/ 58 w 141"/>
                <a:gd name="T27" fmla="*/ 97 h 110"/>
                <a:gd name="T28" fmla="*/ 92 w 141"/>
                <a:gd name="T29" fmla="*/ 95 h 110"/>
                <a:gd name="T30" fmla="*/ 55 w 141"/>
                <a:gd name="T31" fmla="*/ 84 h 110"/>
                <a:gd name="T32" fmla="*/ 50 w 141"/>
                <a:gd name="T33" fmla="*/ 85 h 110"/>
                <a:gd name="T34" fmla="*/ 43 w 141"/>
                <a:gd name="T35" fmla="*/ 90 h 110"/>
                <a:gd name="T36" fmla="*/ 42 w 141"/>
                <a:gd name="T37" fmla="*/ 89 h 110"/>
                <a:gd name="T38" fmla="*/ 45 w 141"/>
                <a:gd name="T39" fmla="*/ 82 h 110"/>
                <a:gd name="T40" fmla="*/ 37 w 141"/>
                <a:gd name="T41" fmla="*/ 77 h 110"/>
                <a:gd name="T42" fmla="*/ 22 w 141"/>
                <a:gd name="T43" fmla="*/ 64 h 110"/>
                <a:gd name="T44" fmla="*/ 25 w 141"/>
                <a:gd name="T45" fmla="*/ 30 h 110"/>
                <a:gd name="T46" fmla="*/ 62 w 141"/>
                <a:gd name="T47" fmla="*/ 14 h 110"/>
                <a:gd name="T48" fmla="*/ 103 w 141"/>
                <a:gd name="T49" fmla="*/ 20 h 110"/>
                <a:gd name="T50" fmla="*/ 123 w 141"/>
                <a:gd name="T51" fmla="*/ 38 h 110"/>
                <a:gd name="T52" fmla="*/ 121 w 141"/>
                <a:gd name="T53" fmla="*/ 64 h 110"/>
                <a:gd name="T54" fmla="*/ 89 w 141"/>
                <a:gd name="T55" fmla="*/ 84 h 110"/>
                <a:gd name="T56" fmla="*/ 55 w 141"/>
                <a:gd name="T57" fmla="*/ 84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41" h="110">
                  <a:moveTo>
                    <a:pt x="92" y="95"/>
                  </a:moveTo>
                  <a:cubicBezTo>
                    <a:pt x="105" y="92"/>
                    <a:pt x="117" y="87"/>
                    <a:pt x="126" y="77"/>
                  </a:cubicBezTo>
                  <a:cubicBezTo>
                    <a:pt x="137" y="66"/>
                    <a:pt x="141" y="53"/>
                    <a:pt x="136" y="38"/>
                  </a:cubicBezTo>
                  <a:cubicBezTo>
                    <a:pt x="132" y="25"/>
                    <a:pt x="123" y="17"/>
                    <a:pt x="111" y="10"/>
                  </a:cubicBezTo>
                  <a:cubicBezTo>
                    <a:pt x="100" y="4"/>
                    <a:pt x="87" y="1"/>
                    <a:pt x="75" y="1"/>
                  </a:cubicBezTo>
                  <a:cubicBezTo>
                    <a:pt x="54" y="0"/>
                    <a:pt x="35" y="5"/>
                    <a:pt x="20" y="19"/>
                  </a:cubicBezTo>
                  <a:cubicBezTo>
                    <a:pt x="1" y="35"/>
                    <a:pt x="0" y="59"/>
                    <a:pt x="17" y="77"/>
                  </a:cubicBezTo>
                  <a:cubicBezTo>
                    <a:pt x="20" y="81"/>
                    <a:pt x="25" y="84"/>
                    <a:pt x="30" y="88"/>
                  </a:cubicBezTo>
                  <a:cubicBezTo>
                    <a:pt x="30" y="88"/>
                    <a:pt x="30" y="88"/>
                    <a:pt x="29" y="88"/>
                  </a:cubicBezTo>
                  <a:cubicBezTo>
                    <a:pt x="27" y="94"/>
                    <a:pt x="23" y="99"/>
                    <a:pt x="19" y="103"/>
                  </a:cubicBezTo>
                  <a:cubicBezTo>
                    <a:pt x="17" y="105"/>
                    <a:pt x="16" y="106"/>
                    <a:pt x="17" y="108"/>
                  </a:cubicBezTo>
                  <a:cubicBezTo>
                    <a:pt x="18" y="110"/>
                    <a:pt x="20" y="110"/>
                    <a:pt x="22" y="110"/>
                  </a:cubicBezTo>
                  <a:cubicBezTo>
                    <a:pt x="33" y="108"/>
                    <a:pt x="43" y="104"/>
                    <a:pt x="53" y="98"/>
                  </a:cubicBezTo>
                  <a:cubicBezTo>
                    <a:pt x="54" y="97"/>
                    <a:pt x="56" y="96"/>
                    <a:pt x="58" y="97"/>
                  </a:cubicBezTo>
                  <a:cubicBezTo>
                    <a:pt x="69" y="98"/>
                    <a:pt x="81" y="98"/>
                    <a:pt x="92" y="95"/>
                  </a:cubicBezTo>
                  <a:close/>
                  <a:moveTo>
                    <a:pt x="55" y="84"/>
                  </a:moveTo>
                  <a:cubicBezTo>
                    <a:pt x="53" y="84"/>
                    <a:pt x="51" y="84"/>
                    <a:pt x="50" y="85"/>
                  </a:cubicBezTo>
                  <a:cubicBezTo>
                    <a:pt x="47" y="87"/>
                    <a:pt x="45" y="88"/>
                    <a:pt x="43" y="90"/>
                  </a:cubicBezTo>
                  <a:cubicBezTo>
                    <a:pt x="43" y="89"/>
                    <a:pt x="42" y="89"/>
                    <a:pt x="42" y="89"/>
                  </a:cubicBezTo>
                  <a:cubicBezTo>
                    <a:pt x="43" y="87"/>
                    <a:pt x="44" y="85"/>
                    <a:pt x="45" y="82"/>
                  </a:cubicBezTo>
                  <a:cubicBezTo>
                    <a:pt x="42" y="80"/>
                    <a:pt x="40" y="79"/>
                    <a:pt x="37" y="77"/>
                  </a:cubicBezTo>
                  <a:cubicBezTo>
                    <a:pt x="31" y="74"/>
                    <a:pt x="26" y="70"/>
                    <a:pt x="22" y="64"/>
                  </a:cubicBezTo>
                  <a:cubicBezTo>
                    <a:pt x="14" y="53"/>
                    <a:pt x="16" y="40"/>
                    <a:pt x="25" y="30"/>
                  </a:cubicBezTo>
                  <a:cubicBezTo>
                    <a:pt x="35" y="20"/>
                    <a:pt x="48" y="15"/>
                    <a:pt x="62" y="14"/>
                  </a:cubicBezTo>
                  <a:cubicBezTo>
                    <a:pt x="76" y="12"/>
                    <a:pt x="90" y="14"/>
                    <a:pt x="103" y="20"/>
                  </a:cubicBezTo>
                  <a:cubicBezTo>
                    <a:pt x="112" y="24"/>
                    <a:pt x="119" y="30"/>
                    <a:pt x="123" y="38"/>
                  </a:cubicBezTo>
                  <a:cubicBezTo>
                    <a:pt x="128" y="47"/>
                    <a:pt x="127" y="56"/>
                    <a:pt x="121" y="64"/>
                  </a:cubicBezTo>
                  <a:cubicBezTo>
                    <a:pt x="113" y="75"/>
                    <a:pt x="102" y="81"/>
                    <a:pt x="89" y="84"/>
                  </a:cubicBezTo>
                  <a:cubicBezTo>
                    <a:pt x="78" y="86"/>
                    <a:pt x="66" y="86"/>
                    <a:pt x="55"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999" tIns="41999" rIns="83999" bIns="41999" numCol="1" anchor="t" anchorCtr="0" compatLnSpc="1">
              <a:prstTxWarp prst="textNoShape">
                <a:avLst/>
              </a:prstTxWarp>
            </a:bodyPr>
            <a:lstStyle/>
            <a:p>
              <a:endParaRPr lang="zh-CN" altLang="en-US" sz="2026">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6">
              <a:extLst>
                <a:ext uri="{FF2B5EF4-FFF2-40B4-BE49-F238E27FC236}">
                  <a16:creationId xmlns:a16="http://schemas.microsoft.com/office/drawing/2014/main" xmlns="" id="{EF301CB5-6117-42E0-9BDE-09F3D29FECA8}"/>
                </a:ext>
              </a:extLst>
            </p:cNvPr>
            <p:cNvSpPr>
              <a:spLocks/>
            </p:cNvSpPr>
            <p:nvPr/>
          </p:nvSpPr>
          <p:spPr bwMode="auto">
            <a:xfrm>
              <a:off x="8318500" y="1309688"/>
              <a:ext cx="417513" cy="371475"/>
            </a:xfrm>
            <a:custGeom>
              <a:avLst/>
              <a:gdLst>
                <a:gd name="T0" fmla="*/ 94 w 111"/>
                <a:gd name="T1" fmla="*/ 90 h 99"/>
                <a:gd name="T2" fmla="*/ 85 w 111"/>
                <a:gd name="T3" fmla="*/ 77 h 99"/>
                <a:gd name="T4" fmla="*/ 110 w 111"/>
                <a:gd name="T5" fmla="*/ 38 h 99"/>
                <a:gd name="T6" fmla="*/ 84 w 111"/>
                <a:gd name="T7" fmla="*/ 0 h 99"/>
                <a:gd name="T8" fmla="*/ 85 w 111"/>
                <a:gd name="T9" fmla="*/ 3 h 99"/>
                <a:gd name="T10" fmla="*/ 86 w 111"/>
                <a:gd name="T11" fmla="*/ 21 h 99"/>
                <a:gd name="T12" fmla="*/ 66 w 111"/>
                <a:gd name="T13" fmla="*/ 55 h 99"/>
                <a:gd name="T14" fmla="*/ 23 w 111"/>
                <a:gd name="T15" fmla="*/ 74 h 99"/>
                <a:gd name="T16" fmla="*/ 0 w 111"/>
                <a:gd name="T17" fmla="*/ 75 h 99"/>
                <a:gd name="T18" fmla="*/ 10 w 111"/>
                <a:gd name="T19" fmla="*/ 81 h 99"/>
                <a:gd name="T20" fmla="*/ 58 w 111"/>
                <a:gd name="T21" fmla="*/ 86 h 99"/>
                <a:gd name="T22" fmla="*/ 62 w 111"/>
                <a:gd name="T23" fmla="*/ 87 h 99"/>
                <a:gd name="T24" fmla="*/ 94 w 111"/>
                <a:gd name="T25" fmla="*/ 99 h 99"/>
                <a:gd name="T26" fmla="*/ 98 w 111"/>
                <a:gd name="T27" fmla="*/ 97 h 99"/>
                <a:gd name="T28" fmla="*/ 97 w 111"/>
                <a:gd name="T29" fmla="*/ 93 h 99"/>
                <a:gd name="T30" fmla="*/ 94 w 111"/>
                <a:gd name="T31" fmla="*/ 9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1" h="99">
                  <a:moveTo>
                    <a:pt x="94" y="90"/>
                  </a:moveTo>
                  <a:cubicBezTo>
                    <a:pt x="91" y="86"/>
                    <a:pt x="87" y="82"/>
                    <a:pt x="85" y="77"/>
                  </a:cubicBezTo>
                  <a:cubicBezTo>
                    <a:pt x="100" y="68"/>
                    <a:pt x="111" y="56"/>
                    <a:pt x="110" y="38"/>
                  </a:cubicBezTo>
                  <a:cubicBezTo>
                    <a:pt x="110" y="20"/>
                    <a:pt x="99" y="9"/>
                    <a:pt x="84" y="0"/>
                  </a:cubicBezTo>
                  <a:cubicBezTo>
                    <a:pt x="85" y="1"/>
                    <a:pt x="85" y="2"/>
                    <a:pt x="85" y="3"/>
                  </a:cubicBezTo>
                  <a:cubicBezTo>
                    <a:pt x="86" y="9"/>
                    <a:pt x="87" y="15"/>
                    <a:pt x="86" y="21"/>
                  </a:cubicBezTo>
                  <a:cubicBezTo>
                    <a:pt x="84" y="35"/>
                    <a:pt x="77" y="46"/>
                    <a:pt x="66" y="55"/>
                  </a:cubicBezTo>
                  <a:cubicBezTo>
                    <a:pt x="54" y="66"/>
                    <a:pt x="39" y="71"/>
                    <a:pt x="23" y="74"/>
                  </a:cubicBezTo>
                  <a:cubicBezTo>
                    <a:pt x="16" y="75"/>
                    <a:pt x="8" y="75"/>
                    <a:pt x="0" y="75"/>
                  </a:cubicBezTo>
                  <a:cubicBezTo>
                    <a:pt x="3" y="77"/>
                    <a:pt x="7" y="79"/>
                    <a:pt x="10" y="81"/>
                  </a:cubicBezTo>
                  <a:cubicBezTo>
                    <a:pt x="26" y="87"/>
                    <a:pt x="42" y="88"/>
                    <a:pt x="58" y="86"/>
                  </a:cubicBezTo>
                  <a:cubicBezTo>
                    <a:pt x="60" y="86"/>
                    <a:pt x="61" y="86"/>
                    <a:pt x="62" y="87"/>
                  </a:cubicBezTo>
                  <a:cubicBezTo>
                    <a:pt x="72" y="93"/>
                    <a:pt x="82" y="97"/>
                    <a:pt x="94" y="99"/>
                  </a:cubicBezTo>
                  <a:cubicBezTo>
                    <a:pt x="95" y="99"/>
                    <a:pt x="97" y="98"/>
                    <a:pt x="98" y="97"/>
                  </a:cubicBezTo>
                  <a:cubicBezTo>
                    <a:pt x="98" y="97"/>
                    <a:pt x="98" y="95"/>
                    <a:pt x="97" y="93"/>
                  </a:cubicBezTo>
                  <a:cubicBezTo>
                    <a:pt x="97" y="92"/>
                    <a:pt x="95" y="91"/>
                    <a:pt x="94" y="9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999" tIns="41999" rIns="83999" bIns="41999" numCol="1" anchor="t" anchorCtr="0" compatLnSpc="1">
              <a:prstTxWarp prst="textNoShape">
                <a:avLst/>
              </a:prstTxWarp>
            </a:bodyPr>
            <a:lstStyle/>
            <a:p>
              <a:endParaRPr lang="zh-CN" altLang="en-US" sz="2026">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7" name="椭圆 16">
            <a:extLst>
              <a:ext uri="{FF2B5EF4-FFF2-40B4-BE49-F238E27FC236}">
                <a16:creationId xmlns:a16="http://schemas.microsoft.com/office/drawing/2014/main" xmlns="" id="{4F867C2C-557F-4E62-BE3F-314BE2164CAF}"/>
              </a:ext>
            </a:extLst>
          </p:cNvPr>
          <p:cNvSpPr/>
          <p:nvPr/>
        </p:nvSpPr>
        <p:spPr>
          <a:xfrm>
            <a:off x="4106517" y="2134671"/>
            <a:ext cx="630318" cy="630316"/>
          </a:xfrm>
          <a:prstGeom prst="ellipse">
            <a:avLst/>
          </a:prstGeom>
          <a:solidFill>
            <a:srgbClr val="5193C5"/>
          </a:solidFill>
          <a:ln>
            <a:noFill/>
          </a:ln>
          <a:effectLst>
            <a:outerShdw blurRad="1016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940"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任意多边形 125">
            <a:extLst>
              <a:ext uri="{FF2B5EF4-FFF2-40B4-BE49-F238E27FC236}">
                <a16:creationId xmlns:a16="http://schemas.microsoft.com/office/drawing/2014/main" xmlns="" id="{8F35B310-C097-47B1-B745-7A709CCF0E5B}"/>
              </a:ext>
            </a:extLst>
          </p:cNvPr>
          <p:cNvSpPr>
            <a:spLocks/>
          </p:cNvSpPr>
          <p:nvPr/>
        </p:nvSpPr>
        <p:spPr bwMode="auto">
          <a:xfrm>
            <a:off x="4318562" y="2282240"/>
            <a:ext cx="234577" cy="304271"/>
          </a:xfrm>
          <a:custGeom>
            <a:avLst/>
            <a:gdLst>
              <a:gd name="connsiteX0" fmla="*/ 344255 w 438150"/>
              <a:gd name="connsiteY0" fmla="*/ 320246 h 568325"/>
              <a:gd name="connsiteX1" fmla="*/ 438150 w 438150"/>
              <a:gd name="connsiteY1" fmla="*/ 399092 h 568325"/>
              <a:gd name="connsiteX2" fmla="*/ 438150 w 438150"/>
              <a:gd name="connsiteY2" fmla="*/ 406601 h 568325"/>
              <a:gd name="connsiteX3" fmla="*/ 438150 w 438150"/>
              <a:gd name="connsiteY3" fmla="*/ 545520 h 568325"/>
              <a:gd name="connsiteX4" fmla="*/ 438150 w 438150"/>
              <a:gd name="connsiteY4" fmla="*/ 549275 h 568325"/>
              <a:gd name="connsiteX5" fmla="*/ 284162 w 438150"/>
              <a:gd name="connsiteY5" fmla="*/ 549275 h 568325"/>
              <a:gd name="connsiteX6" fmla="*/ 284162 w 438150"/>
              <a:gd name="connsiteY6" fmla="*/ 545520 h 568325"/>
              <a:gd name="connsiteX7" fmla="*/ 284162 w 438150"/>
              <a:gd name="connsiteY7" fmla="*/ 402847 h 568325"/>
              <a:gd name="connsiteX8" fmla="*/ 344255 w 438150"/>
              <a:gd name="connsiteY8" fmla="*/ 320246 h 568325"/>
              <a:gd name="connsiteX9" fmla="*/ 352879 w 438150"/>
              <a:gd name="connsiteY9" fmla="*/ 200025 h 568325"/>
              <a:gd name="connsiteX10" fmla="*/ 356621 w 438150"/>
              <a:gd name="connsiteY10" fmla="*/ 200025 h 568325"/>
              <a:gd name="connsiteX11" fmla="*/ 367847 w 438150"/>
              <a:gd name="connsiteY11" fmla="*/ 200025 h 568325"/>
              <a:gd name="connsiteX12" fmla="*/ 379072 w 438150"/>
              <a:gd name="connsiteY12" fmla="*/ 203767 h 568325"/>
              <a:gd name="connsiteX13" fmla="*/ 409008 w 438150"/>
              <a:gd name="connsiteY13" fmla="*/ 263638 h 568325"/>
              <a:gd name="connsiteX14" fmla="*/ 360363 w 438150"/>
              <a:gd name="connsiteY14" fmla="*/ 304800 h 568325"/>
              <a:gd name="connsiteX15" fmla="*/ 311717 w 438150"/>
              <a:gd name="connsiteY15" fmla="*/ 263638 h 568325"/>
              <a:gd name="connsiteX16" fmla="*/ 352879 w 438150"/>
              <a:gd name="connsiteY16" fmla="*/ 200025 h 568325"/>
              <a:gd name="connsiteX17" fmla="*/ 100853 w 438150"/>
              <a:gd name="connsiteY17" fmla="*/ 196018 h 568325"/>
              <a:gd name="connsiteX18" fmla="*/ 254000 w 438150"/>
              <a:gd name="connsiteY18" fmla="*/ 320120 h 568325"/>
              <a:gd name="connsiteX19" fmla="*/ 254000 w 438150"/>
              <a:gd name="connsiteY19" fmla="*/ 331402 h 568325"/>
              <a:gd name="connsiteX20" fmla="*/ 254000 w 438150"/>
              <a:gd name="connsiteY20" fmla="*/ 557043 h 568325"/>
              <a:gd name="connsiteX21" fmla="*/ 254000 w 438150"/>
              <a:gd name="connsiteY21" fmla="*/ 568325 h 568325"/>
              <a:gd name="connsiteX22" fmla="*/ 0 w 438150"/>
              <a:gd name="connsiteY22" fmla="*/ 568325 h 568325"/>
              <a:gd name="connsiteX23" fmla="*/ 0 w 438150"/>
              <a:gd name="connsiteY23" fmla="*/ 560804 h 568325"/>
              <a:gd name="connsiteX24" fmla="*/ 0 w 438150"/>
              <a:gd name="connsiteY24" fmla="*/ 327642 h 568325"/>
              <a:gd name="connsiteX25" fmla="*/ 100853 w 438150"/>
              <a:gd name="connsiteY25" fmla="*/ 196018 h 568325"/>
              <a:gd name="connsiteX26" fmla="*/ 112091 w 438150"/>
              <a:gd name="connsiteY26" fmla="*/ 0 h 568325"/>
              <a:gd name="connsiteX27" fmla="*/ 115818 w 438150"/>
              <a:gd name="connsiteY27" fmla="*/ 0 h 568325"/>
              <a:gd name="connsiteX28" fmla="*/ 138181 w 438150"/>
              <a:gd name="connsiteY28" fmla="*/ 0 h 568325"/>
              <a:gd name="connsiteX29" fmla="*/ 153090 w 438150"/>
              <a:gd name="connsiteY29" fmla="*/ 3762 h 568325"/>
              <a:gd name="connsiteX30" fmla="*/ 205271 w 438150"/>
              <a:gd name="connsiteY30" fmla="*/ 101566 h 568325"/>
              <a:gd name="connsiteX31" fmla="*/ 127000 w 438150"/>
              <a:gd name="connsiteY31" fmla="*/ 169276 h 568325"/>
              <a:gd name="connsiteX32" fmla="*/ 48729 w 438150"/>
              <a:gd name="connsiteY32" fmla="*/ 101566 h 568325"/>
              <a:gd name="connsiteX33" fmla="*/ 112091 w 438150"/>
              <a:gd name="connsiteY33" fmla="*/ 0 h 568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438150" h="568325">
                <a:moveTo>
                  <a:pt x="344255" y="320246"/>
                </a:moveTo>
                <a:cubicBezTo>
                  <a:pt x="393080" y="312737"/>
                  <a:pt x="434394" y="346528"/>
                  <a:pt x="438150" y="399092"/>
                </a:cubicBezTo>
                <a:cubicBezTo>
                  <a:pt x="438150" y="399092"/>
                  <a:pt x="438150" y="402847"/>
                  <a:pt x="438150" y="406601"/>
                </a:cubicBezTo>
                <a:cubicBezTo>
                  <a:pt x="438150" y="451656"/>
                  <a:pt x="438150" y="496711"/>
                  <a:pt x="438150" y="545520"/>
                </a:cubicBezTo>
                <a:cubicBezTo>
                  <a:pt x="438150" y="545520"/>
                  <a:pt x="438150" y="545520"/>
                  <a:pt x="438150" y="549275"/>
                </a:cubicBezTo>
                <a:cubicBezTo>
                  <a:pt x="438150" y="549275"/>
                  <a:pt x="438150" y="549275"/>
                  <a:pt x="284162" y="549275"/>
                </a:cubicBezTo>
                <a:cubicBezTo>
                  <a:pt x="284162" y="549275"/>
                  <a:pt x="284162" y="545520"/>
                  <a:pt x="284162" y="545520"/>
                </a:cubicBezTo>
                <a:cubicBezTo>
                  <a:pt x="284162" y="496711"/>
                  <a:pt x="284162" y="451656"/>
                  <a:pt x="284162" y="402847"/>
                </a:cubicBezTo>
                <a:cubicBezTo>
                  <a:pt x="284162" y="361546"/>
                  <a:pt x="310453" y="327755"/>
                  <a:pt x="344255" y="320246"/>
                </a:cubicBezTo>
                <a:close/>
                <a:moveTo>
                  <a:pt x="352879" y="200025"/>
                </a:moveTo>
                <a:cubicBezTo>
                  <a:pt x="352879" y="200025"/>
                  <a:pt x="352879" y="200025"/>
                  <a:pt x="356621" y="200025"/>
                </a:cubicBezTo>
                <a:cubicBezTo>
                  <a:pt x="356621" y="200025"/>
                  <a:pt x="356621" y="200025"/>
                  <a:pt x="367847" y="200025"/>
                </a:cubicBezTo>
                <a:cubicBezTo>
                  <a:pt x="371589" y="200025"/>
                  <a:pt x="375330" y="203767"/>
                  <a:pt x="379072" y="203767"/>
                </a:cubicBezTo>
                <a:cubicBezTo>
                  <a:pt x="401524" y="211251"/>
                  <a:pt x="412750" y="237445"/>
                  <a:pt x="409008" y="263638"/>
                </a:cubicBezTo>
                <a:cubicBezTo>
                  <a:pt x="405266" y="286090"/>
                  <a:pt x="386556" y="304800"/>
                  <a:pt x="360363" y="304800"/>
                </a:cubicBezTo>
                <a:cubicBezTo>
                  <a:pt x="337911" y="304800"/>
                  <a:pt x="319201" y="286090"/>
                  <a:pt x="311717" y="263638"/>
                </a:cubicBezTo>
                <a:cubicBezTo>
                  <a:pt x="307975" y="233703"/>
                  <a:pt x="326685" y="207509"/>
                  <a:pt x="352879" y="200025"/>
                </a:cubicBezTo>
                <a:close/>
                <a:moveTo>
                  <a:pt x="100853" y="196018"/>
                </a:moveTo>
                <a:cubicBezTo>
                  <a:pt x="175559" y="180975"/>
                  <a:pt x="246529" y="241146"/>
                  <a:pt x="254000" y="320120"/>
                </a:cubicBezTo>
                <a:cubicBezTo>
                  <a:pt x="254000" y="323881"/>
                  <a:pt x="254000" y="327642"/>
                  <a:pt x="254000" y="331402"/>
                </a:cubicBezTo>
                <a:cubicBezTo>
                  <a:pt x="254000" y="406616"/>
                  <a:pt x="254000" y="481829"/>
                  <a:pt x="254000" y="557043"/>
                </a:cubicBezTo>
                <a:cubicBezTo>
                  <a:pt x="254000" y="557043"/>
                  <a:pt x="254000" y="557043"/>
                  <a:pt x="254000" y="568325"/>
                </a:cubicBezTo>
                <a:cubicBezTo>
                  <a:pt x="254000" y="568325"/>
                  <a:pt x="254000" y="568325"/>
                  <a:pt x="0" y="568325"/>
                </a:cubicBezTo>
                <a:cubicBezTo>
                  <a:pt x="0" y="564564"/>
                  <a:pt x="0" y="564564"/>
                  <a:pt x="0" y="560804"/>
                </a:cubicBezTo>
                <a:cubicBezTo>
                  <a:pt x="0" y="485590"/>
                  <a:pt x="0" y="406616"/>
                  <a:pt x="0" y="327642"/>
                </a:cubicBezTo>
                <a:cubicBezTo>
                  <a:pt x="0" y="263710"/>
                  <a:pt x="44823" y="211060"/>
                  <a:pt x="100853" y="196018"/>
                </a:cubicBezTo>
                <a:close/>
                <a:moveTo>
                  <a:pt x="112091" y="0"/>
                </a:moveTo>
                <a:cubicBezTo>
                  <a:pt x="115818" y="0"/>
                  <a:pt x="115818" y="0"/>
                  <a:pt x="115818" y="0"/>
                </a:cubicBezTo>
                <a:cubicBezTo>
                  <a:pt x="115818" y="0"/>
                  <a:pt x="115818" y="0"/>
                  <a:pt x="138181" y="0"/>
                </a:cubicBezTo>
                <a:cubicBezTo>
                  <a:pt x="141909" y="0"/>
                  <a:pt x="149363" y="3762"/>
                  <a:pt x="153090" y="3762"/>
                </a:cubicBezTo>
                <a:cubicBezTo>
                  <a:pt x="190362" y="18808"/>
                  <a:pt x="212725" y="60187"/>
                  <a:pt x="205271" y="101566"/>
                </a:cubicBezTo>
                <a:cubicBezTo>
                  <a:pt x="197816" y="139183"/>
                  <a:pt x="164272" y="169276"/>
                  <a:pt x="127000" y="169276"/>
                </a:cubicBezTo>
                <a:cubicBezTo>
                  <a:pt x="89728" y="173038"/>
                  <a:pt x="56184" y="142944"/>
                  <a:pt x="48729" y="101566"/>
                </a:cubicBezTo>
                <a:cubicBezTo>
                  <a:pt x="41275" y="52664"/>
                  <a:pt x="71092" y="7523"/>
                  <a:pt x="112091" y="0"/>
                </a:cubicBezTo>
                <a:close/>
              </a:path>
            </a:pathLst>
          </a:custGeom>
          <a:solidFill>
            <a:schemeClr val="bg1"/>
          </a:solidFill>
          <a:ln>
            <a:noFill/>
          </a:ln>
        </p:spPr>
        <p:txBody>
          <a:bodyPr vert="horz" wrap="square" lIns="83999" tIns="41999" rIns="83999" bIns="41999" numCol="1" anchor="t" anchorCtr="0" compatLnSpc="1">
            <a:prstTxWarp prst="textNoShape">
              <a:avLst/>
            </a:prstTxWarp>
            <a:noAutofit/>
          </a:bodyPr>
          <a:lstStyle/>
          <a:p>
            <a:endParaRPr lang="zh-CN" altLang="en-US" sz="2026">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椭圆 18">
            <a:extLst>
              <a:ext uri="{FF2B5EF4-FFF2-40B4-BE49-F238E27FC236}">
                <a16:creationId xmlns:a16="http://schemas.microsoft.com/office/drawing/2014/main" xmlns="" id="{EB3AFC1C-FC4A-4CC8-9596-24EE6FFFE123}"/>
              </a:ext>
            </a:extLst>
          </p:cNvPr>
          <p:cNvSpPr/>
          <p:nvPr/>
        </p:nvSpPr>
        <p:spPr>
          <a:xfrm>
            <a:off x="4687396" y="3438399"/>
            <a:ext cx="630318" cy="630316"/>
          </a:xfrm>
          <a:prstGeom prst="ellipse">
            <a:avLst/>
          </a:prstGeom>
          <a:solidFill>
            <a:srgbClr val="FCCA2D"/>
          </a:solidFill>
          <a:ln>
            <a:noFill/>
          </a:ln>
          <a:effectLst>
            <a:outerShdw blurRad="1016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94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0" name="组合 19">
            <a:extLst>
              <a:ext uri="{FF2B5EF4-FFF2-40B4-BE49-F238E27FC236}">
                <a16:creationId xmlns:a16="http://schemas.microsoft.com/office/drawing/2014/main" xmlns="" id="{B60C2DC3-F9A1-4068-8A76-C70123C72D26}"/>
              </a:ext>
            </a:extLst>
          </p:cNvPr>
          <p:cNvGrpSpPr/>
          <p:nvPr/>
        </p:nvGrpSpPr>
        <p:grpSpPr>
          <a:xfrm>
            <a:off x="4850622" y="3596646"/>
            <a:ext cx="313822" cy="313822"/>
            <a:chOff x="5637213" y="3511550"/>
            <a:chExt cx="376238" cy="376238"/>
          </a:xfrm>
          <a:solidFill>
            <a:schemeClr val="bg1"/>
          </a:solidFill>
        </p:grpSpPr>
        <p:sp>
          <p:nvSpPr>
            <p:cNvPr id="21" name="Freeform 50">
              <a:extLst>
                <a:ext uri="{FF2B5EF4-FFF2-40B4-BE49-F238E27FC236}">
                  <a16:creationId xmlns:a16="http://schemas.microsoft.com/office/drawing/2014/main" xmlns="" id="{277A328E-5C72-46DA-AB97-F1EC448F3B7E}"/>
                </a:ext>
              </a:extLst>
            </p:cNvPr>
            <p:cNvSpPr>
              <a:spLocks noEditPoints="1"/>
            </p:cNvSpPr>
            <p:nvPr/>
          </p:nvSpPr>
          <p:spPr bwMode="auto">
            <a:xfrm>
              <a:off x="5637213" y="3546475"/>
              <a:ext cx="341313" cy="341313"/>
            </a:xfrm>
            <a:custGeom>
              <a:avLst/>
              <a:gdLst>
                <a:gd name="T0" fmla="*/ 92 w 184"/>
                <a:gd name="T1" fmla="*/ 184 h 184"/>
                <a:gd name="T2" fmla="*/ 184 w 184"/>
                <a:gd name="T3" fmla="*/ 92 h 184"/>
                <a:gd name="T4" fmla="*/ 173 w 184"/>
                <a:gd name="T5" fmla="*/ 49 h 184"/>
                <a:gd name="T6" fmla="*/ 171 w 184"/>
                <a:gd name="T7" fmla="*/ 49 h 184"/>
                <a:gd name="T8" fmla="*/ 170 w 184"/>
                <a:gd name="T9" fmla="*/ 49 h 184"/>
                <a:gd name="T10" fmla="*/ 158 w 184"/>
                <a:gd name="T11" fmla="*/ 48 h 184"/>
                <a:gd name="T12" fmla="*/ 149 w 184"/>
                <a:gd name="T13" fmla="*/ 56 h 184"/>
                <a:gd name="T14" fmla="*/ 160 w 184"/>
                <a:gd name="T15" fmla="*/ 92 h 184"/>
                <a:gd name="T16" fmla="*/ 92 w 184"/>
                <a:gd name="T17" fmla="*/ 160 h 184"/>
                <a:gd name="T18" fmla="*/ 24 w 184"/>
                <a:gd name="T19" fmla="*/ 92 h 184"/>
                <a:gd name="T20" fmla="*/ 92 w 184"/>
                <a:gd name="T21" fmla="*/ 24 h 184"/>
                <a:gd name="T22" fmla="*/ 128 w 184"/>
                <a:gd name="T23" fmla="*/ 35 h 184"/>
                <a:gd name="T24" fmla="*/ 135 w 184"/>
                <a:gd name="T25" fmla="*/ 27 h 184"/>
                <a:gd name="T26" fmla="*/ 134 w 184"/>
                <a:gd name="T27" fmla="*/ 14 h 184"/>
                <a:gd name="T28" fmla="*/ 134 w 184"/>
                <a:gd name="T29" fmla="*/ 10 h 184"/>
                <a:gd name="T30" fmla="*/ 92 w 184"/>
                <a:gd name="T31" fmla="*/ 0 h 184"/>
                <a:gd name="T32" fmla="*/ 0 w 184"/>
                <a:gd name="T33" fmla="*/ 92 h 184"/>
                <a:gd name="T34" fmla="*/ 92 w 184"/>
                <a:gd name="T35" fmla="*/ 184 h 184"/>
                <a:gd name="T36" fmla="*/ 92 w 184"/>
                <a:gd name="T37" fmla="*/ 184 h 184"/>
                <a:gd name="T38" fmla="*/ 92 w 184"/>
                <a:gd name="T39" fmla="*/ 18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4" h="184">
                  <a:moveTo>
                    <a:pt x="92" y="184"/>
                  </a:moveTo>
                  <a:cubicBezTo>
                    <a:pt x="143" y="184"/>
                    <a:pt x="184" y="143"/>
                    <a:pt x="184" y="92"/>
                  </a:cubicBezTo>
                  <a:cubicBezTo>
                    <a:pt x="184" y="76"/>
                    <a:pt x="180" y="62"/>
                    <a:pt x="173" y="49"/>
                  </a:cubicBezTo>
                  <a:cubicBezTo>
                    <a:pt x="172" y="49"/>
                    <a:pt x="172" y="49"/>
                    <a:pt x="171" y="49"/>
                  </a:cubicBezTo>
                  <a:cubicBezTo>
                    <a:pt x="170" y="49"/>
                    <a:pt x="170" y="49"/>
                    <a:pt x="170" y="49"/>
                  </a:cubicBezTo>
                  <a:cubicBezTo>
                    <a:pt x="158" y="48"/>
                    <a:pt x="158" y="48"/>
                    <a:pt x="158" y="48"/>
                  </a:cubicBezTo>
                  <a:cubicBezTo>
                    <a:pt x="149" y="56"/>
                    <a:pt x="149" y="56"/>
                    <a:pt x="149" y="56"/>
                  </a:cubicBezTo>
                  <a:cubicBezTo>
                    <a:pt x="156" y="67"/>
                    <a:pt x="160" y="79"/>
                    <a:pt x="160" y="92"/>
                  </a:cubicBezTo>
                  <a:cubicBezTo>
                    <a:pt x="160" y="129"/>
                    <a:pt x="129" y="160"/>
                    <a:pt x="92" y="160"/>
                  </a:cubicBezTo>
                  <a:cubicBezTo>
                    <a:pt x="55" y="160"/>
                    <a:pt x="24" y="129"/>
                    <a:pt x="24" y="92"/>
                  </a:cubicBezTo>
                  <a:cubicBezTo>
                    <a:pt x="24" y="55"/>
                    <a:pt x="55" y="24"/>
                    <a:pt x="92" y="24"/>
                  </a:cubicBezTo>
                  <a:cubicBezTo>
                    <a:pt x="105" y="24"/>
                    <a:pt x="117" y="28"/>
                    <a:pt x="128" y="35"/>
                  </a:cubicBezTo>
                  <a:cubicBezTo>
                    <a:pt x="135" y="27"/>
                    <a:pt x="135" y="27"/>
                    <a:pt x="135" y="27"/>
                  </a:cubicBezTo>
                  <a:cubicBezTo>
                    <a:pt x="134" y="14"/>
                    <a:pt x="134" y="14"/>
                    <a:pt x="134" y="14"/>
                  </a:cubicBezTo>
                  <a:cubicBezTo>
                    <a:pt x="134" y="12"/>
                    <a:pt x="134" y="11"/>
                    <a:pt x="134" y="10"/>
                  </a:cubicBezTo>
                  <a:cubicBezTo>
                    <a:pt x="122" y="4"/>
                    <a:pt x="107" y="0"/>
                    <a:pt x="92" y="0"/>
                  </a:cubicBezTo>
                  <a:cubicBezTo>
                    <a:pt x="41" y="0"/>
                    <a:pt x="0" y="41"/>
                    <a:pt x="0" y="92"/>
                  </a:cubicBezTo>
                  <a:cubicBezTo>
                    <a:pt x="0" y="143"/>
                    <a:pt x="41" y="184"/>
                    <a:pt x="92" y="184"/>
                  </a:cubicBezTo>
                  <a:close/>
                  <a:moveTo>
                    <a:pt x="92" y="184"/>
                  </a:moveTo>
                  <a:cubicBezTo>
                    <a:pt x="92" y="184"/>
                    <a:pt x="92" y="184"/>
                    <a:pt x="92" y="184"/>
                  </a:cubicBezTo>
                </a:path>
              </a:pathLst>
            </a:custGeom>
            <a:grpFill/>
            <a:ln>
              <a:noFill/>
            </a:ln>
          </p:spPr>
          <p:txBody>
            <a:bodyPr vert="horz" wrap="square" lIns="83999" tIns="41999" rIns="83999" bIns="41999" numCol="1" anchor="t" anchorCtr="0" compatLnSpc="1">
              <a:prstTxWarp prst="textNoShape">
                <a:avLst/>
              </a:prstTxWarp>
            </a:bodyPr>
            <a:lstStyle/>
            <a:p>
              <a:endParaRPr lang="zh-CN" altLang="en-US" sz="2026">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51">
              <a:extLst>
                <a:ext uri="{FF2B5EF4-FFF2-40B4-BE49-F238E27FC236}">
                  <a16:creationId xmlns:a16="http://schemas.microsoft.com/office/drawing/2014/main" xmlns="" id="{57FA370E-A9AA-49A1-9684-96C78FA4CF8D}"/>
                </a:ext>
              </a:extLst>
            </p:cNvPr>
            <p:cNvSpPr>
              <a:spLocks noEditPoints="1"/>
            </p:cNvSpPr>
            <p:nvPr/>
          </p:nvSpPr>
          <p:spPr bwMode="auto">
            <a:xfrm>
              <a:off x="5724525" y="3633788"/>
              <a:ext cx="166688" cy="166688"/>
            </a:xfrm>
            <a:custGeom>
              <a:avLst/>
              <a:gdLst>
                <a:gd name="T0" fmla="*/ 45 w 90"/>
                <a:gd name="T1" fmla="*/ 21 h 90"/>
                <a:gd name="T2" fmla="*/ 47 w 90"/>
                <a:gd name="T3" fmla="*/ 21 h 90"/>
                <a:gd name="T4" fmla="*/ 64 w 90"/>
                <a:gd name="T5" fmla="*/ 4 h 90"/>
                <a:gd name="T6" fmla="*/ 64 w 90"/>
                <a:gd name="T7" fmla="*/ 4 h 90"/>
                <a:gd name="T8" fmla="*/ 45 w 90"/>
                <a:gd name="T9" fmla="*/ 0 h 90"/>
                <a:gd name="T10" fmla="*/ 0 w 90"/>
                <a:gd name="T11" fmla="*/ 45 h 90"/>
                <a:gd name="T12" fmla="*/ 45 w 90"/>
                <a:gd name="T13" fmla="*/ 90 h 90"/>
                <a:gd name="T14" fmla="*/ 90 w 90"/>
                <a:gd name="T15" fmla="*/ 45 h 90"/>
                <a:gd name="T16" fmla="*/ 86 w 90"/>
                <a:gd name="T17" fmla="*/ 26 h 90"/>
                <a:gd name="T18" fmla="*/ 86 w 90"/>
                <a:gd name="T19" fmla="*/ 26 h 90"/>
                <a:gd name="T20" fmla="*/ 69 w 90"/>
                <a:gd name="T21" fmla="*/ 43 h 90"/>
                <a:gd name="T22" fmla="*/ 69 w 90"/>
                <a:gd name="T23" fmla="*/ 45 h 90"/>
                <a:gd name="T24" fmla="*/ 45 w 90"/>
                <a:gd name="T25" fmla="*/ 69 h 90"/>
                <a:gd name="T26" fmla="*/ 21 w 90"/>
                <a:gd name="T27" fmla="*/ 45 h 90"/>
                <a:gd name="T28" fmla="*/ 45 w 90"/>
                <a:gd name="T29" fmla="*/ 21 h 90"/>
                <a:gd name="T30" fmla="*/ 45 w 90"/>
                <a:gd name="T31" fmla="*/ 21 h 90"/>
                <a:gd name="T32" fmla="*/ 45 w 90"/>
                <a:gd name="T33" fmla="*/ 21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0" h="90">
                  <a:moveTo>
                    <a:pt x="45" y="21"/>
                  </a:moveTo>
                  <a:cubicBezTo>
                    <a:pt x="46" y="21"/>
                    <a:pt x="46" y="21"/>
                    <a:pt x="47" y="21"/>
                  </a:cubicBezTo>
                  <a:cubicBezTo>
                    <a:pt x="64" y="4"/>
                    <a:pt x="64" y="4"/>
                    <a:pt x="64" y="4"/>
                  </a:cubicBezTo>
                  <a:cubicBezTo>
                    <a:pt x="64" y="4"/>
                    <a:pt x="64" y="4"/>
                    <a:pt x="64" y="4"/>
                  </a:cubicBezTo>
                  <a:cubicBezTo>
                    <a:pt x="58" y="1"/>
                    <a:pt x="52" y="0"/>
                    <a:pt x="45" y="0"/>
                  </a:cubicBezTo>
                  <a:cubicBezTo>
                    <a:pt x="20" y="0"/>
                    <a:pt x="0" y="20"/>
                    <a:pt x="0" y="45"/>
                  </a:cubicBezTo>
                  <a:cubicBezTo>
                    <a:pt x="0" y="70"/>
                    <a:pt x="20" y="90"/>
                    <a:pt x="45" y="90"/>
                  </a:cubicBezTo>
                  <a:cubicBezTo>
                    <a:pt x="70" y="90"/>
                    <a:pt x="90" y="70"/>
                    <a:pt x="90" y="45"/>
                  </a:cubicBezTo>
                  <a:cubicBezTo>
                    <a:pt x="90" y="38"/>
                    <a:pt x="89" y="32"/>
                    <a:pt x="86" y="26"/>
                  </a:cubicBezTo>
                  <a:cubicBezTo>
                    <a:pt x="86" y="26"/>
                    <a:pt x="86" y="26"/>
                    <a:pt x="86" y="26"/>
                  </a:cubicBezTo>
                  <a:cubicBezTo>
                    <a:pt x="69" y="43"/>
                    <a:pt x="69" y="43"/>
                    <a:pt x="69" y="43"/>
                  </a:cubicBezTo>
                  <a:cubicBezTo>
                    <a:pt x="69" y="44"/>
                    <a:pt x="69" y="44"/>
                    <a:pt x="69" y="45"/>
                  </a:cubicBezTo>
                  <a:cubicBezTo>
                    <a:pt x="69" y="58"/>
                    <a:pt x="58" y="69"/>
                    <a:pt x="45" y="69"/>
                  </a:cubicBezTo>
                  <a:cubicBezTo>
                    <a:pt x="32" y="69"/>
                    <a:pt x="21" y="58"/>
                    <a:pt x="21" y="45"/>
                  </a:cubicBezTo>
                  <a:cubicBezTo>
                    <a:pt x="21" y="32"/>
                    <a:pt x="32" y="21"/>
                    <a:pt x="45" y="21"/>
                  </a:cubicBezTo>
                  <a:close/>
                  <a:moveTo>
                    <a:pt x="45" y="21"/>
                  </a:moveTo>
                  <a:cubicBezTo>
                    <a:pt x="45" y="21"/>
                    <a:pt x="45" y="21"/>
                    <a:pt x="45" y="21"/>
                  </a:cubicBezTo>
                </a:path>
              </a:pathLst>
            </a:custGeom>
            <a:grpFill/>
            <a:ln>
              <a:noFill/>
            </a:ln>
          </p:spPr>
          <p:txBody>
            <a:bodyPr vert="horz" wrap="square" lIns="83999" tIns="41999" rIns="83999" bIns="41999" numCol="1" anchor="t" anchorCtr="0" compatLnSpc="1">
              <a:prstTxWarp prst="textNoShape">
                <a:avLst/>
              </a:prstTxWarp>
            </a:bodyPr>
            <a:lstStyle/>
            <a:p>
              <a:endParaRPr lang="zh-CN" altLang="en-US" sz="2026">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Freeform 52">
              <a:extLst>
                <a:ext uri="{FF2B5EF4-FFF2-40B4-BE49-F238E27FC236}">
                  <a16:creationId xmlns:a16="http://schemas.microsoft.com/office/drawing/2014/main" xmlns="" id="{46794F7C-2145-429A-9807-B9CBA74F6288}"/>
                </a:ext>
              </a:extLst>
            </p:cNvPr>
            <p:cNvSpPr>
              <a:spLocks noEditPoints="1"/>
            </p:cNvSpPr>
            <p:nvPr/>
          </p:nvSpPr>
          <p:spPr bwMode="auto">
            <a:xfrm>
              <a:off x="5824538" y="3511550"/>
              <a:ext cx="188913" cy="188913"/>
            </a:xfrm>
            <a:custGeom>
              <a:avLst/>
              <a:gdLst>
                <a:gd name="T0" fmla="*/ 86 w 102"/>
                <a:gd name="T1" fmla="*/ 28 h 102"/>
                <a:gd name="T2" fmla="*/ 91 w 102"/>
                <a:gd name="T3" fmla="*/ 23 h 102"/>
                <a:gd name="T4" fmla="*/ 91 w 102"/>
                <a:gd name="T5" fmla="*/ 14 h 102"/>
                <a:gd name="T6" fmla="*/ 87 w 102"/>
                <a:gd name="T7" fmla="*/ 11 h 102"/>
                <a:gd name="T8" fmla="*/ 83 w 102"/>
                <a:gd name="T9" fmla="*/ 9 h 102"/>
                <a:gd name="T10" fmla="*/ 79 w 102"/>
                <a:gd name="T11" fmla="*/ 11 h 102"/>
                <a:gd name="T12" fmla="*/ 74 w 102"/>
                <a:gd name="T13" fmla="*/ 17 h 102"/>
                <a:gd name="T14" fmla="*/ 72 w 102"/>
                <a:gd name="T15" fmla="*/ 2 h 102"/>
                <a:gd name="T16" fmla="*/ 70 w 102"/>
                <a:gd name="T17" fmla="*/ 0 h 102"/>
                <a:gd name="T18" fmla="*/ 69 w 102"/>
                <a:gd name="T19" fmla="*/ 0 h 102"/>
                <a:gd name="T20" fmla="*/ 47 w 102"/>
                <a:gd name="T21" fmla="*/ 23 h 102"/>
                <a:gd name="T22" fmla="*/ 44 w 102"/>
                <a:gd name="T23" fmla="*/ 30 h 102"/>
                <a:gd name="T24" fmla="*/ 44 w 102"/>
                <a:gd name="T25" fmla="*/ 31 h 102"/>
                <a:gd name="T26" fmla="*/ 45 w 102"/>
                <a:gd name="T27" fmla="*/ 45 h 102"/>
                <a:gd name="T28" fmla="*/ 37 w 102"/>
                <a:gd name="T29" fmla="*/ 53 h 102"/>
                <a:gd name="T30" fmla="*/ 22 w 102"/>
                <a:gd name="T31" fmla="*/ 68 h 102"/>
                <a:gd name="T32" fmla="*/ 22 w 102"/>
                <a:gd name="T33" fmla="*/ 68 h 102"/>
                <a:gd name="T34" fmla="*/ 8 w 102"/>
                <a:gd name="T35" fmla="*/ 82 h 102"/>
                <a:gd name="T36" fmla="*/ 2 w 102"/>
                <a:gd name="T37" fmla="*/ 89 h 102"/>
                <a:gd name="T38" fmla="*/ 0 w 102"/>
                <a:gd name="T39" fmla="*/ 92 h 102"/>
                <a:gd name="T40" fmla="*/ 0 w 102"/>
                <a:gd name="T41" fmla="*/ 97 h 102"/>
                <a:gd name="T42" fmla="*/ 5 w 102"/>
                <a:gd name="T43" fmla="*/ 102 h 102"/>
                <a:gd name="T44" fmla="*/ 5 w 102"/>
                <a:gd name="T45" fmla="*/ 102 h 102"/>
                <a:gd name="T46" fmla="*/ 10 w 102"/>
                <a:gd name="T47" fmla="*/ 102 h 102"/>
                <a:gd name="T48" fmla="*/ 13 w 102"/>
                <a:gd name="T49" fmla="*/ 100 h 102"/>
                <a:gd name="T50" fmla="*/ 57 w 102"/>
                <a:gd name="T51" fmla="*/ 56 h 102"/>
                <a:gd name="T52" fmla="*/ 70 w 102"/>
                <a:gd name="T53" fmla="*/ 57 h 102"/>
                <a:gd name="T54" fmla="*/ 71 w 102"/>
                <a:gd name="T55" fmla="*/ 57 h 102"/>
                <a:gd name="T56" fmla="*/ 71 w 102"/>
                <a:gd name="T57" fmla="*/ 57 h 102"/>
                <a:gd name="T58" fmla="*/ 78 w 102"/>
                <a:gd name="T59" fmla="*/ 54 h 102"/>
                <a:gd name="T60" fmla="*/ 101 w 102"/>
                <a:gd name="T61" fmla="*/ 32 h 102"/>
                <a:gd name="T62" fmla="*/ 100 w 102"/>
                <a:gd name="T63" fmla="*/ 29 h 102"/>
                <a:gd name="T64" fmla="*/ 86 w 102"/>
                <a:gd name="T65" fmla="*/ 28 h 102"/>
                <a:gd name="T66" fmla="*/ 86 w 102"/>
                <a:gd name="T67" fmla="*/ 28 h 102"/>
                <a:gd name="T68" fmla="*/ 86 w 102"/>
                <a:gd name="T69" fmla="*/ 28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2" h="102">
                  <a:moveTo>
                    <a:pt x="86" y="28"/>
                  </a:moveTo>
                  <a:cubicBezTo>
                    <a:pt x="91" y="23"/>
                    <a:pt x="91" y="23"/>
                    <a:pt x="91" y="23"/>
                  </a:cubicBezTo>
                  <a:cubicBezTo>
                    <a:pt x="93" y="20"/>
                    <a:pt x="93" y="17"/>
                    <a:pt x="91" y="14"/>
                  </a:cubicBezTo>
                  <a:cubicBezTo>
                    <a:pt x="87" y="11"/>
                    <a:pt x="87" y="11"/>
                    <a:pt x="87" y="11"/>
                  </a:cubicBezTo>
                  <a:cubicBezTo>
                    <a:pt x="86" y="10"/>
                    <a:pt x="85" y="9"/>
                    <a:pt x="83" y="9"/>
                  </a:cubicBezTo>
                  <a:cubicBezTo>
                    <a:pt x="82" y="9"/>
                    <a:pt x="80" y="10"/>
                    <a:pt x="79" y="11"/>
                  </a:cubicBezTo>
                  <a:cubicBezTo>
                    <a:pt x="74" y="17"/>
                    <a:pt x="74" y="17"/>
                    <a:pt x="74" y="17"/>
                  </a:cubicBezTo>
                  <a:cubicBezTo>
                    <a:pt x="72" y="2"/>
                    <a:pt x="72" y="2"/>
                    <a:pt x="72" y="2"/>
                  </a:cubicBezTo>
                  <a:cubicBezTo>
                    <a:pt x="72" y="0"/>
                    <a:pt x="71" y="0"/>
                    <a:pt x="70" y="0"/>
                  </a:cubicBezTo>
                  <a:cubicBezTo>
                    <a:pt x="70" y="0"/>
                    <a:pt x="69" y="0"/>
                    <a:pt x="69" y="0"/>
                  </a:cubicBezTo>
                  <a:cubicBezTo>
                    <a:pt x="47" y="23"/>
                    <a:pt x="47" y="23"/>
                    <a:pt x="47" y="23"/>
                  </a:cubicBezTo>
                  <a:cubicBezTo>
                    <a:pt x="45" y="25"/>
                    <a:pt x="44" y="28"/>
                    <a:pt x="44" y="30"/>
                  </a:cubicBezTo>
                  <a:cubicBezTo>
                    <a:pt x="44" y="31"/>
                    <a:pt x="44" y="31"/>
                    <a:pt x="44" y="31"/>
                  </a:cubicBezTo>
                  <a:cubicBezTo>
                    <a:pt x="45" y="45"/>
                    <a:pt x="45" y="45"/>
                    <a:pt x="45" y="45"/>
                  </a:cubicBezTo>
                  <a:cubicBezTo>
                    <a:pt x="37" y="53"/>
                    <a:pt x="37" y="53"/>
                    <a:pt x="37" y="53"/>
                  </a:cubicBezTo>
                  <a:cubicBezTo>
                    <a:pt x="22" y="68"/>
                    <a:pt x="22" y="68"/>
                    <a:pt x="22" y="68"/>
                  </a:cubicBezTo>
                  <a:cubicBezTo>
                    <a:pt x="22" y="68"/>
                    <a:pt x="22" y="68"/>
                    <a:pt x="22" y="68"/>
                  </a:cubicBezTo>
                  <a:cubicBezTo>
                    <a:pt x="8" y="82"/>
                    <a:pt x="8" y="82"/>
                    <a:pt x="8" y="82"/>
                  </a:cubicBezTo>
                  <a:cubicBezTo>
                    <a:pt x="2" y="89"/>
                    <a:pt x="2" y="89"/>
                    <a:pt x="2" y="89"/>
                  </a:cubicBezTo>
                  <a:cubicBezTo>
                    <a:pt x="1" y="90"/>
                    <a:pt x="0" y="91"/>
                    <a:pt x="0" y="92"/>
                  </a:cubicBezTo>
                  <a:cubicBezTo>
                    <a:pt x="0" y="97"/>
                    <a:pt x="0" y="97"/>
                    <a:pt x="0" y="97"/>
                  </a:cubicBezTo>
                  <a:cubicBezTo>
                    <a:pt x="0" y="100"/>
                    <a:pt x="2" y="102"/>
                    <a:pt x="5" y="102"/>
                  </a:cubicBezTo>
                  <a:cubicBezTo>
                    <a:pt x="5" y="102"/>
                    <a:pt x="5" y="102"/>
                    <a:pt x="5" y="102"/>
                  </a:cubicBezTo>
                  <a:cubicBezTo>
                    <a:pt x="10" y="102"/>
                    <a:pt x="10" y="102"/>
                    <a:pt x="10" y="102"/>
                  </a:cubicBezTo>
                  <a:cubicBezTo>
                    <a:pt x="11" y="102"/>
                    <a:pt x="12" y="101"/>
                    <a:pt x="13" y="100"/>
                  </a:cubicBezTo>
                  <a:cubicBezTo>
                    <a:pt x="57" y="56"/>
                    <a:pt x="57" y="56"/>
                    <a:pt x="57" y="56"/>
                  </a:cubicBezTo>
                  <a:cubicBezTo>
                    <a:pt x="70" y="57"/>
                    <a:pt x="70" y="57"/>
                    <a:pt x="70" y="57"/>
                  </a:cubicBezTo>
                  <a:cubicBezTo>
                    <a:pt x="71" y="57"/>
                    <a:pt x="71" y="57"/>
                    <a:pt x="71" y="57"/>
                  </a:cubicBezTo>
                  <a:cubicBezTo>
                    <a:pt x="71" y="57"/>
                    <a:pt x="71" y="57"/>
                    <a:pt x="71" y="57"/>
                  </a:cubicBezTo>
                  <a:cubicBezTo>
                    <a:pt x="74" y="57"/>
                    <a:pt x="77" y="56"/>
                    <a:pt x="78" y="54"/>
                  </a:cubicBezTo>
                  <a:cubicBezTo>
                    <a:pt x="101" y="32"/>
                    <a:pt x="101" y="32"/>
                    <a:pt x="101" y="32"/>
                  </a:cubicBezTo>
                  <a:cubicBezTo>
                    <a:pt x="102" y="31"/>
                    <a:pt x="101" y="29"/>
                    <a:pt x="100" y="29"/>
                  </a:cubicBezTo>
                  <a:lnTo>
                    <a:pt x="86" y="28"/>
                  </a:lnTo>
                  <a:close/>
                  <a:moveTo>
                    <a:pt x="86" y="28"/>
                  </a:moveTo>
                  <a:cubicBezTo>
                    <a:pt x="86" y="28"/>
                    <a:pt x="86" y="28"/>
                    <a:pt x="86" y="28"/>
                  </a:cubicBezTo>
                </a:path>
              </a:pathLst>
            </a:custGeom>
            <a:grpFill/>
            <a:ln>
              <a:noFill/>
            </a:ln>
          </p:spPr>
          <p:txBody>
            <a:bodyPr vert="horz" wrap="square" lIns="83999" tIns="41999" rIns="83999" bIns="41999" numCol="1" anchor="t" anchorCtr="0" compatLnSpc="1">
              <a:prstTxWarp prst="textNoShape">
                <a:avLst/>
              </a:prstTxWarp>
            </a:bodyPr>
            <a:lstStyle/>
            <a:p>
              <a:endParaRPr lang="zh-CN" altLang="en-US" sz="2026">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4" name="TextBox 13">
            <a:extLst>
              <a:ext uri="{FF2B5EF4-FFF2-40B4-BE49-F238E27FC236}">
                <a16:creationId xmlns:a16="http://schemas.microsoft.com/office/drawing/2014/main" xmlns="" id="{05E4EFE4-B2A8-4A4E-A0F3-E50BF908DEC2}"/>
              </a:ext>
            </a:extLst>
          </p:cNvPr>
          <p:cNvSpPr txBox="1"/>
          <p:nvPr/>
        </p:nvSpPr>
        <p:spPr>
          <a:xfrm>
            <a:off x="7003345" y="2383029"/>
            <a:ext cx="4024988" cy="469680"/>
          </a:xfrm>
          <a:prstGeom prst="rect">
            <a:avLst/>
          </a:prstGeom>
          <a:noFill/>
        </p:spPr>
        <p:txBody>
          <a:bodyPr wrap="square" lIns="0" tIns="0" rIns="0" bIns="0" rtlCol="0">
            <a:spAutoFit/>
          </a:bodyPr>
          <a:lstStyle/>
          <a:p>
            <a:pPr algn="just">
              <a:lnSpc>
                <a:spcPct val="120000"/>
              </a:lnSpc>
            </a:pPr>
            <a:r>
              <a:rPr lang="zh-CN" altLang="en-US" sz="14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Arial" panose="020B0604020202020204" pitchFamily="34" charset="0"/>
              </a:rPr>
              <a:t>城市餐饮业人均浪费量为</a:t>
            </a:r>
            <a:r>
              <a:rPr lang="en-US" altLang="zh-CN" sz="14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Arial" panose="020B0604020202020204" pitchFamily="34" charset="0"/>
              </a:rPr>
              <a:t>96</a:t>
            </a:r>
            <a:r>
              <a:rPr lang="zh-CN" altLang="en-US" sz="14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Arial" panose="020B0604020202020204" pitchFamily="34" charset="0"/>
              </a:rPr>
              <a:t>克</a:t>
            </a:r>
            <a:r>
              <a:rPr lang="en-US" altLang="zh-CN" sz="14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Arial" panose="020B0604020202020204" pitchFamily="34" charset="0"/>
              </a:rPr>
              <a:t>/</a:t>
            </a:r>
            <a:r>
              <a:rPr lang="zh-CN" altLang="en-US" sz="14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Arial" panose="020B0604020202020204" pitchFamily="34" charset="0"/>
              </a:rPr>
              <a:t>餐，浪费率为</a:t>
            </a:r>
            <a:r>
              <a:rPr lang="en-US" altLang="zh-CN" sz="14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Arial" panose="020B0604020202020204" pitchFamily="34" charset="0"/>
              </a:rPr>
              <a:t>11.3%</a:t>
            </a:r>
            <a:r>
              <a:rPr lang="zh-CN" altLang="en-US" sz="14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Arial" panose="020B0604020202020204" pitchFamily="34" charset="0"/>
              </a:rPr>
              <a:t>；</a:t>
            </a:r>
          </a:p>
          <a:p>
            <a:pPr algn="just">
              <a:lnSpc>
                <a:spcPct val="120000"/>
              </a:lnSpc>
            </a:pPr>
            <a:r>
              <a:rPr lang="zh-CN" altLang="en-US" sz="14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Arial" panose="020B0604020202020204" pitchFamily="34" charset="0"/>
              </a:rPr>
              <a:t>大型聚会浪费率达</a:t>
            </a:r>
            <a:r>
              <a:rPr lang="en-US" altLang="zh-CN" sz="14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Arial" panose="020B0604020202020204" pitchFamily="34" charset="0"/>
              </a:rPr>
              <a:t>38%</a:t>
            </a:r>
          </a:p>
        </p:txBody>
      </p:sp>
      <p:sp>
        <p:nvSpPr>
          <p:cNvPr id="25" name="TextBox 14">
            <a:extLst>
              <a:ext uri="{FF2B5EF4-FFF2-40B4-BE49-F238E27FC236}">
                <a16:creationId xmlns:a16="http://schemas.microsoft.com/office/drawing/2014/main" xmlns="" id="{A3E4700C-D8E3-457F-BC2E-45050661D1FA}"/>
              </a:ext>
            </a:extLst>
          </p:cNvPr>
          <p:cNvSpPr txBox="1"/>
          <p:nvPr/>
        </p:nvSpPr>
        <p:spPr>
          <a:xfrm>
            <a:off x="7003345" y="2000429"/>
            <a:ext cx="1752217" cy="310983"/>
          </a:xfrm>
          <a:prstGeom prst="rect">
            <a:avLst/>
          </a:prstGeom>
          <a:noFill/>
        </p:spPr>
        <p:txBody>
          <a:bodyPr wrap="square" lIns="0" tIns="0" rIns="0" bIns="0" rtlCol="0">
            <a:spAutoFit/>
          </a:bodyPr>
          <a:lstStyle/>
          <a:p>
            <a:r>
              <a:rPr lang="zh-CN" altLang="en-US" sz="2021" b="1" dirty="0">
                <a:solidFill>
                  <a:schemeClr val="tx1">
                    <a:lumMod val="75000"/>
                    <a:lumOff val="25000"/>
                  </a:schemeClr>
                </a:solidFill>
                <a:latin typeface="思源黑体 CN Bold" panose="020B0800000000000000" pitchFamily="34" charset="-122"/>
                <a:ea typeface="思源黑体 CN Bold" panose="020B0800000000000000" pitchFamily="34" charset="-122"/>
                <a:cs typeface="+mn-ea"/>
                <a:sym typeface="Arial" panose="020B0604020202020204" pitchFamily="34" charset="0"/>
              </a:rPr>
              <a:t>城市餐饮</a:t>
            </a:r>
          </a:p>
        </p:txBody>
      </p:sp>
      <p:sp>
        <p:nvSpPr>
          <p:cNvPr id="26" name="TextBox 8">
            <a:extLst>
              <a:ext uri="{FF2B5EF4-FFF2-40B4-BE49-F238E27FC236}">
                <a16:creationId xmlns:a16="http://schemas.microsoft.com/office/drawing/2014/main" xmlns="" id="{27DB8595-32A9-49E1-9FDF-4822423A1AD2}"/>
              </a:ext>
            </a:extLst>
          </p:cNvPr>
          <p:cNvSpPr txBox="1"/>
          <p:nvPr/>
        </p:nvSpPr>
        <p:spPr>
          <a:xfrm>
            <a:off x="6373697" y="2167098"/>
            <a:ext cx="423193" cy="430887"/>
          </a:xfrm>
          <a:prstGeom prst="rect">
            <a:avLst/>
          </a:prstGeom>
          <a:noFill/>
        </p:spPr>
        <p:txBody>
          <a:bodyPr wrap="none" lIns="0" tIns="0" rIns="0" bIns="0" rtlCol="0">
            <a:spAutoFit/>
          </a:bodyPr>
          <a:lstStyle/>
          <a:p>
            <a:pPr algn="ctr"/>
            <a:r>
              <a:rPr lang="en-US" altLang="zh-CN" sz="2800" dirty="0">
                <a:solidFill>
                  <a:schemeClr val="tx1">
                    <a:lumMod val="75000"/>
                    <a:lumOff val="25000"/>
                  </a:schemeClr>
                </a:solidFill>
                <a:latin typeface="思源黑体 CN Bold" panose="020B0800000000000000" pitchFamily="34" charset="-122"/>
                <a:ea typeface="思源黑体 CN Bold" panose="020B0800000000000000" pitchFamily="34" charset="-122"/>
                <a:cs typeface="+mn-ea"/>
                <a:sym typeface="Arial" panose="020B0604020202020204" pitchFamily="34" charset="0"/>
              </a:rPr>
              <a:t>01</a:t>
            </a:r>
            <a:endParaRPr lang="zh-CN" altLang="en-US" sz="2800" dirty="0">
              <a:solidFill>
                <a:schemeClr val="tx1">
                  <a:lumMod val="75000"/>
                  <a:lumOff val="25000"/>
                </a:schemeClr>
              </a:solidFill>
              <a:latin typeface="思源黑体 CN Bold" panose="020B0800000000000000" pitchFamily="34" charset="-122"/>
              <a:ea typeface="思源黑体 CN Bold" panose="020B0800000000000000" pitchFamily="34" charset="-122"/>
              <a:cs typeface="+mn-ea"/>
              <a:sym typeface="Arial" panose="020B0604020202020204" pitchFamily="34" charset="0"/>
            </a:endParaRPr>
          </a:p>
        </p:txBody>
      </p:sp>
      <p:sp>
        <p:nvSpPr>
          <p:cNvPr id="27" name="TextBox 8">
            <a:extLst>
              <a:ext uri="{FF2B5EF4-FFF2-40B4-BE49-F238E27FC236}">
                <a16:creationId xmlns:a16="http://schemas.microsoft.com/office/drawing/2014/main" xmlns="" id="{AAD3E8BB-1A9D-42BA-8458-370DBA1B0987}"/>
              </a:ext>
            </a:extLst>
          </p:cNvPr>
          <p:cNvSpPr txBox="1"/>
          <p:nvPr/>
        </p:nvSpPr>
        <p:spPr>
          <a:xfrm>
            <a:off x="6371966" y="3467888"/>
            <a:ext cx="423193" cy="430887"/>
          </a:xfrm>
          <a:prstGeom prst="rect">
            <a:avLst/>
          </a:prstGeom>
          <a:noFill/>
        </p:spPr>
        <p:txBody>
          <a:bodyPr wrap="none" lIns="0" tIns="0" rIns="0" bIns="0" rtlCol="0">
            <a:spAutoFit/>
          </a:bodyPr>
          <a:lstStyle/>
          <a:p>
            <a:pPr algn="ctr"/>
            <a:r>
              <a:rPr lang="en-US" altLang="zh-CN" sz="2800" dirty="0">
                <a:solidFill>
                  <a:schemeClr val="tx1">
                    <a:lumMod val="75000"/>
                    <a:lumOff val="25000"/>
                  </a:schemeClr>
                </a:solidFill>
                <a:latin typeface="思源黑体 CN Bold" panose="020B0800000000000000" pitchFamily="34" charset="-122"/>
                <a:ea typeface="思源黑体 CN Bold" panose="020B0800000000000000" pitchFamily="34" charset="-122"/>
                <a:cs typeface="+mn-ea"/>
                <a:sym typeface="Arial" panose="020B0604020202020204" pitchFamily="34" charset="0"/>
              </a:rPr>
              <a:t>02</a:t>
            </a:r>
            <a:endParaRPr lang="zh-CN" altLang="en-US" sz="2800" dirty="0">
              <a:solidFill>
                <a:schemeClr val="tx1">
                  <a:lumMod val="75000"/>
                  <a:lumOff val="25000"/>
                </a:schemeClr>
              </a:solidFill>
              <a:latin typeface="思源黑体 CN Bold" panose="020B0800000000000000" pitchFamily="34" charset="-122"/>
              <a:ea typeface="思源黑体 CN Bold" panose="020B0800000000000000" pitchFamily="34" charset="-122"/>
              <a:cs typeface="+mn-ea"/>
              <a:sym typeface="Arial" panose="020B0604020202020204" pitchFamily="34" charset="0"/>
            </a:endParaRPr>
          </a:p>
        </p:txBody>
      </p:sp>
      <p:sp>
        <p:nvSpPr>
          <p:cNvPr id="28" name="TextBox 13">
            <a:extLst>
              <a:ext uri="{FF2B5EF4-FFF2-40B4-BE49-F238E27FC236}">
                <a16:creationId xmlns:a16="http://schemas.microsoft.com/office/drawing/2014/main" xmlns="" id="{5304090B-D404-4321-A456-35604D145E7B}"/>
              </a:ext>
            </a:extLst>
          </p:cNvPr>
          <p:cNvSpPr txBox="1"/>
          <p:nvPr/>
        </p:nvSpPr>
        <p:spPr>
          <a:xfrm>
            <a:off x="7003345" y="3671643"/>
            <a:ext cx="4024988" cy="469680"/>
          </a:xfrm>
          <a:prstGeom prst="rect">
            <a:avLst/>
          </a:prstGeom>
          <a:noFill/>
        </p:spPr>
        <p:txBody>
          <a:bodyPr wrap="square" lIns="0" tIns="0" rIns="0" bIns="0" rtlCol="0">
            <a:spAutoFit/>
          </a:bodyPr>
          <a:lstStyle/>
          <a:p>
            <a:pPr algn="just">
              <a:lnSpc>
                <a:spcPct val="120000"/>
              </a:lnSpc>
            </a:pPr>
            <a:r>
              <a:rPr lang="zh-CN" altLang="en-US" sz="14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Arial" panose="020B0604020202020204" pitchFamily="34" charset="0"/>
              </a:rPr>
              <a:t>部分学校学生食堂浪费严重，很多学生经常不把饭菜吃完，盒饭有</a:t>
            </a:r>
            <a:r>
              <a:rPr lang="en-US" altLang="zh-CN" sz="14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Arial" panose="020B0604020202020204" pitchFamily="34" charset="0"/>
              </a:rPr>
              <a:t>1/3</a:t>
            </a:r>
            <a:r>
              <a:rPr lang="zh-CN" altLang="en-US" sz="14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Arial" panose="020B0604020202020204" pitchFamily="34" charset="0"/>
              </a:rPr>
              <a:t>被扔掉</a:t>
            </a:r>
          </a:p>
        </p:txBody>
      </p:sp>
      <p:sp>
        <p:nvSpPr>
          <p:cNvPr id="29" name="TextBox 14">
            <a:extLst>
              <a:ext uri="{FF2B5EF4-FFF2-40B4-BE49-F238E27FC236}">
                <a16:creationId xmlns:a16="http://schemas.microsoft.com/office/drawing/2014/main" xmlns="" id="{B580F4DE-C9F4-46D7-A488-FE26C86AB46C}"/>
              </a:ext>
            </a:extLst>
          </p:cNvPr>
          <p:cNvSpPr txBox="1"/>
          <p:nvPr/>
        </p:nvSpPr>
        <p:spPr>
          <a:xfrm>
            <a:off x="7003345" y="3289042"/>
            <a:ext cx="1752217" cy="310983"/>
          </a:xfrm>
          <a:prstGeom prst="rect">
            <a:avLst/>
          </a:prstGeom>
          <a:noFill/>
        </p:spPr>
        <p:txBody>
          <a:bodyPr wrap="square" lIns="0" tIns="0" rIns="0" bIns="0" rtlCol="0">
            <a:spAutoFit/>
          </a:bodyPr>
          <a:lstStyle/>
          <a:p>
            <a:r>
              <a:rPr lang="zh-CN" altLang="en-US" sz="2021" b="1" dirty="0">
                <a:solidFill>
                  <a:schemeClr val="tx1">
                    <a:lumMod val="75000"/>
                    <a:lumOff val="25000"/>
                  </a:schemeClr>
                </a:solidFill>
                <a:latin typeface="思源黑体 CN Bold" panose="020B0800000000000000" pitchFamily="34" charset="-122"/>
                <a:ea typeface="思源黑体 CN Bold" panose="020B0800000000000000" pitchFamily="34" charset="-122"/>
                <a:cs typeface="+mn-ea"/>
                <a:sym typeface="Arial" panose="020B0604020202020204" pitchFamily="34" charset="0"/>
              </a:rPr>
              <a:t>学校食堂</a:t>
            </a:r>
          </a:p>
        </p:txBody>
      </p:sp>
      <p:sp>
        <p:nvSpPr>
          <p:cNvPr id="30" name="TextBox 8">
            <a:extLst>
              <a:ext uri="{FF2B5EF4-FFF2-40B4-BE49-F238E27FC236}">
                <a16:creationId xmlns:a16="http://schemas.microsoft.com/office/drawing/2014/main" xmlns="" id="{C6B52AAF-8D83-43F7-873E-21961AD3C9FE}"/>
              </a:ext>
            </a:extLst>
          </p:cNvPr>
          <p:cNvSpPr txBox="1"/>
          <p:nvPr/>
        </p:nvSpPr>
        <p:spPr>
          <a:xfrm>
            <a:off x="6342776" y="4774553"/>
            <a:ext cx="423193" cy="430887"/>
          </a:xfrm>
          <a:prstGeom prst="rect">
            <a:avLst/>
          </a:prstGeom>
          <a:noFill/>
        </p:spPr>
        <p:txBody>
          <a:bodyPr wrap="none" lIns="0" tIns="0" rIns="0" bIns="0" rtlCol="0">
            <a:spAutoFit/>
          </a:bodyPr>
          <a:lstStyle/>
          <a:p>
            <a:pPr algn="ctr"/>
            <a:r>
              <a:rPr lang="en-US" altLang="zh-CN" sz="2800" dirty="0">
                <a:solidFill>
                  <a:schemeClr val="tx1">
                    <a:lumMod val="75000"/>
                    <a:lumOff val="25000"/>
                  </a:schemeClr>
                </a:solidFill>
                <a:latin typeface="思源黑体 CN Bold" panose="020B0800000000000000" pitchFamily="34" charset="-122"/>
                <a:ea typeface="思源黑体 CN Bold" panose="020B0800000000000000" pitchFamily="34" charset="-122"/>
                <a:cs typeface="+mn-ea"/>
                <a:sym typeface="Arial" panose="020B0604020202020204" pitchFamily="34" charset="0"/>
              </a:rPr>
              <a:t>03</a:t>
            </a:r>
            <a:endParaRPr lang="zh-CN" altLang="en-US" sz="2800" dirty="0">
              <a:solidFill>
                <a:schemeClr val="tx1">
                  <a:lumMod val="75000"/>
                  <a:lumOff val="25000"/>
                </a:schemeClr>
              </a:solidFill>
              <a:latin typeface="思源黑体 CN Bold" panose="020B0800000000000000" pitchFamily="34" charset="-122"/>
              <a:ea typeface="思源黑体 CN Bold" panose="020B0800000000000000" pitchFamily="34" charset="-122"/>
              <a:cs typeface="+mn-ea"/>
              <a:sym typeface="Arial" panose="020B0604020202020204" pitchFamily="34" charset="0"/>
            </a:endParaRPr>
          </a:p>
        </p:txBody>
      </p:sp>
      <p:sp>
        <p:nvSpPr>
          <p:cNvPr id="31" name="TextBox 13">
            <a:extLst>
              <a:ext uri="{FF2B5EF4-FFF2-40B4-BE49-F238E27FC236}">
                <a16:creationId xmlns:a16="http://schemas.microsoft.com/office/drawing/2014/main" xmlns="" id="{DA0A9C06-5FFC-4504-B716-EAAFA5A462B1}"/>
              </a:ext>
            </a:extLst>
          </p:cNvPr>
          <p:cNvSpPr txBox="1"/>
          <p:nvPr/>
        </p:nvSpPr>
        <p:spPr>
          <a:xfrm>
            <a:off x="7003345" y="4988893"/>
            <a:ext cx="4024988" cy="469680"/>
          </a:xfrm>
          <a:prstGeom prst="rect">
            <a:avLst/>
          </a:prstGeom>
          <a:noFill/>
        </p:spPr>
        <p:txBody>
          <a:bodyPr wrap="square" lIns="0" tIns="0" rIns="0" bIns="0" rtlCol="0">
            <a:spAutoFit/>
          </a:bodyPr>
          <a:lstStyle/>
          <a:p>
            <a:pPr algn="just">
              <a:lnSpc>
                <a:spcPct val="120000"/>
              </a:lnSpc>
            </a:pPr>
            <a:r>
              <a:rPr lang="zh-CN" altLang="en-US" sz="14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Arial" panose="020B0604020202020204" pitchFamily="34" charset="0"/>
              </a:rPr>
              <a:t>调查</a:t>
            </a:r>
            <a:r>
              <a:rPr lang="en-US" altLang="zh-CN" sz="14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Arial" panose="020B0604020202020204" pitchFamily="34" charset="0"/>
              </a:rPr>
              <a:t>4</a:t>
            </a:r>
            <a:r>
              <a:rPr lang="zh-CN" altLang="en-US" sz="14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Arial" panose="020B0604020202020204" pitchFamily="34" charset="0"/>
              </a:rPr>
              <a:t>个城市游客人均食物浪费量为每餐每人</a:t>
            </a:r>
            <a:r>
              <a:rPr lang="en-US" altLang="zh-CN" sz="14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Arial" panose="020B0604020202020204" pitchFamily="34" charset="0"/>
              </a:rPr>
              <a:t>103</a:t>
            </a:r>
            <a:r>
              <a:rPr lang="zh-CN" altLang="en-US" sz="14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Arial" panose="020B0604020202020204" pitchFamily="34" charset="0"/>
              </a:rPr>
              <a:t>克，明显高于当地居民食物浪费量的每餐每人</a:t>
            </a:r>
            <a:r>
              <a:rPr lang="en-US" altLang="zh-CN" sz="14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Arial" panose="020B0604020202020204" pitchFamily="34" charset="0"/>
              </a:rPr>
              <a:t>88</a:t>
            </a:r>
            <a:r>
              <a:rPr lang="zh-CN" altLang="en-US" sz="14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Arial" panose="020B0604020202020204" pitchFamily="34" charset="0"/>
              </a:rPr>
              <a:t>克</a:t>
            </a:r>
          </a:p>
        </p:txBody>
      </p:sp>
      <p:sp>
        <p:nvSpPr>
          <p:cNvPr id="32" name="TextBox 14">
            <a:extLst>
              <a:ext uri="{FF2B5EF4-FFF2-40B4-BE49-F238E27FC236}">
                <a16:creationId xmlns:a16="http://schemas.microsoft.com/office/drawing/2014/main" xmlns="" id="{D9E6BE9E-C134-4690-A6A2-DBED0B61ACB4}"/>
              </a:ext>
            </a:extLst>
          </p:cNvPr>
          <p:cNvSpPr txBox="1"/>
          <p:nvPr/>
        </p:nvSpPr>
        <p:spPr>
          <a:xfrm>
            <a:off x="7003345" y="4606292"/>
            <a:ext cx="1752217" cy="310983"/>
          </a:xfrm>
          <a:prstGeom prst="rect">
            <a:avLst/>
          </a:prstGeom>
          <a:noFill/>
        </p:spPr>
        <p:txBody>
          <a:bodyPr wrap="square" lIns="0" tIns="0" rIns="0" bIns="0" rtlCol="0">
            <a:spAutoFit/>
          </a:bodyPr>
          <a:lstStyle/>
          <a:p>
            <a:r>
              <a:rPr lang="zh-CN" altLang="en-US" sz="2021" b="1" dirty="0">
                <a:solidFill>
                  <a:schemeClr val="tx1">
                    <a:lumMod val="75000"/>
                    <a:lumOff val="25000"/>
                  </a:schemeClr>
                </a:solidFill>
                <a:latin typeface="思源黑体 CN Bold" panose="020B0800000000000000" pitchFamily="34" charset="-122"/>
                <a:ea typeface="思源黑体 CN Bold" panose="020B0800000000000000" pitchFamily="34" charset="-122"/>
                <a:cs typeface="+mn-ea"/>
                <a:sym typeface="Arial" panose="020B0604020202020204" pitchFamily="34" charset="0"/>
              </a:rPr>
              <a:t>旅游用餐</a:t>
            </a:r>
          </a:p>
        </p:txBody>
      </p:sp>
      <p:pic>
        <p:nvPicPr>
          <p:cNvPr id="33" name="图片 32">
            <a:extLst>
              <a:ext uri="{FF2B5EF4-FFF2-40B4-BE49-F238E27FC236}">
                <a16:creationId xmlns:a16="http://schemas.microsoft.com/office/drawing/2014/main" xmlns="" id="{0D7465EB-1044-4555-B3B5-4172413653BD}"/>
              </a:ext>
            </a:extLst>
          </p:cNvPr>
          <p:cNvPicPr>
            <a:picLocks noChangeAspect="1"/>
          </p:cNvPicPr>
          <p:nvPr/>
        </p:nvPicPr>
        <p:blipFill rotWithShape="1">
          <a:blip r:embed="rId4">
            <a:extLst>
              <a:ext uri="{28A0092B-C50C-407E-A947-70E740481C1C}">
                <a14:useLocalDpi xmlns:a14="http://schemas.microsoft.com/office/drawing/2010/main" val="0"/>
              </a:ext>
            </a:extLst>
          </a:blip>
          <a:srcRect l="11811" t="17017" r="18150" b="28795"/>
          <a:stretch/>
        </p:blipFill>
        <p:spPr>
          <a:xfrm>
            <a:off x="325852" y="2316761"/>
            <a:ext cx="3827391" cy="2961125"/>
          </a:xfrm>
          <a:prstGeom prst="rect">
            <a:avLst/>
          </a:prstGeom>
        </p:spPr>
      </p:pic>
    </p:spTree>
    <p:extLst>
      <p:ext uri="{BB962C8B-B14F-4D97-AF65-F5344CB8AC3E}">
        <p14:creationId xmlns:p14="http://schemas.microsoft.com/office/powerpoint/2010/main" val="1102114712"/>
      </p:ext>
    </p:extLst>
  </p:cSld>
  <p:clrMapOvr>
    <a:masterClrMapping/>
  </p:clrMapOvr>
  <p:transition spd="slow" advClick="0" advTm="0">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p:cTn id="7" dur="1000" fill="hold"/>
                                        <p:tgtEl>
                                          <p:spTgt spid="33"/>
                                        </p:tgtEl>
                                        <p:attrNameLst>
                                          <p:attrName>ppt_w</p:attrName>
                                        </p:attrNameLst>
                                      </p:cBhvr>
                                      <p:tavLst>
                                        <p:tav tm="0">
                                          <p:val>
                                            <p:fltVal val="0"/>
                                          </p:val>
                                        </p:tav>
                                        <p:tav tm="100000">
                                          <p:val>
                                            <p:strVal val="#ppt_w"/>
                                          </p:val>
                                        </p:tav>
                                      </p:tavLst>
                                    </p:anim>
                                    <p:anim calcmode="lin" valueType="num">
                                      <p:cBhvr>
                                        <p:cTn id="8" dur="1000" fill="hold"/>
                                        <p:tgtEl>
                                          <p:spTgt spid="33"/>
                                        </p:tgtEl>
                                        <p:attrNameLst>
                                          <p:attrName>ppt_h</p:attrName>
                                        </p:attrNameLst>
                                      </p:cBhvr>
                                      <p:tavLst>
                                        <p:tav tm="0">
                                          <p:val>
                                            <p:fltVal val="0"/>
                                          </p:val>
                                        </p:tav>
                                        <p:tav tm="100000">
                                          <p:val>
                                            <p:strVal val="#ppt_h"/>
                                          </p:val>
                                        </p:tav>
                                      </p:tavLst>
                                    </p:anim>
                                    <p:anim calcmode="lin" valueType="num">
                                      <p:cBhvr>
                                        <p:cTn id="9" dur="1000" fill="hold"/>
                                        <p:tgtEl>
                                          <p:spTgt spid="33"/>
                                        </p:tgtEl>
                                        <p:attrNameLst>
                                          <p:attrName>style.rotation</p:attrName>
                                        </p:attrNameLst>
                                      </p:cBhvr>
                                      <p:tavLst>
                                        <p:tav tm="0">
                                          <p:val>
                                            <p:fltVal val="90"/>
                                          </p:val>
                                        </p:tav>
                                        <p:tav tm="100000">
                                          <p:val>
                                            <p:fltVal val="0"/>
                                          </p:val>
                                        </p:tav>
                                      </p:tavLst>
                                    </p:anim>
                                    <p:animEffect transition="in" filter="fade">
                                      <p:cBhvr>
                                        <p:cTn id="10" dur="1000"/>
                                        <p:tgtEl>
                                          <p:spTgt spid="33"/>
                                        </p:tgtEl>
                                      </p:cBhvr>
                                    </p:animEffect>
                                  </p:childTnLst>
                                </p:cTn>
                              </p:par>
                            </p:childTnLst>
                          </p:cTn>
                        </p:par>
                        <p:par>
                          <p:cTn id="11" fill="hold">
                            <p:stCondLst>
                              <p:cond delay="1000"/>
                            </p:stCondLst>
                            <p:childTnLst>
                              <p:par>
                                <p:cTn id="12" presetID="53" presetClass="entr" presetSubtype="16" fill="hold" grpId="0" nodeType="afterEffect">
                                  <p:stCondLst>
                                    <p:cond delay="0"/>
                                  </p:stCondLst>
                                  <p:childTnLst>
                                    <p:set>
                                      <p:cBhvr>
                                        <p:cTn id="13" dur="1" fill="hold">
                                          <p:stCondLst>
                                            <p:cond delay="0"/>
                                          </p:stCondLst>
                                        </p:cTn>
                                        <p:tgtEl>
                                          <p:spTgt spid="17"/>
                                        </p:tgtEl>
                                        <p:attrNameLst>
                                          <p:attrName>style.visibility</p:attrName>
                                        </p:attrNameLst>
                                      </p:cBhvr>
                                      <p:to>
                                        <p:strVal val="visible"/>
                                      </p:to>
                                    </p:set>
                                    <p:anim calcmode="lin" valueType="num">
                                      <p:cBhvr>
                                        <p:cTn id="14" dur="500" fill="hold"/>
                                        <p:tgtEl>
                                          <p:spTgt spid="17"/>
                                        </p:tgtEl>
                                        <p:attrNameLst>
                                          <p:attrName>ppt_w</p:attrName>
                                        </p:attrNameLst>
                                      </p:cBhvr>
                                      <p:tavLst>
                                        <p:tav tm="0">
                                          <p:val>
                                            <p:fltVal val="0"/>
                                          </p:val>
                                        </p:tav>
                                        <p:tav tm="100000">
                                          <p:val>
                                            <p:strVal val="#ppt_w"/>
                                          </p:val>
                                        </p:tav>
                                      </p:tavLst>
                                    </p:anim>
                                    <p:anim calcmode="lin" valueType="num">
                                      <p:cBhvr>
                                        <p:cTn id="15" dur="500" fill="hold"/>
                                        <p:tgtEl>
                                          <p:spTgt spid="17"/>
                                        </p:tgtEl>
                                        <p:attrNameLst>
                                          <p:attrName>ppt_h</p:attrName>
                                        </p:attrNameLst>
                                      </p:cBhvr>
                                      <p:tavLst>
                                        <p:tav tm="0">
                                          <p:val>
                                            <p:fltVal val="0"/>
                                          </p:val>
                                        </p:tav>
                                        <p:tav tm="100000">
                                          <p:val>
                                            <p:strVal val="#ppt_h"/>
                                          </p:val>
                                        </p:tav>
                                      </p:tavLst>
                                    </p:anim>
                                    <p:animEffect transition="in" filter="fade">
                                      <p:cBhvr>
                                        <p:cTn id="16" dur="500"/>
                                        <p:tgtEl>
                                          <p:spTgt spid="17"/>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p:cTn id="19" dur="500" fill="hold"/>
                                        <p:tgtEl>
                                          <p:spTgt spid="19"/>
                                        </p:tgtEl>
                                        <p:attrNameLst>
                                          <p:attrName>ppt_w</p:attrName>
                                        </p:attrNameLst>
                                      </p:cBhvr>
                                      <p:tavLst>
                                        <p:tav tm="0">
                                          <p:val>
                                            <p:fltVal val="0"/>
                                          </p:val>
                                        </p:tav>
                                        <p:tav tm="100000">
                                          <p:val>
                                            <p:strVal val="#ppt_w"/>
                                          </p:val>
                                        </p:tav>
                                      </p:tavLst>
                                    </p:anim>
                                    <p:anim calcmode="lin" valueType="num">
                                      <p:cBhvr>
                                        <p:cTn id="20" dur="500" fill="hold"/>
                                        <p:tgtEl>
                                          <p:spTgt spid="19"/>
                                        </p:tgtEl>
                                        <p:attrNameLst>
                                          <p:attrName>ppt_h</p:attrName>
                                        </p:attrNameLst>
                                      </p:cBhvr>
                                      <p:tavLst>
                                        <p:tav tm="0">
                                          <p:val>
                                            <p:fltVal val="0"/>
                                          </p:val>
                                        </p:tav>
                                        <p:tav tm="100000">
                                          <p:val>
                                            <p:strVal val="#ppt_h"/>
                                          </p:val>
                                        </p:tav>
                                      </p:tavLst>
                                    </p:anim>
                                    <p:animEffect transition="in" filter="fade">
                                      <p:cBhvr>
                                        <p:cTn id="21" dur="500"/>
                                        <p:tgtEl>
                                          <p:spTgt spid="19"/>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p:cTn id="24" dur="500" fill="hold"/>
                                        <p:tgtEl>
                                          <p:spTgt spid="13"/>
                                        </p:tgtEl>
                                        <p:attrNameLst>
                                          <p:attrName>ppt_w</p:attrName>
                                        </p:attrNameLst>
                                      </p:cBhvr>
                                      <p:tavLst>
                                        <p:tav tm="0">
                                          <p:val>
                                            <p:fltVal val="0"/>
                                          </p:val>
                                        </p:tav>
                                        <p:tav tm="100000">
                                          <p:val>
                                            <p:strVal val="#ppt_w"/>
                                          </p:val>
                                        </p:tav>
                                      </p:tavLst>
                                    </p:anim>
                                    <p:anim calcmode="lin" valueType="num">
                                      <p:cBhvr>
                                        <p:cTn id="25" dur="500" fill="hold"/>
                                        <p:tgtEl>
                                          <p:spTgt spid="13"/>
                                        </p:tgtEl>
                                        <p:attrNameLst>
                                          <p:attrName>ppt_h</p:attrName>
                                        </p:attrNameLst>
                                      </p:cBhvr>
                                      <p:tavLst>
                                        <p:tav tm="0">
                                          <p:val>
                                            <p:fltVal val="0"/>
                                          </p:val>
                                        </p:tav>
                                        <p:tav tm="100000">
                                          <p:val>
                                            <p:strVal val="#ppt_h"/>
                                          </p:val>
                                        </p:tav>
                                      </p:tavLst>
                                    </p:anim>
                                    <p:animEffect transition="in" filter="fade">
                                      <p:cBhvr>
                                        <p:cTn id="26" dur="500"/>
                                        <p:tgtEl>
                                          <p:spTgt spid="13"/>
                                        </p:tgtEl>
                                      </p:cBhvr>
                                    </p:animEffect>
                                  </p:childTnLst>
                                </p:cTn>
                              </p:par>
                            </p:childTnLst>
                          </p:cTn>
                        </p:par>
                        <p:par>
                          <p:cTn id="27" fill="hold">
                            <p:stCondLst>
                              <p:cond delay="1500"/>
                            </p:stCondLst>
                            <p:childTnLst>
                              <p:par>
                                <p:cTn id="28" presetID="22" presetClass="entr" presetSubtype="8" fill="hold" nodeType="after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wipe(left)">
                                      <p:cBhvr>
                                        <p:cTn id="30" dur="500"/>
                                        <p:tgtEl>
                                          <p:spTgt spid="8"/>
                                        </p:tgtEl>
                                      </p:cBhvr>
                                    </p:animEffect>
                                  </p:childTnLst>
                                </p:cTn>
                              </p:par>
                              <p:par>
                                <p:cTn id="31" presetID="22" presetClass="entr" presetSubtype="8" fill="hold" nodeType="with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wipe(left)">
                                      <p:cBhvr>
                                        <p:cTn id="33" dur="500"/>
                                        <p:tgtEl>
                                          <p:spTgt spid="11"/>
                                        </p:tgtEl>
                                      </p:cBhvr>
                                    </p:animEffect>
                                  </p:childTnLst>
                                </p:cTn>
                              </p:par>
                              <p:par>
                                <p:cTn id="34" presetID="22" presetClass="entr" presetSubtype="8" fill="hold" nodeType="with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wipe(left)">
                                      <p:cBhvr>
                                        <p:cTn id="36" dur="500"/>
                                        <p:tgtEl>
                                          <p:spTgt spid="12"/>
                                        </p:tgtEl>
                                      </p:cBhvr>
                                    </p:animEffect>
                                  </p:childTnLst>
                                </p:cTn>
                              </p:par>
                            </p:childTnLst>
                          </p:cTn>
                        </p:par>
                        <p:par>
                          <p:cTn id="37" fill="hold">
                            <p:stCondLst>
                              <p:cond delay="2000"/>
                            </p:stCondLst>
                            <p:childTnLst>
                              <p:par>
                                <p:cTn id="38" presetID="31" presetClass="entr" presetSubtype="0" fill="hold" grpId="0" nodeType="afterEffect">
                                  <p:stCondLst>
                                    <p:cond delay="0"/>
                                  </p:stCondLst>
                                  <p:childTnLst>
                                    <p:set>
                                      <p:cBhvr>
                                        <p:cTn id="39" dur="1" fill="hold">
                                          <p:stCondLst>
                                            <p:cond delay="0"/>
                                          </p:stCondLst>
                                        </p:cTn>
                                        <p:tgtEl>
                                          <p:spTgt spid="26"/>
                                        </p:tgtEl>
                                        <p:attrNameLst>
                                          <p:attrName>style.visibility</p:attrName>
                                        </p:attrNameLst>
                                      </p:cBhvr>
                                      <p:to>
                                        <p:strVal val="visible"/>
                                      </p:to>
                                    </p:set>
                                    <p:anim calcmode="lin" valueType="num">
                                      <p:cBhvr>
                                        <p:cTn id="40" dur="1000" fill="hold"/>
                                        <p:tgtEl>
                                          <p:spTgt spid="26"/>
                                        </p:tgtEl>
                                        <p:attrNameLst>
                                          <p:attrName>ppt_w</p:attrName>
                                        </p:attrNameLst>
                                      </p:cBhvr>
                                      <p:tavLst>
                                        <p:tav tm="0">
                                          <p:val>
                                            <p:fltVal val="0"/>
                                          </p:val>
                                        </p:tav>
                                        <p:tav tm="100000">
                                          <p:val>
                                            <p:strVal val="#ppt_w"/>
                                          </p:val>
                                        </p:tav>
                                      </p:tavLst>
                                    </p:anim>
                                    <p:anim calcmode="lin" valueType="num">
                                      <p:cBhvr>
                                        <p:cTn id="41" dur="1000" fill="hold"/>
                                        <p:tgtEl>
                                          <p:spTgt spid="26"/>
                                        </p:tgtEl>
                                        <p:attrNameLst>
                                          <p:attrName>ppt_h</p:attrName>
                                        </p:attrNameLst>
                                      </p:cBhvr>
                                      <p:tavLst>
                                        <p:tav tm="0">
                                          <p:val>
                                            <p:fltVal val="0"/>
                                          </p:val>
                                        </p:tav>
                                        <p:tav tm="100000">
                                          <p:val>
                                            <p:strVal val="#ppt_h"/>
                                          </p:val>
                                        </p:tav>
                                      </p:tavLst>
                                    </p:anim>
                                    <p:anim calcmode="lin" valueType="num">
                                      <p:cBhvr>
                                        <p:cTn id="42" dur="1000" fill="hold"/>
                                        <p:tgtEl>
                                          <p:spTgt spid="26"/>
                                        </p:tgtEl>
                                        <p:attrNameLst>
                                          <p:attrName>style.rotation</p:attrName>
                                        </p:attrNameLst>
                                      </p:cBhvr>
                                      <p:tavLst>
                                        <p:tav tm="0">
                                          <p:val>
                                            <p:fltVal val="90"/>
                                          </p:val>
                                        </p:tav>
                                        <p:tav tm="100000">
                                          <p:val>
                                            <p:fltVal val="0"/>
                                          </p:val>
                                        </p:tav>
                                      </p:tavLst>
                                    </p:anim>
                                    <p:animEffect transition="in" filter="fade">
                                      <p:cBhvr>
                                        <p:cTn id="43" dur="1000"/>
                                        <p:tgtEl>
                                          <p:spTgt spid="26"/>
                                        </p:tgtEl>
                                      </p:cBhvr>
                                    </p:animEffect>
                                  </p:childTnLst>
                                </p:cTn>
                              </p:par>
                              <p:par>
                                <p:cTn id="44" presetID="31" presetClass="entr" presetSubtype="0" fill="hold" grpId="0" nodeType="withEffect">
                                  <p:stCondLst>
                                    <p:cond delay="0"/>
                                  </p:stCondLst>
                                  <p:childTnLst>
                                    <p:set>
                                      <p:cBhvr>
                                        <p:cTn id="45" dur="1" fill="hold">
                                          <p:stCondLst>
                                            <p:cond delay="0"/>
                                          </p:stCondLst>
                                        </p:cTn>
                                        <p:tgtEl>
                                          <p:spTgt spid="27"/>
                                        </p:tgtEl>
                                        <p:attrNameLst>
                                          <p:attrName>style.visibility</p:attrName>
                                        </p:attrNameLst>
                                      </p:cBhvr>
                                      <p:to>
                                        <p:strVal val="visible"/>
                                      </p:to>
                                    </p:set>
                                    <p:anim calcmode="lin" valueType="num">
                                      <p:cBhvr>
                                        <p:cTn id="46" dur="1000" fill="hold"/>
                                        <p:tgtEl>
                                          <p:spTgt spid="27"/>
                                        </p:tgtEl>
                                        <p:attrNameLst>
                                          <p:attrName>ppt_w</p:attrName>
                                        </p:attrNameLst>
                                      </p:cBhvr>
                                      <p:tavLst>
                                        <p:tav tm="0">
                                          <p:val>
                                            <p:fltVal val="0"/>
                                          </p:val>
                                        </p:tav>
                                        <p:tav tm="100000">
                                          <p:val>
                                            <p:strVal val="#ppt_w"/>
                                          </p:val>
                                        </p:tav>
                                      </p:tavLst>
                                    </p:anim>
                                    <p:anim calcmode="lin" valueType="num">
                                      <p:cBhvr>
                                        <p:cTn id="47" dur="1000" fill="hold"/>
                                        <p:tgtEl>
                                          <p:spTgt spid="27"/>
                                        </p:tgtEl>
                                        <p:attrNameLst>
                                          <p:attrName>ppt_h</p:attrName>
                                        </p:attrNameLst>
                                      </p:cBhvr>
                                      <p:tavLst>
                                        <p:tav tm="0">
                                          <p:val>
                                            <p:fltVal val="0"/>
                                          </p:val>
                                        </p:tav>
                                        <p:tav tm="100000">
                                          <p:val>
                                            <p:strVal val="#ppt_h"/>
                                          </p:val>
                                        </p:tav>
                                      </p:tavLst>
                                    </p:anim>
                                    <p:anim calcmode="lin" valueType="num">
                                      <p:cBhvr>
                                        <p:cTn id="48" dur="1000" fill="hold"/>
                                        <p:tgtEl>
                                          <p:spTgt spid="27"/>
                                        </p:tgtEl>
                                        <p:attrNameLst>
                                          <p:attrName>style.rotation</p:attrName>
                                        </p:attrNameLst>
                                      </p:cBhvr>
                                      <p:tavLst>
                                        <p:tav tm="0">
                                          <p:val>
                                            <p:fltVal val="90"/>
                                          </p:val>
                                        </p:tav>
                                        <p:tav tm="100000">
                                          <p:val>
                                            <p:fltVal val="0"/>
                                          </p:val>
                                        </p:tav>
                                      </p:tavLst>
                                    </p:anim>
                                    <p:animEffect transition="in" filter="fade">
                                      <p:cBhvr>
                                        <p:cTn id="49" dur="1000"/>
                                        <p:tgtEl>
                                          <p:spTgt spid="27"/>
                                        </p:tgtEl>
                                      </p:cBhvr>
                                    </p:animEffect>
                                  </p:childTnLst>
                                </p:cTn>
                              </p:par>
                              <p:par>
                                <p:cTn id="50" presetID="31" presetClass="entr" presetSubtype="0" fill="hold" grpId="0" nodeType="withEffect">
                                  <p:stCondLst>
                                    <p:cond delay="0"/>
                                  </p:stCondLst>
                                  <p:childTnLst>
                                    <p:set>
                                      <p:cBhvr>
                                        <p:cTn id="51" dur="1" fill="hold">
                                          <p:stCondLst>
                                            <p:cond delay="0"/>
                                          </p:stCondLst>
                                        </p:cTn>
                                        <p:tgtEl>
                                          <p:spTgt spid="30"/>
                                        </p:tgtEl>
                                        <p:attrNameLst>
                                          <p:attrName>style.visibility</p:attrName>
                                        </p:attrNameLst>
                                      </p:cBhvr>
                                      <p:to>
                                        <p:strVal val="visible"/>
                                      </p:to>
                                    </p:set>
                                    <p:anim calcmode="lin" valueType="num">
                                      <p:cBhvr>
                                        <p:cTn id="52" dur="1000" fill="hold"/>
                                        <p:tgtEl>
                                          <p:spTgt spid="30"/>
                                        </p:tgtEl>
                                        <p:attrNameLst>
                                          <p:attrName>ppt_w</p:attrName>
                                        </p:attrNameLst>
                                      </p:cBhvr>
                                      <p:tavLst>
                                        <p:tav tm="0">
                                          <p:val>
                                            <p:fltVal val="0"/>
                                          </p:val>
                                        </p:tav>
                                        <p:tav tm="100000">
                                          <p:val>
                                            <p:strVal val="#ppt_w"/>
                                          </p:val>
                                        </p:tav>
                                      </p:tavLst>
                                    </p:anim>
                                    <p:anim calcmode="lin" valueType="num">
                                      <p:cBhvr>
                                        <p:cTn id="53" dur="1000" fill="hold"/>
                                        <p:tgtEl>
                                          <p:spTgt spid="30"/>
                                        </p:tgtEl>
                                        <p:attrNameLst>
                                          <p:attrName>ppt_h</p:attrName>
                                        </p:attrNameLst>
                                      </p:cBhvr>
                                      <p:tavLst>
                                        <p:tav tm="0">
                                          <p:val>
                                            <p:fltVal val="0"/>
                                          </p:val>
                                        </p:tav>
                                        <p:tav tm="100000">
                                          <p:val>
                                            <p:strVal val="#ppt_h"/>
                                          </p:val>
                                        </p:tav>
                                      </p:tavLst>
                                    </p:anim>
                                    <p:anim calcmode="lin" valueType="num">
                                      <p:cBhvr>
                                        <p:cTn id="54" dur="1000" fill="hold"/>
                                        <p:tgtEl>
                                          <p:spTgt spid="30"/>
                                        </p:tgtEl>
                                        <p:attrNameLst>
                                          <p:attrName>style.rotation</p:attrName>
                                        </p:attrNameLst>
                                      </p:cBhvr>
                                      <p:tavLst>
                                        <p:tav tm="0">
                                          <p:val>
                                            <p:fltVal val="90"/>
                                          </p:val>
                                        </p:tav>
                                        <p:tav tm="100000">
                                          <p:val>
                                            <p:fltVal val="0"/>
                                          </p:val>
                                        </p:tav>
                                      </p:tavLst>
                                    </p:anim>
                                    <p:animEffect transition="in" filter="fade">
                                      <p:cBhvr>
                                        <p:cTn id="55" dur="1000"/>
                                        <p:tgtEl>
                                          <p:spTgt spid="30"/>
                                        </p:tgtEl>
                                      </p:cBhvr>
                                    </p:animEffect>
                                  </p:childTnLst>
                                </p:cTn>
                              </p:par>
                            </p:childTnLst>
                          </p:cTn>
                        </p:par>
                        <p:par>
                          <p:cTn id="56" fill="hold">
                            <p:stCondLst>
                              <p:cond delay="3000"/>
                            </p:stCondLst>
                            <p:childTnLst>
                              <p:par>
                                <p:cTn id="57" presetID="41" presetClass="entr" presetSubtype="0" fill="hold" grpId="0" nodeType="afterEffect">
                                  <p:stCondLst>
                                    <p:cond delay="0"/>
                                  </p:stCondLst>
                                  <p:iterate type="lt">
                                    <p:tmPct val="10000"/>
                                  </p:iterate>
                                  <p:childTnLst>
                                    <p:set>
                                      <p:cBhvr>
                                        <p:cTn id="58" dur="1" fill="hold">
                                          <p:stCondLst>
                                            <p:cond delay="0"/>
                                          </p:stCondLst>
                                        </p:cTn>
                                        <p:tgtEl>
                                          <p:spTgt spid="25"/>
                                        </p:tgtEl>
                                        <p:attrNameLst>
                                          <p:attrName>style.visibility</p:attrName>
                                        </p:attrNameLst>
                                      </p:cBhvr>
                                      <p:to>
                                        <p:strVal val="visible"/>
                                      </p:to>
                                    </p:set>
                                    <p:anim calcmode="lin" valueType="num">
                                      <p:cBhvr>
                                        <p:cTn id="59"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60" dur="500" fill="hold"/>
                                        <p:tgtEl>
                                          <p:spTgt spid="25"/>
                                        </p:tgtEl>
                                        <p:attrNameLst>
                                          <p:attrName>ppt_y</p:attrName>
                                        </p:attrNameLst>
                                      </p:cBhvr>
                                      <p:tavLst>
                                        <p:tav tm="0">
                                          <p:val>
                                            <p:strVal val="#ppt_y"/>
                                          </p:val>
                                        </p:tav>
                                        <p:tav tm="100000">
                                          <p:val>
                                            <p:strVal val="#ppt_y"/>
                                          </p:val>
                                        </p:tav>
                                      </p:tavLst>
                                    </p:anim>
                                    <p:anim calcmode="lin" valueType="num">
                                      <p:cBhvr>
                                        <p:cTn id="61"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62"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63" dur="500" tmFilter="0,0; .5, 1; 1, 1"/>
                                        <p:tgtEl>
                                          <p:spTgt spid="25"/>
                                        </p:tgtEl>
                                      </p:cBhvr>
                                    </p:animEffect>
                                  </p:childTnLst>
                                </p:cTn>
                              </p:par>
                              <p:par>
                                <p:cTn id="64" presetID="41" presetClass="entr" presetSubtype="0" fill="hold" grpId="0" nodeType="withEffect">
                                  <p:stCondLst>
                                    <p:cond delay="0"/>
                                  </p:stCondLst>
                                  <p:iterate type="lt">
                                    <p:tmPct val="10000"/>
                                  </p:iterate>
                                  <p:childTnLst>
                                    <p:set>
                                      <p:cBhvr>
                                        <p:cTn id="65" dur="1" fill="hold">
                                          <p:stCondLst>
                                            <p:cond delay="0"/>
                                          </p:stCondLst>
                                        </p:cTn>
                                        <p:tgtEl>
                                          <p:spTgt spid="29"/>
                                        </p:tgtEl>
                                        <p:attrNameLst>
                                          <p:attrName>style.visibility</p:attrName>
                                        </p:attrNameLst>
                                      </p:cBhvr>
                                      <p:to>
                                        <p:strVal val="visible"/>
                                      </p:to>
                                    </p:set>
                                    <p:anim calcmode="lin" valueType="num">
                                      <p:cBhvr>
                                        <p:cTn id="66" dur="500" fill="hold"/>
                                        <p:tgtEl>
                                          <p:spTgt spid="29"/>
                                        </p:tgtEl>
                                        <p:attrNameLst>
                                          <p:attrName>ppt_x</p:attrName>
                                        </p:attrNameLst>
                                      </p:cBhvr>
                                      <p:tavLst>
                                        <p:tav tm="0">
                                          <p:val>
                                            <p:strVal val="#ppt_x"/>
                                          </p:val>
                                        </p:tav>
                                        <p:tav tm="50000">
                                          <p:val>
                                            <p:strVal val="#ppt_x+.1"/>
                                          </p:val>
                                        </p:tav>
                                        <p:tav tm="100000">
                                          <p:val>
                                            <p:strVal val="#ppt_x"/>
                                          </p:val>
                                        </p:tav>
                                      </p:tavLst>
                                    </p:anim>
                                    <p:anim calcmode="lin" valueType="num">
                                      <p:cBhvr>
                                        <p:cTn id="67" dur="500" fill="hold"/>
                                        <p:tgtEl>
                                          <p:spTgt spid="29"/>
                                        </p:tgtEl>
                                        <p:attrNameLst>
                                          <p:attrName>ppt_y</p:attrName>
                                        </p:attrNameLst>
                                      </p:cBhvr>
                                      <p:tavLst>
                                        <p:tav tm="0">
                                          <p:val>
                                            <p:strVal val="#ppt_y"/>
                                          </p:val>
                                        </p:tav>
                                        <p:tav tm="100000">
                                          <p:val>
                                            <p:strVal val="#ppt_y"/>
                                          </p:val>
                                        </p:tav>
                                      </p:tavLst>
                                    </p:anim>
                                    <p:anim calcmode="lin" valueType="num">
                                      <p:cBhvr>
                                        <p:cTn id="68" dur="500" fill="hold"/>
                                        <p:tgtEl>
                                          <p:spTgt spid="29"/>
                                        </p:tgtEl>
                                        <p:attrNameLst>
                                          <p:attrName>ppt_h</p:attrName>
                                        </p:attrNameLst>
                                      </p:cBhvr>
                                      <p:tavLst>
                                        <p:tav tm="0">
                                          <p:val>
                                            <p:strVal val="#ppt_h/10"/>
                                          </p:val>
                                        </p:tav>
                                        <p:tav tm="50000">
                                          <p:val>
                                            <p:strVal val="#ppt_h+.01"/>
                                          </p:val>
                                        </p:tav>
                                        <p:tav tm="100000">
                                          <p:val>
                                            <p:strVal val="#ppt_h"/>
                                          </p:val>
                                        </p:tav>
                                      </p:tavLst>
                                    </p:anim>
                                    <p:anim calcmode="lin" valueType="num">
                                      <p:cBhvr>
                                        <p:cTn id="69" dur="500" fill="hold"/>
                                        <p:tgtEl>
                                          <p:spTgt spid="29"/>
                                        </p:tgtEl>
                                        <p:attrNameLst>
                                          <p:attrName>ppt_w</p:attrName>
                                        </p:attrNameLst>
                                      </p:cBhvr>
                                      <p:tavLst>
                                        <p:tav tm="0">
                                          <p:val>
                                            <p:strVal val="#ppt_w/10"/>
                                          </p:val>
                                        </p:tav>
                                        <p:tav tm="50000">
                                          <p:val>
                                            <p:strVal val="#ppt_w+.01"/>
                                          </p:val>
                                        </p:tav>
                                        <p:tav tm="100000">
                                          <p:val>
                                            <p:strVal val="#ppt_w"/>
                                          </p:val>
                                        </p:tav>
                                      </p:tavLst>
                                    </p:anim>
                                    <p:animEffect transition="in" filter="fade">
                                      <p:cBhvr>
                                        <p:cTn id="70" dur="500" tmFilter="0,0; .5, 1; 1, 1"/>
                                        <p:tgtEl>
                                          <p:spTgt spid="29"/>
                                        </p:tgtEl>
                                      </p:cBhvr>
                                    </p:animEffect>
                                  </p:childTnLst>
                                </p:cTn>
                              </p:par>
                              <p:par>
                                <p:cTn id="71" presetID="41" presetClass="entr" presetSubtype="0" fill="hold" grpId="0" nodeType="withEffect">
                                  <p:stCondLst>
                                    <p:cond delay="0"/>
                                  </p:stCondLst>
                                  <p:iterate type="lt">
                                    <p:tmPct val="10000"/>
                                  </p:iterate>
                                  <p:childTnLst>
                                    <p:set>
                                      <p:cBhvr>
                                        <p:cTn id="72" dur="1" fill="hold">
                                          <p:stCondLst>
                                            <p:cond delay="0"/>
                                          </p:stCondLst>
                                        </p:cTn>
                                        <p:tgtEl>
                                          <p:spTgt spid="32"/>
                                        </p:tgtEl>
                                        <p:attrNameLst>
                                          <p:attrName>style.visibility</p:attrName>
                                        </p:attrNameLst>
                                      </p:cBhvr>
                                      <p:to>
                                        <p:strVal val="visible"/>
                                      </p:to>
                                    </p:set>
                                    <p:anim calcmode="lin" valueType="num">
                                      <p:cBhvr>
                                        <p:cTn id="73" dur="500" fill="hold"/>
                                        <p:tgtEl>
                                          <p:spTgt spid="32"/>
                                        </p:tgtEl>
                                        <p:attrNameLst>
                                          <p:attrName>ppt_x</p:attrName>
                                        </p:attrNameLst>
                                      </p:cBhvr>
                                      <p:tavLst>
                                        <p:tav tm="0">
                                          <p:val>
                                            <p:strVal val="#ppt_x"/>
                                          </p:val>
                                        </p:tav>
                                        <p:tav tm="50000">
                                          <p:val>
                                            <p:strVal val="#ppt_x+.1"/>
                                          </p:val>
                                        </p:tav>
                                        <p:tav tm="100000">
                                          <p:val>
                                            <p:strVal val="#ppt_x"/>
                                          </p:val>
                                        </p:tav>
                                      </p:tavLst>
                                    </p:anim>
                                    <p:anim calcmode="lin" valueType="num">
                                      <p:cBhvr>
                                        <p:cTn id="74" dur="500" fill="hold"/>
                                        <p:tgtEl>
                                          <p:spTgt spid="32"/>
                                        </p:tgtEl>
                                        <p:attrNameLst>
                                          <p:attrName>ppt_y</p:attrName>
                                        </p:attrNameLst>
                                      </p:cBhvr>
                                      <p:tavLst>
                                        <p:tav tm="0">
                                          <p:val>
                                            <p:strVal val="#ppt_y"/>
                                          </p:val>
                                        </p:tav>
                                        <p:tav tm="100000">
                                          <p:val>
                                            <p:strVal val="#ppt_y"/>
                                          </p:val>
                                        </p:tav>
                                      </p:tavLst>
                                    </p:anim>
                                    <p:anim calcmode="lin" valueType="num">
                                      <p:cBhvr>
                                        <p:cTn id="75" dur="500" fill="hold"/>
                                        <p:tgtEl>
                                          <p:spTgt spid="32"/>
                                        </p:tgtEl>
                                        <p:attrNameLst>
                                          <p:attrName>ppt_h</p:attrName>
                                        </p:attrNameLst>
                                      </p:cBhvr>
                                      <p:tavLst>
                                        <p:tav tm="0">
                                          <p:val>
                                            <p:strVal val="#ppt_h/10"/>
                                          </p:val>
                                        </p:tav>
                                        <p:tav tm="50000">
                                          <p:val>
                                            <p:strVal val="#ppt_h+.01"/>
                                          </p:val>
                                        </p:tav>
                                        <p:tav tm="100000">
                                          <p:val>
                                            <p:strVal val="#ppt_h"/>
                                          </p:val>
                                        </p:tav>
                                      </p:tavLst>
                                    </p:anim>
                                    <p:anim calcmode="lin" valueType="num">
                                      <p:cBhvr>
                                        <p:cTn id="76" dur="500" fill="hold"/>
                                        <p:tgtEl>
                                          <p:spTgt spid="32"/>
                                        </p:tgtEl>
                                        <p:attrNameLst>
                                          <p:attrName>ppt_w</p:attrName>
                                        </p:attrNameLst>
                                      </p:cBhvr>
                                      <p:tavLst>
                                        <p:tav tm="0">
                                          <p:val>
                                            <p:strVal val="#ppt_w/10"/>
                                          </p:val>
                                        </p:tav>
                                        <p:tav tm="50000">
                                          <p:val>
                                            <p:strVal val="#ppt_w+.01"/>
                                          </p:val>
                                        </p:tav>
                                        <p:tav tm="100000">
                                          <p:val>
                                            <p:strVal val="#ppt_w"/>
                                          </p:val>
                                        </p:tav>
                                      </p:tavLst>
                                    </p:anim>
                                    <p:animEffect transition="in" filter="fade">
                                      <p:cBhvr>
                                        <p:cTn id="77" dur="500" tmFilter="0,0; .5, 1; 1, 1"/>
                                        <p:tgtEl>
                                          <p:spTgt spid="32"/>
                                        </p:tgtEl>
                                      </p:cBhvr>
                                    </p:animEffect>
                                  </p:childTnLst>
                                </p:cTn>
                              </p:par>
                            </p:childTnLst>
                          </p:cTn>
                        </p:par>
                        <p:par>
                          <p:cTn id="78" fill="hold">
                            <p:stCondLst>
                              <p:cond delay="3650"/>
                            </p:stCondLst>
                            <p:childTnLst>
                              <p:par>
                                <p:cTn id="79" presetID="18" presetClass="entr" presetSubtype="6" fill="hold" grpId="0" nodeType="afterEffect">
                                  <p:stCondLst>
                                    <p:cond delay="0"/>
                                  </p:stCondLst>
                                  <p:childTnLst>
                                    <p:set>
                                      <p:cBhvr>
                                        <p:cTn id="80" dur="1" fill="hold">
                                          <p:stCondLst>
                                            <p:cond delay="0"/>
                                          </p:stCondLst>
                                        </p:cTn>
                                        <p:tgtEl>
                                          <p:spTgt spid="24"/>
                                        </p:tgtEl>
                                        <p:attrNameLst>
                                          <p:attrName>style.visibility</p:attrName>
                                        </p:attrNameLst>
                                      </p:cBhvr>
                                      <p:to>
                                        <p:strVal val="visible"/>
                                      </p:to>
                                    </p:set>
                                    <p:animEffect transition="in" filter="strips(downRight)">
                                      <p:cBhvr>
                                        <p:cTn id="81" dur="500"/>
                                        <p:tgtEl>
                                          <p:spTgt spid="24"/>
                                        </p:tgtEl>
                                      </p:cBhvr>
                                    </p:animEffect>
                                  </p:childTnLst>
                                </p:cTn>
                              </p:par>
                              <p:par>
                                <p:cTn id="82" presetID="18" presetClass="entr" presetSubtype="6" fill="hold" grpId="0" nodeType="withEffect">
                                  <p:stCondLst>
                                    <p:cond delay="0"/>
                                  </p:stCondLst>
                                  <p:childTnLst>
                                    <p:set>
                                      <p:cBhvr>
                                        <p:cTn id="83" dur="1" fill="hold">
                                          <p:stCondLst>
                                            <p:cond delay="0"/>
                                          </p:stCondLst>
                                        </p:cTn>
                                        <p:tgtEl>
                                          <p:spTgt spid="28"/>
                                        </p:tgtEl>
                                        <p:attrNameLst>
                                          <p:attrName>style.visibility</p:attrName>
                                        </p:attrNameLst>
                                      </p:cBhvr>
                                      <p:to>
                                        <p:strVal val="visible"/>
                                      </p:to>
                                    </p:set>
                                    <p:animEffect transition="in" filter="strips(downRight)">
                                      <p:cBhvr>
                                        <p:cTn id="84" dur="500"/>
                                        <p:tgtEl>
                                          <p:spTgt spid="28"/>
                                        </p:tgtEl>
                                      </p:cBhvr>
                                    </p:animEffect>
                                  </p:childTnLst>
                                </p:cTn>
                              </p:par>
                              <p:par>
                                <p:cTn id="85" presetID="18" presetClass="entr" presetSubtype="6" fill="hold" grpId="0" nodeType="withEffect">
                                  <p:stCondLst>
                                    <p:cond delay="0"/>
                                  </p:stCondLst>
                                  <p:childTnLst>
                                    <p:set>
                                      <p:cBhvr>
                                        <p:cTn id="86" dur="1" fill="hold">
                                          <p:stCondLst>
                                            <p:cond delay="0"/>
                                          </p:stCondLst>
                                        </p:cTn>
                                        <p:tgtEl>
                                          <p:spTgt spid="31"/>
                                        </p:tgtEl>
                                        <p:attrNameLst>
                                          <p:attrName>style.visibility</p:attrName>
                                        </p:attrNameLst>
                                      </p:cBhvr>
                                      <p:to>
                                        <p:strVal val="visible"/>
                                      </p:to>
                                    </p:set>
                                    <p:animEffect transition="in" filter="strips(downRight)">
                                      <p:cBhvr>
                                        <p:cTn id="87"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7" grpId="0" animBg="1"/>
      <p:bldP spid="19" grpId="0" animBg="1"/>
      <p:bldP spid="24" grpId="0"/>
      <p:bldP spid="25" grpId="0"/>
      <p:bldP spid="26" grpId="0"/>
      <p:bldP spid="27" grpId="0"/>
      <p:bldP spid="28" grpId="0"/>
      <p:bldP spid="29" grpId="0"/>
      <p:bldP spid="30" grpId="0"/>
      <p:bldP spid="31" grpId="0"/>
      <p:bldP spid="3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a16="http://schemas.microsoft.com/office/drawing/2014/main" xmlns="" id="{1C6FC5C3-7E56-4BF2-882C-24654138A9F1}"/>
              </a:ext>
            </a:extLst>
          </p:cNvPr>
          <p:cNvGrpSpPr/>
          <p:nvPr/>
        </p:nvGrpSpPr>
        <p:grpSpPr>
          <a:xfrm>
            <a:off x="0" y="0"/>
            <a:ext cx="12192000" cy="6858000"/>
            <a:chOff x="0" y="0"/>
            <a:chExt cx="12192000" cy="6858000"/>
          </a:xfrm>
        </p:grpSpPr>
        <p:sp>
          <p:nvSpPr>
            <p:cNvPr id="5" name="矩形 4">
              <a:extLst>
                <a:ext uri="{FF2B5EF4-FFF2-40B4-BE49-F238E27FC236}">
                  <a16:creationId xmlns:a16="http://schemas.microsoft.com/office/drawing/2014/main" xmlns="" id="{75BB7A96-69A1-4403-81D0-A3321F2A7F0B}"/>
                </a:ext>
              </a:extLst>
            </p:cNvPr>
            <p:cNvSpPr/>
            <p:nvPr/>
          </p:nvSpPr>
          <p:spPr>
            <a:xfrm>
              <a:off x="0" y="0"/>
              <a:ext cx="12192000" cy="6858000"/>
            </a:xfrm>
            <a:prstGeom prst="rect">
              <a:avLst/>
            </a:prstGeom>
            <a:solidFill>
              <a:srgbClr val="5193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流程图: 手动输入 5">
              <a:extLst>
                <a:ext uri="{FF2B5EF4-FFF2-40B4-BE49-F238E27FC236}">
                  <a16:creationId xmlns:a16="http://schemas.microsoft.com/office/drawing/2014/main" xmlns="" id="{E4119F9C-1160-4575-B199-E5871C1994A8}"/>
                </a:ext>
              </a:extLst>
            </p:cNvPr>
            <p:cNvSpPr/>
            <p:nvPr/>
          </p:nvSpPr>
          <p:spPr>
            <a:xfrm>
              <a:off x="0" y="2698955"/>
              <a:ext cx="12192000" cy="4159045"/>
            </a:xfrm>
            <a:prstGeom prst="flowChartManualInput">
              <a:avLst/>
            </a:prstGeom>
            <a:solidFill>
              <a:srgbClr val="FCCA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矩形 6">
            <a:extLst>
              <a:ext uri="{FF2B5EF4-FFF2-40B4-BE49-F238E27FC236}">
                <a16:creationId xmlns:a16="http://schemas.microsoft.com/office/drawing/2014/main" xmlns="" id="{379FBBE5-404F-4C59-9886-D135173D7BDE}"/>
              </a:ext>
            </a:extLst>
          </p:cNvPr>
          <p:cNvSpPr/>
          <p:nvPr/>
        </p:nvSpPr>
        <p:spPr>
          <a:xfrm>
            <a:off x="224913" y="199103"/>
            <a:ext cx="11742174" cy="64597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 name="图片 8">
            <a:extLst>
              <a:ext uri="{FF2B5EF4-FFF2-40B4-BE49-F238E27FC236}">
                <a16:creationId xmlns:a16="http://schemas.microsoft.com/office/drawing/2014/main" xmlns="" id="{E2AAA63F-9063-4C55-9D12-9B8530656DF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496" y="272502"/>
            <a:ext cx="1002976" cy="417528"/>
          </a:xfrm>
          <a:prstGeom prst="rect">
            <a:avLst/>
          </a:prstGeom>
        </p:spPr>
      </p:pic>
      <p:sp>
        <p:nvSpPr>
          <p:cNvPr id="10" name="PA-文本框 15">
            <a:extLst>
              <a:ext uri="{FF2B5EF4-FFF2-40B4-BE49-F238E27FC236}">
                <a16:creationId xmlns:a16="http://schemas.microsoft.com/office/drawing/2014/main" xmlns="" id="{98D48A62-05BF-4415-91DD-3787622F08B8}"/>
              </a:ext>
            </a:extLst>
          </p:cNvPr>
          <p:cNvSpPr txBox="1"/>
          <p:nvPr>
            <p:custDataLst>
              <p:tags r:id="rId1"/>
            </p:custDataLst>
          </p:nvPr>
        </p:nvSpPr>
        <p:spPr>
          <a:xfrm>
            <a:off x="917090" y="272502"/>
            <a:ext cx="2460291" cy="417529"/>
          </a:xfrm>
          <a:prstGeom prst="rect">
            <a:avLst/>
          </a:prstGeom>
          <a:noFill/>
          <a:ln w="25400" cap="flat" cmpd="sng" algn="ctr">
            <a:noFill/>
            <a:prstDash val="solid"/>
          </a:ln>
          <a:effectLst/>
        </p:spPr>
        <p:txBody>
          <a:bodyPr rtlCol="0" anchor="ctr"/>
          <a:lstStyle>
            <a:defPPr>
              <a:defRPr lang="zh-CN"/>
            </a:defPPr>
            <a:lvl1pPr lvl="0" algn="ctr">
              <a:buSzPct val="80000"/>
              <a:defRPr sz="8800">
                <a:solidFill>
                  <a:schemeClr val="bg2">
                    <a:lumMod val="25000"/>
                  </a:schemeClr>
                </a:solidFill>
                <a:latin typeface="汉仪趣黑W" panose="00020600040101010101" pitchFamily="18" charset="-122"/>
                <a:ea typeface="汉仪趣黑W" panose="00020600040101010101" pitchFamily="18" charset="-122"/>
              </a:defRPr>
            </a:lvl1pPr>
          </a:lstStyle>
          <a:p>
            <a:pPr algn="dist"/>
            <a:r>
              <a:rPr lang="zh-CN" altLang="en-US" sz="1800" dirty="0">
                <a:solidFill>
                  <a:schemeClr val="bg2">
                    <a:lumMod val="10000"/>
                  </a:schemeClr>
                </a:solidFill>
                <a:latin typeface="思源黑体 CN Bold" panose="020B0800000000000000" pitchFamily="34" charset="-122"/>
                <a:ea typeface="思源黑体 CN Bold" panose="020B0800000000000000" pitchFamily="34" charset="-122"/>
                <a:sym typeface="字魂58号-创中黑" panose="00000500000000000000" pitchFamily="2" charset="-122"/>
              </a:rPr>
              <a:t>浪费粮食的现象</a:t>
            </a:r>
          </a:p>
        </p:txBody>
      </p:sp>
      <p:grpSp>
        <p:nvGrpSpPr>
          <p:cNvPr id="2" name="组合 1">
            <a:extLst>
              <a:ext uri="{FF2B5EF4-FFF2-40B4-BE49-F238E27FC236}">
                <a16:creationId xmlns:a16="http://schemas.microsoft.com/office/drawing/2014/main" xmlns="" id="{3B4B6696-DF06-421F-AF7D-A4EA4D16A4F5}"/>
              </a:ext>
            </a:extLst>
          </p:cNvPr>
          <p:cNvGrpSpPr/>
          <p:nvPr/>
        </p:nvGrpSpPr>
        <p:grpSpPr>
          <a:xfrm>
            <a:off x="917090" y="1938339"/>
            <a:ext cx="684728" cy="684727"/>
            <a:chOff x="917090" y="1938339"/>
            <a:chExt cx="684728" cy="684727"/>
          </a:xfrm>
        </p:grpSpPr>
        <p:sp>
          <p:nvSpPr>
            <p:cNvPr id="11" name="î$ľidê">
              <a:extLst>
                <a:ext uri="{FF2B5EF4-FFF2-40B4-BE49-F238E27FC236}">
                  <a16:creationId xmlns:a16="http://schemas.microsoft.com/office/drawing/2014/main" xmlns="" id="{8F2C0E7B-B3BA-4C15-AEDA-3B74386A52E8}"/>
                </a:ext>
              </a:extLst>
            </p:cNvPr>
            <p:cNvSpPr/>
            <p:nvPr/>
          </p:nvSpPr>
          <p:spPr bwMode="auto">
            <a:xfrm flipH="1">
              <a:off x="917090" y="1938339"/>
              <a:ext cx="684728" cy="68472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rgbClr val="5193C5"/>
            </a:solidFill>
            <a:ln w="12700">
              <a:miter lim="400000"/>
            </a:ln>
            <a:effectLst>
              <a:outerShdw blurRad="101600" dist="76200" dir="2700000" algn="tl" rotWithShape="0">
                <a:prstClr val="black">
                  <a:alpha val="30000"/>
                </a:prstClr>
              </a:outerShdw>
            </a:effectLst>
          </p:spPr>
          <p:txBody>
            <a:bodyPr anchor="ctr"/>
            <a:lstStyle/>
            <a:p>
              <a:pPr algn="ctr"/>
              <a:endParaRPr/>
            </a:p>
          </p:txBody>
        </p:sp>
        <p:sp>
          <p:nvSpPr>
            <p:cNvPr id="13" name="íşļîdê">
              <a:extLst>
                <a:ext uri="{FF2B5EF4-FFF2-40B4-BE49-F238E27FC236}">
                  <a16:creationId xmlns:a16="http://schemas.microsoft.com/office/drawing/2014/main" xmlns="" id="{FD404DC8-8605-415E-8D16-E28CFD405F81}"/>
                </a:ext>
              </a:extLst>
            </p:cNvPr>
            <p:cNvSpPr/>
            <p:nvPr/>
          </p:nvSpPr>
          <p:spPr bwMode="auto">
            <a:xfrm>
              <a:off x="1128646" y="2144279"/>
              <a:ext cx="272436" cy="27243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2277" y="9428"/>
                  </a:moveTo>
                  <a:lnTo>
                    <a:pt x="12277" y="0"/>
                  </a:lnTo>
                  <a:cubicBezTo>
                    <a:pt x="17448" y="0"/>
                    <a:pt x="21600" y="4151"/>
                    <a:pt x="21600" y="9322"/>
                  </a:cubicBezTo>
                  <a:cubicBezTo>
                    <a:pt x="21600" y="9357"/>
                    <a:pt x="21600" y="9392"/>
                    <a:pt x="21600" y="9428"/>
                  </a:cubicBezTo>
                  <a:cubicBezTo>
                    <a:pt x="21600" y="9428"/>
                    <a:pt x="12277" y="9428"/>
                    <a:pt x="12277" y="9428"/>
                  </a:cubicBezTo>
                  <a:close/>
                  <a:moveTo>
                    <a:pt x="18680" y="12383"/>
                  </a:moveTo>
                  <a:cubicBezTo>
                    <a:pt x="18680" y="12312"/>
                    <a:pt x="18680" y="12277"/>
                    <a:pt x="18680" y="12277"/>
                  </a:cubicBezTo>
                  <a:cubicBezTo>
                    <a:pt x="18680" y="17448"/>
                    <a:pt x="14493" y="21600"/>
                    <a:pt x="9322" y="21600"/>
                  </a:cubicBezTo>
                  <a:cubicBezTo>
                    <a:pt x="4151" y="21600"/>
                    <a:pt x="0" y="17448"/>
                    <a:pt x="0" y="12277"/>
                  </a:cubicBezTo>
                  <a:cubicBezTo>
                    <a:pt x="0" y="7106"/>
                    <a:pt x="4151" y="2919"/>
                    <a:pt x="9322" y="2919"/>
                  </a:cubicBezTo>
                  <a:lnTo>
                    <a:pt x="9322" y="12383"/>
                  </a:lnTo>
                  <a:cubicBezTo>
                    <a:pt x="9322" y="12383"/>
                    <a:pt x="18680" y="12383"/>
                    <a:pt x="18680" y="12383"/>
                  </a:cubicBezTo>
                  <a:close/>
                </a:path>
              </a:pathLst>
            </a:custGeom>
            <a:solidFill>
              <a:srgbClr val="FFFFFF"/>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a:p>
          </p:txBody>
        </p:sp>
      </p:grpSp>
      <p:grpSp>
        <p:nvGrpSpPr>
          <p:cNvPr id="3" name="组合 2">
            <a:extLst>
              <a:ext uri="{FF2B5EF4-FFF2-40B4-BE49-F238E27FC236}">
                <a16:creationId xmlns:a16="http://schemas.microsoft.com/office/drawing/2014/main" xmlns="" id="{85B09716-D795-4D25-9454-74E760A1FAB4}"/>
              </a:ext>
            </a:extLst>
          </p:cNvPr>
          <p:cNvGrpSpPr/>
          <p:nvPr/>
        </p:nvGrpSpPr>
        <p:grpSpPr>
          <a:xfrm>
            <a:off x="917090" y="3264947"/>
            <a:ext cx="684728" cy="684727"/>
            <a:chOff x="917090" y="3264947"/>
            <a:chExt cx="684728" cy="684727"/>
          </a:xfrm>
        </p:grpSpPr>
        <p:sp>
          <p:nvSpPr>
            <p:cNvPr id="8" name="i$ḷidè">
              <a:extLst>
                <a:ext uri="{FF2B5EF4-FFF2-40B4-BE49-F238E27FC236}">
                  <a16:creationId xmlns:a16="http://schemas.microsoft.com/office/drawing/2014/main" xmlns="" id="{C074554C-1F54-4E98-A9E3-DFE427CE3EA1}"/>
                </a:ext>
              </a:extLst>
            </p:cNvPr>
            <p:cNvSpPr/>
            <p:nvPr/>
          </p:nvSpPr>
          <p:spPr bwMode="auto">
            <a:xfrm flipH="1">
              <a:off x="917090" y="3264947"/>
              <a:ext cx="684728" cy="68472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rgbClr val="FCCA2D"/>
            </a:solidFill>
            <a:ln w="12700">
              <a:miter lim="400000"/>
            </a:ln>
            <a:effectLst>
              <a:outerShdw blurRad="101600" dist="76200" dir="2700000" algn="tl" rotWithShape="0">
                <a:prstClr val="black">
                  <a:alpha val="30000"/>
                </a:prstClr>
              </a:outerShdw>
            </a:effectLst>
          </p:spPr>
          <p:txBody>
            <a:bodyPr anchor="ctr"/>
            <a:lstStyle/>
            <a:p>
              <a:pPr algn="ctr"/>
              <a:endParaRPr/>
            </a:p>
          </p:txBody>
        </p:sp>
        <p:sp>
          <p:nvSpPr>
            <p:cNvPr id="14" name="îṥ1íḋè">
              <a:extLst>
                <a:ext uri="{FF2B5EF4-FFF2-40B4-BE49-F238E27FC236}">
                  <a16:creationId xmlns:a16="http://schemas.microsoft.com/office/drawing/2014/main" xmlns="" id="{ABF2D641-6A0E-4C7B-A3F5-6A30135C4C75}"/>
                </a:ext>
              </a:extLst>
            </p:cNvPr>
            <p:cNvSpPr/>
            <p:nvPr/>
          </p:nvSpPr>
          <p:spPr bwMode="auto">
            <a:xfrm>
              <a:off x="1139058" y="3472623"/>
              <a:ext cx="252481" cy="26983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9072" y="16413"/>
                  </a:moveTo>
                  <a:cubicBezTo>
                    <a:pt x="9072" y="16199"/>
                    <a:pt x="10249" y="16164"/>
                    <a:pt x="10781" y="16164"/>
                  </a:cubicBezTo>
                  <a:cubicBezTo>
                    <a:pt x="12109" y="16164"/>
                    <a:pt x="12489" y="16271"/>
                    <a:pt x="12489" y="16413"/>
                  </a:cubicBezTo>
                  <a:cubicBezTo>
                    <a:pt x="12489" y="17407"/>
                    <a:pt x="11730" y="18189"/>
                    <a:pt x="10781" y="18189"/>
                  </a:cubicBezTo>
                  <a:cubicBezTo>
                    <a:pt x="9831" y="18189"/>
                    <a:pt x="9072" y="17407"/>
                    <a:pt x="9072" y="16413"/>
                  </a:cubicBezTo>
                  <a:close/>
                  <a:moveTo>
                    <a:pt x="19360" y="17265"/>
                  </a:moveTo>
                  <a:cubicBezTo>
                    <a:pt x="17803" y="15525"/>
                    <a:pt x="13779" y="15169"/>
                    <a:pt x="10781" y="15169"/>
                  </a:cubicBezTo>
                  <a:cubicBezTo>
                    <a:pt x="7820" y="15169"/>
                    <a:pt x="3758" y="15525"/>
                    <a:pt x="2201" y="17265"/>
                  </a:cubicBezTo>
                  <a:cubicBezTo>
                    <a:pt x="3758" y="19006"/>
                    <a:pt x="7820" y="19432"/>
                    <a:pt x="10781" y="19397"/>
                  </a:cubicBezTo>
                  <a:cubicBezTo>
                    <a:pt x="13779" y="19397"/>
                    <a:pt x="17803" y="19042"/>
                    <a:pt x="19360" y="17265"/>
                  </a:cubicBezTo>
                  <a:close/>
                  <a:moveTo>
                    <a:pt x="21599" y="17976"/>
                  </a:moveTo>
                  <a:cubicBezTo>
                    <a:pt x="21599" y="20463"/>
                    <a:pt x="14804" y="21599"/>
                    <a:pt x="10781" y="21599"/>
                  </a:cubicBezTo>
                  <a:cubicBezTo>
                    <a:pt x="6757" y="21599"/>
                    <a:pt x="0" y="20463"/>
                    <a:pt x="0" y="17976"/>
                  </a:cubicBezTo>
                  <a:cubicBezTo>
                    <a:pt x="0" y="17585"/>
                    <a:pt x="151" y="17230"/>
                    <a:pt x="455" y="16910"/>
                  </a:cubicBezTo>
                  <a:cubicBezTo>
                    <a:pt x="4137" y="9840"/>
                    <a:pt x="3188" y="6536"/>
                    <a:pt x="5200" y="3907"/>
                  </a:cubicBezTo>
                  <a:cubicBezTo>
                    <a:pt x="6111" y="2735"/>
                    <a:pt x="7174" y="1989"/>
                    <a:pt x="8882" y="1634"/>
                  </a:cubicBezTo>
                  <a:cubicBezTo>
                    <a:pt x="8958" y="710"/>
                    <a:pt x="9756" y="0"/>
                    <a:pt x="10781" y="0"/>
                  </a:cubicBezTo>
                  <a:cubicBezTo>
                    <a:pt x="11768" y="0"/>
                    <a:pt x="12603" y="710"/>
                    <a:pt x="12679" y="1634"/>
                  </a:cubicBezTo>
                  <a:cubicBezTo>
                    <a:pt x="14387" y="1989"/>
                    <a:pt x="15450" y="2735"/>
                    <a:pt x="16361" y="3907"/>
                  </a:cubicBezTo>
                  <a:cubicBezTo>
                    <a:pt x="18373" y="6536"/>
                    <a:pt x="17424" y="9840"/>
                    <a:pt x="21106" y="16910"/>
                  </a:cubicBezTo>
                  <a:cubicBezTo>
                    <a:pt x="21410" y="17230"/>
                    <a:pt x="21599" y="17585"/>
                    <a:pt x="21599" y="17976"/>
                  </a:cubicBezTo>
                  <a:close/>
                </a:path>
              </a:pathLst>
            </a:custGeom>
            <a:solidFill>
              <a:srgbClr val="FFFFFF"/>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a:p>
          </p:txBody>
        </p:sp>
      </p:grpSp>
      <p:grpSp>
        <p:nvGrpSpPr>
          <p:cNvPr id="34" name="组合 33">
            <a:extLst>
              <a:ext uri="{FF2B5EF4-FFF2-40B4-BE49-F238E27FC236}">
                <a16:creationId xmlns:a16="http://schemas.microsoft.com/office/drawing/2014/main" xmlns="" id="{9365603B-14F2-485B-8616-0689958742EC}"/>
              </a:ext>
            </a:extLst>
          </p:cNvPr>
          <p:cNvGrpSpPr/>
          <p:nvPr/>
        </p:nvGrpSpPr>
        <p:grpSpPr>
          <a:xfrm>
            <a:off x="917090" y="4591555"/>
            <a:ext cx="684728" cy="684727"/>
            <a:chOff x="917090" y="4591555"/>
            <a:chExt cx="684728" cy="684727"/>
          </a:xfrm>
        </p:grpSpPr>
        <p:sp>
          <p:nvSpPr>
            <p:cNvPr id="12" name="îṡḻiḋé">
              <a:extLst>
                <a:ext uri="{FF2B5EF4-FFF2-40B4-BE49-F238E27FC236}">
                  <a16:creationId xmlns:a16="http://schemas.microsoft.com/office/drawing/2014/main" xmlns="" id="{45742027-5DBF-47C1-A56C-EBBF75DEA130}"/>
                </a:ext>
              </a:extLst>
            </p:cNvPr>
            <p:cNvSpPr/>
            <p:nvPr/>
          </p:nvSpPr>
          <p:spPr bwMode="auto">
            <a:xfrm flipH="1">
              <a:off x="917090" y="4591555"/>
              <a:ext cx="684728" cy="68472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rgbClr val="5193C5"/>
            </a:solidFill>
            <a:ln w="12700">
              <a:miter lim="400000"/>
            </a:ln>
            <a:effectLst>
              <a:outerShdw blurRad="101600" dist="76200" dir="2700000" algn="tl" rotWithShape="0">
                <a:prstClr val="black">
                  <a:alpha val="30000"/>
                </a:prstClr>
              </a:outerShdw>
            </a:effectLst>
          </p:spPr>
          <p:txBody>
            <a:bodyPr anchor="ctr"/>
            <a:lstStyle/>
            <a:p>
              <a:pPr algn="ctr"/>
              <a:endParaRPr/>
            </a:p>
          </p:txBody>
        </p:sp>
        <p:sp>
          <p:nvSpPr>
            <p:cNvPr id="15" name="îsḻíde">
              <a:extLst>
                <a:ext uri="{FF2B5EF4-FFF2-40B4-BE49-F238E27FC236}">
                  <a16:creationId xmlns:a16="http://schemas.microsoft.com/office/drawing/2014/main" xmlns="" id="{BAE2743F-937C-45D1-8484-7B1C1D0140CF}"/>
                </a:ext>
              </a:extLst>
            </p:cNvPr>
            <p:cNvSpPr/>
            <p:nvPr/>
          </p:nvSpPr>
          <p:spPr bwMode="auto">
            <a:xfrm>
              <a:off x="1111294" y="4826127"/>
              <a:ext cx="307142" cy="21517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2303"/>
                  </a:moveTo>
                  <a:lnTo>
                    <a:pt x="21600" y="19991"/>
                  </a:lnTo>
                  <a:lnTo>
                    <a:pt x="15324" y="10736"/>
                  </a:lnTo>
                  <a:cubicBezTo>
                    <a:pt x="15324" y="10736"/>
                    <a:pt x="21600" y="2303"/>
                    <a:pt x="21600" y="2303"/>
                  </a:cubicBezTo>
                  <a:close/>
                  <a:moveTo>
                    <a:pt x="20046" y="0"/>
                  </a:moveTo>
                  <a:lnTo>
                    <a:pt x="10784" y="12560"/>
                  </a:lnTo>
                  <a:lnTo>
                    <a:pt x="1523" y="0"/>
                  </a:lnTo>
                  <a:cubicBezTo>
                    <a:pt x="1523" y="0"/>
                    <a:pt x="20046" y="0"/>
                    <a:pt x="20046" y="0"/>
                  </a:cubicBezTo>
                  <a:close/>
                  <a:moveTo>
                    <a:pt x="20412" y="21599"/>
                  </a:moveTo>
                  <a:lnTo>
                    <a:pt x="1188" y="21599"/>
                  </a:lnTo>
                  <a:lnTo>
                    <a:pt x="7494" y="12430"/>
                  </a:lnTo>
                  <a:lnTo>
                    <a:pt x="10784" y="16862"/>
                  </a:lnTo>
                  <a:lnTo>
                    <a:pt x="14136" y="12342"/>
                  </a:lnTo>
                  <a:cubicBezTo>
                    <a:pt x="14136" y="12342"/>
                    <a:pt x="20412" y="21599"/>
                    <a:pt x="20412" y="21599"/>
                  </a:cubicBezTo>
                  <a:close/>
                  <a:moveTo>
                    <a:pt x="0" y="2303"/>
                  </a:moveTo>
                  <a:lnTo>
                    <a:pt x="6306" y="10778"/>
                  </a:lnTo>
                  <a:lnTo>
                    <a:pt x="0" y="19991"/>
                  </a:lnTo>
                  <a:cubicBezTo>
                    <a:pt x="0" y="19991"/>
                    <a:pt x="0" y="2303"/>
                    <a:pt x="0" y="2303"/>
                  </a:cubicBezTo>
                  <a:close/>
                </a:path>
              </a:pathLst>
            </a:custGeom>
            <a:solidFill>
              <a:srgbClr val="FFFFFF"/>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a:p>
          </p:txBody>
        </p:sp>
      </p:grpSp>
      <p:sp>
        <p:nvSpPr>
          <p:cNvPr id="16" name="矩形 47">
            <a:extLst>
              <a:ext uri="{FF2B5EF4-FFF2-40B4-BE49-F238E27FC236}">
                <a16:creationId xmlns:a16="http://schemas.microsoft.com/office/drawing/2014/main" xmlns="" id="{05A80D5E-3E81-4C87-8F95-3131EA013153}"/>
              </a:ext>
            </a:extLst>
          </p:cNvPr>
          <p:cNvSpPr>
            <a:spLocks noChangeArrowheads="1"/>
          </p:cNvSpPr>
          <p:nvPr/>
        </p:nvSpPr>
        <p:spPr bwMode="auto">
          <a:xfrm>
            <a:off x="1771560" y="1898360"/>
            <a:ext cx="3043118" cy="367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600" dirty="0">
                <a:solidFill>
                  <a:schemeClr val="tx1">
                    <a:lumMod val="75000"/>
                    <a:lumOff val="25000"/>
                  </a:schemeClr>
                </a:solidFill>
                <a:latin typeface="思源黑体 CN Bold" panose="020B0800000000000000" pitchFamily="34" charset="-122"/>
                <a:ea typeface="思源黑体 CN Bold" panose="020B0800000000000000" pitchFamily="34" charset="-122"/>
                <a:sym typeface="微软雅黑" pitchFamily="34" charset="-122"/>
              </a:rPr>
              <a:t>种子消耗偏大</a:t>
            </a:r>
          </a:p>
        </p:txBody>
      </p:sp>
      <p:sp>
        <p:nvSpPr>
          <p:cNvPr id="17" name="矩形 47">
            <a:extLst>
              <a:ext uri="{FF2B5EF4-FFF2-40B4-BE49-F238E27FC236}">
                <a16:creationId xmlns:a16="http://schemas.microsoft.com/office/drawing/2014/main" xmlns="" id="{C1CE42CF-97C4-4C33-8DE3-E799CB135FAC}"/>
              </a:ext>
            </a:extLst>
          </p:cNvPr>
          <p:cNvSpPr>
            <a:spLocks noChangeArrowheads="1"/>
          </p:cNvSpPr>
          <p:nvPr/>
        </p:nvSpPr>
        <p:spPr bwMode="auto">
          <a:xfrm>
            <a:off x="1767953" y="3245888"/>
            <a:ext cx="3043118" cy="367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600" dirty="0">
                <a:solidFill>
                  <a:schemeClr val="tx1">
                    <a:lumMod val="75000"/>
                    <a:lumOff val="25000"/>
                  </a:schemeClr>
                </a:solidFill>
                <a:latin typeface="思源黑体 CN Bold" panose="020B0800000000000000" pitchFamily="34" charset="-122"/>
                <a:ea typeface="思源黑体 CN Bold" panose="020B0800000000000000" pitchFamily="34" charset="-122"/>
                <a:sym typeface="微软雅黑" pitchFamily="34" charset="-122"/>
              </a:rPr>
              <a:t>储藏环节损失严重</a:t>
            </a:r>
          </a:p>
        </p:txBody>
      </p:sp>
      <p:sp>
        <p:nvSpPr>
          <p:cNvPr id="18" name="矩形 47">
            <a:extLst>
              <a:ext uri="{FF2B5EF4-FFF2-40B4-BE49-F238E27FC236}">
                <a16:creationId xmlns:a16="http://schemas.microsoft.com/office/drawing/2014/main" xmlns="" id="{3D0A720D-BFBF-42A0-B4F2-C53213F1790B}"/>
              </a:ext>
            </a:extLst>
          </p:cNvPr>
          <p:cNvSpPr>
            <a:spLocks noChangeArrowheads="1"/>
          </p:cNvSpPr>
          <p:nvPr/>
        </p:nvSpPr>
        <p:spPr bwMode="auto">
          <a:xfrm>
            <a:off x="1764346" y="4610648"/>
            <a:ext cx="3043118" cy="367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600" dirty="0">
                <a:solidFill>
                  <a:schemeClr val="tx1">
                    <a:lumMod val="75000"/>
                    <a:lumOff val="25000"/>
                  </a:schemeClr>
                </a:solidFill>
                <a:latin typeface="思源黑体 CN Bold" panose="020B0800000000000000" pitchFamily="34" charset="-122"/>
                <a:ea typeface="思源黑体 CN Bold" panose="020B0800000000000000" pitchFamily="34" charset="-122"/>
                <a:sym typeface="微软雅黑" pitchFamily="34" charset="-122"/>
              </a:rPr>
              <a:t>加工环节损失与浪费加大</a:t>
            </a:r>
          </a:p>
        </p:txBody>
      </p:sp>
      <p:grpSp>
        <p:nvGrpSpPr>
          <p:cNvPr id="35" name="组合 34">
            <a:extLst>
              <a:ext uri="{FF2B5EF4-FFF2-40B4-BE49-F238E27FC236}">
                <a16:creationId xmlns:a16="http://schemas.microsoft.com/office/drawing/2014/main" xmlns="" id="{9C753D6B-DC07-40DD-BEEF-256DC6542842}"/>
              </a:ext>
            </a:extLst>
          </p:cNvPr>
          <p:cNvGrpSpPr/>
          <p:nvPr/>
        </p:nvGrpSpPr>
        <p:grpSpPr>
          <a:xfrm>
            <a:off x="6530068" y="1938339"/>
            <a:ext cx="684728" cy="684727"/>
            <a:chOff x="6530068" y="1938339"/>
            <a:chExt cx="684728" cy="684727"/>
          </a:xfrm>
        </p:grpSpPr>
        <p:sp>
          <p:nvSpPr>
            <p:cNvPr id="20" name="î$ľidê">
              <a:extLst>
                <a:ext uri="{FF2B5EF4-FFF2-40B4-BE49-F238E27FC236}">
                  <a16:creationId xmlns:a16="http://schemas.microsoft.com/office/drawing/2014/main" xmlns="" id="{9DC1F5EC-8CD8-4E5F-BBF5-882EB57A1160}"/>
                </a:ext>
              </a:extLst>
            </p:cNvPr>
            <p:cNvSpPr/>
            <p:nvPr/>
          </p:nvSpPr>
          <p:spPr bwMode="auto">
            <a:xfrm flipH="1">
              <a:off x="6530068" y="1938339"/>
              <a:ext cx="684728" cy="68472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rgbClr val="FCCA2D"/>
            </a:solidFill>
            <a:ln w="12700">
              <a:miter lim="400000"/>
            </a:ln>
            <a:effectLst>
              <a:outerShdw blurRad="101600" dist="76200" dir="2700000" algn="tl" rotWithShape="0">
                <a:prstClr val="black">
                  <a:alpha val="30000"/>
                </a:prstClr>
              </a:outerShdw>
            </a:effectLst>
          </p:spPr>
          <p:txBody>
            <a:bodyPr anchor="ctr"/>
            <a:lstStyle/>
            <a:p>
              <a:pPr algn="ctr"/>
              <a:endParaRPr/>
            </a:p>
          </p:txBody>
        </p:sp>
        <p:sp>
          <p:nvSpPr>
            <p:cNvPr id="22" name="íşļîdê">
              <a:extLst>
                <a:ext uri="{FF2B5EF4-FFF2-40B4-BE49-F238E27FC236}">
                  <a16:creationId xmlns:a16="http://schemas.microsoft.com/office/drawing/2014/main" xmlns="" id="{8DD4DEAF-08A9-43CB-B4C7-4F5EDB6F46E1}"/>
                </a:ext>
              </a:extLst>
            </p:cNvPr>
            <p:cNvSpPr/>
            <p:nvPr/>
          </p:nvSpPr>
          <p:spPr bwMode="auto">
            <a:xfrm>
              <a:off x="6741624" y="2144279"/>
              <a:ext cx="272436" cy="27243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2277" y="9428"/>
                  </a:moveTo>
                  <a:lnTo>
                    <a:pt x="12277" y="0"/>
                  </a:lnTo>
                  <a:cubicBezTo>
                    <a:pt x="17448" y="0"/>
                    <a:pt x="21600" y="4151"/>
                    <a:pt x="21600" y="9322"/>
                  </a:cubicBezTo>
                  <a:cubicBezTo>
                    <a:pt x="21600" y="9357"/>
                    <a:pt x="21600" y="9392"/>
                    <a:pt x="21600" y="9428"/>
                  </a:cubicBezTo>
                  <a:cubicBezTo>
                    <a:pt x="21600" y="9428"/>
                    <a:pt x="12277" y="9428"/>
                    <a:pt x="12277" y="9428"/>
                  </a:cubicBezTo>
                  <a:close/>
                  <a:moveTo>
                    <a:pt x="18680" y="12383"/>
                  </a:moveTo>
                  <a:cubicBezTo>
                    <a:pt x="18680" y="12312"/>
                    <a:pt x="18680" y="12277"/>
                    <a:pt x="18680" y="12277"/>
                  </a:cubicBezTo>
                  <a:cubicBezTo>
                    <a:pt x="18680" y="17448"/>
                    <a:pt x="14493" y="21600"/>
                    <a:pt x="9322" y="21600"/>
                  </a:cubicBezTo>
                  <a:cubicBezTo>
                    <a:pt x="4151" y="21600"/>
                    <a:pt x="0" y="17448"/>
                    <a:pt x="0" y="12277"/>
                  </a:cubicBezTo>
                  <a:cubicBezTo>
                    <a:pt x="0" y="7106"/>
                    <a:pt x="4151" y="2919"/>
                    <a:pt x="9322" y="2919"/>
                  </a:cubicBezTo>
                  <a:lnTo>
                    <a:pt x="9322" y="12383"/>
                  </a:lnTo>
                  <a:cubicBezTo>
                    <a:pt x="9322" y="12383"/>
                    <a:pt x="18680" y="12383"/>
                    <a:pt x="18680" y="12383"/>
                  </a:cubicBezTo>
                  <a:close/>
                </a:path>
              </a:pathLst>
            </a:custGeom>
            <a:solidFill>
              <a:srgbClr val="FFFFFF"/>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a:p>
          </p:txBody>
        </p:sp>
      </p:grpSp>
      <p:grpSp>
        <p:nvGrpSpPr>
          <p:cNvPr id="36" name="组合 35">
            <a:extLst>
              <a:ext uri="{FF2B5EF4-FFF2-40B4-BE49-F238E27FC236}">
                <a16:creationId xmlns:a16="http://schemas.microsoft.com/office/drawing/2014/main" xmlns="" id="{B06FE576-939E-43E8-A3FF-4AACCDA58C1A}"/>
              </a:ext>
            </a:extLst>
          </p:cNvPr>
          <p:cNvGrpSpPr/>
          <p:nvPr/>
        </p:nvGrpSpPr>
        <p:grpSpPr>
          <a:xfrm>
            <a:off x="6530068" y="3264947"/>
            <a:ext cx="684728" cy="684727"/>
            <a:chOff x="6530068" y="3264947"/>
            <a:chExt cx="684728" cy="684727"/>
          </a:xfrm>
        </p:grpSpPr>
        <p:sp>
          <p:nvSpPr>
            <p:cNvPr id="19" name="i$ḷidè">
              <a:extLst>
                <a:ext uri="{FF2B5EF4-FFF2-40B4-BE49-F238E27FC236}">
                  <a16:creationId xmlns:a16="http://schemas.microsoft.com/office/drawing/2014/main" xmlns="" id="{D79E6D37-66A4-4CE2-9BD1-5AB9B2CFAF68}"/>
                </a:ext>
              </a:extLst>
            </p:cNvPr>
            <p:cNvSpPr/>
            <p:nvPr/>
          </p:nvSpPr>
          <p:spPr bwMode="auto">
            <a:xfrm flipH="1">
              <a:off x="6530068" y="3264947"/>
              <a:ext cx="684728" cy="68472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rgbClr val="5193C5"/>
            </a:solidFill>
            <a:ln w="12700">
              <a:miter lim="400000"/>
            </a:ln>
            <a:effectLst>
              <a:outerShdw blurRad="101600" dist="76200" dir="2700000" algn="tl" rotWithShape="0">
                <a:prstClr val="black">
                  <a:alpha val="30000"/>
                </a:prstClr>
              </a:outerShdw>
            </a:effectLst>
          </p:spPr>
          <p:txBody>
            <a:bodyPr anchor="ctr"/>
            <a:lstStyle/>
            <a:p>
              <a:pPr algn="ctr"/>
              <a:endParaRPr/>
            </a:p>
          </p:txBody>
        </p:sp>
        <p:sp>
          <p:nvSpPr>
            <p:cNvPr id="23" name="îṥ1íḋè">
              <a:extLst>
                <a:ext uri="{FF2B5EF4-FFF2-40B4-BE49-F238E27FC236}">
                  <a16:creationId xmlns:a16="http://schemas.microsoft.com/office/drawing/2014/main" xmlns="" id="{5A4D0BCD-A7BD-45B5-A81B-5E0DE2D0A2F7}"/>
                </a:ext>
              </a:extLst>
            </p:cNvPr>
            <p:cNvSpPr/>
            <p:nvPr/>
          </p:nvSpPr>
          <p:spPr bwMode="auto">
            <a:xfrm>
              <a:off x="6752036" y="3472623"/>
              <a:ext cx="252481" cy="26983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9072" y="16413"/>
                  </a:moveTo>
                  <a:cubicBezTo>
                    <a:pt x="9072" y="16199"/>
                    <a:pt x="10249" y="16164"/>
                    <a:pt x="10781" y="16164"/>
                  </a:cubicBezTo>
                  <a:cubicBezTo>
                    <a:pt x="12109" y="16164"/>
                    <a:pt x="12489" y="16271"/>
                    <a:pt x="12489" y="16413"/>
                  </a:cubicBezTo>
                  <a:cubicBezTo>
                    <a:pt x="12489" y="17407"/>
                    <a:pt x="11730" y="18189"/>
                    <a:pt x="10781" y="18189"/>
                  </a:cubicBezTo>
                  <a:cubicBezTo>
                    <a:pt x="9831" y="18189"/>
                    <a:pt x="9072" y="17407"/>
                    <a:pt x="9072" y="16413"/>
                  </a:cubicBezTo>
                  <a:close/>
                  <a:moveTo>
                    <a:pt x="19360" y="17265"/>
                  </a:moveTo>
                  <a:cubicBezTo>
                    <a:pt x="17803" y="15525"/>
                    <a:pt x="13779" y="15169"/>
                    <a:pt x="10781" y="15169"/>
                  </a:cubicBezTo>
                  <a:cubicBezTo>
                    <a:pt x="7820" y="15169"/>
                    <a:pt x="3758" y="15525"/>
                    <a:pt x="2201" y="17265"/>
                  </a:cubicBezTo>
                  <a:cubicBezTo>
                    <a:pt x="3758" y="19006"/>
                    <a:pt x="7820" y="19432"/>
                    <a:pt x="10781" y="19397"/>
                  </a:cubicBezTo>
                  <a:cubicBezTo>
                    <a:pt x="13779" y="19397"/>
                    <a:pt x="17803" y="19042"/>
                    <a:pt x="19360" y="17265"/>
                  </a:cubicBezTo>
                  <a:close/>
                  <a:moveTo>
                    <a:pt x="21599" y="17976"/>
                  </a:moveTo>
                  <a:cubicBezTo>
                    <a:pt x="21599" y="20463"/>
                    <a:pt x="14804" y="21599"/>
                    <a:pt x="10781" y="21599"/>
                  </a:cubicBezTo>
                  <a:cubicBezTo>
                    <a:pt x="6757" y="21599"/>
                    <a:pt x="0" y="20463"/>
                    <a:pt x="0" y="17976"/>
                  </a:cubicBezTo>
                  <a:cubicBezTo>
                    <a:pt x="0" y="17585"/>
                    <a:pt x="151" y="17230"/>
                    <a:pt x="455" y="16910"/>
                  </a:cubicBezTo>
                  <a:cubicBezTo>
                    <a:pt x="4137" y="9840"/>
                    <a:pt x="3188" y="6536"/>
                    <a:pt x="5200" y="3907"/>
                  </a:cubicBezTo>
                  <a:cubicBezTo>
                    <a:pt x="6111" y="2735"/>
                    <a:pt x="7174" y="1989"/>
                    <a:pt x="8882" y="1634"/>
                  </a:cubicBezTo>
                  <a:cubicBezTo>
                    <a:pt x="8958" y="710"/>
                    <a:pt x="9756" y="0"/>
                    <a:pt x="10781" y="0"/>
                  </a:cubicBezTo>
                  <a:cubicBezTo>
                    <a:pt x="11768" y="0"/>
                    <a:pt x="12603" y="710"/>
                    <a:pt x="12679" y="1634"/>
                  </a:cubicBezTo>
                  <a:cubicBezTo>
                    <a:pt x="14387" y="1989"/>
                    <a:pt x="15450" y="2735"/>
                    <a:pt x="16361" y="3907"/>
                  </a:cubicBezTo>
                  <a:cubicBezTo>
                    <a:pt x="18373" y="6536"/>
                    <a:pt x="17424" y="9840"/>
                    <a:pt x="21106" y="16910"/>
                  </a:cubicBezTo>
                  <a:cubicBezTo>
                    <a:pt x="21410" y="17230"/>
                    <a:pt x="21599" y="17585"/>
                    <a:pt x="21599" y="17976"/>
                  </a:cubicBezTo>
                  <a:close/>
                </a:path>
              </a:pathLst>
            </a:custGeom>
            <a:solidFill>
              <a:srgbClr val="FFFFFF"/>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a:p>
          </p:txBody>
        </p:sp>
      </p:grpSp>
      <p:grpSp>
        <p:nvGrpSpPr>
          <p:cNvPr id="37" name="组合 36">
            <a:extLst>
              <a:ext uri="{FF2B5EF4-FFF2-40B4-BE49-F238E27FC236}">
                <a16:creationId xmlns:a16="http://schemas.microsoft.com/office/drawing/2014/main" xmlns="" id="{CD4A74D9-AA28-4B49-A25E-E1979228F91F}"/>
              </a:ext>
            </a:extLst>
          </p:cNvPr>
          <p:cNvGrpSpPr/>
          <p:nvPr/>
        </p:nvGrpSpPr>
        <p:grpSpPr>
          <a:xfrm>
            <a:off x="6530068" y="4591555"/>
            <a:ext cx="684728" cy="684727"/>
            <a:chOff x="6530068" y="4591555"/>
            <a:chExt cx="684728" cy="684727"/>
          </a:xfrm>
        </p:grpSpPr>
        <p:sp>
          <p:nvSpPr>
            <p:cNvPr id="21" name="îṡḻiḋé">
              <a:extLst>
                <a:ext uri="{FF2B5EF4-FFF2-40B4-BE49-F238E27FC236}">
                  <a16:creationId xmlns:a16="http://schemas.microsoft.com/office/drawing/2014/main" xmlns="" id="{FE3883A4-9B98-4EB3-89C6-E11A5F029099}"/>
                </a:ext>
              </a:extLst>
            </p:cNvPr>
            <p:cNvSpPr/>
            <p:nvPr/>
          </p:nvSpPr>
          <p:spPr bwMode="auto">
            <a:xfrm flipH="1">
              <a:off x="6530068" y="4591555"/>
              <a:ext cx="684728" cy="684727"/>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8"/>
                    <a:pt x="6724" y="20638"/>
                    <a:pt x="2881" y="16796"/>
                  </a:cubicBezTo>
                  <a:cubicBezTo>
                    <a:pt x="-961" y="12953"/>
                    <a:pt x="-961" y="6724"/>
                    <a:pt x="2881" y="2881"/>
                  </a:cubicBezTo>
                  <a:cubicBezTo>
                    <a:pt x="6724" y="-961"/>
                    <a:pt x="12953" y="-961"/>
                    <a:pt x="16796" y="2881"/>
                  </a:cubicBezTo>
                  <a:close/>
                </a:path>
              </a:pathLst>
            </a:custGeom>
            <a:solidFill>
              <a:srgbClr val="FCCA2D"/>
            </a:solidFill>
            <a:ln w="12700">
              <a:miter lim="400000"/>
            </a:ln>
            <a:effectLst>
              <a:outerShdw blurRad="101600" dist="76200" dir="2700000" algn="tl" rotWithShape="0">
                <a:prstClr val="black">
                  <a:alpha val="30000"/>
                </a:prstClr>
              </a:outerShdw>
            </a:effectLst>
          </p:spPr>
          <p:txBody>
            <a:bodyPr anchor="ctr"/>
            <a:lstStyle/>
            <a:p>
              <a:pPr algn="ctr"/>
              <a:endParaRPr/>
            </a:p>
          </p:txBody>
        </p:sp>
        <p:sp>
          <p:nvSpPr>
            <p:cNvPr id="24" name="îsḻíde">
              <a:extLst>
                <a:ext uri="{FF2B5EF4-FFF2-40B4-BE49-F238E27FC236}">
                  <a16:creationId xmlns:a16="http://schemas.microsoft.com/office/drawing/2014/main" xmlns="" id="{2AEF9D65-80C1-46FA-B6FB-7E6B9108F7FE}"/>
                </a:ext>
              </a:extLst>
            </p:cNvPr>
            <p:cNvSpPr/>
            <p:nvPr/>
          </p:nvSpPr>
          <p:spPr bwMode="auto">
            <a:xfrm>
              <a:off x="6724272" y="4826127"/>
              <a:ext cx="307142" cy="21517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2303"/>
                  </a:moveTo>
                  <a:lnTo>
                    <a:pt x="21600" y="19991"/>
                  </a:lnTo>
                  <a:lnTo>
                    <a:pt x="15324" y="10736"/>
                  </a:lnTo>
                  <a:cubicBezTo>
                    <a:pt x="15324" y="10736"/>
                    <a:pt x="21600" y="2303"/>
                    <a:pt x="21600" y="2303"/>
                  </a:cubicBezTo>
                  <a:close/>
                  <a:moveTo>
                    <a:pt x="20046" y="0"/>
                  </a:moveTo>
                  <a:lnTo>
                    <a:pt x="10784" y="12560"/>
                  </a:lnTo>
                  <a:lnTo>
                    <a:pt x="1523" y="0"/>
                  </a:lnTo>
                  <a:cubicBezTo>
                    <a:pt x="1523" y="0"/>
                    <a:pt x="20046" y="0"/>
                    <a:pt x="20046" y="0"/>
                  </a:cubicBezTo>
                  <a:close/>
                  <a:moveTo>
                    <a:pt x="20412" y="21599"/>
                  </a:moveTo>
                  <a:lnTo>
                    <a:pt x="1188" y="21599"/>
                  </a:lnTo>
                  <a:lnTo>
                    <a:pt x="7494" y="12430"/>
                  </a:lnTo>
                  <a:lnTo>
                    <a:pt x="10784" y="16862"/>
                  </a:lnTo>
                  <a:lnTo>
                    <a:pt x="14136" y="12342"/>
                  </a:lnTo>
                  <a:cubicBezTo>
                    <a:pt x="14136" y="12342"/>
                    <a:pt x="20412" y="21599"/>
                    <a:pt x="20412" y="21599"/>
                  </a:cubicBezTo>
                  <a:close/>
                  <a:moveTo>
                    <a:pt x="0" y="2303"/>
                  </a:moveTo>
                  <a:lnTo>
                    <a:pt x="6306" y="10778"/>
                  </a:lnTo>
                  <a:lnTo>
                    <a:pt x="0" y="19991"/>
                  </a:lnTo>
                  <a:cubicBezTo>
                    <a:pt x="0" y="19991"/>
                    <a:pt x="0" y="2303"/>
                    <a:pt x="0" y="2303"/>
                  </a:cubicBezTo>
                  <a:close/>
                </a:path>
              </a:pathLst>
            </a:custGeom>
            <a:solidFill>
              <a:srgbClr val="FFFFFF"/>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a:p>
          </p:txBody>
        </p:sp>
      </p:grpSp>
      <p:sp>
        <p:nvSpPr>
          <p:cNvPr id="25" name="矩形 47">
            <a:extLst>
              <a:ext uri="{FF2B5EF4-FFF2-40B4-BE49-F238E27FC236}">
                <a16:creationId xmlns:a16="http://schemas.microsoft.com/office/drawing/2014/main" xmlns="" id="{9EB9CCB6-4E00-443A-B0F8-32EED862655D}"/>
              </a:ext>
            </a:extLst>
          </p:cNvPr>
          <p:cNvSpPr>
            <a:spLocks noChangeArrowheads="1"/>
          </p:cNvSpPr>
          <p:nvPr/>
        </p:nvSpPr>
        <p:spPr bwMode="auto">
          <a:xfrm>
            <a:off x="7384538" y="1898360"/>
            <a:ext cx="3043118" cy="367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600" dirty="0">
                <a:solidFill>
                  <a:schemeClr val="tx1">
                    <a:lumMod val="75000"/>
                    <a:lumOff val="25000"/>
                  </a:schemeClr>
                </a:solidFill>
                <a:latin typeface="思源黑体 CN Bold" panose="020B0800000000000000" pitchFamily="34" charset="-122"/>
                <a:ea typeface="思源黑体 CN Bold" panose="020B0800000000000000" pitchFamily="34" charset="-122"/>
                <a:sym typeface="微软雅黑" pitchFamily="34" charset="-122"/>
              </a:rPr>
              <a:t>收获环节损耗惊人</a:t>
            </a:r>
          </a:p>
        </p:txBody>
      </p:sp>
      <p:sp>
        <p:nvSpPr>
          <p:cNvPr id="26" name="矩形 47">
            <a:extLst>
              <a:ext uri="{FF2B5EF4-FFF2-40B4-BE49-F238E27FC236}">
                <a16:creationId xmlns:a16="http://schemas.microsoft.com/office/drawing/2014/main" xmlns="" id="{FD2ECAAD-2480-4D8B-B429-F2B651555957}"/>
              </a:ext>
            </a:extLst>
          </p:cNvPr>
          <p:cNvSpPr>
            <a:spLocks noChangeArrowheads="1"/>
          </p:cNvSpPr>
          <p:nvPr/>
        </p:nvSpPr>
        <p:spPr bwMode="auto">
          <a:xfrm>
            <a:off x="7380931" y="3245888"/>
            <a:ext cx="3043118" cy="367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600" dirty="0">
                <a:solidFill>
                  <a:schemeClr val="tx1">
                    <a:lumMod val="75000"/>
                    <a:lumOff val="25000"/>
                  </a:schemeClr>
                </a:solidFill>
                <a:latin typeface="思源黑体 CN Bold" panose="020B0800000000000000" pitchFamily="34" charset="-122"/>
                <a:ea typeface="思源黑体 CN Bold" panose="020B0800000000000000" pitchFamily="34" charset="-122"/>
                <a:sym typeface="微软雅黑" pitchFamily="34" charset="-122"/>
              </a:rPr>
              <a:t>运输环节损失与浪费较大</a:t>
            </a:r>
          </a:p>
        </p:txBody>
      </p:sp>
      <p:sp>
        <p:nvSpPr>
          <p:cNvPr id="27" name="矩形 47">
            <a:extLst>
              <a:ext uri="{FF2B5EF4-FFF2-40B4-BE49-F238E27FC236}">
                <a16:creationId xmlns:a16="http://schemas.microsoft.com/office/drawing/2014/main" xmlns="" id="{B9888ADF-4C33-44CC-813C-A3782C04024C}"/>
              </a:ext>
            </a:extLst>
          </p:cNvPr>
          <p:cNvSpPr>
            <a:spLocks noChangeArrowheads="1"/>
          </p:cNvSpPr>
          <p:nvPr/>
        </p:nvSpPr>
        <p:spPr bwMode="auto">
          <a:xfrm>
            <a:off x="7377324" y="4610648"/>
            <a:ext cx="3043118" cy="367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600" dirty="0">
                <a:solidFill>
                  <a:schemeClr val="tx1">
                    <a:lumMod val="75000"/>
                    <a:lumOff val="25000"/>
                  </a:schemeClr>
                </a:solidFill>
                <a:latin typeface="思源黑体 CN Bold" panose="020B0800000000000000" pitchFamily="34" charset="-122"/>
                <a:ea typeface="思源黑体 CN Bold" panose="020B0800000000000000" pitchFamily="34" charset="-122"/>
                <a:sym typeface="微软雅黑" pitchFamily="34" charset="-122"/>
              </a:rPr>
              <a:t>消费环节浪费普遍</a:t>
            </a:r>
          </a:p>
        </p:txBody>
      </p:sp>
      <p:sp>
        <p:nvSpPr>
          <p:cNvPr id="28" name="矩形 27">
            <a:extLst>
              <a:ext uri="{FF2B5EF4-FFF2-40B4-BE49-F238E27FC236}">
                <a16:creationId xmlns:a16="http://schemas.microsoft.com/office/drawing/2014/main" xmlns="" id="{31622E0C-A044-434D-A676-B39C6171EE4B}"/>
              </a:ext>
            </a:extLst>
          </p:cNvPr>
          <p:cNvSpPr>
            <a:spLocks noChangeArrowheads="1"/>
          </p:cNvSpPr>
          <p:nvPr/>
        </p:nvSpPr>
        <p:spPr bwMode="auto">
          <a:xfrm>
            <a:off x="1761959" y="2242025"/>
            <a:ext cx="3480132" cy="553994"/>
          </a:xfrm>
          <a:prstGeom prst="rect">
            <a:avLst/>
          </a:prstGeom>
        </p:spPr>
        <p:txBody>
          <a:bodyPr wrap="square" lIns="121917" tIns="60958" rIns="121917" bIns="60958">
            <a:spAutoFit/>
          </a:bodyPr>
          <a:lstStyle/>
          <a:p>
            <a:r>
              <a:rPr lang="zh-CN" altLang="en-US" sz="1400" spc="2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mn-lt"/>
              </a:rPr>
              <a:t>由于种子发芽率不高，技术落后等影响，用种量过大</a:t>
            </a:r>
          </a:p>
        </p:txBody>
      </p:sp>
      <p:sp>
        <p:nvSpPr>
          <p:cNvPr id="29" name="矩形 28">
            <a:extLst>
              <a:ext uri="{FF2B5EF4-FFF2-40B4-BE49-F238E27FC236}">
                <a16:creationId xmlns:a16="http://schemas.microsoft.com/office/drawing/2014/main" xmlns="" id="{47F53919-5C0C-4F4D-9123-E3BD6C583F84}"/>
              </a:ext>
            </a:extLst>
          </p:cNvPr>
          <p:cNvSpPr>
            <a:spLocks noChangeArrowheads="1"/>
          </p:cNvSpPr>
          <p:nvPr/>
        </p:nvSpPr>
        <p:spPr bwMode="auto">
          <a:xfrm>
            <a:off x="7361619" y="2217325"/>
            <a:ext cx="4127375" cy="769437"/>
          </a:xfrm>
          <a:prstGeom prst="rect">
            <a:avLst/>
          </a:prstGeom>
        </p:spPr>
        <p:txBody>
          <a:bodyPr wrap="square" lIns="121917" tIns="60958" rIns="121917" bIns="60958">
            <a:spAutoFit/>
          </a:bodyPr>
          <a:lstStyle/>
          <a:p>
            <a:r>
              <a:rPr lang="zh-CN" altLang="en-US" sz="1400" spc="2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mn-lt"/>
              </a:rPr>
              <a:t>由于收割机械设备质量不佳及收割粗疏和小规模生产，粮食干燥基本依靠露天，造成粮食损耗</a:t>
            </a:r>
          </a:p>
        </p:txBody>
      </p:sp>
      <p:sp>
        <p:nvSpPr>
          <p:cNvPr id="30" name="矩形 29">
            <a:extLst>
              <a:ext uri="{FF2B5EF4-FFF2-40B4-BE49-F238E27FC236}">
                <a16:creationId xmlns:a16="http://schemas.microsoft.com/office/drawing/2014/main" xmlns="" id="{2BECE74C-3636-4985-B07B-BFEAFC306ECB}"/>
              </a:ext>
            </a:extLst>
          </p:cNvPr>
          <p:cNvSpPr>
            <a:spLocks noChangeArrowheads="1"/>
          </p:cNvSpPr>
          <p:nvPr/>
        </p:nvSpPr>
        <p:spPr bwMode="auto">
          <a:xfrm>
            <a:off x="1761959" y="3563107"/>
            <a:ext cx="4566336" cy="553994"/>
          </a:xfrm>
          <a:prstGeom prst="rect">
            <a:avLst/>
          </a:prstGeom>
        </p:spPr>
        <p:txBody>
          <a:bodyPr wrap="square" lIns="121917" tIns="60958" rIns="121917" bIns="60958">
            <a:spAutoFit/>
          </a:bodyPr>
          <a:lstStyle/>
          <a:p>
            <a:r>
              <a:rPr lang="zh-CN" altLang="en-US" sz="1400" spc="2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mn-lt"/>
              </a:rPr>
              <a:t>农户的储粮设施非常简陋，极易遭受虫、鼠、霉的侵害</a:t>
            </a:r>
          </a:p>
        </p:txBody>
      </p:sp>
      <p:sp>
        <p:nvSpPr>
          <p:cNvPr id="31" name="矩形 30">
            <a:extLst>
              <a:ext uri="{FF2B5EF4-FFF2-40B4-BE49-F238E27FC236}">
                <a16:creationId xmlns:a16="http://schemas.microsoft.com/office/drawing/2014/main" xmlns="" id="{393845EB-FEE8-4C31-BEBE-3A91959A6644}"/>
              </a:ext>
            </a:extLst>
          </p:cNvPr>
          <p:cNvSpPr>
            <a:spLocks noChangeArrowheads="1"/>
          </p:cNvSpPr>
          <p:nvPr/>
        </p:nvSpPr>
        <p:spPr bwMode="auto">
          <a:xfrm>
            <a:off x="7361620" y="3543920"/>
            <a:ext cx="4270190" cy="553994"/>
          </a:xfrm>
          <a:prstGeom prst="rect">
            <a:avLst/>
          </a:prstGeom>
        </p:spPr>
        <p:txBody>
          <a:bodyPr wrap="square" lIns="121917" tIns="60958" rIns="121917" bIns="60958">
            <a:spAutoFit/>
          </a:bodyPr>
          <a:lstStyle/>
          <a:p>
            <a:r>
              <a:rPr lang="zh-CN" altLang="en-US" sz="1400" spc="2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mn-lt"/>
              </a:rPr>
              <a:t>粮食在包装、装卸以及运行进程中遭受雨水、撒漏、污染和野蛮装卸等损失时有发生</a:t>
            </a:r>
          </a:p>
        </p:txBody>
      </p:sp>
      <p:sp>
        <p:nvSpPr>
          <p:cNvPr id="32" name="矩形 31">
            <a:extLst>
              <a:ext uri="{FF2B5EF4-FFF2-40B4-BE49-F238E27FC236}">
                <a16:creationId xmlns:a16="http://schemas.microsoft.com/office/drawing/2014/main" xmlns="" id="{BD413481-003D-419B-9FB5-39EE186C4959}"/>
              </a:ext>
            </a:extLst>
          </p:cNvPr>
          <p:cNvSpPr/>
          <p:nvPr/>
        </p:nvSpPr>
        <p:spPr>
          <a:xfrm>
            <a:off x="1761959" y="4902013"/>
            <a:ext cx="4566336" cy="769437"/>
          </a:xfrm>
          <a:prstGeom prst="rect">
            <a:avLst/>
          </a:prstGeom>
        </p:spPr>
        <p:txBody>
          <a:bodyPr wrap="square" lIns="121917" tIns="60958" rIns="121917" bIns="60958">
            <a:spAutoFit/>
          </a:bodyPr>
          <a:lstStyle/>
          <a:p>
            <a:r>
              <a:rPr lang="zh-CN" altLang="en-US" sz="1400" spc="2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mn-lt"/>
              </a:rPr>
              <a:t>人们在粮食消费上日趋求精、求白，致使人体所需的大量营养成分在粮食加工中被白白地损失掉了，这也是粮食的极大浪费</a:t>
            </a:r>
          </a:p>
        </p:txBody>
      </p:sp>
      <p:sp>
        <p:nvSpPr>
          <p:cNvPr id="33" name="矩形 32">
            <a:extLst>
              <a:ext uri="{FF2B5EF4-FFF2-40B4-BE49-F238E27FC236}">
                <a16:creationId xmlns:a16="http://schemas.microsoft.com/office/drawing/2014/main" xmlns="" id="{A249381F-B6A6-4451-8DC3-5F0622B14B55}"/>
              </a:ext>
            </a:extLst>
          </p:cNvPr>
          <p:cNvSpPr>
            <a:spLocks noChangeArrowheads="1"/>
          </p:cNvSpPr>
          <p:nvPr/>
        </p:nvSpPr>
        <p:spPr bwMode="auto">
          <a:xfrm>
            <a:off x="7361619" y="4891779"/>
            <a:ext cx="4407594" cy="984881"/>
          </a:xfrm>
          <a:prstGeom prst="rect">
            <a:avLst/>
          </a:prstGeom>
        </p:spPr>
        <p:txBody>
          <a:bodyPr wrap="square" lIns="121917" tIns="60958" rIns="121917" bIns="60958">
            <a:spAutoFit/>
          </a:bodyPr>
          <a:lstStyle/>
          <a:p>
            <a:r>
              <a:rPr lang="zh-CN" altLang="en-US" sz="1400" spc="2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mn-lt"/>
              </a:rPr>
              <a:t>一桌菜，很大一部分倒进垃圾桶；学校的餐厅，半个、整个的馒头随便扔掉的现象司空见惯。小到个人和家庭，大到学校食堂和餐馆饭店，粮食浪费现象常见，有的甚至触目惊心</a:t>
            </a:r>
          </a:p>
        </p:txBody>
      </p:sp>
    </p:spTree>
    <p:extLst>
      <p:ext uri="{BB962C8B-B14F-4D97-AF65-F5344CB8AC3E}">
        <p14:creationId xmlns:p14="http://schemas.microsoft.com/office/powerpoint/2010/main" val="3501974786"/>
      </p:ext>
    </p:extLst>
  </p:cSld>
  <p:clrMapOvr>
    <a:masterClrMapping/>
  </p:clrMapOvr>
  <p:transition spd="slow" advClick="0" advTm="0">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par>
                                <p:cTn id="11" presetID="31" presetClass="entr" presetSubtype="0" fill="hold" nodeType="withEffect">
                                  <p:stCondLst>
                                    <p:cond delay="0"/>
                                  </p:stCondLst>
                                  <p:childTnLst>
                                    <p:set>
                                      <p:cBhvr>
                                        <p:cTn id="12" dur="1" fill="hold">
                                          <p:stCondLst>
                                            <p:cond delay="0"/>
                                          </p:stCondLst>
                                        </p:cTn>
                                        <p:tgtEl>
                                          <p:spTgt spid="36"/>
                                        </p:tgtEl>
                                        <p:attrNameLst>
                                          <p:attrName>style.visibility</p:attrName>
                                        </p:attrNameLst>
                                      </p:cBhvr>
                                      <p:to>
                                        <p:strVal val="visible"/>
                                      </p:to>
                                    </p:set>
                                    <p:anim calcmode="lin" valueType="num">
                                      <p:cBhvr>
                                        <p:cTn id="13" dur="1000" fill="hold"/>
                                        <p:tgtEl>
                                          <p:spTgt spid="36"/>
                                        </p:tgtEl>
                                        <p:attrNameLst>
                                          <p:attrName>ppt_w</p:attrName>
                                        </p:attrNameLst>
                                      </p:cBhvr>
                                      <p:tavLst>
                                        <p:tav tm="0">
                                          <p:val>
                                            <p:fltVal val="0"/>
                                          </p:val>
                                        </p:tav>
                                        <p:tav tm="100000">
                                          <p:val>
                                            <p:strVal val="#ppt_w"/>
                                          </p:val>
                                        </p:tav>
                                      </p:tavLst>
                                    </p:anim>
                                    <p:anim calcmode="lin" valueType="num">
                                      <p:cBhvr>
                                        <p:cTn id="14" dur="1000" fill="hold"/>
                                        <p:tgtEl>
                                          <p:spTgt spid="36"/>
                                        </p:tgtEl>
                                        <p:attrNameLst>
                                          <p:attrName>ppt_h</p:attrName>
                                        </p:attrNameLst>
                                      </p:cBhvr>
                                      <p:tavLst>
                                        <p:tav tm="0">
                                          <p:val>
                                            <p:fltVal val="0"/>
                                          </p:val>
                                        </p:tav>
                                        <p:tav tm="100000">
                                          <p:val>
                                            <p:strVal val="#ppt_h"/>
                                          </p:val>
                                        </p:tav>
                                      </p:tavLst>
                                    </p:anim>
                                    <p:anim calcmode="lin" valueType="num">
                                      <p:cBhvr>
                                        <p:cTn id="15" dur="1000" fill="hold"/>
                                        <p:tgtEl>
                                          <p:spTgt spid="36"/>
                                        </p:tgtEl>
                                        <p:attrNameLst>
                                          <p:attrName>style.rotation</p:attrName>
                                        </p:attrNameLst>
                                      </p:cBhvr>
                                      <p:tavLst>
                                        <p:tav tm="0">
                                          <p:val>
                                            <p:fltVal val="90"/>
                                          </p:val>
                                        </p:tav>
                                        <p:tav tm="100000">
                                          <p:val>
                                            <p:fltVal val="0"/>
                                          </p:val>
                                        </p:tav>
                                      </p:tavLst>
                                    </p:anim>
                                    <p:animEffect transition="in" filter="fade">
                                      <p:cBhvr>
                                        <p:cTn id="16" dur="1000"/>
                                        <p:tgtEl>
                                          <p:spTgt spid="36"/>
                                        </p:tgtEl>
                                      </p:cBhvr>
                                    </p:animEffect>
                                  </p:childTnLst>
                                </p:cTn>
                              </p:par>
                              <p:par>
                                <p:cTn id="17" presetID="31" presetClass="entr" presetSubtype="0" fill="hold" nodeType="withEffect">
                                  <p:stCondLst>
                                    <p:cond delay="0"/>
                                  </p:stCondLst>
                                  <p:childTnLst>
                                    <p:set>
                                      <p:cBhvr>
                                        <p:cTn id="18" dur="1" fill="hold">
                                          <p:stCondLst>
                                            <p:cond delay="0"/>
                                          </p:stCondLst>
                                        </p:cTn>
                                        <p:tgtEl>
                                          <p:spTgt spid="34"/>
                                        </p:tgtEl>
                                        <p:attrNameLst>
                                          <p:attrName>style.visibility</p:attrName>
                                        </p:attrNameLst>
                                      </p:cBhvr>
                                      <p:to>
                                        <p:strVal val="visible"/>
                                      </p:to>
                                    </p:set>
                                    <p:anim calcmode="lin" valueType="num">
                                      <p:cBhvr>
                                        <p:cTn id="19" dur="1000" fill="hold"/>
                                        <p:tgtEl>
                                          <p:spTgt spid="34"/>
                                        </p:tgtEl>
                                        <p:attrNameLst>
                                          <p:attrName>ppt_w</p:attrName>
                                        </p:attrNameLst>
                                      </p:cBhvr>
                                      <p:tavLst>
                                        <p:tav tm="0">
                                          <p:val>
                                            <p:fltVal val="0"/>
                                          </p:val>
                                        </p:tav>
                                        <p:tav tm="100000">
                                          <p:val>
                                            <p:strVal val="#ppt_w"/>
                                          </p:val>
                                        </p:tav>
                                      </p:tavLst>
                                    </p:anim>
                                    <p:anim calcmode="lin" valueType="num">
                                      <p:cBhvr>
                                        <p:cTn id="20" dur="1000" fill="hold"/>
                                        <p:tgtEl>
                                          <p:spTgt spid="34"/>
                                        </p:tgtEl>
                                        <p:attrNameLst>
                                          <p:attrName>ppt_h</p:attrName>
                                        </p:attrNameLst>
                                      </p:cBhvr>
                                      <p:tavLst>
                                        <p:tav tm="0">
                                          <p:val>
                                            <p:fltVal val="0"/>
                                          </p:val>
                                        </p:tav>
                                        <p:tav tm="100000">
                                          <p:val>
                                            <p:strVal val="#ppt_h"/>
                                          </p:val>
                                        </p:tav>
                                      </p:tavLst>
                                    </p:anim>
                                    <p:anim calcmode="lin" valueType="num">
                                      <p:cBhvr>
                                        <p:cTn id="21" dur="1000" fill="hold"/>
                                        <p:tgtEl>
                                          <p:spTgt spid="34"/>
                                        </p:tgtEl>
                                        <p:attrNameLst>
                                          <p:attrName>style.rotation</p:attrName>
                                        </p:attrNameLst>
                                      </p:cBhvr>
                                      <p:tavLst>
                                        <p:tav tm="0">
                                          <p:val>
                                            <p:fltVal val="90"/>
                                          </p:val>
                                        </p:tav>
                                        <p:tav tm="100000">
                                          <p:val>
                                            <p:fltVal val="0"/>
                                          </p:val>
                                        </p:tav>
                                      </p:tavLst>
                                    </p:anim>
                                    <p:animEffect transition="in" filter="fade">
                                      <p:cBhvr>
                                        <p:cTn id="22" dur="1000"/>
                                        <p:tgtEl>
                                          <p:spTgt spid="34"/>
                                        </p:tgtEl>
                                      </p:cBhvr>
                                    </p:animEffect>
                                  </p:childTnLst>
                                </p:cTn>
                              </p:par>
                              <p:par>
                                <p:cTn id="23" presetID="31" presetClass="entr" presetSubtype="0" fill="hold" nodeType="with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p:cTn id="25" dur="1000" fill="hold"/>
                                        <p:tgtEl>
                                          <p:spTgt spid="3"/>
                                        </p:tgtEl>
                                        <p:attrNameLst>
                                          <p:attrName>ppt_w</p:attrName>
                                        </p:attrNameLst>
                                      </p:cBhvr>
                                      <p:tavLst>
                                        <p:tav tm="0">
                                          <p:val>
                                            <p:fltVal val="0"/>
                                          </p:val>
                                        </p:tav>
                                        <p:tav tm="100000">
                                          <p:val>
                                            <p:strVal val="#ppt_w"/>
                                          </p:val>
                                        </p:tav>
                                      </p:tavLst>
                                    </p:anim>
                                    <p:anim calcmode="lin" valueType="num">
                                      <p:cBhvr>
                                        <p:cTn id="26" dur="1000" fill="hold"/>
                                        <p:tgtEl>
                                          <p:spTgt spid="3"/>
                                        </p:tgtEl>
                                        <p:attrNameLst>
                                          <p:attrName>ppt_h</p:attrName>
                                        </p:attrNameLst>
                                      </p:cBhvr>
                                      <p:tavLst>
                                        <p:tav tm="0">
                                          <p:val>
                                            <p:fltVal val="0"/>
                                          </p:val>
                                        </p:tav>
                                        <p:tav tm="100000">
                                          <p:val>
                                            <p:strVal val="#ppt_h"/>
                                          </p:val>
                                        </p:tav>
                                      </p:tavLst>
                                    </p:anim>
                                    <p:anim calcmode="lin" valueType="num">
                                      <p:cBhvr>
                                        <p:cTn id="27" dur="1000" fill="hold"/>
                                        <p:tgtEl>
                                          <p:spTgt spid="3"/>
                                        </p:tgtEl>
                                        <p:attrNameLst>
                                          <p:attrName>style.rotation</p:attrName>
                                        </p:attrNameLst>
                                      </p:cBhvr>
                                      <p:tavLst>
                                        <p:tav tm="0">
                                          <p:val>
                                            <p:fltVal val="90"/>
                                          </p:val>
                                        </p:tav>
                                        <p:tav tm="100000">
                                          <p:val>
                                            <p:fltVal val="0"/>
                                          </p:val>
                                        </p:tav>
                                      </p:tavLst>
                                    </p:anim>
                                    <p:animEffect transition="in" filter="fade">
                                      <p:cBhvr>
                                        <p:cTn id="28" dur="1000"/>
                                        <p:tgtEl>
                                          <p:spTgt spid="3"/>
                                        </p:tgtEl>
                                      </p:cBhvr>
                                    </p:animEffect>
                                  </p:childTnLst>
                                </p:cTn>
                              </p:par>
                              <p:par>
                                <p:cTn id="29" presetID="31" presetClass="entr" presetSubtype="0" fill="hold" nodeType="withEffect">
                                  <p:stCondLst>
                                    <p:cond delay="0"/>
                                  </p:stCondLst>
                                  <p:childTnLst>
                                    <p:set>
                                      <p:cBhvr>
                                        <p:cTn id="30" dur="1" fill="hold">
                                          <p:stCondLst>
                                            <p:cond delay="0"/>
                                          </p:stCondLst>
                                        </p:cTn>
                                        <p:tgtEl>
                                          <p:spTgt spid="35"/>
                                        </p:tgtEl>
                                        <p:attrNameLst>
                                          <p:attrName>style.visibility</p:attrName>
                                        </p:attrNameLst>
                                      </p:cBhvr>
                                      <p:to>
                                        <p:strVal val="visible"/>
                                      </p:to>
                                    </p:set>
                                    <p:anim calcmode="lin" valueType="num">
                                      <p:cBhvr>
                                        <p:cTn id="31" dur="1000" fill="hold"/>
                                        <p:tgtEl>
                                          <p:spTgt spid="35"/>
                                        </p:tgtEl>
                                        <p:attrNameLst>
                                          <p:attrName>ppt_w</p:attrName>
                                        </p:attrNameLst>
                                      </p:cBhvr>
                                      <p:tavLst>
                                        <p:tav tm="0">
                                          <p:val>
                                            <p:fltVal val="0"/>
                                          </p:val>
                                        </p:tav>
                                        <p:tav tm="100000">
                                          <p:val>
                                            <p:strVal val="#ppt_w"/>
                                          </p:val>
                                        </p:tav>
                                      </p:tavLst>
                                    </p:anim>
                                    <p:anim calcmode="lin" valueType="num">
                                      <p:cBhvr>
                                        <p:cTn id="32" dur="1000" fill="hold"/>
                                        <p:tgtEl>
                                          <p:spTgt spid="35"/>
                                        </p:tgtEl>
                                        <p:attrNameLst>
                                          <p:attrName>ppt_h</p:attrName>
                                        </p:attrNameLst>
                                      </p:cBhvr>
                                      <p:tavLst>
                                        <p:tav tm="0">
                                          <p:val>
                                            <p:fltVal val="0"/>
                                          </p:val>
                                        </p:tav>
                                        <p:tav tm="100000">
                                          <p:val>
                                            <p:strVal val="#ppt_h"/>
                                          </p:val>
                                        </p:tav>
                                      </p:tavLst>
                                    </p:anim>
                                    <p:anim calcmode="lin" valueType="num">
                                      <p:cBhvr>
                                        <p:cTn id="33" dur="1000" fill="hold"/>
                                        <p:tgtEl>
                                          <p:spTgt spid="35"/>
                                        </p:tgtEl>
                                        <p:attrNameLst>
                                          <p:attrName>style.rotation</p:attrName>
                                        </p:attrNameLst>
                                      </p:cBhvr>
                                      <p:tavLst>
                                        <p:tav tm="0">
                                          <p:val>
                                            <p:fltVal val="90"/>
                                          </p:val>
                                        </p:tav>
                                        <p:tav tm="100000">
                                          <p:val>
                                            <p:fltVal val="0"/>
                                          </p:val>
                                        </p:tav>
                                      </p:tavLst>
                                    </p:anim>
                                    <p:animEffect transition="in" filter="fade">
                                      <p:cBhvr>
                                        <p:cTn id="34" dur="1000"/>
                                        <p:tgtEl>
                                          <p:spTgt spid="35"/>
                                        </p:tgtEl>
                                      </p:cBhvr>
                                    </p:animEffect>
                                  </p:childTnLst>
                                </p:cTn>
                              </p:par>
                              <p:par>
                                <p:cTn id="35" presetID="31" presetClass="entr" presetSubtype="0" fill="hold" nodeType="withEffect">
                                  <p:stCondLst>
                                    <p:cond delay="0"/>
                                  </p:stCondLst>
                                  <p:childTnLst>
                                    <p:set>
                                      <p:cBhvr>
                                        <p:cTn id="36" dur="1" fill="hold">
                                          <p:stCondLst>
                                            <p:cond delay="0"/>
                                          </p:stCondLst>
                                        </p:cTn>
                                        <p:tgtEl>
                                          <p:spTgt spid="37"/>
                                        </p:tgtEl>
                                        <p:attrNameLst>
                                          <p:attrName>style.visibility</p:attrName>
                                        </p:attrNameLst>
                                      </p:cBhvr>
                                      <p:to>
                                        <p:strVal val="visible"/>
                                      </p:to>
                                    </p:set>
                                    <p:anim calcmode="lin" valueType="num">
                                      <p:cBhvr>
                                        <p:cTn id="37" dur="1000" fill="hold"/>
                                        <p:tgtEl>
                                          <p:spTgt spid="37"/>
                                        </p:tgtEl>
                                        <p:attrNameLst>
                                          <p:attrName>ppt_w</p:attrName>
                                        </p:attrNameLst>
                                      </p:cBhvr>
                                      <p:tavLst>
                                        <p:tav tm="0">
                                          <p:val>
                                            <p:fltVal val="0"/>
                                          </p:val>
                                        </p:tav>
                                        <p:tav tm="100000">
                                          <p:val>
                                            <p:strVal val="#ppt_w"/>
                                          </p:val>
                                        </p:tav>
                                      </p:tavLst>
                                    </p:anim>
                                    <p:anim calcmode="lin" valueType="num">
                                      <p:cBhvr>
                                        <p:cTn id="38" dur="1000" fill="hold"/>
                                        <p:tgtEl>
                                          <p:spTgt spid="37"/>
                                        </p:tgtEl>
                                        <p:attrNameLst>
                                          <p:attrName>ppt_h</p:attrName>
                                        </p:attrNameLst>
                                      </p:cBhvr>
                                      <p:tavLst>
                                        <p:tav tm="0">
                                          <p:val>
                                            <p:fltVal val="0"/>
                                          </p:val>
                                        </p:tav>
                                        <p:tav tm="100000">
                                          <p:val>
                                            <p:strVal val="#ppt_h"/>
                                          </p:val>
                                        </p:tav>
                                      </p:tavLst>
                                    </p:anim>
                                    <p:anim calcmode="lin" valueType="num">
                                      <p:cBhvr>
                                        <p:cTn id="39" dur="1000" fill="hold"/>
                                        <p:tgtEl>
                                          <p:spTgt spid="37"/>
                                        </p:tgtEl>
                                        <p:attrNameLst>
                                          <p:attrName>style.rotation</p:attrName>
                                        </p:attrNameLst>
                                      </p:cBhvr>
                                      <p:tavLst>
                                        <p:tav tm="0">
                                          <p:val>
                                            <p:fltVal val="90"/>
                                          </p:val>
                                        </p:tav>
                                        <p:tav tm="100000">
                                          <p:val>
                                            <p:fltVal val="0"/>
                                          </p:val>
                                        </p:tav>
                                      </p:tavLst>
                                    </p:anim>
                                    <p:animEffect transition="in" filter="fade">
                                      <p:cBhvr>
                                        <p:cTn id="40" dur="1000"/>
                                        <p:tgtEl>
                                          <p:spTgt spid="37"/>
                                        </p:tgtEl>
                                      </p:cBhvr>
                                    </p:animEffect>
                                  </p:childTnLst>
                                </p:cTn>
                              </p:par>
                            </p:childTnLst>
                          </p:cTn>
                        </p:par>
                        <p:par>
                          <p:cTn id="41" fill="hold">
                            <p:stCondLst>
                              <p:cond delay="1000"/>
                            </p:stCondLst>
                            <p:childTnLst>
                              <p:par>
                                <p:cTn id="42" presetID="41" presetClass="entr" presetSubtype="0" fill="hold" grpId="0" nodeType="afterEffect">
                                  <p:stCondLst>
                                    <p:cond delay="0"/>
                                  </p:stCondLst>
                                  <p:iterate type="lt">
                                    <p:tmPct val="10000"/>
                                  </p:iterate>
                                  <p:childTnLst>
                                    <p:set>
                                      <p:cBhvr>
                                        <p:cTn id="43" dur="1" fill="hold">
                                          <p:stCondLst>
                                            <p:cond delay="0"/>
                                          </p:stCondLst>
                                        </p:cTn>
                                        <p:tgtEl>
                                          <p:spTgt spid="16"/>
                                        </p:tgtEl>
                                        <p:attrNameLst>
                                          <p:attrName>style.visibility</p:attrName>
                                        </p:attrNameLst>
                                      </p:cBhvr>
                                      <p:to>
                                        <p:strVal val="visible"/>
                                      </p:to>
                                    </p:set>
                                    <p:anim calcmode="lin" valueType="num">
                                      <p:cBhvr>
                                        <p:cTn id="44"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45" dur="500" fill="hold"/>
                                        <p:tgtEl>
                                          <p:spTgt spid="16"/>
                                        </p:tgtEl>
                                        <p:attrNameLst>
                                          <p:attrName>ppt_y</p:attrName>
                                        </p:attrNameLst>
                                      </p:cBhvr>
                                      <p:tavLst>
                                        <p:tav tm="0">
                                          <p:val>
                                            <p:strVal val="#ppt_y"/>
                                          </p:val>
                                        </p:tav>
                                        <p:tav tm="100000">
                                          <p:val>
                                            <p:strVal val="#ppt_y"/>
                                          </p:val>
                                        </p:tav>
                                      </p:tavLst>
                                    </p:anim>
                                    <p:anim calcmode="lin" valueType="num">
                                      <p:cBhvr>
                                        <p:cTn id="46"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47"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48" dur="500" tmFilter="0,0; .5, 1; 1, 1"/>
                                        <p:tgtEl>
                                          <p:spTgt spid="16"/>
                                        </p:tgtEl>
                                      </p:cBhvr>
                                    </p:animEffect>
                                  </p:childTnLst>
                                </p:cTn>
                              </p:par>
                              <p:par>
                                <p:cTn id="49" presetID="41" presetClass="entr" presetSubtype="0" fill="hold" grpId="0" nodeType="withEffect">
                                  <p:stCondLst>
                                    <p:cond delay="0"/>
                                  </p:stCondLst>
                                  <p:iterate type="lt">
                                    <p:tmPct val="10000"/>
                                  </p:iterate>
                                  <p:childTnLst>
                                    <p:set>
                                      <p:cBhvr>
                                        <p:cTn id="50" dur="1" fill="hold">
                                          <p:stCondLst>
                                            <p:cond delay="0"/>
                                          </p:stCondLst>
                                        </p:cTn>
                                        <p:tgtEl>
                                          <p:spTgt spid="17"/>
                                        </p:tgtEl>
                                        <p:attrNameLst>
                                          <p:attrName>style.visibility</p:attrName>
                                        </p:attrNameLst>
                                      </p:cBhvr>
                                      <p:to>
                                        <p:strVal val="visible"/>
                                      </p:to>
                                    </p:set>
                                    <p:anim calcmode="lin" valueType="num">
                                      <p:cBhvr>
                                        <p:cTn id="51"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52" dur="500" fill="hold"/>
                                        <p:tgtEl>
                                          <p:spTgt spid="17"/>
                                        </p:tgtEl>
                                        <p:attrNameLst>
                                          <p:attrName>ppt_y</p:attrName>
                                        </p:attrNameLst>
                                      </p:cBhvr>
                                      <p:tavLst>
                                        <p:tav tm="0">
                                          <p:val>
                                            <p:strVal val="#ppt_y"/>
                                          </p:val>
                                        </p:tav>
                                        <p:tav tm="100000">
                                          <p:val>
                                            <p:strVal val="#ppt_y"/>
                                          </p:val>
                                        </p:tav>
                                      </p:tavLst>
                                    </p:anim>
                                    <p:anim calcmode="lin" valueType="num">
                                      <p:cBhvr>
                                        <p:cTn id="53"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54"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55" dur="500" tmFilter="0,0; .5, 1; 1, 1"/>
                                        <p:tgtEl>
                                          <p:spTgt spid="17"/>
                                        </p:tgtEl>
                                      </p:cBhvr>
                                    </p:animEffect>
                                  </p:childTnLst>
                                </p:cTn>
                              </p:par>
                              <p:par>
                                <p:cTn id="56" presetID="41" presetClass="entr" presetSubtype="0" fill="hold" grpId="0" nodeType="withEffect">
                                  <p:stCondLst>
                                    <p:cond delay="0"/>
                                  </p:stCondLst>
                                  <p:iterate type="lt">
                                    <p:tmPct val="10000"/>
                                  </p:iterate>
                                  <p:childTnLst>
                                    <p:set>
                                      <p:cBhvr>
                                        <p:cTn id="57" dur="1" fill="hold">
                                          <p:stCondLst>
                                            <p:cond delay="0"/>
                                          </p:stCondLst>
                                        </p:cTn>
                                        <p:tgtEl>
                                          <p:spTgt spid="18"/>
                                        </p:tgtEl>
                                        <p:attrNameLst>
                                          <p:attrName>style.visibility</p:attrName>
                                        </p:attrNameLst>
                                      </p:cBhvr>
                                      <p:to>
                                        <p:strVal val="visible"/>
                                      </p:to>
                                    </p:set>
                                    <p:anim calcmode="lin" valueType="num">
                                      <p:cBhvr>
                                        <p:cTn id="58"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59" dur="500" fill="hold"/>
                                        <p:tgtEl>
                                          <p:spTgt spid="18"/>
                                        </p:tgtEl>
                                        <p:attrNameLst>
                                          <p:attrName>ppt_y</p:attrName>
                                        </p:attrNameLst>
                                      </p:cBhvr>
                                      <p:tavLst>
                                        <p:tav tm="0">
                                          <p:val>
                                            <p:strVal val="#ppt_y"/>
                                          </p:val>
                                        </p:tav>
                                        <p:tav tm="100000">
                                          <p:val>
                                            <p:strVal val="#ppt_y"/>
                                          </p:val>
                                        </p:tav>
                                      </p:tavLst>
                                    </p:anim>
                                    <p:anim calcmode="lin" valueType="num">
                                      <p:cBhvr>
                                        <p:cTn id="60"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61"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62" dur="500" tmFilter="0,0; .5, 1; 1, 1"/>
                                        <p:tgtEl>
                                          <p:spTgt spid="18"/>
                                        </p:tgtEl>
                                      </p:cBhvr>
                                    </p:animEffect>
                                  </p:childTnLst>
                                </p:cTn>
                              </p:par>
                              <p:par>
                                <p:cTn id="63" presetID="41" presetClass="entr" presetSubtype="0" fill="hold" grpId="0" nodeType="withEffect">
                                  <p:stCondLst>
                                    <p:cond delay="0"/>
                                  </p:stCondLst>
                                  <p:iterate type="lt">
                                    <p:tmPct val="10000"/>
                                  </p:iterate>
                                  <p:childTnLst>
                                    <p:set>
                                      <p:cBhvr>
                                        <p:cTn id="64" dur="1" fill="hold">
                                          <p:stCondLst>
                                            <p:cond delay="0"/>
                                          </p:stCondLst>
                                        </p:cTn>
                                        <p:tgtEl>
                                          <p:spTgt spid="25"/>
                                        </p:tgtEl>
                                        <p:attrNameLst>
                                          <p:attrName>style.visibility</p:attrName>
                                        </p:attrNameLst>
                                      </p:cBhvr>
                                      <p:to>
                                        <p:strVal val="visible"/>
                                      </p:to>
                                    </p:set>
                                    <p:anim calcmode="lin" valueType="num">
                                      <p:cBhvr>
                                        <p:cTn id="65"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66" dur="500" fill="hold"/>
                                        <p:tgtEl>
                                          <p:spTgt spid="25"/>
                                        </p:tgtEl>
                                        <p:attrNameLst>
                                          <p:attrName>ppt_y</p:attrName>
                                        </p:attrNameLst>
                                      </p:cBhvr>
                                      <p:tavLst>
                                        <p:tav tm="0">
                                          <p:val>
                                            <p:strVal val="#ppt_y"/>
                                          </p:val>
                                        </p:tav>
                                        <p:tav tm="100000">
                                          <p:val>
                                            <p:strVal val="#ppt_y"/>
                                          </p:val>
                                        </p:tav>
                                      </p:tavLst>
                                    </p:anim>
                                    <p:anim calcmode="lin" valueType="num">
                                      <p:cBhvr>
                                        <p:cTn id="67"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68"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69" dur="500" tmFilter="0,0; .5, 1; 1, 1"/>
                                        <p:tgtEl>
                                          <p:spTgt spid="25"/>
                                        </p:tgtEl>
                                      </p:cBhvr>
                                    </p:animEffect>
                                  </p:childTnLst>
                                </p:cTn>
                              </p:par>
                              <p:par>
                                <p:cTn id="70" presetID="41" presetClass="entr" presetSubtype="0" fill="hold" grpId="0" nodeType="withEffect">
                                  <p:stCondLst>
                                    <p:cond delay="0"/>
                                  </p:stCondLst>
                                  <p:iterate type="lt">
                                    <p:tmPct val="10000"/>
                                  </p:iterate>
                                  <p:childTnLst>
                                    <p:set>
                                      <p:cBhvr>
                                        <p:cTn id="71" dur="1" fill="hold">
                                          <p:stCondLst>
                                            <p:cond delay="0"/>
                                          </p:stCondLst>
                                        </p:cTn>
                                        <p:tgtEl>
                                          <p:spTgt spid="26"/>
                                        </p:tgtEl>
                                        <p:attrNameLst>
                                          <p:attrName>style.visibility</p:attrName>
                                        </p:attrNameLst>
                                      </p:cBhvr>
                                      <p:to>
                                        <p:strVal val="visible"/>
                                      </p:to>
                                    </p:set>
                                    <p:anim calcmode="lin" valueType="num">
                                      <p:cBhvr>
                                        <p:cTn id="72"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73" dur="500" fill="hold"/>
                                        <p:tgtEl>
                                          <p:spTgt spid="26"/>
                                        </p:tgtEl>
                                        <p:attrNameLst>
                                          <p:attrName>ppt_y</p:attrName>
                                        </p:attrNameLst>
                                      </p:cBhvr>
                                      <p:tavLst>
                                        <p:tav tm="0">
                                          <p:val>
                                            <p:strVal val="#ppt_y"/>
                                          </p:val>
                                        </p:tav>
                                        <p:tav tm="100000">
                                          <p:val>
                                            <p:strVal val="#ppt_y"/>
                                          </p:val>
                                        </p:tav>
                                      </p:tavLst>
                                    </p:anim>
                                    <p:anim calcmode="lin" valueType="num">
                                      <p:cBhvr>
                                        <p:cTn id="74"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75"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76" dur="500" tmFilter="0,0; .5, 1; 1, 1"/>
                                        <p:tgtEl>
                                          <p:spTgt spid="26"/>
                                        </p:tgtEl>
                                      </p:cBhvr>
                                    </p:animEffect>
                                  </p:childTnLst>
                                </p:cTn>
                              </p:par>
                              <p:par>
                                <p:cTn id="77" presetID="41" presetClass="entr" presetSubtype="0" fill="hold" grpId="0" nodeType="withEffect">
                                  <p:stCondLst>
                                    <p:cond delay="0"/>
                                  </p:stCondLst>
                                  <p:iterate type="lt">
                                    <p:tmPct val="10000"/>
                                  </p:iterate>
                                  <p:childTnLst>
                                    <p:set>
                                      <p:cBhvr>
                                        <p:cTn id="78" dur="1" fill="hold">
                                          <p:stCondLst>
                                            <p:cond delay="0"/>
                                          </p:stCondLst>
                                        </p:cTn>
                                        <p:tgtEl>
                                          <p:spTgt spid="27"/>
                                        </p:tgtEl>
                                        <p:attrNameLst>
                                          <p:attrName>style.visibility</p:attrName>
                                        </p:attrNameLst>
                                      </p:cBhvr>
                                      <p:to>
                                        <p:strVal val="visible"/>
                                      </p:to>
                                    </p:set>
                                    <p:anim calcmode="lin" valueType="num">
                                      <p:cBhvr>
                                        <p:cTn id="79" dur="500" fill="hold"/>
                                        <p:tgtEl>
                                          <p:spTgt spid="27"/>
                                        </p:tgtEl>
                                        <p:attrNameLst>
                                          <p:attrName>ppt_x</p:attrName>
                                        </p:attrNameLst>
                                      </p:cBhvr>
                                      <p:tavLst>
                                        <p:tav tm="0">
                                          <p:val>
                                            <p:strVal val="#ppt_x"/>
                                          </p:val>
                                        </p:tav>
                                        <p:tav tm="50000">
                                          <p:val>
                                            <p:strVal val="#ppt_x+.1"/>
                                          </p:val>
                                        </p:tav>
                                        <p:tav tm="100000">
                                          <p:val>
                                            <p:strVal val="#ppt_x"/>
                                          </p:val>
                                        </p:tav>
                                      </p:tavLst>
                                    </p:anim>
                                    <p:anim calcmode="lin" valueType="num">
                                      <p:cBhvr>
                                        <p:cTn id="80" dur="500" fill="hold"/>
                                        <p:tgtEl>
                                          <p:spTgt spid="27"/>
                                        </p:tgtEl>
                                        <p:attrNameLst>
                                          <p:attrName>ppt_y</p:attrName>
                                        </p:attrNameLst>
                                      </p:cBhvr>
                                      <p:tavLst>
                                        <p:tav tm="0">
                                          <p:val>
                                            <p:strVal val="#ppt_y"/>
                                          </p:val>
                                        </p:tav>
                                        <p:tav tm="100000">
                                          <p:val>
                                            <p:strVal val="#ppt_y"/>
                                          </p:val>
                                        </p:tav>
                                      </p:tavLst>
                                    </p:anim>
                                    <p:anim calcmode="lin" valueType="num">
                                      <p:cBhvr>
                                        <p:cTn id="81" dur="500" fill="hold"/>
                                        <p:tgtEl>
                                          <p:spTgt spid="27"/>
                                        </p:tgtEl>
                                        <p:attrNameLst>
                                          <p:attrName>ppt_h</p:attrName>
                                        </p:attrNameLst>
                                      </p:cBhvr>
                                      <p:tavLst>
                                        <p:tav tm="0">
                                          <p:val>
                                            <p:strVal val="#ppt_h/10"/>
                                          </p:val>
                                        </p:tav>
                                        <p:tav tm="50000">
                                          <p:val>
                                            <p:strVal val="#ppt_h+.01"/>
                                          </p:val>
                                        </p:tav>
                                        <p:tav tm="100000">
                                          <p:val>
                                            <p:strVal val="#ppt_h"/>
                                          </p:val>
                                        </p:tav>
                                      </p:tavLst>
                                    </p:anim>
                                    <p:anim calcmode="lin" valueType="num">
                                      <p:cBhvr>
                                        <p:cTn id="82" dur="500" fill="hold"/>
                                        <p:tgtEl>
                                          <p:spTgt spid="27"/>
                                        </p:tgtEl>
                                        <p:attrNameLst>
                                          <p:attrName>ppt_w</p:attrName>
                                        </p:attrNameLst>
                                      </p:cBhvr>
                                      <p:tavLst>
                                        <p:tav tm="0">
                                          <p:val>
                                            <p:strVal val="#ppt_w/10"/>
                                          </p:val>
                                        </p:tav>
                                        <p:tav tm="50000">
                                          <p:val>
                                            <p:strVal val="#ppt_w+.01"/>
                                          </p:val>
                                        </p:tav>
                                        <p:tav tm="100000">
                                          <p:val>
                                            <p:strVal val="#ppt_w"/>
                                          </p:val>
                                        </p:tav>
                                      </p:tavLst>
                                    </p:anim>
                                    <p:animEffect transition="in" filter="fade">
                                      <p:cBhvr>
                                        <p:cTn id="83" dur="500" tmFilter="0,0; .5, 1; 1, 1"/>
                                        <p:tgtEl>
                                          <p:spTgt spid="27"/>
                                        </p:tgtEl>
                                      </p:cBhvr>
                                    </p:animEffect>
                                  </p:childTnLst>
                                </p:cTn>
                              </p:par>
                            </p:childTnLst>
                          </p:cTn>
                        </p:par>
                        <p:par>
                          <p:cTn id="84" fill="hold">
                            <p:stCondLst>
                              <p:cond delay="2000"/>
                            </p:stCondLst>
                            <p:childTnLst>
                              <p:par>
                                <p:cTn id="85" presetID="18" presetClass="entr" presetSubtype="6" fill="hold" grpId="0" nodeType="afterEffect">
                                  <p:stCondLst>
                                    <p:cond delay="0"/>
                                  </p:stCondLst>
                                  <p:childTnLst>
                                    <p:set>
                                      <p:cBhvr>
                                        <p:cTn id="86" dur="1" fill="hold">
                                          <p:stCondLst>
                                            <p:cond delay="0"/>
                                          </p:stCondLst>
                                        </p:cTn>
                                        <p:tgtEl>
                                          <p:spTgt spid="28"/>
                                        </p:tgtEl>
                                        <p:attrNameLst>
                                          <p:attrName>style.visibility</p:attrName>
                                        </p:attrNameLst>
                                      </p:cBhvr>
                                      <p:to>
                                        <p:strVal val="visible"/>
                                      </p:to>
                                    </p:set>
                                    <p:animEffect transition="in" filter="strips(downRight)">
                                      <p:cBhvr>
                                        <p:cTn id="87" dur="500"/>
                                        <p:tgtEl>
                                          <p:spTgt spid="28"/>
                                        </p:tgtEl>
                                      </p:cBhvr>
                                    </p:animEffect>
                                  </p:childTnLst>
                                </p:cTn>
                              </p:par>
                              <p:par>
                                <p:cTn id="88" presetID="18" presetClass="entr" presetSubtype="6" fill="hold" grpId="0" nodeType="withEffect">
                                  <p:stCondLst>
                                    <p:cond delay="0"/>
                                  </p:stCondLst>
                                  <p:childTnLst>
                                    <p:set>
                                      <p:cBhvr>
                                        <p:cTn id="89" dur="1" fill="hold">
                                          <p:stCondLst>
                                            <p:cond delay="0"/>
                                          </p:stCondLst>
                                        </p:cTn>
                                        <p:tgtEl>
                                          <p:spTgt spid="30"/>
                                        </p:tgtEl>
                                        <p:attrNameLst>
                                          <p:attrName>style.visibility</p:attrName>
                                        </p:attrNameLst>
                                      </p:cBhvr>
                                      <p:to>
                                        <p:strVal val="visible"/>
                                      </p:to>
                                    </p:set>
                                    <p:animEffect transition="in" filter="strips(downRight)">
                                      <p:cBhvr>
                                        <p:cTn id="90" dur="500"/>
                                        <p:tgtEl>
                                          <p:spTgt spid="30"/>
                                        </p:tgtEl>
                                      </p:cBhvr>
                                    </p:animEffect>
                                  </p:childTnLst>
                                </p:cTn>
                              </p:par>
                              <p:par>
                                <p:cTn id="91" presetID="18" presetClass="entr" presetSubtype="6" fill="hold" grpId="0" nodeType="withEffect">
                                  <p:stCondLst>
                                    <p:cond delay="0"/>
                                  </p:stCondLst>
                                  <p:childTnLst>
                                    <p:set>
                                      <p:cBhvr>
                                        <p:cTn id="92" dur="1" fill="hold">
                                          <p:stCondLst>
                                            <p:cond delay="0"/>
                                          </p:stCondLst>
                                        </p:cTn>
                                        <p:tgtEl>
                                          <p:spTgt spid="32"/>
                                        </p:tgtEl>
                                        <p:attrNameLst>
                                          <p:attrName>style.visibility</p:attrName>
                                        </p:attrNameLst>
                                      </p:cBhvr>
                                      <p:to>
                                        <p:strVal val="visible"/>
                                      </p:to>
                                    </p:set>
                                    <p:animEffect transition="in" filter="strips(downRight)">
                                      <p:cBhvr>
                                        <p:cTn id="93" dur="500"/>
                                        <p:tgtEl>
                                          <p:spTgt spid="32"/>
                                        </p:tgtEl>
                                      </p:cBhvr>
                                    </p:animEffect>
                                  </p:childTnLst>
                                </p:cTn>
                              </p:par>
                              <p:par>
                                <p:cTn id="94" presetID="18" presetClass="entr" presetSubtype="6" fill="hold" grpId="0" nodeType="withEffect">
                                  <p:stCondLst>
                                    <p:cond delay="0"/>
                                  </p:stCondLst>
                                  <p:childTnLst>
                                    <p:set>
                                      <p:cBhvr>
                                        <p:cTn id="95" dur="1" fill="hold">
                                          <p:stCondLst>
                                            <p:cond delay="0"/>
                                          </p:stCondLst>
                                        </p:cTn>
                                        <p:tgtEl>
                                          <p:spTgt spid="29"/>
                                        </p:tgtEl>
                                        <p:attrNameLst>
                                          <p:attrName>style.visibility</p:attrName>
                                        </p:attrNameLst>
                                      </p:cBhvr>
                                      <p:to>
                                        <p:strVal val="visible"/>
                                      </p:to>
                                    </p:set>
                                    <p:animEffect transition="in" filter="strips(downRight)">
                                      <p:cBhvr>
                                        <p:cTn id="96" dur="500"/>
                                        <p:tgtEl>
                                          <p:spTgt spid="29"/>
                                        </p:tgtEl>
                                      </p:cBhvr>
                                    </p:animEffect>
                                  </p:childTnLst>
                                </p:cTn>
                              </p:par>
                              <p:par>
                                <p:cTn id="97" presetID="18" presetClass="entr" presetSubtype="6" fill="hold" grpId="0" nodeType="withEffect">
                                  <p:stCondLst>
                                    <p:cond delay="0"/>
                                  </p:stCondLst>
                                  <p:childTnLst>
                                    <p:set>
                                      <p:cBhvr>
                                        <p:cTn id="98" dur="1" fill="hold">
                                          <p:stCondLst>
                                            <p:cond delay="0"/>
                                          </p:stCondLst>
                                        </p:cTn>
                                        <p:tgtEl>
                                          <p:spTgt spid="31"/>
                                        </p:tgtEl>
                                        <p:attrNameLst>
                                          <p:attrName>style.visibility</p:attrName>
                                        </p:attrNameLst>
                                      </p:cBhvr>
                                      <p:to>
                                        <p:strVal val="visible"/>
                                      </p:to>
                                    </p:set>
                                    <p:animEffect transition="in" filter="strips(downRight)">
                                      <p:cBhvr>
                                        <p:cTn id="99" dur="500"/>
                                        <p:tgtEl>
                                          <p:spTgt spid="31"/>
                                        </p:tgtEl>
                                      </p:cBhvr>
                                    </p:animEffect>
                                  </p:childTnLst>
                                </p:cTn>
                              </p:par>
                              <p:par>
                                <p:cTn id="100" presetID="18" presetClass="entr" presetSubtype="6" fill="hold" grpId="0" nodeType="withEffect">
                                  <p:stCondLst>
                                    <p:cond delay="0"/>
                                  </p:stCondLst>
                                  <p:childTnLst>
                                    <p:set>
                                      <p:cBhvr>
                                        <p:cTn id="101" dur="1" fill="hold">
                                          <p:stCondLst>
                                            <p:cond delay="0"/>
                                          </p:stCondLst>
                                        </p:cTn>
                                        <p:tgtEl>
                                          <p:spTgt spid="33"/>
                                        </p:tgtEl>
                                        <p:attrNameLst>
                                          <p:attrName>style.visibility</p:attrName>
                                        </p:attrNameLst>
                                      </p:cBhvr>
                                      <p:to>
                                        <p:strVal val="visible"/>
                                      </p:to>
                                    </p:set>
                                    <p:animEffect transition="in" filter="strips(downRight)">
                                      <p:cBhvr>
                                        <p:cTn id="102"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25" grpId="0"/>
      <p:bldP spid="26" grpId="0"/>
      <p:bldP spid="27" grpId="0"/>
      <p:bldP spid="28" grpId="0"/>
      <p:bldP spid="29" grpId="0"/>
      <p:bldP spid="30" grpId="0"/>
      <p:bldP spid="31" grpId="0"/>
      <p:bldP spid="32" grpId="0"/>
      <p:bldP spid="3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a16="http://schemas.microsoft.com/office/drawing/2014/main" xmlns="" id="{1C6FC5C3-7E56-4BF2-882C-24654138A9F1}"/>
              </a:ext>
            </a:extLst>
          </p:cNvPr>
          <p:cNvGrpSpPr/>
          <p:nvPr/>
        </p:nvGrpSpPr>
        <p:grpSpPr>
          <a:xfrm>
            <a:off x="0" y="0"/>
            <a:ext cx="12192000" cy="6858000"/>
            <a:chOff x="0" y="0"/>
            <a:chExt cx="12192000" cy="6858000"/>
          </a:xfrm>
        </p:grpSpPr>
        <p:sp>
          <p:nvSpPr>
            <p:cNvPr id="5" name="矩形 4">
              <a:extLst>
                <a:ext uri="{FF2B5EF4-FFF2-40B4-BE49-F238E27FC236}">
                  <a16:creationId xmlns:a16="http://schemas.microsoft.com/office/drawing/2014/main" xmlns="" id="{75BB7A96-69A1-4403-81D0-A3321F2A7F0B}"/>
                </a:ext>
              </a:extLst>
            </p:cNvPr>
            <p:cNvSpPr/>
            <p:nvPr/>
          </p:nvSpPr>
          <p:spPr>
            <a:xfrm>
              <a:off x="0" y="0"/>
              <a:ext cx="12192000" cy="6858000"/>
            </a:xfrm>
            <a:prstGeom prst="rect">
              <a:avLst/>
            </a:prstGeom>
            <a:solidFill>
              <a:srgbClr val="5193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流程图: 手动输入 5">
              <a:extLst>
                <a:ext uri="{FF2B5EF4-FFF2-40B4-BE49-F238E27FC236}">
                  <a16:creationId xmlns:a16="http://schemas.microsoft.com/office/drawing/2014/main" xmlns="" id="{E4119F9C-1160-4575-B199-E5871C1994A8}"/>
                </a:ext>
              </a:extLst>
            </p:cNvPr>
            <p:cNvSpPr/>
            <p:nvPr/>
          </p:nvSpPr>
          <p:spPr>
            <a:xfrm>
              <a:off x="0" y="2698955"/>
              <a:ext cx="12192000" cy="4159045"/>
            </a:xfrm>
            <a:prstGeom prst="flowChartManualInput">
              <a:avLst/>
            </a:prstGeom>
            <a:solidFill>
              <a:srgbClr val="FCCA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矩形 6">
            <a:extLst>
              <a:ext uri="{FF2B5EF4-FFF2-40B4-BE49-F238E27FC236}">
                <a16:creationId xmlns:a16="http://schemas.microsoft.com/office/drawing/2014/main" xmlns="" id="{379FBBE5-404F-4C59-9886-D135173D7BDE}"/>
              </a:ext>
            </a:extLst>
          </p:cNvPr>
          <p:cNvSpPr/>
          <p:nvPr/>
        </p:nvSpPr>
        <p:spPr>
          <a:xfrm>
            <a:off x="224913" y="199103"/>
            <a:ext cx="11742174" cy="64597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 name="图片 8">
            <a:extLst>
              <a:ext uri="{FF2B5EF4-FFF2-40B4-BE49-F238E27FC236}">
                <a16:creationId xmlns:a16="http://schemas.microsoft.com/office/drawing/2014/main" xmlns="" id="{E2AAA63F-9063-4C55-9D12-9B8530656DF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496" y="272502"/>
            <a:ext cx="1002976" cy="417528"/>
          </a:xfrm>
          <a:prstGeom prst="rect">
            <a:avLst/>
          </a:prstGeom>
        </p:spPr>
      </p:pic>
      <p:sp>
        <p:nvSpPr>
          <p:cNvPr id="10" name="PA-文本框 15">
            <a:extLst>
              <a:ext uri="{FF2B5EF4-FFF2-40B4-BE49-F238E27FC236}">
                <a16:creationId xmlns:a16="http://schemas.microsoft.com/office/drawing/2014/main" xmlns="" id="{98D48A62-05BF-4415-91DD-3787622F08B8}"/>
              </a:ext>
            </a:extLst>
          </p:cNvPr>
          <p:cNvSpPr txBox="1"/>
          <p:nvPr>
            <p:custDataLst>
              <p:tags r:id="rId1"/>
            </p:custDataLst>
          </p:nvPr>
        </p:nvSpPr>
        <p:spPr>
          <a:xfrm>
            <a:off x="917090" y="272502"/>
            <a:ext cx="2460291" cy="417529"/>
          </a:xfrm>
          <a:prstGeom prst="rect">
            <a:avLst/>
          </a:prstGeom>
          <a:noFill/>
          <a:ln w="25400" cap="flat" cmpd="sng" algn="ctr">
            <a:noFill/>
            <a:prstDash val="solid"/>
          </a:ln>
          <a:effectLst/>
        </p:spPr>
        <p:txBody>
          <a:bodyPr rtlCol="0" anchor="ctr"/>
          <a:lstStyle>
            <a:defPPr>
              <a:defRPr lang="zh-CN"/>
            </a:defPPr>
            <a:lvl1pPr lvl="0" algn="ctr">
              <a:buSzPct val="80000"/>
              <a:defRPr sz="8800">
                <a:solidFill>
                  <a:schemeClr val="bg2">
                    <a:lumMod val="25000"/>
                  </a:schemeClr>
                </a:solidFill>
                <a:latin typeface="汉仪趣黑W" panose="00020600040101010101" pitchFamily="18" charset="-122"/>
                <a:ea typeface="汉仪趣黑W" panose="00020600040101010101" pitchFamily="18" charset="-122"/>
              </a:defRPr>
            </a:lvl1pPr>
          </a:lstStyle>
          <a:p>
            <a:pPr algn="dist"/>
            <a:r>
              <a:rPr lang="zh-CN" altLang="en-US" sz="1800" dirty="0">
                <a:solidFill>
                  <a:schemeClr val="bg2">
                    <a:lumMod val="10000"/>
                  </a:schemeClr>
                </a:solidFill>
                <a:latin typeface="思源黑体 CN Bold" panose="020B0800000000000000" pitchFamily="34" charset="-122"/>
                <a:ea typeface="思源黑体 CN Bold" panose="020B0800000000000000" pitchFamily="34" charset="-122"/>
                <a:sym typeface="字魂58号-创中黑" panose="00000500000000000000" pitchFamily="2" charset="-122"/>
              </a:rPr>
              <a:t>浪费粮食的现象</a:t>
            </a:r>
          </a:p>
        </p:txBody>
      </p:sp>
      <p:cxnSp>
        <p:nvCxnSpPr>
          <p:cNvPr id="8" name="直接连接符 3">
            <a:extLst>
              <a:ext uri="{FF2B5EF4-FFF2-40B4-BE49-F238E27FC236}">
                <a16:creationId xmlns:a16="http://schemas.microsoft.com/office/drawing/2014/main" xmlns="" id="{5FD2ADBA-6536-4D1F-A773-6E6146E44BEE}"/>
              </a:ext>
            </a:extLst>
          </p:cNvPr>
          <p:cNvCxnSpPr>
            <a:cxnSpLocks/>
            <a:stCxn id="11" idx="6"/>
            <a:endCxn id="12" idx="2"/>
          </p:cNvCxnSpPr>
          <p:nvPr/>
        </p:nvCxnSpPr>
        <p:spPr>
          <a:xfrm>
            <a:off x="1765301" y="3101169"/>
            <a:ext cx="8661399" cy="0"/>
          </a:xfrm>
          <a:prstGeom prst="line">
            <a:avLst/>
          </a:prstGeom>
          <a:ln w="19050">
            <a:solidFill>
              <a:srgbClr val="FCCA2D"/>
            </a:solidFill>
            <a:prstDash val="dash"/>
            <a:headEnd type="oval"/>
            <a:tailEnd type="oval"/>
          </a:ln>
        </p:spPr>
        <p:style>
          <a:lnRef idx="1">
            <a:schemeClr val="accent1"/>
          </a:lnRef>
          <a:fillRef idx="0">
            <a:schemeClr val="accent1"/>
          </a:fillRef>
          <a:effectRef idx="0">
            <a:schemeClr val="accent1"/>
          </a:effectRef>
          <a:fontRef idx="minor">
            <a:schemeClr val="tx1"/>
          </a:fontRef>
        </p:style>
      </p:cxnSp>
      <p:grpSp>
        <p:nvGrpSpPr>
          <p:cNvPr id="2" name="组合 1">
            <a:extLst>
              <a:ext uri="{FF2B5EF4-FFF2-40B4-BE49-F238E27FC236}">
                <a16:creationId xmlns:a16="http://schemas.microsoft.com/office/drawing/2014/main" xmlns="" id="{A2D76224-73AE-4EC9-BE58-8A70C5B1EB28}"/>
              </a:ext>
            </a:extLst>
          </p:cNvPr>
          <p:cNvGrpSpPr/>
          <p:nvPr/>
        </p:nvGrpSpPr>
        <p:grpSpPr>
          <a:xfrm>
            <a:off x="692831" y="2564935"/>
            <a:ext cx="1072470" cy="1072468"/>
            <a:chOff x="692831" y="2564935"/>
            <a:chExt cx="1072470" cy="1072468"/>
          </a:xfrm>
        </p:grpSpPr>
        <p:sp>
          <p:nvSpPr>
            <p:cNvPr id="11" name="iṧḻïḍe">
              <a:extLst>
                <a:ext uri="{FF2B5EF4-FFF2-40B4-BE49-F238E27FC236}">
                  <a16:creationId xmlns:a16="http://schemas.microsoft.com/office/drawing/2014/main" xmlns="" id="{7F553F82-7764-41CB-8C19-0A78D89A19B1}"/>
                </a:ext>
              </a:extLst>
            </p:cNvPr>
            <p:cNvSpPr/>
            <p:nvPr/>
          </p:nvSpPr>
          <p:spPr>
            <a:xfrm>
              <a:off x="692831" y="2564935"/>
              <a:ext cx="1072470" cy="1072468"/>
            </a:xfrm>
            <a:prstGeom prst="ellipse">
              <a:avLst/>
            </a:prstGeom>
            <a:solidFill>
              <a:srgbClr val="5193C5"/>
            </a:solidFill>
            <a:ln w="25400">
              <a:solidFill>
                <a:schemeClr val="bg1">
                  <a:lumMod val="9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a:solidFill>
                  <a:schemeClr val="tx1">
                    <a:lumMod val="75000"/>
                    <a:lumOff val="25000"/>
                  </a:schemeClr>
                </a:solidFill>
              </a:endParaRPr>
            </a:p>
          </p:txBody>
        </p:sp>
        <p:sp>
          <p:nvSpPr>
            <p:cNvPr id="13" name="i$ľïdè">
              <a:extLst>
                <a:ext uri="{FF2B5EF4-FFF2-40B4-BE49-F238E27FC236}">
                  <a16:creationId xmlns:a16="http://schemas.microsoft.com/office/drawing/2014/main" xmlns="" id="{8E715873-7135-45CD-A5D6-A3F3EDB3EB38}"/>
                </a:ext>
              </a:extLst>
            </p:cNvPr>
            <p:cNvSpPr/>
            <p:nvPr/>
          </p:nvSpPr>
          <p:spPr bwMode="auto">
            <a:xfrm>
              <a:off x="988777" y="2860656"/>
              <a:ext cx="480579" cy="481027"/>
            </a:xfrm>
            <a:custGeom>
              <a:avLst/>
              <a:gdLst>
                <a:gd name="connsiteX0" fmla="*/ 451337 w 606157"/>
                <a:gd name="connsiteY0" fmla="*/ 147905 h 606722"/>
                <a:gd name="connsiteX1" fmla="*/ 569477 w 606157"/>
                <a:gd name="connsiteY1" fmla="*/ 147905 h 606722"/>
                <a:gd name="connsiteX2" fmla="*/ 606157 w 606157"/>
                <a:gd name="connsiteY2" fmla="*/ 186562 h 606722"/>
                <a:gd name="connsiteX3" fmla="*/ 606157 w 606157"/>
                <a:gd name="connsiteY3" fmla="*/ 363939 h 606722"/>
                <a:gd name="connsiteX4" fmla="*/ 584434 w 606157"/>
                <a:gd name="connsiteY4" fmla="*/ 385711 h 606722"/>
                <a:gd name="connsiteX5" fmla="*/ 557904 w 606157"/>
                <a:gd name="connsiteY5" fmla="*/ 385711 h 606722"/>
                <a:gd name="connsiteX6" fmla="*/ 549980 w 606157"/>
                <a:gd name="connsiteY6" fmla="*/ 548781 h 606722"/>
                <a:gd name="connsiteX7" fmla="*/ 489085 w 606157"/>
                <a:gd name="connsiteY7" fmla="*/ 606722 h 606722"/>
                <a:gd name="connsiteX8" fmla="*/ 426854 w 606157"/>
                <a:gd name="connsiteY8" fmla="*/ 547537 h 606722"/>
                <a:gd name="connsiteX9" fmla="*/ 420711 w 606157"/>
                <a:gd name="connsiteY9" fmla="*/ 420814 h 606722"/>
                <a:gd name="connsiteX10" fmla="*/ 461219 w 606157"/>
                <a:gd name="connsiteY10" fmla="*/ 363228 h 606722"/>
                <a:gd name="connsiteX11" fmla="*/ 461219 w 606157"/>
                <a:gd name="connsiteY11" fmla="*/ 185762 h 606722"/>
                <a:gd name="connsiteX12" fmla="*/ 451337 w 606157"/>
                <a:gd name="connsiteY12" fmla="*/ 147905 h 606722"/>
                <a:gd name="connsiteX13" fmla="*/ 38457 w 606157"/>
                <a:gd name="connsiteY13" fmla="*/ 147552 h 606722"/>
                <a:gd name="connsiteX14" fmla="*/ 155074 w 606157"/>
                <a:gd name="connsiteY14" fmla="*/ 147552 h 606722"/>
                <a:gd name="connsiteX15" fmla="*/ 145014 w 606157"/>
                <a:gd name="connsiteY15" fmla="*/ 185766 h 606722"/>
                <a:gd name="connsiteX16" fmla="*/ 145014 w 606157"/>
                <a:gd name="connsiteY16" fmla="*/ 363239 h 606722"/>
                <a:gd name="connsiteX17" fmla="*/ 187210 w 606157"/>
                <a:gd name="connsiteY17" fmla="*/ 421360 h 606722"/>
                <a:gd name="connsiteX18" fmla="*/ 181068 w 606157"/>
                <a:gd name="connsiteY18" fmla="*/ 548444 h 606722"/>
                <a:gd name="connsiteX19" fmla="*/ 120178 w 606157"/>
                <a:gd name="connsiteY19" fmla="*/ 606298 h 606722"/>
                <a:gd name="connsiteX20" fmla="*/ 57952 w 606157"/>
                <a:gd name="connsiteY20" fmla="*/ 547200 h 606722"/>
                <a:gd name="connsiteX21" fmla="*/ 50029 w 606157"/>
                <a:gd name="connsiteY21" fmla="*/ 385279 h 606722"/>
                <a:gd name="connsiteX22" fmla="*/ 21810 w 606157"/>
                <a:gd name="connsiteY22" fmla="*/ 385279 h 606722"/>
                <a:gd name="connsiteX23" fmla="*/ 0 w 606157"/>
                <a:gd name="connsiteY23" fmla="*/ 363595 h 606722"/>
                <a:gd name="connsiteX24" fmla="*/ 0 w 606157"/>
                <a:gd name="connsiteY24" fmla="*/ 186122 h 606722"/>
                <a:gd name="connsiteX25" fmla="*/ 38457 w 606157"/>
                <a:gd name="connsiteY25" fmla="*/ 147552 h 606722"/>
                <a:gd name="connsiteX26" fmla="*/ 222975 w 606157"/>
                <a:gd name="connsiteY26" fmla="*/ 147058 h 606722"/>
                <a:gd name="connsiteX27" fmla="*/ 282512 w 606157"/>
                <a:gd name="connsiteY27" fmla="*/ 147058 h 606722"/>
                <a:gd name="connsiteX28" fmla="*/ 270498 w 606157"/>
                <a:gd name="connsiteY28" fmla="*/ 159057 h 606722"/>
                <a:gd name="connsiteX29" fmla="*/ 270498 w 606157"/>
                <a:gd name="connsiteY29" fmla="*/ 169278 h 606722"/>
                <a:gd name="connsiteX30" fmla="*/ 283224 w 606157"/>
                <a:gd name="connsiteY30" fmla="*/ 181988 h 606722"/>
                <a:gd name="connsiteX31" fmla="*/ 273345 w 606157"/>
                <a:gd name="connsiteY31" fmla="*/ 292199 h 606722"/>
                <a:gd name="connsiteX32" fmla="*/ 276193 w 606157"/>
                <a:gd name="connsiteY32" fmla="*/ 302953 h 606722"/>
                <a:gd name="connsiteX33" fmla="*/ 297196 w 606157"/>
                <a:gd name="connsiteY33" fmla="*/ 332550 h 606722"/>
                <a:gd name="connsiteX34" fmla="*/ 303070 w 606157"/>
                <a:gd name="connsiteY34" fmla="*/ 335572 h 606722"/>
                <a:gd name="connsiteX35" fmla="*/ 309032 w 606157"/>
                <a:gd name="connsiteY35" fmla="*/ 332550 h 606722"/>
                <a:gd name="connsiteX36" fmla="*/ 329946 w 606157"/>
                <a:gd name="connsiteY36" fmla="*/ 302953 h 606722"/>
                <a:gd name="connsiteX37" fmla="*/ 332883 w 606157"/>
                <a:gd name="connsiteY37" fmla="*/ 292199 h 606722"/>
                <a:gd name="connsiteX38" fmla="*/ 323004 w 606157"/>
                <a:gd name="connsiteY38" fmla="*/ 181988 h 606722"/>
                <a:gd name="connsiteX39" fmla="*/ 335641 w 606157"/>
                <a:gd name="connsiteY39" fmla="*/ 169278 h 606722"/>
                <a:gd name="connsiteX40" fmla="*/ 335641 w 606157"/>
                <a:gd name="connsiteY40" fmla="*/ 159057 h 606722"/>
                <a:gd name="connsiteX41" fmla="*/ 323627 w 606157"/>
                <a:gd name="connsiteY41" fmla="*/ 147058 h 606722"/>
                <a:gd name="connsiteX42" fmla="*/ 385033 w 606157"/>
                <a:gd name="connsiteY42" fmla="*/ 147058 h 606722"/>
                <a:gd name="connsiteX43" fmla="*/ 385033 w 606157"/>
                <a:gd name="connsiteY43" fmla="*/ 147147 h 606722"/>
                <a:gd name="connsiteX44" fmla="*/ 421699 w 606157"/>
                <a:gd name="connsiteY44" fmla="*/ 185721 h 606722"/>
                <a:gd name="connsiteX45" fmla="*/ 421699 w 606157"/>
                <a:gd name="connsiteY45" fmla="*/ 363214 h 606722"/>
                <a:gd name="connsiteX46" fmla="*/ 399895 w 606157"/>
                <a:gd name="connsiteY46" fmla="*/ 384901 h 606722"/>
                <a:gd name="connsiteX47" fmla="*/ 373375 w 606157"/>
                <a:gd name="connsiteY47" fmla="*/ 384901 h 606722"/>
                <a:gd name="connsiteX48" fmla="*/ 371506 w 606157"/>
                <a:gd name="connsiteY48" fmla="*/ 424363 h 606722"/>
                <a:gd name="connsiteX49" fmla="*/ 365455 w 606157"/>
                <a:gd name="connsiteY49" fmla="*/ 548084 h 606722"/>
                <a:gd name="connsiteX50" fmla="*/ 304582 w 606157"/>
                <a:gd name="connsiteY50" fmla="*/ 605945 h 606722"/>
                <a:gd name="connsiteX51" fmla="*/ 242464 w 606157"/>
                <a:gd name="connsiteY51" fmla="*/ 546840 h 606722"/>
                <a:gd name="connsiteX52" fmla="*/ 236502 w 606157"/>
                <a:gd name="connsiteY52" fmla="*/ 424363 h 606722"/>
                <a:gd name="connsiteX53" fmla="*/ 234544 w 606157"/>
                <a:gd name="connsiteY53" fmla="*/ 384901 h 606722"/>
                <a:gd name="connsiteX54" fmla="*/ 206244 w 606157"/>
                <a:gd name="connsiteY54" fmla="*/ 384901 h 606722"/>
                <a:gd name="connsiteX55" fmla="*/ 184529 w 606157"/>
                <a:gd name="connsiteY55" fmla="*/ 363214 h 606722"/>
                <a:gd name="connsiteX56" fmla="*/ 184529 w 606157"/>
                <a:gd name="connsiteY56" fmla="*/ 185721 h 606722"/>
                <a:gd name="connsiteX57" fmla="*/ 222975 w 606157"/>
                <a:gd name="connsiteY57" fmla="*/ 147058 h 606722"/>
                <a:gd name="connsiteX58" fmla="*/ 488454 w 606157"/>
                <a:gd name="connsiteY58" fmla="*/ 706 h 606722"/>
                <a:gd name="connsiteX59" fmla="*/ 550481 w 606157"/>
                <a:gd name="connsiteY59" fmla="*/ 62663 h 606722"/>
                <a:gd name="connsiteX60" fmla="*/ 488454 w 606157"/>
                <a:gd name="connsiteY60" fmla="*/ 124620 h 606722"/>
                <a:gd name="connsiteX61" fmla="*/ 426427 w 606157"/>
                <a:gd name="connsiteY61" fmla="*/ 62663 h 606722"/>
                <a:gd name="connsiteX62" fmla="*/ 488454 w 606157"/>
                <a:gd name="connsiteY62" fmla="*/ 706 h 606722"/>
                <a:gd name="connsiteX63" fmla="*/ 119538 w 606157"/>
                <a:gd name="connsiteY63" fmla="*/ 353 h 606722"/>
                <a:gd name="connsiteX64" fmla="*/ 181565 w 606157"/>
                <a:gd name="connsiteY64" fmla="*/ 62310 h 606722"/>
                <a:gd name="connsiteX65" fmla="*/ 119538 w 606157"/>
                <a:gd name="connsiteY65" fmla="*/ 124267 h 606722"/>
                <a:gd name="connsiteX66" fmla="*/ 57511 w 606157"/>
                <a:gd name="connsiteY66" fmla="*/ 62310 h 606722"/>
                <a:gd name="connsiteX67" fmla="*/ 119538 w 606157"/>
                <a:gd name="connsiteY67" fmla="*/ 353 h 606722"/>
                <a:gd name="connsiteX68" fmla="*/ 303961 w 606157"/>
                <a:gd name="connsiteY68" fmla="*/ 0 h 606722"/>
                <a:gd name="connsiteX69" fmla="*/ 366024 w 606157"/>
                <a:gd name="connsiteY69" fmla="*/ 61957 h 606722"/>
                <a:gd name="connsiteX70" fmla="*/ 303961 w 606157"/>
                <a:gd name="connsiteY70" fmla="*/ 123914 h 606722"/>
                <a:gd name="connsiteX71" fmla="*/ 241898 w 606157"/>
                <a:gd name="connsiteY71" fmla="*/ 61957 h 606722"/>
                <a:gd name="connsiteX72" fmla="*/ 303961 w 606157"/>
                <a:gd name="connsiteY72"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Lst>
              <a:rect l="l" t="t" r="r" b="b"/>
              <a:pathLst>
                <a:path w="606157" h="606722">
                  <a:moveTo>
                    <a:pt x="451337" y="147905"/>
                  </a:moveTo>
                  <a:lnTo>
                    <a:pt x="569477" y="147905"/>
                  </a:lnTo>
                  <a:cubicBezTo>
                    <a:pt x="589954" y="148971"/>
                    <a:pt x="606157" y="165856"/>
                    <a:pt x="606157" y="186562"/>
                  </a:cubicBezTo>
                  <a:lnTo>
                    <a:pt x="606157" y="363939"/>
                  </a:lnTo>
                  <a:cubicBezTo>
                    <a:pt x="606157" y="375936"/>
                    <a:pt x="596453" y="385711"/>
                    <a:pt x="584434" y="385711"/>
                  </a:cubicBezTo>
                  <a:lnTo>
                    <a:pt x="557904" y="385711"/>
                  </a:lnTo>
                  <a:lnTo>
                    <a:pt x="549980" y="548781"/>
                  </a:lnTo>
                  <a:cubicBezTo>
                    <a:pt x="548378" y="581217"/>
                    <a:pt x="521580" y="606722"/>
                    <a:pt x="489085" y="606722"/>
                  </a:cubicBezTo>
                  <a:cubicBezTo>
                    <a:pt x="455877" y="606722"/>
                    <a:pt x="428456" y="580684"/>
                    <a:pt x="426854" y="547537"/>
                  </a:cubicBezTo>
                  <a:lnTo>
                    <a:pt x="420711" y="420814"/>
                  </a:lnTo>
                  <a:cubicBezTo>
                    <a:pt x="444482" y="412194"/>
                    <a:pt x="461219" y="389355"/>
                    <a:pt x="461219" y="363228"/>
                  </a:cubicBezTo>
                  <a:lnTo>
                    <a:pt x="461219" y="185762"/>
                  </a:lnTo>
                  <a:cubicBezTo>
                    <a:pt x="461219" y="172077"/>
                    <a:pt x="457658" y="159102"/>
                    <a:pt x="451337" y="147905"/>
                  </a:cubicBezTo>
                  <a:close/>
                  <a:moveTo>
                    <a:pt x="38457" y="147552"/>
                  </a:moveTo>
                  <a:lnTo>
                    <a:pt x="155074" y="147552"/>
                  </a:lnTo>
                  <a:cubicBezTo>
                    <a:pt x="148664" y="158839"/>
                    <a:pt x="145014" y="171902"/>
                    <a:pt x="145014" y="185766"/>
                  </a:cubicBezTo>
                  <a:lnTo>
                    <a:pt x="145014" y="363239"/>
                  </a:lnTo>
                  <a:cubicBezTo>
                    <a:pt x="145014" y="389811"/>
                    <a:pt x="162284" y="413184"/>
                    <a:pt x="187210" y="421360"/>
                  </a:cubicBezTo>
                  <a:lnTo>
                    <a:pt x="181068" y="548444"/>
                  </a:lnTo>
                  <a:cubicBezTo>
                    <a:pt x="179465" y="580881"/>
                    <a:pt x="152670" y="606298"/>
                    <a:pt x="120178" y="606298"/>
                  </a:cubicBezTo>
                  <a:cubicBezTo>
                    <a:pt x="86973" y="606298"/>
                    <a:pt x="59555" y="580348"/>
                    <a:pt x="57952" y="547200"/>
                  </a:cubicBezTo>
                  <a:lnTo>
                    <a:pt x="50029" y="385279"/>
                  </a:lnTo>
                  <a:lnTo>
                    <a:pt x="21810" y="385279"/>
                  </a:lnTo>
                  <a:cubicBezTo>
                    <a:pt x="9792" y="385279"/>
                    <a:pt x="0" y="375592"/>
                    <a:pt x="0" y="363595"/>
                  </a:cubicBezTo>
                  <a:lnTo>
                    <a:pt x="0" y="186122"/>
                  </a:lnTo>
                  <a:cubicBezTo>
                    <a:pt x="0" y="164882"/>
                    <a:pt x="17181" y="147641"/>
                    <a:pt x="38457" y="147552"/>
                  </a:cubicBezTo>
                  <a:close/>
                  <a:moveTo>
                    <a:pt x="222975" y="147058"/>
                  </a:moveTo>
                  <a:lnTo>
                    <a:pt x="282512" y="147058"/>
                  </a:lnTo>
                  <a:lnTo>
                    <a:pt x="270498" y="159057"/>
                  </a:lnTo>
                  <a:cubicBezTo>
                    <a:pt x="267739" y="161901"/>
                    <a:pt x="267739" y="166523"/>
                    <a:pt x="270498" y="169278"/>
                  </a:cubicBezTo>
                  <a:lnTo>
                    <a:pt x="283224" y="181988"/>
                  </a:lnTo>
                  <a:lnTo>
                    <a:pt x="273345" y="292199"/>
                  </a:lnTo>
                  <a:cubicBezTo>
                    <a:pt x="272989" y="296021"/>
                    <a:pt x="274057" y="299754"/>
                    <a:pt x="276193" y="302953"/>
                  </a:cubicBezTo>
                  <a:lnTo>
                    <a:pt x="297196" y="332550"/>
                  </a:lnTo>
                  <a:cubicBezTo>
                    <a:pt x="298531" y="334417"/>
                    <a:pt x="300756" y="335572"/>
                    <a:pt x="303070" y="335572"/>
                  </a:cubicBezTo>
                  <a:cubicBezTo>
                    <a:pt x="305472" y="335572"/>
                    <a:pt x="307608" y="334417"/>
                    <a:pt x="309032" y="332550"/>
                  </a:cubicBezTo>
                  <a:lnTo>
                    <a:pt x="329946" y="302953"/>
                  </a:lnTo>
                  <a:cubicBezTo>
                    <a:pt x="332171" y="299754"/>
                    <a:pt x="333239" y="296021"/>
                    <a:pt x="332883" y="292199"/>
                  </a:cubicBezTo>
                  <a:lnTo>
                    <a:pt x="323004" y="181988"/>
                  </a:lnTo>
                  <a:lnTo>
                    <a:pt x="335641" y="169278"/>
                  </a:lnTo>
                  <a:cubicBezTo>
                    <a:pt x="338489" y="166523"/>
                    <a:pt x="338489" y="161901"/>
                    <a:pt x="335641" y="159057"/>
                  </a:cubicBezTo>
                  <a:lnTo>
                    <a:pt x="323627" y="147058"/>
                  </a:lnTo>
                  <a:lnTo>
                    <a:pt x="385033" y="147058"/>
                  </a:lnTo>
                  <a:lnTo>
                    <a:pt x="385033" y="147147"/>
                  </a:lnTo>
                  <a:cubicBezTo>
                    <a:pt x="405413" y="148214"/>
                    <a:pt x="421699" y="165101"/>
                    <a:pt x="421699" y="185721"/>
                  </a:cubicBezTo>
                  <a:lnTo>
                    <a:pt x="421699" y="363214"/>
                  </a:lnTo>
                  <a:cubicBezTo>
                    <a:pt x="421699" y="375213"/>
                    <a:pt x="411910" y="384901"/>
                    <a:pt x="399895" y="384901"/>
                  </a:cubicBezTo>
                  <a:lnTo>
                    <a:pt x="373375" y="384901"/>
                  </a:lnTo>
                  <a:lnTo>
                    <a:pt x="371506" y="424363"/>
                  </a:lnTo>
                  <a:lnTo>
                    <a:pt x="365455" y="548084"/>
                  </a:lnTo>
                  <a:cubicBezTo>
                    <a:pt x="363853" y="580525"/>
                    <a:pt x="337154" y="605945"/>
                    <a:pt x="304582" y="605945"/>
                  </a:cubicBezTo>
                  <a:cubicBezTo>
                    <a:pt x="271388" y="605945"/>
                    <a:pt x="244066" y="579903"/>
                    <a:pt x="242464" y="546840"/>
                  </a:cubicBezTo>
                  <a:lnTo>
                    <a:pt x="236502" y="424363"/>
                  </a:lnTo>
                  <a:lnTo>
                    <a:pt x="234544" y="384901"/>
                  </a:lnTo>
                  <a:lnTo>
                    <a:pt x="206244" y="384901"/>
                  </a:lnTo>
                  <a:cubicBezTo>
                    <a:pt x="194229" y="384901"/>
                    <a:pt x="184529" y="375213"/>
                    <a:pt x="184529" y="363214"/>
                  </a:cubicBezTo>
                  <a:lnTo>
                    <a:pt x="184529" y="185721"/>
                  </a:lnTo>
                  <a:cubicBezTo>
                    <a:pt x="184529" y="164479"/>
                    <a:pt x="201705" y="147236"/>
                    <a:pt x="222975" y="147058"/>
                  </a:cubicBezTo>
                  <a:close/>
                  <a:moveTo>
                    <a:pt x="488454" y="706"/>
                  </a:moveTo>
                  <a:cubicBezTo>
                    <a:pt x="522711" y="706"/>
                    <a:pt x="550481" y="28445"/>
                    <a:pt x="550481" y="62663"/>
                  </a:cubicBezTo>
                  <a:cubicBezTo>
                    <a:pt x="550481" y="96881"/>
                    <a:pt x="522711" y="124620"/>
                    <a:pt x="488454" y="124620"/>
                  </a:cubicBezTo>
                  <a:cubicBezTo>
                    <a:pt x="454197" y="124620"/>
                    <a:pt x="426427" y="96881"/>
                    <a:pt x="426427" y="62663"/>
                  </a:cubicBezTo>
                  <a:cubicBezTo>
                    <a:pt x="426427" y="28445"/>
                    <a:pt x="454197" y="706"/>
                    <a:pt x="488454" y="706"/>
                  </a:cubicBezTo>
                  <a:close/>
                  <a:moveTo>
                    <a:pt x="119538" y="353"/>
                  </a:moveTo>
                  <a:cubicBezTo>
                    <a:pt x="153795" y="353"/>
                    <a:pt x="181565" y="28092"/>
                    <a:pt x="181565" y="62310"/>
                  </a:cubicBezTo>
                  <a:cubicBezTo>
                    <a:pt x="181565" y="96528"/>
                    <a:pt x="153795" y="124267"/>
                    <a:pt x="119538" y="124267"/>
                  </a:cubicBezTo>
                  <a:cubicBezTo>
                    <a:pt x="85281" y="124267"/>
                    <a:pt x="57511" y="96528"/>
                    <a:pt x="57511" y="62310"/>
                  </a:cubicBezTo>
                  <a:cubicBezTo>
                    <a:pt x="57511" y="28092"/>
                    <a:pt x="85281" y="353"/>
                    <a:pt x="119538" y="353"/>
                  </a:cubicBezTo>
                  <a:close/>
                  <a:moveTo>
                    <a:pt x="303961" y="0"/>
                  </a:moveTo>
                  <a:cubicBezTo>
                    <a:pt x="338237" y="0"/>
                    <a:pt x="366024" y="27739"/>
                    <a:pt x="366024" y="61957"/>
                  </a:cubicBezTo>
                  <a:cubicBezTo>
                    <a:pt x="366024" y="96175"/>
                    <a:pt x="338237" y="123914"/>
                    <a:pt x="303961" y="123914"/>
                  </a:cubicBezTo>
                  <a:cubicBezTo>
                    <a:pt x="269685" y="123914"/>
                    <a:pt x="241898" y="96175"/>
                    <a:pt x="241898" y="61957"/>
                  </a:cubicBezTo>
                  <a:cubicBezTo>
                    <a:pt x="241898" y="27739"/>
                    <a:pt x="269685" y="0"/>
                    <a:pt x="303961" y="0"/>
                  </a:cubicBezTo>
                  <a:close/>
                </a:path>
              </a:pathLst>
            </a:custGeom>
            <a:solidFill>
              <a:schemeClr val="bg1"/>
            </a:solidFill>
            <a:ln>
              <a:noFill/>
            </a:ln>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endParaRPr>
                <a:solidFill>
                  <a:schemeClr val="tx1">
                    <a:lumMod val="75000"/>
                    <a:lumOff val="25000"/>
                  </a:schemeClr>
                </a:solidFill>
              </a:endParaRPr>
            </a:p>
          </p:txBody>
        </p:sp>
      </p:grpSp>
      <p:grpSp>
        <p:nvGrpSpPr>
          <p:cNvPr id="3" name="组合 2">
            <a:extLst>
              <a:ext uri="{FF2B5EF4-FFF2-40B4-BE49-F238E27FC236}">
                <a16:creationId xmlns:a16="http://schemas.microsoft.com/office/drawing/2014/main" xmlns="" id="{B5F0D5AF-E54E-40EF-A9C6-5F2B767CB521}"/>
              </a:ext>
            </a:extLst>
          </p:cNvPr>
          <p:cNvGrpSpPr/>
          <p:nvPr/>
        </p:nvGrpSpPr>
        <p:grpSpPr>
          <a:xfrm>
            <a:off x="10426700" y="2564935"/>
            <a:ext cx="1072470" cy="1072468"/>
            <a:chOff x="10426700" y="2564935"/>
            <a:chExt cx="1072470" cy="1072468"/>
          </a:xfrm>
        </p:grpSpPr>
        <p:sp>
          <p:nvSpPr>
            <p:cNvPr id="12" name="îṥļíḋê">
              <a:extLst>
                <a:ext uri="{FF2B5EF4-FFF2-40B4-BE49-F238E27FC236}">
                  <a16:creationId xmlns:a16="http://schemas.microsoft.com/office/drawing/2014/main" xmlns="" id="{5A05985E-7675-4135-A321-F7BACA8787F6}"/>
                </a:ext>
              </a:extLst>
            </p:cNvPr>
            <p:cNvSpPr/>
            <p:nvPr/>
          </p:nvSpPr>
          <p:spPr>
            <a:xfrm>
              <a:off x="10426700" y="2564935"/>
              <a:ext cx="1072470" cy="1072468"/>
            </a:xfrm>
            <a:prstGeom prst="ellipse">
              <a:avLst/>
            </a:prstGeom>
            <a:solidFill>
              <a:srgbClr val="FCCA2D"/>
            </a:solidFill>
            <a:ln w="25400">
              <a:solidFill>
                <a:schemeClr val="bg1">
                  <a:lumMod val="9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anchor="ctr">
              <a:normAutofit/>
            </a:bodyPr>
            <a:lstStyle/>
            <a:p>
              <a:pPr algn="ctr"/>
              <a:endParaRPr>
                <a:solidFill>
                  <a:schemeClr val="tx1">
                    <a:lumMod val="75000"/>
                    <a:lumOff val="25000"/>
                  </a:schemeClr>
                </a:solidFill>
              </a:endParaRPr>
            </a:p>
          </p:txBody>
        </p:sp>
        <p:sp>
          <p:nvSpPr>
            <p:cNvPr id="14" name="íṩliďè">
              <a:extLst>
                <a:ext uri="{FF2B5EF4-FFF2-40B4-BE49-F238E27FC236}">
                  <a16:creationId xmlns:a16="http://schemas.microsoft.com/office/drawing/2014/main" xmlns="" id="{7D54CCDB-6AFD-46FB-AC7A-7BBA26D4CC4C}"/>
                </a:ext>
              </a:extLst>
            </p:cNvPr>
            <p:cNvSpPr/>
            <p:nvPr/>
          </p:nvSpPr>
          <p:spPr bwMode="auto">
            <a:xfrm>
              <a:off x="10722646" y="2860656"/>
              <a:ext cx="480579" cy="481027"/>
            </a:xfrm>
            <a:custGeom>
              <a:avLst/>
              <a:gdLst>
                <a:gd name="connsiteX0" fmla="*/ 451337 w 606157"/>
                <a:gd name="connsiteY0" fmla="*/ 147905 h 606722"/>
                <a:gd name="connsiteX1" fmla="*/ 569477 w 606157"/>
                <a:gd name="connsiteY1" fmla="*/ 147905 h 606722"/>
                <a:gd name="connsiteX2" fmla="*/ 606157 w 606157"/>
                <a:gd name="connsiteY2" fmla="*/ 186562 h 606722"/>
                <a:gd name="connsiteX3" fmla="*/ 606157 w 606157"/>
                <a:gd name="connsiteY3" fmla="*/ 363939 h 606722"/>
                <a:gd name="connsiteX4" fmla="*/ 584434 w 606157"/>
                <a:gd name="connsiteY4" fmla="*/ 385711 h 606722"/>
                <a:gd name="connsiteX5" fmla="*/ 557904 w 606157"/>
                <a:gd name="connsiteY5" fmla="*/ 385711 h 606722"/>
                <a:gd name="connsiteX6" fmla="*/ 549980 w 606157"/>
                <a:gd name="connsiteY6" fmla="*/ 548781 h 606722"/>
                <a:gd name="connsiteX7" fmla="*/ 489085 w 606157"/>
                <a:gd name="connsiteY7" fmla="*/ 606722 h 606722"/>
                <a:gd name="connsiteX8" fmla="*/ 426854 w 606157"/>
                <a:gd name="connsiteY8" fmla="*/ 547537 h 606722"/>
                <a:gd name="connsiteX9" fmla="*/ 420711 w 606157"/>
                <a:gd name="connsiteY9" fmla="*/ 420814 h 606722"/>
                <a:gd name="connsiteX10" fmla="*/ 461219 w 606157"/>
                <a:gd name="connsiteY10" fmla="*/ 363228 h 606722"/>
                <a:gd name="connsiteX11" fmla="*/ 461219 w 606157"/>
                <a:gd name="connsiteY11" fmla="*/ 185762 h 606722"/>
                <a:gd name="connsiteX12" fmla="*/ 451337 w 606157"/>
                <a:gd name="connsiteY12" fmla="*/ 147905 h 606722"/>
                <a:gd name="connsiteX13" fmla="*/ 38457 w 606157"/>
                <a:gd name="connsiteY13" fmla="*/ 147552 h 606722"/>
                <a:gd name="connsiteX14" fmla="*/ 155074 w 606157"/>
                <a:gd name="connsiteY14" fmla="*/ 147552 h 606722"/>
                <a:gd name="connsiteX15" fmla="*/ 145014 w 606157"/>
                <a:gd name="connsiteY15" fmla="*/ 185766 h 606722"/>
                <a:gd name="connsiteX16" fmla="*/ 145014 w 606157"/>
                <a:gd name="connsiteY16" fmla="*/ 363239 h 606722"/>
                <a:gd name="connsiteX17" fmla="*/ 187210 w 606157"/>
                <a:gd name="connsiteY17" fmla="*/ 421360 h 606722"/>
                <a:gd name="connsiteX18" fmla="*/ 181068 w 606157"/>
                <a:gd name="connsiteY18" fmla="*/ 548444 h 606722"/>
                <a:gd name="connsiteX19" fmla="*/ 120178 w 606157"/>
                <a:gd name="connsiteY19" fmla="*/ 606298 h 606722"/>
                <a:gd name="connsiteX20" fmla="*/ 57952 w 606157"/>
                <a:gd name="connsiteY20" fmla="*/ 547200 h 606722"/>
                <a:gd name="connsiteX21" fmla="*/ 50029 w 606157"/>
                <a:gd name="connsiteY21" fmla="*/ 385279 h 606722"/>
                <a:gd name="connsiteX22" fmla="*/ 21810 w 606157"/>
                <a:gd name="connsiteY22" fmla="*/ 385279 h 606722"/>
                <a:gd name="connsiteX23" fmla="*/ 0 w 606157"/>
                <a:gd name="connsiteY23" fmla="*/ 363595 h 606722"/>
                <a:gd name="connsiteX24" fmla="*/ 0 w 606157"/>
                <a:gd name="connsiteY24" fmla="*/ 186122 h 606722"/>
                <a:gd name="connsiteX25" fmla="*/ 38457 w 606157"/>
                <a:gd name="connsiteY25" fmla="*/ 147552 h 606722"/>
                <a:gd name="connsiteX26" fmla="*/ 222975 w 606157"/>
                <a:gd name="connsiteY26" fmla="*/ 147058 h 606722"/>
                <a:gd name="connsiteX27" fmla="*/ 282512 w 606157"/>
                <a:gd name="connsiteY27" fmla="*/ 147058 h 606722"/>
                <a:gd name="connsiteX28" fmla="*/ 270498 w 606157"/>
                <a:gd name="connsiteY28" fmla="*/ 159057 h 606722"/>
                <a:gd name="connsiteX29" fmla="*/ 270498 w 606157"/>
                <a:gd name="connsiteY29" fmla="*/ 169278 h 606722"/>
                <a:gd name="connsiteX30" fmla="*/ 283224 w 606157"/>
                <a:gd name="connsiteY30" fmla="*/ 181988 h 606722"/>
                <a:gd name="connsiteX31" fmla="*/ 273345 w 606157"/>
                <a:gd name="connsiteY31" fmla="*/ 292199 h 606722"/>
                <a:gd name="connsiteX32" fmla="*/ 276193 w 606157"/>
                <a:gd name="connsiteY32" fmla="*/ 302953 h 606722"/>
                <a:gd name="connsiteX33" fmla="*/ 297196 w 606157"/>
                <a:gd name="connsiteY33" fmla="*/ 332550 h 606722"/>
                <a:gd name="connsiteX34" fmla="*/ 303070 w 606157"/>
                <a:gd name="connsiteY34" fmla="*/ 335572 h 606722"/>
                <a:gd name="connsiteX35" fmla="*/ 309032 w 606157"/>
                <a:gd name="connsiteY35" fmla="*/ 332550 h 606722"/>
                <a:gd name="connsiteX36" fmla="*/ 329946 w 606157"/>
                <a:gd name="connsiteY36" fmla="*/ 302953 h 606722"/>
                <a:gd name="connsiteX37" fmla="*/ 332883 w 606157"/>
                <a:gd name="connsiteY37" fmla="*/ 292199 h 606722"/>
                <a:gd name="connsiteX38" fmla="*/ 323004 w 606157"/>
                <a:gd name="connsiteY38" fmla="*/ 181988 h 606722"/>
                <a:gd name="connsiteX39" fmla="*/ 335641 w 606157"/>
                <a:gd name="connsiteY39" fmla="*/ 169278 h 606722"/>
                <a:gd name="connsiteX40" fmla="*/ 335641 w 606157"/>
                <a:gd name="connsiteY40" fmla="*/ 159057 h 606722"/>
                <a:gd name="connsiteX41" fmla="*/ 323627 w 606157"/>
                <a:gd name="connsiteY41" fmla="*/ 147058 h 606722"/>
                <a:gd name="connsiteX42" fmla="*/ 385033 w 606157"/>
                <a:gd name="connsiteY42" fmla="*/ 147058 h 606722"/>
                <a:gd name="connsiteX43" fmla="*/ 385033 w 606157"/>
                <a:gd name="connsiteY43" fmla="*/ 147147 h 606722"/>
                <a:gd name="connsiteX44" fmla="*/ 421699 w 606157"/>
                <a:gd name="connsiteY44" fmla="*/ 185721 h 606722"/>
                <a:gd name="connsiteX45" fmla="*/ 421699 w 606157"/>
                <a:gd name="connsiteY45" fmla="*/ 363214 h 606722"/>
                <a:gd name="connsiteX46" fmla="*/ 399895 w 606157"/>
                <a:gd name="connsiteY46" fmla="*/ 384901 h 606722"/>
                <a:gd name="connsiteX47" fmla="*/ 373375 w 606157"/>
                <a:gd name="connsiteY47" fmla="*/ 384901 h 606722"/>
                <a:gd name="connsiteX48" fmla="*/ 371506 w 606157"/>
                <a:gd name="connsiteY48" fmla="*/ 424363 h 606722"/>
                <a:gd name="connsiteX49" fmla="*/ 365455 w 606157"/>
                <a:gd name="connsiteY49" fmla="*/ 548084 h 606722"/>
                <a:gd name="connsiteX50" fmla="*/ 304582 w 606157"/>
                <a:gd name="connsiteY50" fmla="*/ 605945 h 606722"/>
                <a:gd name="connsiteX51" fmla="*/ 242464 w 606157"/>
                <a:gd name="connsiteY51" fmla="*/ 546840 h 606722"/>
                <a:gd name="connsiteX52" fmla="*/ 236502 w 606157"/>
                <a:gd name="connsiteY52" fmla="*/ 424363 h 606722"/>
                <a:gd name="connsiteX53" fmla="*/ 234544 w 606157"/>
                <a:gd name="connsiteY53" fmla="*/ 384901 h 606722"/>
                <a:gd name="connsiteX54" fmla="*/ 206244 w 606157"/>
                <a:gd name="connsiteY54" fmla="*/ 384901 h 606722"/>
                <a:gd name="connsiteX55" fmla="*/ 184529 w 606157"/>
                <a:gd name="connsiteY55" fmla="*/ 363214 h 606722"/>
                <a:gd name="connsiteX56" fmla="*/ 184529 w 606157"/>
                <a:gd name="connsiteY56" fmla="*/ 185721 h 606722"/>
                <a:gd name="connsiteX57" fmla="*/ 222975 w 606157"/>
                <a:gd name="connsiteY57" fmla="*/ 147058 h 606722"/>
                <a:gd name="connsiteX58" fmla="*/ 488454 w 606157"/>
                <a:gd name="connsiteY58" fmla="*/ 706 h 606722"/>
                <a:gd name="connsiteX59" fmla="*/ 550481 w 606157"/>
                <a:gd name="connsiteY59" fmla="*/ 62663 h 606722"/>
                <a:gd name="connsiteX60" fmla="*/ 488454 w 606157"/>
                <a:gd name="connsiteY60" fmla="*/ 124620 h 606722"/>
                <a:gd name="connsiteX61" fmla="*/ 426427 w 606157"/>
                <a:gd name="connsiteY61" fmla="*/ 62663 h 606722"/>
                <a:gd name="connsiteX62" fmla="*/ 488454 w 606157"/>
                <a:gd name="connsiteY62" fmla="*/ 706 h 606722"/>
                <a:gd name="connsiteX63" fmla="*/ 119538 w 606157"/>
                <a:gd name="connsiteY63" fmla="*/ 353 h 606722"/>
                <a:gd name="connsiteX64" fmla="*/ 181565 w 606157"/>
                <a:gd name="connsiteY64" fmla="*/ 62310 h 606722"/>
                <a:gd name="connsiteX65" fmla="*/ 119538 w 606157"/>
                <a:gd name="connsiteY65" fmla="*/ 124267 h 606722"/>
                <a:gd name="connsiteX66" fmla="*/ 57511 w 606157"/>
                <a:gd name="connsiteY66" fmla="*/ 62310 h 606722"/>
                <a:gd name="connsiteX67" fmla="*/ 119538 w 606157"/>
                <a:gd name="connsiteY67" fmla="*/ 353 h 606722"/>
                <a:gd name="connsiteX68" fmla="*/ 303961 w 606157"/>
                <a:gd name="connsiteY68" fmla="*/ 0 h 606722"/>
                <a:gd name="connsiteX69" fmla="*/ 366024 w 606157"/>
                <a:gd name="connsiteY69" fmla="*/ 61957 h 606722"/>
                <a:gd name="connsiteX70" fmla="*/ 303961 w 606157"/>
                <a:gd name="connsiteY70" fmla="*/ 123914 h 606722"/>
                <a:gd name="connsiteX71" fmla="*/ 241898 w 606157"/>
                <a:gd name="connsiteY71" fmla="*/ 61957 h 606722"/>
                <a:gd name="connsiteX72" fmla="*/ 303961 w 606157"/>
                <a:gd name="connsiteY72"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Lst>
              <a:rect l="l" t="t" r="r" b="b"/>
              <a:pathLst>
                <a:path w="606157" h="606722">
                  <a:moveTo>
                    <a:pt x="451337" y="147905"/>
                  </a:moveTo>
                  <a:lnTo>
                    <a:pt x="569477" y="147905"/>
                  </a:lnTo>
                  <a:cubicBezTo>
                    <a:pt x="589954" y="148971"/>
                    <a:pt x="606157" y="165856"/>
                    <a:pt x="606157" y="186562"/>
                  </a:cubicBezTo>
                  <a:lnTo>
                    <a:pt x="606157" y="363939"/>
                  </a:lnTo>
                  <a:cubicBezTo>
                    <a:pt x="606157" y="375936"/>
                    <a:pt x="596453" y="385711"/>
                    <a:pt x="584434" y="385711"/>
                  </a:cubicBezTo>
                  <a:lnTo>
                    <a:pt x="557904" y="385711"/>
                  </a:lnTo>
                  <a:lnTo>
                    <a:pt x="549980" y="548781"/>
                  </a:lnTo>
                  <a:cubicBezTo>
                    <a:pt x="548378" y="581217"/>
                    <a:pt x="521580" y="606722"/>
                    <a:pt x="489085" y="606722"/>
                  </a:cubicBezTo>
                  <a:cubicBezTo>
                    <a:pt x="455877" y="606722"/>
                    <a:pt x="428456" y="580684"/>
                    <a:pt x="426854" y="547537"/>
                  </a:cubicBezTo>
                  <a:lnTo>
                    <a:pt x="420711" y="420814"/>
                  </a:lnTo>
                  <a:cubicBezTo>
                    <a:pt x="444482" y="412194"/>
                    <a:pt x="461219" y="389355"/>
                    <a:pt x="461219" y="363228"/>
                  </a:cubicBezTo>
                  <a:lnTo>
                    <a:pt x="461219" y="185762"/>
                  </a:lnTo>
                  <a:cubicBezTo>
                    <a:pt x="461219" y="172077"/>
                    <a:pt x="457658" y="159102"/>
                    <a:pt x="451337" y="147905"/>
                  </a:cubicBezTo>
                  <a:close/>
                  <a:moveTo>
                    <a:pt x="38457" y="147552"/>
                  </a:moveTo>
                  <a:lnTo>
                    <a:pt x="155074" y="147552"/>
                  </a:lnTo>
                  <a:cubicBezTo>
                    <a:pt x="148664" y="158839"/>
                    <a:pt x="145014" y="171902"/>
                    <a:pt x="145014" y="185766"/>
                  </a:cubicBezTo>
                  <a:lnTo>
                    <a:pt x="145014" y="363239"/>
                  </a:lnTo>
                  <a:cubicBezTo>
                    <a:pt x="145014" y="389811"/>
                    <a:pt x="162284" y="413184"/>
                    <a:pt x="187210" y="421360"/>
                  </a:cubicBezTo>
                  <a:lnTo>
                    <a:pt x="181068" y="548444"/>
                  </a:lnTo>
                  <a:cubicBezTo>
                    <a:pt x="179465" y="580881"/>
                    <a:pt x="152670" y="606298"/>
                    <a:pt x="120178" y="606298"/>
                  </a:cubicBezTo>
                  <a:cubicBezTo>
                    <a:pt x="86973" y="606298"/>
                    <a:pt x="59555" y="580348"/>
                    <a:pt x="57952" y="547200"/>
                  </a:cubicBezTo>
                  <a:lnTo>
                    <a:pt x="50029" y="385279"/>
                  </a:lnTo>
                  <a:lnTo>
                    <a:pt x="21810" y="385279"/>
                  </a:lnTo>
                  <a:cubicBezTo>
                    <a:pt x="9792" y="385279"/>
                    <a:pt x="0" y="375592"/>
                    <a:pt x="0" y="363595"/>
                  </a:cubicBezTo>
                  <a:lnTo>
                    <a:pt x="0" y="186122"/>
                  </a:lnTo>
                  <a:cubicBezTo>
                    <a:pt x="0" y="164882"/>
                    <a:pt x="17181" y="147641"/>
                    <a:pt x="38457" y="147552"/>
                  </a:cubicBezTo>
                  <a:close/>
                  <a:moveTo>
                    <a:pt x="222975" y="147058"/>
                  </a:moveTo>
                  <a:lnTo>
                    <a:pt x="282512" y="147058"/>
                  </a:lnTo>
                  <a:lnTo>
                    <a:pt x="270498" y="159057"/>
                  </a:lnTo>
                  <a:cubicBezTo>
                    <a:pt x="267739" y="161901"/>
                    <a:pt x="267739" y="166523"/>
                    <a:pt x="270498" y="169278"/>
                  </a:cubicBezTo>
                  <a:lnTo>
                    <a:pt x="283224" y="181988"/>
                  </a:lnTo>
                  <a:lnTo>
                    <a:pt x="273345" y="292199"/>
                  </a:lnTo>
                  <a:cubicBezTo>
                    <a:pt x="272989" y="296021"/>
                    <a:pt x="274057" y="299754"/>
                    <a:pt x="276193" y="302953"/>
                  </a:cubicBezTo>
                  <a:lnTo>
                    <a:pt x="297196" y="332550"/>
                  </a:lnTo>
                  <a:cubicBezTo>
                    <a:pt x="298531" y="334417"/>
                    <a:pt x="300756" y="335572"/>
                    <a:pt x="303070" y="335572"/>
                  </a:cubicBezTo>
                  <a:cubicBezTo>
                    <a:pt x="305472" y="335572"/>
                    <a:pt x="307608" y="334417"/>
                    <a:pt x="309032" y="332550"/>
                  </a:cubicBezTo>
                  <a:lnTo>
                    <a:pt x="329946" y="302953"/>
                  </a:lnTo>
                  <a:cubicBezTo>
                    <a:pt x="332171" y="299754"/>
                    <a:pt x="333239" y="296021"/>
                    <a:pt x="332883" y="292199"/>
                  </a:cubicBezTo>
                  <a:lnTo>
                    <a:pt x="323004" y="181988"/>
                  </a:lnTo>
                  <a:lnTo>
                    <a:pt x="335641" y="169278"/>
                  </a:lnTo>
                  <a:cubicBezTo>
                    <a:pt x="338489" y="166523"/>
                    <a:pt x="338489" y="161901"/>
                    <a:pt x="335641" y="159057"/>
                  </a:cubicBezTo>
                  <a:lnTo>
                    <a:pt x="323627" y="147058"/>
                  </a:lnTo>
                  <a:lnTo>
                    <a:pt x="385033" y="147058"/>
                  </a:lnTo>
                  <a:lnTo>
                    <a:pt x="385033" y="147147"/>
                  </a:lnTo>
                  <a:cubicBezTo>
                    <a:pt x="405413" y="148214"/>
                    <a:pt x="421699" y="165101"/>
                    <a:pt x="421699" y="185721"/>
                  </a:cubicBezTo>
                  <a:lnTo>
                    <a:pt x="421699" y="363214"/>
                  </a:lnTo>
                  <a:cubicBezTo>
                    <a:pt x="421699" y="375213"/>
                    <a:pt x="411910" y="384901"/>
                    <a:pt x="399895" y="384901"/>
                  </a:cubicBezTo>
                  <a:lnTo>
                    <a:pt x="373375" y="384901"/>
                  </a:lnTo>
                  <a:lnTo>
                    <a:pt x="371506" y="424363"/>
                  </a:lnTo>
                  <a:lnTo>
                    <a:pt x="365455" y="548084"/>
                  </a:lnTo>
                  <a:cubicBezTo>
                    <a:pt x="363853" y="580525"/>
                    <a:pt x="337154" y="605945"/>
                    <a:pt x="304582" y="605945"/>
                  </a:cubicBezTo>
                  <a:cubicBezTo>
                    <a:pt x="271388" y="605945"/>
                    <a:pt x="244066" y="579903"/>
                    <a:pt x="242464" y="546840"/>
                  </a:cubicBezTo>
                  <a:lnTo>
                    <a:pt x="236502" y="424363"/>
                  </a:lnTo>
                  <a:lnTo>
                    <a:pt x="234544" y="384901"/>
                  </a:lnTo>
                  <a:lnTo>
                    <a:pt x="206244" y="384901"/>
                  </a:lnTo>
                  <a:cubicBezTo>
                    <a:pt x="194229" y="384901"/>
                    <a:pt x="184529" y="375213"/>
                    <a:pt x="184529" y="363214"/>
                  </a:cubicBezTo>
                  <a:lnTo>
                    <a:pt x="184529" y="185721"/>
                  </a:lnTo>
                  <a:cubicBezTo>
                    <a:pt x="184529" y="164479"/>
                    <a:pt x="201705" y="147236"/>
                    <a:pt x="222975" y="147058"/>
                  </a:cubicBezTo>
                  <a:close/>
                  <a:moveTo>
                    <a:pt x="488454" y="706"/>
                  </a:moveTo>
                  <a:cubicBezTo>
                    <a:pt x="522711" y="706"/>
                    <a:pt x="550481" y="28445"/>
                    <a:pt x="550481" y="62663"/>
                  </a:cubicBezTo>
                  <a:cubicBezTo>
                    <a:pt x="550481" y="96881"/>
                    <a:pt x="522711" y="124620"/>
                    <a:pt x="488454" y="124620"/>
                  </a:cubicBezTo>
                  <a:cubicBezTo>
                    <a:pt x="454197" y="124620"/>
                    <a:pt x="426427" y="96881"/>
                    <a:pt x="426427" y="62663"/>
                  </a:cubicBezTo>
                  <a:cubicBezTo>
                    <a:pt x="426427" y="28445"/>
                    <a:pt x="454197" y="706"/>
                    <a:pt x="488454" y="706"/>
                  </a:cubicBezTo>
                  <a:close/>
                  <a:moveTo>
                    <a:pt x="119538" y="353"/>
                  </a:moveTo>
                  <a:cubicBezTo>
                    <a:pt x="153795" y="353"/>
                    <a:pt x="181565" y="28092"/>
                    <a:pt x="181565" y="62310"/>
                  </a:cubicBezTo>
                  <a:cubicBezTo>
                    <a:pt x="181565" y="96528"/>
                    <a:pt x="153795" y="124267"/>
                    <a:pt x="119538" y="124267"/>
                  </a:cubicBezTo>
                  <a:cubicBezTo>
                    <a:pt x="85281" y="124267"/>
                    <a:pt x="57511" y="96528"/>
                    <a:pt x="57511" y="62310"/>
                  </a:cubicBezTo>
                  <a:cubicBezTo>
                    <a:pt x="57511" y="28092"/>
                    <a:pt x="85281" y="353"/>
                    <a:pt x="119538" y="353"/>
                  </a:cubicBezTo>
                  <a:close/>
                  <a:moveTo>
                    <a:pt x="303961" y="0"/>
                  </a:moveTo>
                  <a:cubicBezTo>
                    <a:pt x="338237" y="0"/>
                    <a:pt x="366024" y="27739"/>
                    <a:pt x="366024" y="61957"/>
                  </a:cubicBezTo>
                  <a:cubicBezTo>
                    <a:pt x="366024" y="96175"/>
                    <a:pt x="338237" y="123914"/>
                    <a:pt x="303961" y="123914"/>
                  </a:cubicBezTo>
                  <a:cubicBezTo>
                    <a:pt x="269685" y="123914"/>
                    <a:pt x="241898" y="96175"/>
                    <a:pt x="241898" y="61957"/>
                  </a:cubicBezTo>
                  <a:cubicBezTo>
                    <a:pt x="241898" y="27739"/>
                    <a:pt x="269685" y="0"/>
                    <a:pt x="303961" y="0"/>
                  </a:cubicBezTo>
                  <a:close/>
                </a:path>
              </a:pathLst>
            </a:custGeom>
            <a:solidFill>
              <a:schemeClr val="bg1"/>
            </a:solidFill>
            <a:ln>
              <a:noFill/>
            </a:ln>
          </p:spPr>
          <p:txBody>
            <a:bodyPr wrap="square" lIns="91440" tIns="45720" rIns="91440" bIns="45720" anchor="ctr">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ctr"/>
              <a:endParaRPr>
                <a:solidFill>
                  <a:schemeClr val="tx1">
                    <a:lumMod val="75000"/>
                    <a:lumOff val="25000"/>
                  </a:schemeClr>
                </a:solidFill>
              </a:endParaRPr>
            </a:p>
          </p:txBody>
        </p:sp>
      </p:grpSp>
      <p:sp>
        <p:nvSpPr>
          <p:cNvPr id="15" name="íś1íḍè">
            <a:extLst>
              <a:ext uri="{FF2B5EF4-FFF2-40B4-BE49-F238E27FC236}">
                <a16:creationId xmlns:a16="http://schemas.microsoft.com/office/drawing/2014/main" xmlns="" id="{6350CAAB-AC40-4998-9DD2-12CFF1DFE1DC}"/>
              </a:ext>
            </a:extLst>
          </p:cNvPr>
          <p:cNvSpPr/>
          <p:nvPr/>
        </p:nvSpPr>
        <p:spPr>
          <a:xfrm>
            <a:off x="1828862" y="2673846"/>
            <a:ext cx="2277030" cy="332654"/>
          </a:xfrm>
          <a:prstGeom prst="rect">
            <a:avLst/>
          </a:prstGeom>
        </p:spPr>
        <p:txBody>
          <a:bodyPr wrap="square" lIns="91440" tIns="45720" rIns="91440" bIns="45720" anchor="b"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r>
              <a:rPr lang="en-US" altLang="zh-CN" sz="2000" b="1" dirty="0">
                <a:solidFill>
                  <a:schemeClr val="tx1">
                    <a:lumMod val="75000"/>
                    <a:lumOff val="25000"/>
                  </a:schemeClr>
                </a:solidFill>
                <a:latin typeface="思源黑体 CN Bold" panose="020B0800000000000000" pitchFamily="34" charset="-122"/>
                <a:ea typeface="思源黑体 CN Bold" panose="020B0800000000000000" pitchFamily="34" charset="-122"/>
              </a:rPr>
              <a:t>01</a:t>
            </a:r>
            <a:endParaRPr lang="zh-CN" altLang="en-US" sz="2000" b="1" dirty="0">
              <a:solidFill>
                <a:schemeClr val="tx1">
                  <a:lumMod val="75000"/>
                  <a:lumOff val="25000"/>
                </a:schemeClr>
              </a:solidFill>
              <a:latin typeface="思源黑体 CN Bold" panose="020B0800000000000000" pitchFamily="34" charset="-122"/>
              <a:ea typeface="思源黑体 CN Bold" panose="020B0800000000000000" pitchFamily="34" charset="-122"/>
            </a:endParaRPr>
          </a:p>
        </p:txBody>
      </p:sp>
      <p:sp>
        <p:nvSpPr>
          <p:cNvPr id="16" name="íś1íḍè">
            <a:extLst>
              <a:ext uri="{FF2B5EF4-FFF2-40B4-BE49-F238E27FC236}">
                <a16:creationId xmlns:a16="http://schemas.microsoft.com/office/drawing/2014/main" xmlns="" id="{F2896587-ABE8-422C-95DD-D2C6300EE187}"/>
              </a:ext>
            </a:extLst>
          </p:cNvPr>
          <p:cNvSpPr/>
          <p:nvPr/>
        </p:nvSpPr>
        <p:spPr>
          <a:xfrm>
            <a:off x="7981574" y="2673846"/>
            <a:ext cx="2277030" cy="332654"/>
          </a:xfrm>
          <a:prstGeom prst="rect">
            <a:avLst/>
          </a:prstGeom>
        </p:spPr>
        <p:txBody>
          <a:bodyPr wrap="square" lIns="91440" tIns="45720" rIns="91440" bIns="45720" anchor="b"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r"/>
            <a:r>
              <a:rPr lang="en-US" altLang="zh-CN" sz="2000" b="1" dirty="0">
                <a:solidFill>
                  <a:schemeClr val="tx1">
                    <a:lumMod val="75000"/>
                    <a:lumOff val="25000"/>
                  </a:schemeClr>
                </a:solidFill>
                <a:latin typeface="思源黑体 CN Bold" panose="020B0800000000000000" pitchFamily="34" charset="-122"/>
                <a:ea typeface="思源黑体 CN Bold" panose="020B0800000000000000" pitchFamily="34" charset="-122"/>
              </a:rPr>
              <a:t>02</a:t>
            </a:r>
            <a:endParaRPr lang="zh-CN" altLang="en-US" sz="2000" b="1" dirty="0">
              <a:solidFill>
                <a:schemeClr val="tx1">
                  <a:lumMod val="75000"/>
                  <a:lumOff val="25000"/>
                </a:schemeClr>
              </a:solidFill>
              <a:latin typeface="思源黑体 CN Bold" panose="020B0800000000000000" pitchFamily="34" charset="-122"/>
              <a:ea typeface="思源黑体 CN Bold" panose="020B0800000000000000" pitchFamily="34" charset="-122"/>
            </a:endParaRPr>
          </a:p>
        </p:txBody>
      </p:sp>
      <p:sp>
        <p:nvSpPr>
          <p:cNvPr id="18" name="íşḻîďe">
            <a:extLst>
              <a:ext uri="{FF2B5EF4-FFF2-40B4-BE49-F238E27FC236}">
                <a16:creationId xmlns:a16="http://schemas.microsoft.com/office/drawing/2014/main" xmlns="" id="{AD62A2BB-5B7A-4621-9370-A8032189CE29}"/>
              </a:ext>
            </a:extLst>
          </p:cNvPr>
          <p:cNvSpPr txBox="1"/>
          <p:nvPr/>
        </p:nvSpPr>
        <p:spPr>
          <a:xfrm>
            <a:off x="1765301" y="3434944"/>
            <a:ext cx="2934454" cy="1445986"/>
          </a:xfrm>
          <a:prstGeom prst="rect">
            <a:avLst/>
          </a:prstGeom>
          <a:noFill/>
          <a:ln>
            <a:noFill/>
          </a:ln>
        </p:spPr>
        <p:txBody>
          <a:bodyPr wrap="square" lIns="91440" tIns="45720" rIns="91440" bIns="45720" anchor="ctr"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50000"/>
              </a:lnSpc>
            </a:pPr>
            <a:r>
              <a:rPr lang="zh-CN" altLang="en-US" sz="1400" dirty="0">
                <a:solidFill>
                  <a:schemeClr val="tx1">
                    <a:lumMod val="75000"/>
                    <a:lumOff val="25000"/>
                  </a:schemeClr>
                </a:solidFill>
                <a:latin typeface="思源黑体 CN Normal" panose="020B0400000000000000" pitchFamily="34" charset="-122"/>
                <a:ea typeface="思源黑体 CN Normal" panose="020B0400000000000000" pitchFamily="34" charset="-122"/>
              </a:rPr>
              <a:t>在日常生活中，随处都可以看到浪费粮食的现象。也许你并未意识到自己在浪费，也许你认为浪费这一点点算不了什么，由于人们的生活过得越来越好，“节约”一词在人们的心里已日渐忽视和淡忘了</a:t>
            </a:r>
          </a:p>
        </p:txBody>
      </p:sp>
      <p:sp>
        <p:nvSpPr>
          <p:cNvPr id="20" name="íşḻîďe">
            <a:extLst>
              <a:ext uri="{FF2B5EF4-FFF2-40B4-BE49-F238E27FC236}">
                <a16:creationId xmlns:a16="http://schemas.microsoft.com/office/drawing/2014/main" xmlns="" id="{4AB64F96-FF7B-4AB9-8A31-70FCBAE06CAA}"/>
              </a:ext>
            </a:extLst>
          </p:cNvPr>
          <p:cNvSpPr txBox="1"/>
          <p:nvPr/>
        </p:nvSpPr>
        <p:spPr>
          <a:xfrm>
            <a:off x="7834835" y="3136610"/>
            <a:ext cx="2662898" cy="1445986"/>
          </a:xfrm>
          <a:prstGeom prst="rect">
            <a:avLst/>
          </a:prstGeom>
          <a:noFill/>
          <a:ln>
            <a:noFill/>
          </a:ln>
        </p:spPr>
        <p:txBody>
          <a:bodyPr wrap="square" lIns="91440" tIns="45720" rIns="91440" bIns="45720" anchor="ctr" anchorCtr="0">
            <a:no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gn="r">
              <a:lnSpc>
                <a:spcPct val="150000"/>
              </a:lnSpc>
            </a:pPr>
            <a:r>
              <a:rPr lang="zh-CN" altLang="en-US" sz="1400" dirty="0">
                <a:solidFill>
                  <a:schemeClr val="tx1">
                    <a:lumMod val="75000"/>
                    <a:lumOff val="25000"/>
                  </a:schemeClr>
                </a:solidFill>
                <a:latin typeface="思源黑体 CN Normal" panose="020B0400000000000000" pitchFamily="34" charset="-122"/>
                <a:ea typeface="思源黑体 CN Normal" panose="020B0400000000000000" pitchFamily="34" charset="-122"/>
              </a:rPr>
              <a:t>我国是一个人口大国，</a:t>
            </a:r>
            <a:r>
              <a:rPr lang="en-US" altLang="zh-CN" sz="1400" dirty="0">
                <a:solidFill>
                  <a:schemeClr val="tx1">
                    <a:lumMod val="75000"/>
                    <a:lumOff val="25000"/>
                  </a:schemeClr>
                </a:solidFill>
                <a:latin typeface="思源黑体 CN Normal" panose="020B0400000000000000" pitchFamily="34" charset="-122"/>
                <a:ea typeface="思源黑体 CN Normal" panose="020B0400000000000000" pitchFamily="34" charset="-122"/>
              </a:rPr>
              <a:t>13</a:t>
            </a:r>
            <a:r>
              <a:rPr lang="zh-CN" altLang="en-US" sz="1400" dirty="0">
                <a:solidFill>
                  <a:schemeClr val="tx1">
                    <a:lumMod val="75000"/>
                    <a:lumOff val="25000"/>
                  </a:schemeClr>
                </a:solidFill>
                <a:latin typeface="思源黑体 CN Normal" panose="020B0400000000000000" pitchFamily="34" charset="-122"/>
                <a:ea typeface="思源黑体 CN Normal" panose="020B0400000000000000" pitchFamily="34" charset="-122"/>
              </a:rPr>
              <a:t>亿人口，全世界人口的五分之一</a:t>
            </a:r>
            <a:r>
              <a:rPr lang="en-US" altLang="zh-CN" sz="1400" dirty="0">
                <a:solidFill>
                  <a:schemeClr val="tx1">
                    <a:lumMod val="75000"/>
                    <a:lumOff val="25000"/>
                  </a:schemeClr>
                </a:solidFill>
                <a:latin typeface="思源黑体 CN Normal" panose="020B0400000000000000" pitchFamily="34" charset="-122"/>
                <a:ea typeface="思源黑体 CN Normal" panose="020B0400000000000000" pitchFamily="34" charset="-122"/>
              </a:rPr>
              <a:t>,</a:t>
            </a:r>
            <a:r>
              <a:rPr lang="zh-CN" altLang="en-US" sz="1400" dirty="0">
                <a:solidFill>
                  <a:schemeClr val="tx1">
                    <a:lumMod val="75000"/>
                    <a:lumOff val="25000"/>
                  </a:schemeClr>
                </a:solidFill>
                <a:latin typeface="思源黑体 CN Normal" panose="020B0400000000000000" pitchFamily="34" charset="-122"/>
                <a:ea typeface="思源黑体 CN Normal" panose="020B0400000000000000" pitchFamily="34" charset="-122"/>
              </a:rPr>
              <a:t>如果每人每月浪费</a:t>
            </a:r>
            <a:r>
              <a:rPr lang="en-US" altLang="zh-CN" sz="1400" dirty="0">
                <a:solidFill>
                  <a:schemeClr val="tx1">
                    <a:lumMod val="75000"/>
                    <a:lumOff val="25000"/>
                  </a:schemeClr>
                </a:solidFill>
                <a:latin typeface="思源黑体 CN Normal" panose="020B0400000000000000" pitchFamily="34" charset="-122"/>
                <a:ea typeface="思源黑体 CN Normal" panose="020B0400000000000000" pitchFamily="34" charset="-122"/>
              </a:rPr>
              <a:t>500</a:t>
            </a:r>
            <a:r>
              <a:rPr lang="zh-CN" altLang="en-US" sz="1400" dirty="0">
                <a:solidFill>
                  <a:schemeClr val="tx1">
                    <a:lumMod val="75000"/>
                    <a:lumOff val="25000"/>
                  </a:schemeClr>
                </a:solidFill>
                <a:latin typeface="思源黑体 CN Normal" panose="020B0400000000000000" pitchFamily="34" charset="-122"/>
                <a:ea typeface="思源黑体 CN Normal" panose="020B0400000000000000" pitchFamily="34" charset="-122"/>
              </a:rPr>
              <a:t>克粮食</a:t>
            </a:r>
            <a:r>
              <a:rPr lang="en-US" altLang="zh-CN" sz="1400" dirty="0">
                <a:solidFill>
                  <a:schemeClr val="tx1">
                    <a:lumMod val="75000"/>
                    <a:lumOff val="25000"/>
                  </a:schemeClr>
                </a:solidFill>
                <a:latin typeface="思源黑体 CN Normal" panose="020B0400000000000000" pitchFamily="34" charset="-122"/>
                <a:ea typeface="思源黑体 CN Normal" panose="020B0400000000000000" pitchFamily="34" charset="-122"/>
              </a:rPr>
              <a:t>,</a:t>
            </a:r>
            <a:r>
              <a:rPr lang="zh-CN" altLang="en-US" sz="1400" dirty="0">
                <a:solidFill>
                  <a:schemeClr val="tx1">
                    <a:lumMod val="75000"/>
                    <a:lumOff val="25000"/>
                  </a:schemeClr>
                </a:solidFill>
                <a:latin typeface="思源黑体 CN Normal" panose="020B0400000000000000" pitchFamily="34" charset="-122"/>
                <a:ea typeface="思源黑体 CN Normal" panose="020B0400000000000000" pitchFamily="34" charset="-122"/>
              </a:rPr>
              <a:t>一年全国就浪费了</a:t>
            </a:r>
            <a:r>
              <a:rPr lang="en-US" altLang="zh-CN" sz="1400" dirty="0">
                <a:solidFill>
                  <a:schemeClr val="tx1">
                    <a:lumMod val="75000"/>
                    <a:lumOff val="25000"/>
                  </a:schemeClr>
                </a:solidFill>
                <a:latin typeface="思源黑体 CN Normal" panose="020B0400000000000000" pitchFamily="34" charset="-122"/>
                <a:ea typeface="思源黑体 CN Normal" panose="020B0400000000000000" pitchFamily="34" charset="-122"/>
              </a:rPr>
              <a:t>78</a:t>
            </a:r>
            <a:r>
              <a:rPr lang="zh-CN" altLang="en-US" sz="1400" dirty="0">
                <a:solidFill>
                  <a:schemeClr val="tx1">
                    <a:lumMod val="75000"/>
                    <a:lumOff val="25000"/>
                  </a:schemeClr>
                </a:solidFill>
                <a:latin typeface="思源黑体 CN Normal" panose="020B0400000000000000" pitchFamily="34" charset="-122"/>
                <a:ea typeface="思源黑体 CN Normal" panose="020B0400000000000000" pitchFamily="34" charset="-122"/>
              </a:rPr>
              <a:t>万吨粮食</a:t>
            </a:r>
          </a:p>
        </p:txBody>
      </p:sp>
      <p:pic>
        <p:nvPicPr>
          <p:cNvPr id="21" name="图片 20">
            <a:extLst>
              <a:ext uri="{FF2B5EF4-FFF2-40B4-BE49-F238E27FC236}">
                <a16:creationId xmlns:a16="http://schemas.microsoft.com/office/drawing/2014/main" xmlns="" id="{7CA70FA6-724D-4350-A54A-1CF8B9A8D3C9}"/>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4320207" y="1102840"/>
            <a:ext cx="3752748" cy="4652319"/>
          </a:xfrm>
          <a:prstGeom prst="rect">
            <a:avLst/>
          </a:prstGeom>
        </p:spPr>
      </p:pic>
    </p:spTree>
    <p:extLst>
      <p:ext uri="{BB962C8B-B14F-4D97-AF65-F5344CB8AC3E}">
        <p14:creationId xmlns:p14="http://schemas.microsoft.com/office/powerpoint/2010/main" val="3215667488"/>
      </p:ext>
    </p:extLst>
  </p:cSld>
  <p:clrMapOvr>
    <a:masterClrMapping/>
  </p:clrMapOvr>
  <p:transition spd="slow" advClick="0" advTm="0">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childTnLst>
                          </p:cTn>
                        </p:par>
                        <p:par>
                          <p:cTn id="8" fill="hold">
                            <p:stCondLst>
                              <p:cond delay="500"/>
                            </p:stCondLst>
                            <p:childTnLst>
                              <p:par>
                                <p:cTn id="9" presetID="31"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1000" fill="hold"/>
                                        <p:tgtEl>
                                          <p:spTgt spid="2"/>
                                        </p:tgtEl>
                                        <p:attrNameLst>
                                          <p:attrName>ppt_w</p:attrName>
                                        </p:attrNameLst>
                                      </p:cBhvr>
                                      <p:tavLst>
                                        <p:tav tm="0">
                                          <p:val>
                                            <p:fltVal val="0"/>
                                          </p:val>
                                        </p:tav>
                                        <p:tav tm="100000">
                                          <p:val>
                                            <p:strVal val="#ppt_w"/>
                                          </p:val>
                                        </p:tav>
                                      </p:tavLst>
                                    </p:anim>
                                    <p:anim calcmode="lin" valueType="num">
                                      <p:cBhvr>
                                        <p:cTn id="12" dur="1000" fill="hold"/>
                                        <p:tgtEl>
                                          <p:spTgt spid="2"/>
                                        </p:tgtEl>
                                        <p:attrNameLst>
                                          <p:attrName>ppt_h</p:attrName>
                                        </p:attrNameLst>
                                      </p:cBhvr>
                                      <p:tavLst>
                                        <p:tav tm="0">
                                          <p:val>
                                            <p:fltVal val="0"/>
                                          </p:val>
                                        </p:tav>
                                        <p:tav tm="100000">
                                          <p:val>
                                            <p:strVal val="#ppt_h"/>
                                          </p:val>
                                        </p:tav>
                                      </p:tavLst>
                                    </p:anim>
                                    <p:anim calcmode="lin" valueType="num">
                                      <p:cBhvr>
                                        <p:cTn id="13" dur="1000" fill="hold"/>
                                        <p:tgtEl>
                                          <p:spTgt spid="2"/>
                                        </p:tgtEl>
                                        <p:attrNameLst>
                                          <p:attrName>style.rotation</p:attrName>
                                        </p:attrNameLst>
                                      </p:cBhvr>
                                      <p:tavLst>
                                        <p:tav tm="0">
                                          <p:val>
                                            <p:fltVal val="90"/>
                                          </p:val>
                                        </p:tav>
                                        <p:tav tm="100000">
                                          <p:val>
                                            <p:fltVal val="0"/>
                                          </p:val>
                                        </p:tav>
                                      </p:tavLst>
                                    </p:anim>
                                    <p:animEffect transition="in" filter="fade">
                                      <p:cBhvr>
                                        <p:cTn id="14" dur="1000"/>
                                        <p:tgtEl>
                                          <p:spTgt spid="2"/>
                                        </p:tgtEl>
                                      </p:cBhvr>
                                    </p:animEffect>
                                  </p:childTnLst>
                                </p:cTn>
                              </p:par>
                              <p:par>
                                <p:cTn id="15" presetID="31" presetClass="entr" presetSubtype="0" fill="hold" nodeType="with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1000" fill="hold"/>
                                        <p:tgtEl>
                                          <p:spTgt spid="3"/>
                                        </p:tgtEl>
                                        <p:attrNameLst>
                                          <p:attrName>ppt_w</p:attrName>
                                        </p:attrNameLst>
                                      </p:cBhvr>
                                      <p:tavLst>
                                        <p:tav tm="0">
                                          <p:val>
                                            <p:fltVal val="0"/>
                                          </p:val>
                                        </p:tav>
                                        <p:tav tm="100000">
                                          <p:val>
                                            <p:strVal val="#ppt_w"/>
                                          </p:val>
                                        </p:tav>
                                      </p:tavLst>
                                    </p:anim>
                                    <p:anim calcmode="lin" valueType="num">
                                      <p:cBhvr>
                                        <p:cTn id="18" dur="1000" fill="hold"/>
                                        <p:tgtEl>
                                          <p:spTgt spid="3"/>
                                        </p:tgtEl>
                                        <p:attrNameLst>
                                          <p:attrName>ppt_h</p:attrName>
                                        </p:attrNameLst>
                                      </p:cBhvr>
                                      <p:tavLst>
                                        <p:tav tm="0">
                                          <p:val>
                                            <p:fltVal val="0"/>
                                          </p:val>
                                        </p:tav>
                                        <p:tav tm="100000">
                                          <p:val>
                                            <p:strVal val="#ppt_h"/>
                                          </p:val>
                                        </p:tav>
                                      </p:tavLst>
                                    </p:anim>
                                    <p:anim calcmode="lin" valueType="num">
                                      <p:cBhvr>
                                        <p:cTn id="19" dur="1000" fill="hold"/>
                                        <p:tgtEl>
                                          <p:spTgt spid="3"/>
                                        </p:tgtEl>
                                        <p:attrNameLst>
                                          <p:attrName>style.rotation</p:attrName>
                                        </p:attrNameLst>
                                      </p:cBhvr>
                                      <p:tavLst>
                                        <p:tav tm="0">
                                          <p:val>
                                            <p:fltVal val="90"/>
                                          </p:val>
                                        </p:tav>
                                        <p:tav tm="100000">
                                          <p:val>
                                            <p:fltVal val="0"/>
                                          </p:val>
                                        </p:tav>
                                      </p:tavLst>
                                    </p:anim>
                                    <p:animEffect transition="in" filter="fade">
                                      <p:cBhvr>
                                        <p:cTn id="20" dur="1000"/>
                                        <p:tgtEl>
                                          <p:spTgt spid="3"/>
                                        </p:tgtEl>
                                      </p:cBhvr>
                                    </p:animEffect>
                                  </p:childTnLst>
                                </p:cTn>
                              </p:par>
                            </p:childTnLst>
                          </p:cTn>
                        </p:par>
                        <p:par>
                          <p:cTn id="21" fill="hold">
                            <p:stCondLst>
                              <p:cond delay="1500"/>
                            </p:stCondLst>
                            <p:childTnLst>
                              <p:par>
                                <p:cTn id="22" presetID="10" presetClass="entr" presetSubtype="0" fill="hold" grpId="0" nodeType="after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500"/>
                                        <p:tgtEl>
                                          <p:spTgt spid="15"/>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500"/>
                                        <p:tgtEl>
                                          <p:spTgt spid="16"/>
                                        </p:tgtEl>
                                      </p:cBhvr>
                                    </p:animEffect>
                                  </p:childTnLst>
                                </p:cTn>
                              </p:par>
                            </p:childTnLst>
                          </p:cTn>
                        </p:par>
                        <p:par>
                          <p:cTn id="28" fill="hold">
                            <p:stCondLst>
                              <p:cond delay="2000"/>
                            </p:stCondLst>
                            <p:childTnLst>
                              <p:par>
                                <p:cTn id="29" presetID="18" presetClass="entr" presetSubtype="6" fill="hold" grpId="0" nodeType="after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strips(downRight)">
                                      <p:cBhvr>
                                        <p:cTn id="31" dur="500"/>
                                        <p:tgtEl>
                                          <p:spTgt spid="18"/>
                                        </p:tgtEl>
                                      </p:cBhvr>
                                    </p:animEffect>
                                  </p:childTnLst>
                                </p:cTn>
                              </p:par>
                              <p:par>
                                <p:cTn id="32" presetID="18" presetClass="entr" presetSubtype="6" fill="hold" grpId="0" nodeType="withEffect">
                                  <p:stCondLst>
                                    <p:cond delay="0"/>
                                  </p:stCondLst>
                                  <p:childTnLst>
                                    <p:set>
                                      <p:cBhvr>
                                        <p:cTn id="33" dur="1" fill="hold">
                                          <p:stCondLst>
                                            <p:cond delay="0"/>
                                          </p:stCondLst>
                                        </p:cTn>
                                        <p:tgtEl>
                                          <p:spTgt spid="20"/>
                                        </p:tgtEl>
                                        <p:attrNameLst>
                                          <p:attrName>style.visibility</p:attrName>
                                        </p:attrNameLst>
                                      </p:cBhvr>
                                      <p:to>
                                        <p:strVal val="visible"/>
                                      </p:to>
                                    </p:set>
                                    <p:animEffect transition="in" filter="strips(downRight)">
                                      <p:cBhvr>
                                        <p:cTn id="34" dur="500"/>
                                        <p:tgtEl>
                                          <p:spTgt spid="20"/>
                                        </p:tgtEl>
                                      </p:cBhvr>
                                    </p:animEffect>
                                  </p:childTnLst>
                                </p:cTn>
                              </p:par>
                            </p:childTnLst>
                          </p:cTn>
                        </p:par>
                        <p:par>
                          <p:cTn id="35" fill="hold">
                            <p:stCondLst>
                              <p:cond delay="2500"/>
                            </p:stCondLst>
                            <p:childTnLst>
                              <p:par>
                                <p:cTn id="36" presetID="42" presetClass="entr" presetSubtype="0" fill="hold" nodeType="afterEffect">
                                  <p:stCondLst>
                                    <p:cond delay="0"/>
                                  </p:stCondLst>
                                  <p:childTnLst>
                                    <p:set>
                                      <p:cBhvr>
                                        <p:cTn id="37" dur="1" fill="hold">
                                          <p:stCondLst>
                                            <p:cond delay="0"/>
                                          </p:stCondLst>
                                        </p:cTn>
                                        <p:tgtEl>
                                          <p:spTgt spid="21"/>
                                        </p:tgtEl>
                                        <p:attrNameLst>
                                          <p:attrName>style.visibility</p:attrName>
                                        </p:attrNameLst>
                                      </p:cBhvr>
                                      <p:to>
                                        <p:strVal val="visible"/>
                                      </p:to>
                                    </p:set>
                                    <p:animEffect transition="in" filter="fade">
                                      <p:cBhvr>
                                        <p:cTn id="38" dur="1000"/>
                                        <p:tgtEl>
                                          <p:spTgt spid="21"/>
                                        </p:tgtEl>
                                      </p:cBhvr>
                                    </p:animEffect>
                                    <p:anim calcmode="lin" valueType="num">
                                      <p:cBhvr>
                                        <p:cTn id="39" dur="1000" fill="hold"/>
                                        <p:tgtEl>
                                          <p:spTgt spid="21"/>
                                        </p:tgtEl>
                                        <p:attrNameLst>
                                          <p:attrName>ppt_x</p:attrName>
                                        </p:attrNameLst>
                                      </p:cBhvr>
                                      <p:tavLst>
                                        <p:tav tm="0">
                                          <p:val>
                                            <p:strVal val="#ppt_x"/>
                                          </p:val>
                                        </p:tav>
                                        <p:tav tm="100000">
                                          <p:val>
                                            <p:strVal val="#ppt_x"/>
                                          </p:val>
                                        </p:tav>
                                      </p:tavLst>
                                    </p:anim>
                                    <p:anim calcmode="lin" valueType="num">
                                      <p:cBhvr>
                                        <p:cTn id="40"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8" grpId="0"/>
      <p:bldP spid="2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a:extLst>
              <a:ext uri="{FF2B5EF4-FFF2-40B4-BE49-F238E27FC236}">
                <a16:creationId xmlns:a16="http://schemas.microsoft.com/office/drawing/2014/main" xmlns="" id="{746AB196-F2FB-4529-B6FF-DE3CDFBE59E4}"/>
              </a:ext>
            </a:extLst>
          </p:cNvPr>
          <p:cNvGrpSpPr/>
          <p:nvPr/>
        </p:nvGrpSpPr>
        <p:grpSpPr>
          <a:xfrm>
            <a:off x="0" y="0"/>
            <a:ext cx="12192000" cy="6858000"/>
            <a:chOff x="0" y="0"/>
            <a:chExt cx="12192000" cy="6858000"/>
          </a:xfrm>
        </p:grpSpPr>
        <p:sp>
          <p:nvSpPr>
            <p:cNvPr id="4" name="矩形 3">
              <a:extLst>
                <a:ext uri="{FF2B5EF4-FFF2-40B4-BE49-F238E27FC236}">
                  <a16:creationId xmlns:a16="http://schemas.microsoft.com/office/drawing/2014/main" xmlns="" id="{01B7B9C7-835E-471A-B1C5-6A1468D135C2}"/>
                </a:ext>
              </a:extLst>
            </p:cNvPr>
            <p:cNvSpPr/>
            <p:nvPr/>
          </p:nvSpPr>
          <p:spPr>
            <a:xfrm>
              <a:off x="0" y="0"/>
              <a:ext cx="12192000" cy="6858000"/>
            </a:xfrm>
            <a:prstGeom prst="rect">
              <a:avLst/>
            </a:prstGeom>
            <a:solidFill>
              <a:srgbClr val="5193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流程图: 手动输入 4">
              <a:extLst>
                <a:ext uri="{FF2B5EF4-FFF2-40B4-BE49-F238E27FC236}">
                  <a16:creationId xmlns:a16="http://schemas.microsoft.com/office/drawing/2014/main" xmlns="" id="{FCD2E720-3193-4090-985C-6EDA636D8C34}"/>
                </a:ext>
              </a:extLst>
            </p:cNvPr>
            <p:cNvSpPr/>
            <p:nvPr/>
          </p:nvSpPr>
          <p:spPr>
            <a:xfrm>
              <a:off x="0" y="2698955"/>
              <a:ext cx="12192000" cy="4159045"/>
            </a:xfrm>
            <a:prstGeom prst="flowChartManualInput">
              <a:avLst/>
            </a:prstGeom>
            <a:solidFill>
              <a:srgbClr val="FCCA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PA-圆角矩形标注 6">
            <a:extLst>
              <a:ext uri="{FF2B5EF4-FFF2-40B4-BE49-F238E27FC236}">
                <a16:creationId xmlns:a16="http://schemas.microsoft.com/office/drawing/2014/main" xmlns="" id="{77D43965-906D-4B67-8D19-879B865E1B93}"/>
              </a:ext>
            </a:extLst>
          </p:cNvPr>
          <p:cNvSpPr/>
          <p:nvPr>
            <p:custDataLst>
              <p:tags r:id="rId1"/>
            </p:custDataLst>
          </p:nvPr>
        </p:nvSpPr>
        <p:spPr>
          <a:xfrm>
            <a:off x="1470560" y="1176477"/>
            <a:ext cx="9054882" cy="4159046"/>
          </a:xfrm>
          <a:prstGeom prst="wedgeRoundRectCallout">
            <a:avLst>
              <a:gd name="adj1" fmla="val 30195"/>
              <a:gd name="adj2" fmla="val 58399"/>
              <a:gd name="adj3" fmla="val 16667"/>
            </a:avLst>
          </a:prstGeom>
          <a:solidFill>
            <a:schemeClr val="bg1"/>
          </a:solidFill>
          <a:ln>
            <a:noFill/>
          </a:ln>
          <a:effectLst>
            <a:outerShdw blurRad="50800" dist="38100" dir="8100000" sx="101000" sy="101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PA-图片 5">
            <a:extLst>
              <a:ext uri="{FF2B5EF4-FFF2-40B4-BE49-F238E27FC236}">
                <a16:creationId xmlns:a16="http://schemas.microsoft.com/office/drawing/2014/main" xmlns="" id="{3BA3C684-3ABA-4506-93EA-EA60A62483FB}"/>
              </a:ext>
            </a:extLst>
          </p:cNvPr>
          <p:cNvPicPr>
            <a:picLocks noChangeAspect="1"/>
          </p:cNvPicPr>
          <p:nvPr>
            <p:custDataLst>
              <p:tags r:id="rId2"/>
            </p:custDataLst>
          </p:nvPr>
        </p:nvPicPr>
        <p:blipFill>
          <a:blip r:embed="rId8" cstate="print">
            <a:extLst>
              <a:ext uri="{28A0092B-C50C-407E-A947-70E740481C1C}">
                <a14:useLocalDpi xmlns:a14="http://schemas.microsoft.com/office/drawing/2010/main" val="0"/>
              </a:ext>
            </a:extLst>
          </a:blip>
          <a:stretch>
            <a:fillRect/>
          </a:stretch>
        </p:blipFill>
        <p:spPr>
          <a:xfrm>
            <a:off x="8159801" y="3171418"/>
            <a:ext cx="4011561" cy="4011561"/>
          </a:xfrm>
          <a:prstGeom prst="rect">
            <a:avLst/>
          </a:prstGeom>
        </p:spPr>
      </p:pic>
      <p:pic>
        <p:nvPicPr>
          <p:cNvPr id="8" name="图片 7">
            <a:extLst>
              <a:ext uri="{FF2B5EF4-FFF2-40B4-BE49-F238E27FC236}">
                <a16:creationId xmlns:a16="http://schemas.microsoft.com/office/drawing/2014/main" xmlns="" id="{D8DE22E6-8D14-451D-BAA9-4DC58A4B3338}"/>
              </a:ext>
            </a:extLst>
          </p:cNvPr>
          <p:cNvPicPr>
            <a:picLocks noChangeAspect="1"/>
          </p:cNvPicPr>
          <p:nvPr/>
        </p:nvPicPr>
        <p:blipFill rotWithShape="1">
          <a:blip r:embed="rId9">
            <a:extLst>
              <a:ext uri="{28A0092B-C50C-407E-A947-70E740481C1C}">
                <a14:useLocalDpi xmlns:a14="http://schemas.microsoft.com/office/drawing/2010/main" val="0"/>
              </a:ext>
            </a:extLst>
          </a:blip>
          <a:srcRect b="56535"/>
          <a:stretch/>
        </p:blipFill>
        <p:spPr>
          <a:xfrm flipV="1">
            <a:off x="-1120294" y="6441"/>
            <a:ext cx="3261773" cy="1417733"/>
          </a:xfrm>
          <a:prstGeom prst="rect">
            <a:avLst/>
          </a:prstGeom>
        </p:spPr>
      </p:pic>
      <p:pic>
        <p:nvPicPr>
          <p:cNvPr id="9" name="图片 8">
            <a:extLst>
              <a:ext uri="{FF2B5EF4-FFF2-40B4-BE49-F238E27FC236}">
                <a16:creationId xmlns:a16="http://schemas.microsoft.com/office/drawing/2014/main" xmlns="" id="{8D308393-187F-4861-A626-1E1A5D1D1898}"/>
              </a:ext>
            </a:extLst>
          </p:cNvPr>
          <p:cNvPicPr>
            <a:picLocks noChangeAspect="1"/>
          </p:cNvPicPr>
          <p:nvPr/>
        </p:nvPicPr>
        <p:blipFill rotWithShape="1">
          <a:blip r:embed="rId9">
            <a:extLst>
              <a:ext uri="{28A0092B-C50C-407E-A947-70E740481C1C}">
                <a14:useLocalDpi xmlns:a14="http://schemas.microsoft.com/office/drawing/2010/main" val="0"/>
              </a:ext>
            </a:extLst>
          </a:blip>
          <a:srcRect b="56535"/>
          <a:stretch/>
        </p:blipFill>
        <p:spPr>
          <a:xfrm flipH="1" flipV="1">
            <a:off x="9854523" y="-42685"/>
            <a:ext cx="3261773" cy="1417733"/>
          </a:xfrm>
          <a:prstGeom prst="rect">
            <a:avLst/>
          </a:prstGeom>
        </p:spPr>
      </p:pic>
      <p:pic>
        <p:nvPicPr>
          <p:cNvPr id="12" name="图片 11">
            <a:extLst>
              <a:ext uri="{FF2B5EF4-FFF2-40B4-BE49-F238E27FC236}">
                <a16:creationId xmlns:a16="http://schemas.microsoft.com/office/drawing/2014/main" xmlns="" id="{A5543E36-99FC-436A-AAF4-FA65E47303F2}"/>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r="70455" b="81351"/>
          <a:stretch/>
        </p:blipFill>
        <p:spPr>
          <a:xfrm>
            <a:off x="114197" y="5450641"/>
            <a:ext cx="1653766" cy="1043858"/>
          </a:xfrm>
          <a:prstGeom prst="rect">
            <a:avLst/>
          </a:prstGeom>
        </p:spPr>
      </p:pic>
      <p:sp>
        <p:nvSpPr>
          <p:cNvPr id="13" name="文本">
            <a:extLst>
              <a:ext uri="{FF2B5EF4-FFF2-40B4-BE49-F238E27FC236}">
                <a16:creationId xmlns:a16="http://schemas.microsoft.com/office/drawing/2014/main" xmlns="" id="{E7A03EE8-A719-46AC-93CE-02C03D80D70C}"/>
              </a:ext>
            </a:extLst>
          </p:cNvPr>
          <p:cNvSpPr txBox="1">
            <a:spLocks noChangeArrowheads="1"/>
          </p:cNvSpPr>
          <p:nvPr>
            <p:custDataLst>
              <p:tags r:id="rId3"/>
            </p:custDataLst>
          </p:nvPr>
        </p:nvSpPr>
        <p:spPr bwMode="auto">
          <a:xfrm>
            <a:off x="2111708" y="3966864"/>
            <a:ext cx="6498891" cy="33179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dist" fontAlgn="base">
              <a:spcBef>
                <a:spcPct val="0"/>
              </a:spcBef>
              <a:spcAft>
                <a:spcPct val="0"/>
              </a:spcAft>
            </a:pPr>
            <a:r>
              <a:rPr lang="zh-CN" altLang="en-US" sz="1800" b="0" dirty="0">
                <a:solidFill>
                  <a:srgbClr val="FCCA2D"/>
                </a:solidFill>
                <a:latin typeface="思源黑体 CN Bold" panose="020B0800000000000000" pitchFamily="34" charset="-122"/>
                <a:ea typeface="思源黑体 CN Bold" panose="020B0800000000000000" pitchFamily="34" charset="-122"/>
                <a:sym typeface="字魂58号-创中黑" panose="00000500000000000000" pitchFamily="2" charset="-122"/>
              </a:rPr>
              <a:t>丨勤丨俭丨节丨约丨浪丨费丨可丨耻</a:t>
            </a:r>
            <a:endParaRPr lang="zh-CN" altLang="zh-CN" sz="1800" b="0" dirty="0">
              <a:solidFill>
                <a:srgbClr val="FCCA2D"/>
              </a:solidFill>
              <a:latin typeface="思源黑体 CN Bold" panose="020B0800000000000000" pitchFamily="34" charset="-122"/>
              <a:ea typeface="思源黑体 CN Bold" panose="020B0800000000000000" pitchFamily="34" charset="-122"/>
              <a:sym typeface="字魂58号-创中黑" panose="00000500000000000000" pitchFamily="2" charset="-122"/>
            </a:endParaRPr>
          </a:p>
        </p:txBody>
      </p:sp>
      <p:sp>
        <p:nvSpPr>
          <p:cNvPr id="14" name="PA-圆角矩形 13">
            <a:extLst>
              <a:ext uri="{FF2B5EF4-FFF2-40B4-BE49-F238E27FC236}">
                <a16:creationId xmlns:a16="http://schemas.microsoft.com/office/drawing/2014/main" xmlns="" id="{29ACE525-F4DB-46D3-91DF-0A6D089869D0}"/>
              </a:ext>
            </a:extLst>
          </p:cNvPr>
          <p:cNvSpPr/>
          <p:nvPr>
            <p:custDataLst>
              <p:tags r:id="rId4"/>
            </p:custDataLst>
          </p:nvPr>
        </p:nvSpPr>
        <p:spPr>
          <a:xfrm>
            <a:off x="2141479" y="1522477"/>
            <a:ext cx="2080001" cy="528895"/>
          </a:xfrm>
          <a:prstGeom prst="roundRect">
            <a:avLst/>
          </a:prstGeom>
          <a:solidFill>
            <a:srgbClr val="FCCA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bg1"/>
                </a:solidFill>
                <a:latin typeface="思源黑体 CN Bold" panose="020B0800000000000000" pitchFamily="34" charset="-122"/>
                <a:ea typeface="思源黑体 CN Bold" panose="020B0800000000000000" pitchFamily="34" charset="-122"/>
                <a:sym typeface="字魂58号-创中黑" panose="00000500000000000000" pitchFamily="2" charset="-122"/>
              </a:rPr>
              <a:t>PART   TWO</a:t>
            </a:r>
            <a:endParaRPr lang="zh-CN" altLang="en-US" sz="2400" dirty="0">
              <a:solidFill>
                <a:schemeClr val="bg1"/>
              </a:solidFill>
              <a:latin typeface="思源黑体 CN Bold" panose="020B0800000000000000" pitchFamily="34" charset="-122"/>
              <a:ea typeface="思源黑体 CN Bold" panose="020B0800000000000000" pitchFamily="34" charset="-122"/>
              <a:sym typeface="字魂58号-创中黑" panose="00000500000000000000" pitchFamily="2" charset="-122"/>
            </a:endParaRPr>
          </a:p>
        </p:txBody>
      </p:sp>
      <p:sp>
        <p:nvSpPr>
          <p:cNvPr id="15" name="文本">
            <a:extLst>
              <a:ext uri="{FF2B5EF4-FFF2-40B4-BE49-F238E27FC236}">
                <a16:creationId xmlns:a16="http://schemas.microsoft.com/office/drawing/2014/main" xmlns="" id="{A85B315D-DB21-46C4-AAE6-DCDDADEDF241}"/>
              </a:ext>
            </a:extLst>
          </p:cNvPr>
          <p:cNvSpPr txBox="1"/>
          <p:nvPr>
            <p:custDataLst>
              <p:tags r:id="rId5"/>
            </p:custDataLst>
          </p:nvPr>
        </p:nvSpPr>
        <p:spPr>
          <a:xfrm>
            <a:off x="2141479" y="2266898"/>
            <a:ext cx="3009157" cy="707848"/>
          </a:xfrm>
          <a:prstGeom prst="rect">
            <a:avLst/>
          </a:prstGeom>
          <a:noFill/>
        </p:spPr>
        <p:txBody>
          <a:bodyPr wrap="square" lIns="91404" tIns="45701" rIns="91404" bIns="45701">
            <a:spAutoFit/>
          </a:bodyPr>
          <a:lstStyle/>
          <a:p>
            <a:pPr marL="0" marR="0" lvl="0" indent="0" defTabSz="914126" rtl="0" eaLnBrk="1" fontAlgn="auto" latinLnBrk="0" hangingPunct="1">
              <a:lnSpc>
                <a:spcPct val="100000"/>
              </a:lnSpc>
              <a:spcBef>
                <a:spcPts val="0"/>
              </a:spcBef>
              <a:spcAft>
                <a:spcPts val="0"/>
              </a:spcAft>
              <a:buClrTx/>
              <a:buSzTx/>
              <a:buFontTx/>
              <a:buNone/>
              <a:tabLst/>
              <a:defRPr/>
            </a:pPr>
            <a:r>
              <a:rPr kumimoji="0" lang="zh-CN" altLang="en-US" sz="4000" b="0" i="0" u="none" strike="noStrike" kern="1200" cap="none" spc="0" normalizeH="0" baseline="0" noProof="0" dirty="0">
                <a:ln w="6350">
                  <a:noFill/>
                </a:ln>
                <a:solidFill>
                  <a:srgbClr val="5193C5"/>
                </a:solidFill>
                <a:effectLst/>
                <a:uLnTx/>
                <a:uFillTx/>
                <a:latin typeface="思源黑体 CN Bold" panose="020B0800000000000000" pitchFamily="34" charset="-122"/>
                <a:ea typeface="思源黑体 CN Bold" panose="020B0800000000000000" pitchFamily="34" charset="-122"/>
                <a:sym typeface="字魂58号-创中黑" panose="00000500000000000000" pitchFamily="2" charset="-122"/>
              </a:rPr>
              <a:t>第二部分</a:t>
            </a:r>
          </a:p>
        </p:txBody>
      </p:sp>
      <p:sp>
        <p:nvSpPr>
          <p:cNvPr id="16" name="PA-文本框 15">
            <a:extLst>
              <a:ext uri="{FF2B5EF4-FFF2-40B4-BE49-F238E27FC236}">
                <a16:creationId xmlns:a16="http://schemas.microsoft.com/office/drawing/2014/main" xmlns="" id="{3505EBF1-682D-4B3B-A601-D0DB88C15FA0}"/>
              </a:ext>
            </a:extLst>
          </p:cNvPr>
          <p:cNvSpPr txBox="1"/>
          <p:nvPr>
            <p:custDataLst>
              <p:tags r:id="rId6"/>
            </p:custDataLst>
          </p:nvPr>
        </p:nvSpPr>
        <p:spPr>
          <a:xfrm>
            <a:off x="2111709" y="2757420"/>
            <a:ext cx="6713315" cy="1483171"/>
          </a:xfrm>
          <a:prstGeom prst="rect">
            <a:avLst/>
          </a:prstGeom>
          <a:noFill/>
          <a:ln w="25400" cap="flat" cmpd="sng" algn="ctr">
            <a:noFill/>
            <a:prstDash val="solid"/>
          </a:ln>
          <a:effectLst/>
        </p:spPr>
        <p:txBody>
          <a:bodyPr rtlCol="0" anchor="ctr"/>
          <a:lstStyle>
            <a:defPPr>
              <a:defRPr lang="zh-CN"/>
            </a:defPPr>
            <a:lvl1pPr lvl="0" algn="ctr">
              <a:buSzPct val="80000"/>
              <a:defRPr sz="8800">
                <a:solidFill>
                  <a:schemeClr val="bg2">
                    <a:lumMod val="25000"/>
                  </a:schemeClr>
                </a:solidFill>
                <a:latin typeface="汉仪趣黑W" panose="00020600040101010101" pitchFamily="18" charset="-122"/>
                <a:ea typeface="汉仪趣黑W" panose="00020600040101010101" pitchFamily="18" charset="-122"/>
              </a:defRPr>
            </a:lvl1pPr>
          </a:lstStyle>
          <a:p>
            <a:pPr algn="dist"/>
            <a:r>
              <a:rPr lang="zh-CN" altLang="en-US" sz="6000" dirty="0">
                <a:solidFill>
                  <a:schemeClr val="bg2">
                    <a:lumMod val="10000"/>
                  </a:schemeClr>
                </a:solidFill>
                <a:latin typeface="思源黑体 CN Bold" panose="020B0800000000000000" pitchFamily="34" charset="-122"/>
                <a:ea typeface="思源黑体 CN Bold" panose="020B0800000000000000" pitchFamily="34" charset="-122"/>
                <a:sym typeface="字魂58号-创中黑" panose="00000500000000000000" pitchFamily="2" charset="-122"/>
              </a:rPr>
              <a:t>节约粮食的必要性</a:t>
            </a:r>
          </a:p>
        </p:txBody>
      </p:sp>
      <p:sp>
        <p:nvSpPr>
          <p:cNvPr id="17" name="矩形 16">
            <a:extLst>
              <a:ext uri="{FF2B5EF4-FFF2-40B4-BE49-F238E27FC236}">
                <a16:creationId xmlns:a16="http://schemas.microsoft.com/office/drawing/2014/main" xmlns="" id="{32132160-4B78-45A6-800C-092632FB88F3}"/>
              </a:ext>
            </a:extLst>
          </p:cNvPr>
          <p:cNvSpPr/>
          <p:nvPr/>
        </p:nvSpPr>
        <p:spPr>
          <a:xfrm>
            <a:off x="2141479" y="4331023"/>
            <a:ext cx="3583557" cy="523220"/>
          </a:xfrm>
          <a:prstGeom prst="rect">
            <a:avLst/>
          </a:prstGeom>
        </p:spPr>
        <p:txBody>
          <a:bodyPr wrap="square">
            <a:spAutoFit/>
          </a:bodyPr>
          <a:lstStyle/>
          <a:p>
            <a:r>
              <a:rPr lang="zh-CN" altLang="en-US" sz="2800" dirty="0">
                <a:solidFill>
                  <a:schemeClr val="bg1">
                    <a:lumMod val="50000"/>
                  </a:schemeClr>
                </a:solidFill>
                <a:latin typeface="思源黑体 CN Normal" panose="020B0400000000000000" pitchFamily="34" charset="-122"/>
                <a:ea typeface="思源黑体 CN Normal" panose="020B0400000000000000" pitchFamily="34" charset="-122"/>
                <a:sym typeface="字魂58号-创中黑" panose="00000500000000000000" pitchFamily="2" charset="-122"/>
              </a:rPr>
              <a:t>WASTE OF FOOD</a:t>
            </a:r>
          </a:p>
        </p:txBody>
      </p:sp>
      <p:pic>
        <p:nvPicPr>
          <p:cNvPr id="19" name="图片 18">
            <a:extLst>
              <a:ext uri="{FF2B5EF4-FFF2-40B4-BE49-F238E27FC236}">
                <a16:creationId xmlns:a16="http://schemas.microsoft.com/office/drawing/2014/main" xmlns="" id="{22ECABDC-516C-4A28-AF2E-0E9006ABB6B0}"/>
              </a:ext>
            </a:extLst>
          </p:cNvPr>
          <p:cNvPicPr>
            <a:picLocks noChangeAspect="1"/>
          </p:cNvPicPr>
          <p:nvPr/>
        </p:nvPicPr>
        <p:blipFill>
          <a:blip r:embed="rId11" cstate="print">
            <a:extLst>
              <a:ext uri="{28A0092B-C50C-407E-A947-70E740481C1C}">
                <a14:useLocalDpi xmlns:a14="http://schemas.microsoft.com/office/drawing/2010/main" val="0"/>
              </a:ext>
            </a:extLst>
          </a:blip>
          <a:srcRect/>
          <a:stretch/>
        </p:blipFill>
        <p:spPr>
          <a:xfrm>
            <a:off x="7873191" y="839624"/>
            <a:ext cx="2865622" cy="1888564"/>
          </a:xfrm>
          <a:prstGeom prst="rect">
            <a:avLst/>
          </a:prstGeom>
        </p:spPr>
      </p:pic>
    </p:spTree>
    <p:extLst>
      <p:ext uri="{BB962C8B-B14F-4D97-AF65-F5344CB8AC3E}">
        <p14:creationId xmlns:p14="http://schemas.microsoft.com/office/powerpoint/2010/main" val="3624867429"/>
      </p:ext>
    </p:extLst>
  </p:cSld>
  <p:clrMapOvr>
    <a:masterClrMapping/>
  </p:clrMapOvr>
  <p:transition spd="slow" advClick="0" advTm="0">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dissolve">
                                      <p:cBhvr>
                                        <p:cTn id="7" dur="500"/>
                                        <p:tgtEl>
                                          <p:spTgt spid="20"/>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up)">
                                      <p:cBhvr>
                                        <p:cTn id="11" dur="500"/>
                                        <p:tgtEl>
                                          <p:spTgt spid="8"/>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up)">
                                      <p:cBhvr>
                                        <p:cTn id="15" dur="500"/>
                                        <p:tgtEl>
                                          <p:spTgt spid="9"/>
                                        </p:tgtEl>
                                      </p:cBhvr>
                                    </p:animEffect>
                                  </p:childTnLst>
                                </p:cTn>
                              </p:par>
                            </p:childTnLst>
                          </p:cTn>
                        </p:par>
                        <p:par>
                          <p:cTn id="16" fill="hold">
                            <p:stCondLst>
                              <p:cond delay="1500"/>
                            </p:stCondLst>
                            <p:childTnLst>
                              <p:par>
                                <p:cTn id="17" presetID="0" presetClass="entr" presetSubtype="0" fill="hold" grpId="0" nodeType="afterEffect">
                                  <p:stCondLst>
                                    <p:cond delay="0"/>
                                  </p:stCondLst>
                                  <p:iterate type="lt">
                                    <p:tmPct val="10000"/>
                                  </p:iterate>
                                  <p:childTnLst>
                                    <p:set>
                                      <p:cBhvr>
                                        <p:cTn id="18" dur="1" fill="hold">
                                          <p:stCondLst>
                                            <p:cond delay="0"/>
                                          </p:stCondLst>
                                        </p:cTn>
                                        <p:tgtEl>
                                          <p:spTgt spid="7"/>
                                        </p:tgtEl>
                                        <p:attrNameLst>
                                          <p:attrName>style.visibility</p:attrName>
                                        </p:attrNameLst>
                                      </p:cBhvr>
                                      <p:to>
                                        <p:strVal val="visible"/>
                                      </p:to>
                                    </p:set>
                                    <p:anim to="" calcmode="lin" valueType="num">
                                      <p:cBhvr>
                                        <p:cTn id="19" dur="700" fill="hold">
                                          <p:stCondLst>
                                            <p:cond delay="0"/>
                                          </p:stCondLst>
                                        </p:cTn>
                                        <p:tgtEl>
                                          <p:spTgt spid="7"/>
                                        </p:tgtEl>
                                        <p:attrNameLst>
                                          <p:attrName>ppt_x</p:attrName>
                                        </p:attrNameLst>
                                      </p:cBhvr>
                                      <p:tavLst>
                                        <p:tav tm="0" fmla="#ppt_x-#ppt_h/6*sin(2*pi*$)*(1-$)*8/9">
                                          <p:val>
                                            <p:strVal val="0"/>
                                          </p:val>
                                        </p:tav>
                                        <p:tav tm="100000">
                                          <p:val>
                                            <p:strVal val="1"/>
                                          </p:val>
                                        </p:tav>
                                      </p:tavLst>
                                    </p:anim>
                                    <p:anim to="" calcmode="lin" valueType="num">
                                      <p:cBhvr>
                                        <p:cTn id="20" dur="700" fill="hold">
                                          <p:stCondLst>
                                            <p:cond delay="0"/>
                                          </p:stCondLst>
                                        </p:cTn>
                                        <p:tgtEl>
                                          <p:spTgt spid="7"/>
                                        </p:tgtEl>
                                        <p:attrNameLst>
                                          <p:attrName>ppt_w</p:attrName>
                                        </p:attrNameLst>
                                      </p:cBhvr>
                                      <p:tavLst>
                                        <p:tav tm="0" fmla="#ppt_w-#ppt_w/4*sin(2*pi*$)*(1-$)">
                                          <p:val>
                                            <p:strVal val="0"/>
                                          </p:val>
                                        </p:tav>
                                        <p:tav tm="100000">
                                          <p:val>
                                            <p:strVal val="1"/>
                                          </p:val>
                                        </p:tav>
                                      </p:tavLst>
                                    </p:anim>
                                  </p:childTnLst>
                                </p:cTn>
                              </p:par>
                            </p:childTnLst>
                          </p:cTn>
                        </p:par>
                        <p:par>
                          <p:cTn id="21" fill="hold">
                            <p:stCondLst>
                              <p:cond delay="2200"/>
                            </p:stCondLst>
                            <p:childTnLst>
                              <p:par>
                                <p:cTn id="22" presetID="0" presetClass="entr" presetSubtype="0" fill="hold" grpId="0" nodeType="afterEffect">
                                  <p:stCondLst>
                                    <p:cond delay="0"/>
                                  </p:stCondLst>
                                  <p:iterate type="lt">
                                    <p:tmPct val="10000"/>
                                  </p:iterate>
                                  <p:childTnLst>
                                    <p:set>
                                      <p:cBhvr>
                                        <p:cTn id="23" dur="1" fill="hold">
                                          <p:stCondLst>
                                            <p:cond delay="0"/>
                                          </p:stCondLst>
                                        </p:cTn>
                                        <p:tgtEl>
                                          <p:spTgt spid="14"/>
                                        </p:tgtEl>
                                        <p:attrNameLst>
                                          <p:attrName>style.visibility</p:attrName>
                                        </p:attrNameLst>
                                      </p:cBhvr>
                                      <p:to>
                                        <p:strVal val="visible"/>
                                      </p:to>
                                    </p:set>
                                    <p:anim to="" calcmode="lin" valueType="num">
                                      <p:cBhvr>
                                        <p:cTn id="24" dur="700" fill="hold">
                                          <p:stCondLst>
                                            <p:cond delay="0"/>
                                          </p:stCondLst>
                                        </p:cTn>
                                        <p:tgtEl>
                                          <p:spTgt spid="14"/>
                                        </p:tgtEl>
                                        <p:attrNameLst>
                                          <p:attrName>ppt_y</p:attrName>
                                        </p:attrNameLst>
                                      </p:cBhvr>
                                      <p:tavLst>
                                        <p:tav tm="0" fmla="#ppt_y-#ppt_h/6*sin(2*pi*$)*(1-$)*8/9">
                                          <p:val>
                                            <p:strVal val="0"/>
                                          </p:val>
                                        </p:tav>
                                        <p:tav tm="100000">
                                          <p:val>
                                            <p:strVal val="1"/>
                                          </p:val>
                                        </p:tav>
                                      </p:tavLst>
                                    </p:anim>
                                    <p:anim to="" calcmode="lin" valueType="num">
                                      <p:cBhvr>
                                        <p:cTn id="25" dur="700" fill="hold">
                                          <p:stCondLst>
                                            <p:cond delay="0"/>
                                          </p:stCondLst>
                                        </p:cTn>
                                        <p:tgtEl>
                                          <p:spTgt spid="14"/>
                                        </p:tgtEl>
                                        <p:attrNameLst>
                                          <p:attrName>ppt_h</p:attrName>
                                        </p:attrNameLst>
                                      </p:cBhvr>
                                      <p:tavLst>
                                        <p:tav tm="0" fmla="#ppt_h-#ppt_h/4*sin(2*pi*$)*(1-$)">
                                          <p:val>
                                            <p:strVal val="0"/>
                                          </p:val>
                                        </p:tav>
                                        <p:tav tm="100000">
                                          <p:val>
                                            <p:strVal val="1"/>
                                          </p:val>
                                        </p:tav>
                                      </p:tavLst>
                                    </p:anim>
                                  </p:childTnLst>
                                </p:cTn>
                              </p:par>
                            </p:childTnLst>
                          </p:cTn>
                        </p:par>
                        <p:par>
                          <p:cTn id="26" fill="hold">
                            <p:stCondLst>
                              <p:cond delay="3320"/>
                            </p:stCondLst>
                            <p:childTnLst>
                              <p:par>
                                <p:cTn id="27" presetID="0" presetClass="entr" presetSubtype="0" fill="hold" grpId="0" nodeType="afterEffect">
                                  <p:stCondLst>
                                    <p:cond delay="0"/>
                                  </p:stCondLst>
                                  <p:iterate type="lt">
                                    <p:tmPct val="10000"/>
                                  </p:iterate>
                                  <p:childTnLst>
                                    <p:set>
                                      <p:cBhvr>
                                        <p:cTn id="28" dur="700" fill="hold">
                                          <p:stCondLst>
                                            <p:cond delay="0"/>
                                          </p:stCondLst>
                                        </p:cTn>
                                        <p:tgtEl>
                                          <p:spTgt spid="15"/>
                                        </p:tgtEl>
                                        <p:attrNameLst>
                                          <p:attrName>style.visibility</p:attrName>
                                        </p:attrNameLst>
                                      </p:cBhvr>
                                      <p:to>
                                        <p:strVal val="visible"/>
                                      </p:to>
                                    </p:set>
                                    <p:animEffect filter="fade">
                                      <p:cBhvr>
                                        <p:cTn id="29" dur="700">
                                          <p:stCondLst>
                                            <p:cond delay="0"/>
                                          </p:stCondLst>
                                        </p:cTn>
                                        <p:tgtEl>
                                          <p:spTgt spid="15"/>
                                        </p:tgtEl>
                                      </p:cBhvr>
                                    </p:animEffect>
                                    <p:anim to="" calcmode="lin" valueType="num">
                                      <p:cBhvr>
                                        <p:cTn id="30" dur="700" fill="hold">
                                          <p:stCondLst>
                                            <p:cond delay="0"/>
                                          </p:stCondLst>
                                        </p:cTn>
                                        <p:tgtEl>
                                          <p:spTgt spid="15"/>
                                        </p:tgtEl>
                                        <p:attrNameLst>
                                          <p:attrName>ppt_y</p:attrName>
                                        </p:attrNameLst>
                                      </p:cBhvr>
                                      <p:tavLst>
                                        <p:tav tm="0" fmla="#ppt_y-#ppt_h*((1.5-1.5*$)^2-(1.5-1.5*$)^3)">
                                          <p:val>
                                            <p:strVal val="0"/>
                                          </p:val>
                                        </p:tav>
                                        <p:tav tm="100000">
                                          <p:val>
                                            <p:strVal val="1"/>
                                          </p:val>
                                        </p:tav>
                                      </p:tavLst>
                                    </p:anim>
                                  </p:childTnLst>
                                </p:cTn>
                              </p:par>
                            </p:childTnLst>
                          </p:cTn>
                        </p:par>
                        <p:par>
                          <p:cTn id="31" fill="hold">
                            <p:stCondLst>
                              <p:cond delay="4230"/>
                            </p:stCondLst>
                            <p:childTnLst>
                              <p:par>
                                <p:cTn id="32" presetID="0" presetClass="entr" presetSubtype="0" fill="hold" grpId="0" nodeType="afterEffect">
                                  <p:stCondLst>
                                    <p:cond delay="0"/>
                                  </p:stCondLst>
                                  <p:iterate type="lt">
                                    <p:tmPct val="10000"/>
                                  </p:iterate>
                                  <p:childTnLst>
                                    <p:set>
                                      <p:cBhvr>
                                        <p:cTn id="33" dur="1" fill="hold">
                                          <p:stCondLst>
                                            <p:cond delay="0"/>
                                          </p:stCondLst>
                                        </p:cTn>
                                        <p:tgtEl>
                                          <p:spTgt spid="16"/>
                                        </p:tgtEl>
                                        <p:attrNameLst>
                                          <p:attrName>style.visibility</p:attrName>
                                        </p:attrNameLst>
                                      </p:cBhvr>
                                      <p:to>
                                        <p:strVal val="visible"/>
                                      </p:to>
                                    </p:set>
                                    <p:animEffect filter="fade">
                                      <p:cBhvr>
                                        <p:cTn id="34" dur="500">
                                          <p:stCondLst>
                                            <p:cond delay="0"/>
                                          </p:stCondLst>
                                        </p:cTn>
                                        <p:tgtEl>
                                          <p:spTgt spid="16"/>
                                        </p:tgtEl>
                                      </p:cBhvr>
                                    </p:animEffect>
                                    <p:animScale>
                                      <p:cBhvr>
                                        <p:cTn id="35" dur="500" fill="hold">
                                          <p:stCondLst>
                                            <p:cond delay="0"/>
                                          </p:stCondLst>
                                        </p:cTn>
                                        <p:tgtEl>
                                          <p:spTgt spid="16"/>
                                        </p:tgtEl>
                                      </p:cBhvr>
                                      <p:from x="150000" y="150000"/>
                                      <p:to x="100000" y="100000"/>
                                    </p:animScale>
                                    <p:anim to="" calcmode="lin" valueType="num">
                                      <p:cBhvr>
                                        <p:cTn id="36" dur="500" fill="hold">
                                          <p:stCondLst>
                                            <p:cond delay="0"/>
                                          </p:stCondLst>
                                        </p:cTn>
                                        <p:tgtEl>
                                          <p:spTgt spid="16"/>
                                        </p:tgtEl>
                                        <p:attrNameLst>
                                          <p:attrName>ppt_x</p:attrName>
                                        </p:attrNameLst>
                                      </p:cBhvr>
                                      <p:tavLst>
                                        <p:tav tm="0">
                                          <p:val>
                                            <p:strVal val="#ppt_x+sin(rand(10))/10"/>
                                          </p:val>
                                        </p:tav>
                                        <p:tav tm="100000">
                                          <p:val>
                                            <p:strVal val="#ppt_x"/>
                                          </p:val>
                                        </p:tav>
                                      </p:tavLst>
                                    </p:anim>
                                    <p:anim to="" calcmode="lin" valueType="num">
                                      <p:cBhvr>
                                        <p:cTn id="37" dur="500" fill="hold">
                                          <p:stCondLst>
                                            <p:cond delay="0"/>
                                          </p:stCondLst>
                                        </p:cTn>
                                        <p:tgtEl>
                                          <p:spTgt spid="16"/>
                                        </p:tgtEl>
                                        <p:attrNameLst>
                                          <p:attrName>ppt_y</p:attrName>
                                        </p:attrNameLst>
                                      </p:cBhvr>
                                      <p:tavLst>
                                        <p:tav tm="0">
                                          <p:val>
                                            <p:strVal val="#ppt_y+sin(rand(10))/10"/>
                                          </p:val>
                                        </p:tav>
                                        <p:tav tm="100000">
                                          <p:val>
                                            <p:strVal val="#ppt_y"/>
                                          </p:val>
                                        </p:tav>
                                      </p:tavLst>
                                    </p:anim>
                                  </p:childTnLst>
                                </p:cTn>
                              </p:par>
                            </p:childTnLst>
                          </p:cTn>
                        </p:par>
                        <p:par>
                          <p:cTn id="38" fill="hold">
                            <p:stCondLst>
                              <p:cond delay="5080"/>
                            </p:stCondLst>
                            <p:childTnLst>
                              <p:par>
                                <p:cTn id="39" presetID="0" presetClass="entr" presetSubtype="0" fill="hold" grpId="0" nodeType="afterEffect">
                                  <p:stCondLst>
                                    <p:cond delay="0"/>
                                  </p:stCondLst>
                                  <p:iterate type="lt">
                                    <p:tmPct val="10000"/>
                                  </p:iterate>
                                  <p:childTnLst>
                                    <p:set>
                                      <p:cBhvr>
                                        <p:cTn id="40" dur="1" fill="hold">
                                          <p:stCondLst>
                                            <p:cond delay="0"/>
                                          </p:stCondLst>
                                        </p:cTn>
                                        <p:tgtEl>
                                          <p:spTgt spid="13"/>
                                        </p:tgtEl>
                                        <p:attrNameLst>
                                          <p:attrName>style.visibility</p:attrName>
                                        </p:attrNameLst>
                                      </p:cBhvr>
                                      <p:to>
                                        <p:strVal val="visible"/>
                                      </p:to>
                                    </p:set>
                                    <p:anim to="" calcmode="lin" valueType="num">
                                      <p:cBhvr>
                                        <p:cTn id="41" dur="700" fill="hold">
                                          <p:stCondLst>
                                            <p:cond delay="0"/>
                                          </p:stCondLst>
                                        </p:cTn>
                                        <p:tgtEl>
                                          <p:spTgt spid="13"/>
                                        </p:tgtEl>
                                        <p:attrNameLst>
                                          <p:attrName>ppt_x</p:attrName>
                                        </p:attrNameLst>
                                      </p:cBhvr>
                                      <p:tavLst>
                                        <p:tav tm="0" fmla="#ppt_x-(-#ppt_w/2*cos(ppt_r/180*pi))*((1.5-1.5*$)^2-(1.5-1.5*$)^3)">
                                          <p:val>
                                            <p:strVal val="0"/>
                                          </p:val>
                                        </p:tav>
                                        <p:tav tm="100000">
                                          <p:val>
                                            <p:strVal val="1"/>
                                          </p:val>
                                        </p:tav>
                                      </p:tavLst>
                                    </p:anim>
                                    <p:anim to="" calcmode="lin" valueType="num">
                                      <p:cBhvr>
                                        <p:cTn id="42" dur="700" fill="hold">
                                          <p:stCondLst>
                                            <p:cond delay="0"/>
                                          </p:stCondLst>
                                        </p:cTn>
                                        <p:tgtEl>
                                          <p:spTgt spid="13"/>
                                        </p:tgtEl>
                                        <p:attrNameLst>
                                          <p:attrName>ppt_y</p:attrName>
                                        </p:attrNameLst>
                                      </p:cBhvr>
                                      <p:tavLst>
                                        <p:tav tm="0" fmla="#ppt_y+(-#ppt_h/2*cos(ppt_r/180*pi))*((1.5-1.5*$)^2-(1.5-1.5*$)^3)">
                                          <p:val>
                                            <p:strVal val="0"/>
                                          </p:val>
                                        </p:tav>
                                        <p:tav tm="100000">
                                          <p:val>
                                            <p:strVal val="1"/>
                                          </p:val>
                                        </p:tav>
                                      </p:tavLst>
                                    </p:anim>
                                    <p:anim to="" calcmode="lin" valueType="num">
                                      <p:cBhvr>
                                        <p:cTn id="43" dur="700" fill="hold">
                                          <p:stCondLst>
                                            <p:cond delay="0"/>
                                          </p:stCondLst>
                                        </p:cTn>
                                        <p:tgtEl>
                                          <p:spTgt spid="13"/>
                                        </p:tgtEl>
                                        <p:attrNameLst>
                                          <p:attrName>ppt_h</p:attrName>
                                        </p:attrNameLst>
                                      </p:cBhvr>
                                      <p:tavLst>
                                        <p:tav tm="0" fmla="#ppt_h-(-#ppt_h)*((1.5-1.5*$)^2-(1.5-1.5*$)^3)">
                                          <p:val>
                                            <p:strVal val="0"/>
                                          </p:val>
                                        </p:tav>
                                        <p:tav tm="100000">
                                          <p:val>
                                            <p:strVal val="1"/>
                                          </p:val>
                                        </p:tav>
                                      </p:tavLst>
                                    </p:anim>
                                    <p:anim to="" calcmode="lin" valueType="num">
                                      <p:cBhvr>
                                        <p:cTn id="44" dur="700" fill="hold">
                                          <p:stCondLst>
                                            <p:cond delay="0"/>
                                          </p:stCondLst>
                                        </p:cTn>
                                        <p:tgtEl>
                                          <p:spTgt spid="13"/>
                                        </p:tgtEl>
                                        <p:attrNameLst>
                                          <p:attrName>ppt_w</p:attrName>
                                        </p:attrNameLst>
                                      </p:cBhvr>
                                      <p:tavLst>
                                        <p:tav tm="0" fmla="#ppt_w-(-#ppt_w)*((1.5-1.5*$)^2-(1.5-1.5*$)^3)">
                                          <p:val>
                                            <p:strVal val="0"/>
                                          </p:val>
                                        </p:tav>
                                        <p:tav tm="100000">
                                          <p:val>
                                            <p:strVal val="1"/>
                                          </p:val>
                                        </p:tav>
                                      </p:tavLst>
                                    </p:anim>
                                  </p:childTnLst>
                                </p:cTn>
                              </p:par>
                            </p:childTnLst>
                          </p:cTn>
                        </p:par>
                        <p:par>
                          <p:cTn id="45" fill="hold">
                            <p:stCondLst>
                              <p:cond delay="6830"/>
                            </p:stCondLst>
                            <p:childTnLst>
                              <p:par>
                                <p:cTn id="46" presetID="22" presetClass="entr" presetSubtype="8" fill="hold" grpId="0" nodeType="afterEffect">
                                  <p:stCondLst>
                                    <p:cond delay="0"/>
                                  </p:stCondLst>
                                  <p:childTnLst>
                                    <p:set>
                                      <p:cBhvr>
                                        <p:cTn id="47" dur="1" fill="hold">
                                          <p:stCondLst>
                                            <p:cond delay="0"/>
                                          </p:stCondLst>
                                        </p:cTn>
                                        <p:tgtEl>
                                          <p:spTgt spid="17"/>
                                        </p:tgtEl>
                                        <p:attrNameLst>
                                          <p:attrName>style.visibility</p:attrName>
                                        </p:attrNameLst>
                                      </p:cBhvr>
                                      <p:to>
                                        <p:strVal val="visible"/>
                                      </p:to>
                                    </p:set>
                                    <p:animEffect transition="in" filter="wipe(left)">
                                      <p:cBhvr>
                                        <p:cTn id="48" dur="500"/>
                                        <p:tgtEl>
                                          <p:spTgt spid="17"/>
                                        </p:tgtEl>
                                      </p:cBhvr>
                                    </p:animEffect>
                                  </p:childTnLst>
                                </p:cTn>
                              </p:par>
                            </p:childTnLst>
                          </p:cTn>
                        </p:par>
                        <p:par>
                          <p:cTn id="49" fill="hold">
                            <p:stCondLst>
                              <p:cond delay="7330"/>
                            </p:stCondLst>
                            <p:childTnLst>
                              <p:par>
                                <p:cTn id="50" presetID="10" presetClass="entr" presetSubtype="0" fill="hold" nodeType="afterEffect">
                                  <p:stCondLst>
                                    <p:cond delay="0"/>
                                  </p:stCondLst>
                                  <p:childTnLst>
                                    <p:set>
                                      <p:cBhvr>
                                        <p:cTn id="51" dur="1" fill="hold">
                                          <p:stCondLst>
                                            <p:cond delay="0"/>
                                          </p:stCondLst>
                                        </p:cTn>
                                        <p:tgtEl>
                                          <p:spTgt spid="19"/>
                                        </p:tgtEl>
                                        <p:attrNameLst>
                                          <p:attrName>style.visibility</p:attrName>
                                        </p:attrNameLst>
                                      </p:cBhvr>
                                      <p:to>
                                        <p:strVal val="visible"/>
                                      </p:to>
                                    </p:set>
                                    <p:animEffect transition="in" filter="fade">
                                      <p:cBhvr>
                                        <p:cTn id="52" dur="500"/>
                                        <p:tgtEl>
                                          <p:spTgt spid="19"/>
                                        </p:tgtEl>
                                      </p:cBhvr>
                                    </p:animEffect>
                                  </p:childTnLst>
                                </p:cTn>
                              </p:par>
                            </p:childTnLst>
                          </p:cTn>
                        </p:par>
                        <p:par>
                          <p:cTn id="53" fill="hold">
                            <p:stCondLst>
                              <p:cond delay="7830"/>
                            </p:stCondLst>
                            <p:childTnLst>
                              <p:par>
                                <p:cTn id="54" presetID="0" presetClass="entr" presetSubtype="0" fill="hold" nodeType="afterEffect">
                                  <p:stCondLst>
                                    <p:cond delay="0"/>
                                  </p:stCondLst>
                                  <p:childTnLst>
                                    <p:set>
                                      <p:cBhvr>
                                        <p:cTn id="55" dur="1" fill="hold">
                                          <p:stCondLst>
                                            <p:cond delay="0"/>
                                          </p:stCondLst>
                                        </p:cTn>
                                        <p:tgtEl>
                                          <p:spTgt spid="6"/>
                                        </p:tgtEl>
                                        <p:attrNameLst>
                                          <p:attrName>style.visibility</p:attrName>
                                        </p:attrNameLst>
                                      </p:cBhvr>
                                      <p:to>
                                        <p:strVal val="visible"/>
                                      </p:to>
                                    </p:set>
                                    <p:anim to="" calcmode="lin" valueType="num">
                                      <p:cBhvr>
                                        <p:cTn id="56" dur="700" fill="hold">
                                          <p:stCondLst>
                                            <p:cond delay="0"/>
                                          </p:stCondLst>
                                        </p:cTn>
                                        <p:tgtEl>
                                          <p:spTgt spid="6"/>
                                        </p:tgtEl>
                                        <p:attrNameLst>
                                          <p:attrName>ppt_x</p:attrName>
                                        </p:attrNameLst>
                                      </p:cBhvr>
                                      <p:tavLst>
                                        <p:tav tm="0" fmla="#ppt_x-(-#ppt_w/2*cos(ppt_r/180*pi))*((1.5-1.5*$)^2-(1.5-1.5*$)^3)">
                                          <p:val>
                                            <p:strVal val="0"/>
                                          </p:val>
                                        </p:tav>
                                        <p:tav tm="100000">
                                          <p:val>
                                            <p:strVal val="1"/>
                                          </p:val>
                                        </p:tav>
                                      </p:tavLst>
                                    </p:anim>
                                    <p:anim to="" calcmode="lin" valueType="num">
                                      <p:cBhvr>
                                        <p:cTn id="57" dur="700" fill="hold">
                                          <p:stCondLst>
                                            <p:cond delay="0"/>
                                          </p:stCondLst>
                                        </p:cTn>
                                        <p:tgtEl>
                                          <p:spTgt spid="6"/>
                                        </p:tgtEl>
                                        <p:attrNameLst>
                                          <p:attrName>ppt_y</p:attrName>
                                        </p:attrNameLst>
                                      </p:cBhvr>
                                      <p:tavLst>
                                        <p:tav tm="0" fmla="#ppt_y+(-#ppt_h/2*cos(ppt_r/180*pi))*((1.5-1.5*$)^2-(1.5-1.5*$)^3)">
                                          <p:val>
                                            <p:strVal val="0"/>
                                          </p:val>
                                        </p:tav>
                                        <p:tav tm="100000">
                                          <p:val>
                                            <p:strVal val="1"/>
                                          </p:val>
                                        </p:tav>
                                      </p:tavLst>
                                    </p:anim>
                                    <p:anim to="" calcmode="lin" valueType="num">
                                      <p:cBhvr>
                                        <p:cTn id="58" dur="700" fill="hold">
                                          <p:stCondLst>
                                            <p:cond delay="0"/>
                                          </p:stCondLst>
                                        </p:cTn>
                                        <p:tgtEl>
                                          <p:spTgt spid="6"/>
                                        </p:tgtEl>
                                        <p:attrNameLst>
                                          <p:attrName>ppt_h</p:attrName>
                                        </p:attrNameLst>
                                      </p:cBhvr>
                                      <p:tavLst>
                                        <p:tav tm="0" fmla="#ppt_h-(-#ppt_h)*((1.5-1.5*$)^2-(1.5-1.5*$)^3)">
                                          <p:val>
                                            <p:strVal val="0"/>
                                          </p:val>
                                        </p:tav>
                                        <p:tav tm="100000">
                                          <p:val>
                                            <p:strVal val="1"/>
                                          </p:val>
                                        </p:tav>
                                      </p:tavLst>
                                    </p:anim>
                                    <p:anim to="" calcmode="lin" valueType="num">
                                      <p:cBhvr>
                                        <p:cTn id="59" dur="700" fill="hold">
                                          <p:stCondLst>
                                            <p:cond delay="0"/>
                                          </p:stCondLst>
                                        </p:cTn>
                                        <p:tgtEl>
                                          <p:spTgt spid="6"/>
                                        </p:tgtEl>
                                        <p:attrNameLst>
                                          <p:attrName>ppt_w</p:attrName>
                                        </p:attrNameLst>
                                      </p:cBhvr>
                                      <p:tavLst>
                                        <p:tav tm="0" fmla="#ppt_w-(-#ppt_w)*((1.5-1.5*$)^2-(1.5-1.5*$)^3)">
                                          <p:val>
                                            <p:strVal val="0"/>
                                          </p:val>
                                        </p:tav>
                                        <p:tav tm="100000">
                                          <p:val>
                                            <p:strVal val="1"/>
                                          </p:val>
                                        </p:tav>
                                      </p:tavLst>
                                    </p:anim>
                                  </p:childTnLst>
                                </p:cTn>
                              </p:par>
                            </p:childTnLst>
                          </p:cTn>
                        </p:par>
                        <p:par>
                          <p:cTn id="60" fill="hold">
                            <p:stCondLst>
                              <p:cond delay="8530"/>
                            </p:stCondLst>
                            <p:childTnLst>
                              <p:par>
                                <p:cTn id="61" presetID="10" presetClass="entr" presetSubtype="0" fill="hold" nodeType="afterEffect">
                                  <p:stCondLst>
                                    <p:cond delay="0"/>
                                  </p:stCondLst>
                                  <p:childTnLst>
                                    <p:set>
                                      <p:cBhvr>
                                        <p:cTn id="62" dur="1" fill="hold">
                                          <p:stCondLst>
                                            <p:cond delay="0"/>
                                          </p:stCondLst>
                                        </p:cTn>
                                        <p:tgtEl>
                                          <p:spTgt spid="12"/>
                                        </p:tgtEl>
                                        <p:attrNameLst>
                                          <p:attrName>style.visibility</p:attrName>
                                        </p:attrNameLst>
                                      </p:cBhvr>
                                      <p:to>
                                        <p:strVal val="visible"/>
                                      </p:to>
                                    </p:set>
                                    <p:animEffect transition="in" filter="fade">
                                      <p:cBhvr>
                                        <p:cTn id="6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3" grpId="0"/>
      <p:bldP spid="14" grpId="0" animBg="1"/>
      <p:bldP spid="15" grpId="0"/>
      <p:bldP spid="16" grpId="0"/>
      <p:bldP spid="1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a16="http://schemas.microsoft.com/office/drawing/2014/main" xmlns="" id="{1C6FC5C3-7E56-4BF2-882C-24654138A9F1}"/>
              </a:ext>
            </a:extLst>
          </p:cNvPr>
          <p:cNvGrpSpPr/>
          <p:nvPr/>
        </p:nvGrpSpPr>
        <p:grpSpPr>
          <a:xfrm>
            <a:off x="0" y="0"/>
            <a:ext cx="12192000" cy="6858000"/>
            <a:chOff x="0" y="0"/>
            <a:chExt cx="12192000" cy="6858000"/>
          </a:xfrm>
        </p:grpSpPr>
        <p:sp>
          <p:nvSpPr>
            <p:cNvPr id="5" name="矩形 4">
              <a:extLst>
                <a:ext uri="{FF2B5EF4-FFF2-40B4-BE49-F238E27FC236}">
                  <a16:creationId xmlns:a16="http://schemas.microsoft.com/office/drawing/2014/main" xmlns="" id="{75BB7A96-69A1-4403-81D0-A3321F2A7F0B}"/>
                </a:ext>
              </a:extLst>
            </p:cNvPr>
            <p:cNvSpPr/>
            <p:nvPr/>
          </p:nvSpPr>
          <p:spPr>
            <a:xfrm>
              <a:off x="0" y="0"/>
              <a:ext cx="12192000" cy="6858000"/>
            </a:xfrm>
            <a:prstGeom prst="rect">
              <a:avLst/>
            </a:prstGeom>
            <a:solidFill>
              <a:srgbClr val="5193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流程图: 手动输入 5">
              <a:extLst>
                <a:ext uri="{FF2B5EF4-FFF2-40B4-BE49-F238E27FC236}">
                  <a16:creationId xmlns:a16="http://schemas.microsoft.com/office/drawing/2014/main" xmlns="" id="{E4119F9C-1160-4575-B199-E5871C1994A8}"/>
                </a:ext>
              </a:extLst>
            </p:cNvPr>
            <p:cNvSpPr/>
            <p:nvPr/>
          </p:nvSpPr>
          <p:spPr>
            <a:xfrm>
              <a:off x="0" y="2698955"/>
              <a:ext cx="12192000" cy="4159045"/>
            </a:xfrm>
            <a:prstGeom prst="flowChartManualInput">
              <a:avLst/>
            </a:prstGeom>
            <a:solidFill>
              <a:srgbClr val="FCCA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矩形 6">
            <a:extLst>
              <a:ext uri="{FF2B5EF4-FFF2-40B4-BE49-F238E27FC236}">
                <a16:creationId xmlns:a16="http://schemas.microsoft.com/office/drawing/2014/main" xmlns="" id="{379FBBE5-404F-4C59-9886-D135173D7BDE}"/>
              </a:ext>
            </a:extLst>
          </p:cNvPr>
          <p:cNvSpPr/>
          <p:nvPr/>
        </p:nvSpPr>
        <p:spPr>
          <a:xfrm>
            <a:off x="224913" y="199103"/>
            <a:ext cx="11742174" cy="64597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 name="图片 8">
            <a:extLst>
              <a:ext uri="{FF2B5EF4-FFF2-40B4-BE49-F238E27FC236}">
                <a16:creationId xmlns:a16="http://schemas.microsoft.com/office/drawing/2014/main" xmlns="" id="{E2AAA63F-9063-4C55-9D12-9B8530656DF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496" y="272502"/>
            <a:ext cx="1002976" cy="417528"/>
          </a:xfrm>
          <a:prstGeom prst="rect">
            <a:avLst/>
          </a:prstGeom>
        </p:spPr>
      </p:pic>
      <p:sp>
        <p:nvSpPr>
          <p:cNvPr id="10" name="PA-文本框 15">
            <a:extLst>
              <a:ext uri="{FF2B5EF4-FFF2-40B4-BE49-F238E27FC236}">
                <a16:creationId xmlns:a16="http://schemas.microsoft.com/office/drawing/2014/main" xmlns="" id="{98D48A62-05BF-4415-91DD-3787622F08B8}"/>
              </a:ext>
            </a:extLst>
          </p:cNvPr>
          <p:cNvSpPr txBox="1"/>
          <p:nvPr>
            <p:custDataLst>
              <p:tags r:id="rId1"/>
            </p:custDataLst>
          </p:nvPr>
        </p:nvSpPr>
        <p:spPr>
          <a:xfrm>
            <a:off x="917090" y="272502"/>
            <a:ext cx="2460291" cy="417529"/>
          </a:xfrm>
          <a:prstGeom prst="rect">
            <a:avLst/>
          </a:prstGeom>
          <a:noFill/>
          <a:ln w="25400" cap="flat" cmpd="sng" algn="ctr">
            <a:noFill/>
            <a:prstDash val="solid"/>
          </a:ln>
          <a:effectLst/>
        </p:spPr>
        <p:txBody>
          <a:bodyPr rtlCol="0" anchor="ctr"/>
          <a:lstStyle>
            <a:defPPr>
              <a:defRPr lang="zh-CN"/>
            </a:defPPr>
            <a:lvl1pPr lvl="0" algn="ctr">
              <a:buSzPct val="80000"/>
              <a:defRPr sz="8800">
                <a:solidFill>
                  <a:schemeClr val="bg2">
                    <a:lumMod val="25000"/>
                  </a:schemeClr>
                </a:solidFill>
                <a:latin typeface="汉仪趣黑W" panose="00020600040101010101" pitchFamily="18" charset="-122"/>
                <a:ea typeface="汉仪趣黑W" panose="00020600040101010101" pitchFamily="18" charset="-122"/>
              </a:defRPr>
            </a:lvl1pPr>
          </a:lstStyle>
          <a:p>
            <a:pPr algn="dist"/>
            <a:r>
              <a:rPr lang="zh-CN" altLang="en-US" sz="1800" dirty="0">
                <a:solidFill>
                  <a:schemeClr val="bg2">
                    <a:lumMod val="10000"/>
                  </a:schemeClr>
                </a:solidFill>
                <a:latin typeface="思源黑体 CN Bold" panose="020B0800000000000000" pitchFamily="34" charset="-122"/>
                <a:ea typeface="思源黑体 CN Bold" panose="020B0800000000000000" pitchFamily="34" charset="-122"/>
                <a:sym typeface="字魂58号-创中黑" panose="00000500000000000000" pitchFamily="2" charset="-122"/>
              </a:rPr>
              <a:t>节约粮食的必要性</a:t>
            </a:r>
          </a:p>
        </p:txBody>
      </p:sp>
      <p:sp>
        <p:nvSpPr>
          <p:cNvPr id="8" name="文本框 7">
            <a:extLst>
              <a:ext uri="{FF2B5EF4-FFF2-40B4-BE49-F238E27FC236}">
                <a16:creationId xmlns:a16="http://schemas.microsoft.com/office/drawing/2014/main" xmlns="" id="{2A4168AB-77B5-4DE1-9B3A-FFBED6FDD635}"/>
              </a:ext>
            </a:extLst>
          </p:cNvPr>
          <p:cNvSpPr txBox="1"/>
          <p:nvPr/>
        </p:nvSpPr>
        <p:spPr>
          <a:xfrm>
            <a:off x="8196716" y="2559472"/>
            <a:ext cx="3467616" cy="758349"/>
          </a:xfrm>
          <a:prstGeom prst="rect">
            <a:avLst/>
          </a:prstGeom>
          <a:noFill/>
        </p:spPr>
        <p:txBody>
          <a:bodyPr wrap="none" rtlCol="0">
            <a:spAutoFit/>
          </a:bodyPr>
          <a:lstStyle/>
          <a:p>
            <a:pPr>
              <a:lnSpc>
                <a:spcPct val="150000"/>
              </a:lnSpc>
            </a:pPr>
            <a:r>
              <a:rPr kumimoji="1" lang="zh-CN" altLang="en-US" sz="1600" dirty="0">
                <a:solidFill>
                  <a:srgbClr val="5193C5"/>
                </a:solidFill>
                <a:latin typeface="思源黑体 CN Normal" panose="020B0400000000000000" pitchFamily="34" charset="-122"/>
                <a:ea typeface="思源黑体 CN Normal" panose="020B0400000000000000" pitchFamily="34" charset="-122"/>
              </a:rPr>
              <a:t>当你在挑剔甚至倒掉饭菜的时候</a:t>
            </a:r>
          </a:p>
          <a:p>
            <a:pPr>
              <a:lnSpc>
                <a:spcPct val="150000"/>
              </a:lnSpc>
            </a:pPr>
            <a:r>
              <a:rPr kumimoji="1" lang="zh-CN" altLang="en-US" sz="1600" dirty="0">
                <a:solidFill>
                  <a:srgbClr val="5193C5"/>
                </a:solidFill>
                <a:latin typeface="思源黑体 CN Normal" panose="020B0400000000000000" pitchFamily="34" charset="-122"/>
                <a:ea typeface="思源黑体 CN Normal" panose="020B0400000000000000" pitchFamily="34" charset="-122"/>
              </a:rPr>
              <a:t>世界上还有很多人忍受着饥饿的痛苦</a:t>
            </a:r>
          </a:p>
        </p:txBody>
      </p:sp>
      <p:sp>
        <p:nvSpPr>
          <p:cNvPr id="11" name="文本框 10">
            <a:extLst>
              <a:ext uri="{FF2B5EF4-FFF2-40B4-BE49-F238E27FC236}">
                <a16:creationId xmlns:a16="http://schemas.microsoft.com/office/drawing/2014/main" xmlns="" id="{A96944B4-4136-4099-A58D-8EAE8059BE4D}"/>
              </a:ext>
            </a:extLst>
          </p:cNvPr>
          <p:cNvSpPr txBox="1"/>
          <p:nvPr/>
        </p:nvSpPr>
        <p:spPr>
          <a:xfrm>
            <a:off x="8196716" y="2008046"/>
            <a:ext cx="2460290" cy="707886"/>
          </a:xfrm>
          <a:prstGeom prst="rect">
            <a:avLst/>
          </a:prstGeom>
          <a:noFill/>
        </p:spPr>
        <p:txBody>
          <a:bodyPr wrap="square" rtlCol="0">
            <a:spAutoFit/>
          </a:bodyPr>
          <a:lstStyle/>
          <a:p>
            <a:r>
              <a:rPr kumimoji="1" lang="zh-CN" altLang="en-US" sz="4000" dirty="0">
                <a:solidFill>
                  <a:srgbClr val="5193C5"/>
                </a:solidFill>
                <a:latin typeface="思源黑体 CN Bold" panose="020B0800000000000000" pitchFamily="34" charset="-122"/>
                <a:ea typeface="思源黑体 CN Bold" panose="020B0800000000000000" pitchFamily="34" charset="-122"/>
              </a:rPr>
              <a:t>拒绝浪费</a:t>
            </a:r>
          </a:p>
        </p:txBody>
      </p:sp>
      <p:grpSp>
        <p:nvGrpSpPr>
          <p:cNvPr id="2" name="组合 1">
            <a:extLst>
              <a:ext uri="{FF2B5EF4-FFF2-40B4-BE49-F238E27FC236}">
                <a16:creationId xmlns:a16="http://schemas.microsoft.com/office/drawing/2014/main" xmlns="" id="{24597EAB-F532-4416-B283-8B5971FD208A}"/>
              </a:ext>
            </a:extLst>
          </p:cNvPr>
          <p:cNvGrpSpPr/>
          <p:nvPr/>
        </p:nvGrpSpPr>
        <p:grpSpPr>
          <a:xfrm>
            <a:off x="709193" y="2288882"/>
            <a:ext cx="600145" cy="600145"/>
            <a:chOff x="709193" y="2288882"/>
            <a:chExt cx="600145" cy="600145"/>
          </a:xfrm>
        </p:grpSpPr>
        <p:sp>
          <p:nvSpPr>
            <p:cNvPr id="13" name="椭圆 12">
              <a:extLst>
                <a:ext uri="{FF2B5EF4-FFF2-40B4-BE49-F238E27FC236}">
                  <a16:creationId xmlns:a16="http://schemas.microsoft.com/office/drawing/2014/main" xmlns="" id="{F2E0EDB7-DD5F-4B7D-8E7E-384E6EBA62C8}"/>
                </a:ext>
              </a:extLst>
            </p:cNvPr>
            <p:cNvSpPr/>
            <p:nvPr/>
          </p:nvSpPr>
          <p:spPr>
            <a:xfrm>
              <a:off x="709193" y="2288882"/>
              <a:ext cx="600145" cy="600145"/>
            </a:xfrm>
            <a:prstGeom prst="ellipse">
              <a:avLst/>
            </a:prstGeom>
            <a:solidFill>
              <a:srgbClr val="5193C5"/>
            </a:solidFill>
            <a:ln>
              <a:noFill/>
            </a:ln>
            <a:effectLst>
              <a:outerShdw blurRad="1016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 name="组合 13">
              <a:extLst>
                <a:ext uri="{FF2B5EF4-FFF2-40B4-BE49-F238E27FC236}">
                  <a16:creationId xmlns:a16="http://schemas.microsoft.com/office/drawing/2014/main" xmlns="" id="{9931FD4E-BD04-4402-BBB0-40702BB9F29C}"/>
                </a:ext>
              </a:extLst>
            </p:cNvPr>
            <p:cNvGrpSpPr/>
            <p:nvPr/>
          </p:nvGrpSpPr>
          <p:grpSpPr>
            <a:xfrm>
              <a:off x="848242" y="2430049"/>
              <a:ext cx="322046" cy="317809"/>
              <a:chOff x="9786938" y="3573463"/>
              <a:chExt cx="482600" cy="476250"/>
            </a:xfrm>
            <a:solidFill>
              <a:schemeClr val="bg1"/>
            </a:solidFill>
          </p:grpSpPr>
          <p:sp>
            <p:nvSpPr>
              <p:cNvPr id="15" name="Freeform 107">
                <a:extLst>
                  <a:ext uri="{FF2B5EF4-FFF2-40B4-BE49-F238E27FC236}">
                    <a16:creationId xmlns:a16="http://schemas.microsoft.com/office/drawing/2014/main" xmlns="" id="{68C78EE4-0AE3-42ED-BFDA-CC00F33C1776}"/>
                  </a:ext>
                </a:extLst>
              </p:cNvPr>
              <p:cNvSpPr>
                <a:spLocks noEditPoints="1"/>
              </p:cNvSpPr>
              <p:nvPr/>
            </p:nvSpPr>
            <p:spPr bwMode="auto">
              <a:xfrm>
                <a:off x="9786938" y="3573463"/>
                <a:ext cx="325437" cy="319087"/>
              </a:xfrm>
              <a:custGeom>
                <a:avLst/>
                <a:gdLst>
                  <a:gd name="T0" fmla="*/ 99 w 129"/>
                  <a:gd name="T1" fmla="*/ 118 h 129"/>
                  <a:gd name="T2" fmla="*/ 95 w 129"/>
                  <a:gd name="T3" fmla="*/ 102 h 129"/>
                  <a:gd name="T4" fmla="*/ 101 w 129"/>
                  <a:gd name="T5" fmla="*/ 96 h 129"/>
                  <a:gd name="T6" fmla="*/ 117 w 129"/>
                  <a:gd name="T7" fmla="*/ 100 h 129"/>
                  <a:gd name="T8" fmla="*/ 122 w 129"/>
                  <a:gd name="T9" fmla="*/ 98 h 129"/>
                  <a:gd name="T10" fmla="*/ 128 w 129"/>
                  <a:gd name="T11" fmla="*/ 83 h 129"/>
                  <a:gd name="T12" fmla="*/ 126 w 129"/>
                  <a:gd name="T13" fmla="*/ 78 h 129"/>
                  <a:gd name="T14" fmla="*/ 112 w 129"/>
                  <a:gd name="T15" fmla="*/ 70 h 129"/>
                  <a:gd name="T16" fmla="*/ 113 w 129"/>
                  <a:gd name="T17" fmla="*/ 65 h 129"/>
                  <a:gd name="T18" fmla="*/ 112 w 129"/>
                  <a:gd name="T19" fmla="*/ 61 h 129"/>
                  <a:gd name="T20" fmla="*/ 126 w 129"/>
                  <a:gd name="T21" fmla="*/ 52 h 129"/>
                  <a:gd name="T22" fmla="*/ 128 w 129"/>
                  <a:gd name="T23" fmla="*/ 47 h 129"/>
                  <a:gd name="T24" fmla="*/ 122 w 129"/>
                  <a:gd name="T25" fmla="*/ 33 h 129"/>
                  <a:gd name="T26" fmla="*/ 117 w 129"/>
                  <a:gd name="T27" fmla="*/ 30 h 129"/>
                  <a:gd name="T28" fmla="*/ 102 w 129"/>
                  <a:gd name="T29" fmla="*/ 34 h 129"/>
                  <a:gd name="T30" fmla="*/ 95 w 129"/>
                  <a:gd name="T31" fmla="*/ 28 h 129"/>
                  <a:gd name="T32" fmla="*/ 99 w 129"/>
                  <a:gd name="T33" fmla="*/ 12 h 129"/>
                  <a:gd name="T34" fmla="*/ 97 w 129"/>
                  <a:gd name="T35" fmla="*/ 8 h 129"/>
                  <a:gd name="T36" fmla="*/ 82 w 129"/>
                  <a:gd name="T37" fmla="*/ 1 h 129"/>
                  <a:gd name="T38" fmla="*/ 77 w 129"/>
                  <a:gd name="T39" fmla="*/ 3 h 129"/>
                  <a:gd name="T40" fmla="*/ 69 w 129"/>
                  <a:gd name="T41" fmla="*/ 17 h 129"/>
                  <a:gd name="T42" fmla="*/ 60 w 129"/>
                  <a:gd name="T43" fmla="*/ 17 h 129"/>
                  <a:gd name="T44" fmla="*/ 52 w 129"/>
                  <a:gd name="T45" fmla="*/ 3 h 129"/>
                  <a:gd name="T46" fmla="*/ 47 w 129"/>
                  <a:gd name="T47" fmla="*/ 1 h 129"/>
                  <a:gd name="T48" fmla="*/ 32 w 129"/>
                  <a:gd name="T49" fmla="*/ 7 h 129"/>
                  <a:gd name="T50" fmla="*/ 30 w 129"/>
                  <a:gd name="T51" fmla="*/ 12 h 129"/>
                  <a:gd name="T52" fmla="*/ 34 w 129"/>
                  <a:gd name="T53" fmla="*/ 27 h 129"/>
                  <a:gd name="T54" fmla="*/ 27 w 129"/>
                  <a:gd name="T55" fmla="*/ 34 h 129"/>
                  <a:gd name="T56" fmla="*/ 12 w 129"/>
                  <a:gd name="T57" fmla="*/ 30 h 129"/>
                  <a:gd name="T58" fmla="*/ 7 w 129"/>
                  <a:gd name="T59" fmla="*/ 32 h 129"/>
                  <a:gd name="T60" fmla="*/ 1 w 129"/>
                  <a:gd name="T61" fmla="*/ 47 h 129"/>
                  <a:gd name="T62" fmla="*/ 2 w 129"/>
                  <a:gd name="T63" fmla="*/ 52 h 129"/>
                  <a:gd name="T64" fmla="*/ 16 w 129"/>
                  <a:gd name="T65" fmla="*/ 60 h 129"/>
                  <a:gd name="T66" fmla="*/ 16 w 129"/>
                  <a:gd name="T67" fmla="*/ 65 h 129"/>
                  <a:gd name="T68" fmla="*/ 16 w 129"/>
                  <a:gd name="T69" fmla="*/ 69 h 129"/>
                  <a:gd name="T70" fmla="*/ 2 w 129"/>
                  <a:gd name="T71" fmla="*/ 77 h 129"/>
                  <a:gd name="T72" fmla="*/ 0 w 129"/>
                  <a:gd name="T73" fmla="*/ 82 h 129"/>
                  <a:gd name="T74" fmla="*/ 7 w 129"/>
                  <a:gd name="T75" fmla="*/ 97 h 129"/>
                  <a:gd name="T76" fmla="*/ 11 w 129"/>
                  <a:gd name="T77" fmla="*/ 99 h 129"/>
                  <a:gd name="T78" fmla="*/ 27 w 129"/>
                  <a:gd name="T79" fmla="*/ 95 h 129"/>
                  <a:gd name="T80" fmla="*/ 33 w 129"/>
                  <a:gd name="T81" fmla="*/ 102 h 129"/>
                  <a:gd name="T82" fmla="*/ 29 w 129"/>
                  <a:gd name="T83" fmla="*/ 118 h 129"/>
                  <a:gd name="T84" fmla="*/ 31 w 129"/>
                  <a:gd name="T85" fmla="*/ 122 h 129"/>
                  <a:gd name="T86" fmla="*/ 46 w 129"/>
                  <a:gd name="T87" fmla="*/ 128 h 129"/>
                  <a:gd name="T88" fmla="*/ 51 w 129"/>
                  <a:gd name="T89" fmla="*/ 127 h 129"/>
                  <a:gd name="T90" fmla="*/ 59 w 129"/>
                  <a:gd name="T91" fmla="*/ 113 h 129"/>
                  <a:gd name="T92" fmla="*/ 68 w 129"/>
                  <a:gd name="T93" fmla="*/ 113 h 129"/>
                  <a:gd name="T94" fmla="*/ 77 w 129"/>
                  <a:gd name="T95" fmla="*/ 127 h 129"/>
                  <a:gd name="T96" fmla="*/ 80 w 129"/>
                  <a:gd name="T97" fmla="*/ 129 h 129"/>
                  <a:gd name="T98" fmla="*/ 82 w 129"/>
                  <a:gd name="T99" fmla="*/ 129 h 129"/>
                  <a:gd name="T100" fmla="*/ 96 w 129"/>
                  <a:gd name="T101" fmla="*/ 123 h 129"/>
                  <a:gd name="T102" fmla="*/ 99 w 129"/>
                  <a:gd name="T103" fmla="*/ 118 h 129"/>
                  <a:gd name="T104" fmla="*/ 75 w 129"/>
                  <a:gd name="T105" fmla="*/ 76 h 129"/>
                  <a:gd name="T106" fmla="*/ 53 w 129"/>
                  <a:gd name="T107" fmla="*/ 76 h 129"/>
                  <a:gd name="T108" fmla="*/ 48 w 129"/>
                  <a:gd name="T109" fmla="*/ 65 h 129"/>
                  <a:gd name="T110" fmla="*/ 53 w 129"/>
                  <a:gd name="T111" fmla="*/ 54 h 129"/>
                  <a:gd name="T112" fmla="*/ 64 w 129"/>
                  <a:gd name="T113" fmla="*/ 49 h 129"/>
                  <a:gd name="T114" fmla="*/ 75 w 129"/>
                  <a:gd name="T115" fmla="*/ 54 h 129"/>
                  <a:gd name="T116" fmla="*/ 80 w 129"/>
                  <a:gd name="T117" fmla="*/ 65 h 129"/>
                  <a:gd name="T118" fmla="*/ 75 w 129"/>
                  <a:gd name="T119" fmla="*/ 76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9" h="129">
                    <a:moveTo>
                      <a:pt x="99" y="118"/>
                    </a:moveTo>
                    <a:cubicBezTo>
                      <a:pt x="95" y="102"/>
                      <a:pt x="95" y="102"/>
                      <a:pt x="95" y="102"/>
                    </a:cubicBezTo>
                    <a:cubicBezTo>
                      <a:pt x="97" y="100"/>
                      <a:pt x="99" y="98"/>
                      <a:pt x="101" y="96"/>
                    </a:cubicBezTo>
                    <a:cubicBezTo>
                      <a:pt x="117" y="100"/>
                      <a:pt x="117" y="100"/>
                      <a:pt x="117" y="100"/>
                    </a:cubicBezTo>
                    <a:cubicBezTo>
                      <a:pt x="119" y="100"/>
                      <a:pt x="121" y="99"/>
                      <a:pt x="122" y="98"/>
                    </a:cubicBezTo>
                    <a:cubicBezTo>
                      <a:pt x="128" y="83"/>
                      <a:pt x="128" y="83"/>
                      <a:pt x="128" y="83"/>
                    </a:cubicBezTo>
                    <a:cubicBezTo>
                      <a:pt x="128" y="81"/>
                      <a:pt x="128" y="79"/>
                      <a:pt x="126" y="78"/>
                    </a:cubicBezTo>
                    <a:cubicBezTo>
                      <a:pt x="112" y="70"/>
                      <a:pt x="112" y="70"/>
                      <a:pt x="112" y="70"/>
                    </a:cubicBezTo>
                    <a:cubicBezTo>
                      <a:pt x="112" y="68"/>
                      <a:pt x="113" y="66"/>
                      <a:pt x="113" y="65"/>
                    </a:cubicBezTo>
                    <a:cubicBezTo>
                      <a:pt x="113" y="64"/>
                      <a:pt x="112" y="62"/>
                      <a:pt x="112" y="61"/>
                    </a:cubicBezTo>
                    <a:cubicBezTo>
                      <a:pt x="126" y="52"/>
                      <a:pt x="126" y="52"/>
                      <a:pt x="126" y="52"/>
                    </a:cubicBezTo>
                    <a:cubicBezTo>
                      <a:pt x="128" y="51"/>
                      <a:pt x="129" y="49"/>
                      <a:pt x="128" y="47"/>
                    </a:cubicBezTo>
                    <a:cubicBezTo>
                      <a:pt x="122" y="33"/>
                      <a:pt x="122" y="33"/>
                      <a:pt x="122" y="33"/>
                    </a:cubicBezTo>
                    <a:cubicBezTo>
                      <a:pt x="121" y="31"/>
                      <a:pt x="119" y="30"/>
                      <a:pt x="117" y="30"/>
                    </a:cubicBezTo>
                    <a:cubicBezTo>
                      <a:pt x="102" y="34"/>
                      <a:pt x="102" y="34"/>
                      <a:pt x="102" y="34"/>
                    </a:cubicBezTo>
                    <a:cubicBezTo>
                      <a:pt x="100" y="32"/>
                      <a:pt x="97" y="30"/>
                      <a:pt x="95" y="28"/>
                    </a:cubicBezTo>
                    <a:cubicBezTo>
                      <a:pt x="99" y="12"/>
                      <a:pt x="99" y="12"/>
                      <a:pt x="99" y="12"/>
                    </a:cubicBezTo>
                    <a:cubicBezTo>
                      <a:pt x="100" y="10"/>
                      <a:pt x="99" y="8"/>
                      <a:pt x="97" y="8"/>
                    </a:cubicBezTo>
                    <a:cubicBezTo>
                      <a:pt x="82" y="1"/>
                      <a:pt x="82" y="1"/>
                      <a:pt x="82" y="1"/>
                    </a:cubicBezTo>
                    <a:cubicBezTo>
                      <a:pt x="80" y="1"/>
                      <a:pt x="78" y="1"/>
                      <a:pt x="77" y="3"/>
                    </a:cubicBezTo>
                    <a:cubicBezTo>
                      <a:pt x="69" y="17"/>
                      <a:pt x="69" y="17"/>
                      <a:pt x="69" y="17"/>
                    </a:cubicBezTo>
                    <a:cubicBezTo>
                      <a:pt x="66" y="16"/>
                      <a:pt x="63" y="16"/>
                      <a:pt x="60" y="17"/>
                    </a:cubicBezTo>
                    <a:cubicBezTo>
                      <a:pt x="52" y="3"/>
                      <a:pt x="52" y="3"/>
                      <a:pt x="52" y="3"/>
                    </a:cubicBezTo>
                    <a:cubicBezTo>
                      <a:pt x="51" y="1"/>
                      <a:pt x="49" y="0"/>
                      <a:pt x="47" y="1"/>
                    </a:cubicBezTo>
                    <a:cubicBezTo>
                      <a:pt x="32" y="7"/>
                      <a:pt x="32" y="7"/>
                      <a:pt x="32" y="7"/>
                    </a:cubicBezTo>
                    <a:cubicBezTo>
                      <a:pt x="30" y="8"/>
                      <a:pt x="29" y="10"/>
                      <a:pt x="30" y="12"/>
                    </a:cubicBezTo>
                    <a:cubicBezTo>
                      <a:pt x="34" y="27"/>
                      <a:pt x="34" y="27"/>
                      <a:pt x="34" y="27"/>
                    </a:cubicBezTo>
                    <a:cubicBezTo>
                      <a:pt x="31" y="29"/>
                      <a:pt x="29" y="32"/>
                      <a:pt x="27" y="34"/>
                    </a:cubicBezTo>
                    <a:cubicBezTo>
                      <a:pt x="12" y="30"/>
                      <a:pt x="12" y="30"/>
                      <a:pt x="12" y="30"/>
                    </a:cubicBezTo>
                    <a:cubicBezTo>
                      <a:pt x="10" y="29"/>
                      <a:pt x="8" y="30"/>
                      <a:pt x="7" y="32"/>
                    </a:cubicBezTo>
                    <a:cubicBezTo>
                      <a:pt x="1" y="47"/>
                      <a:pt x="1" y="47"/>
                      <a:pt x="1" y="47"/>
                    </a:cubicBezTo>
                    <a:cubicBezTo>
                      <a:pt x="0" y="49"/>
                      <a:pt x="1" y="51"/>
                      <a:pt x="2" y="52"/>
                    </a:cubicBezTo>
                    <a:cubicBezTo>
                      <a:pt x="16" y="60"/>
                      <a:pt x="16" y="60"/>
                      <a:pt x="16" y="60"/>
                    </a:cubicBezTo>
                    <a:cubicBezTo>
                      <a:pt x="16" y="62"/>
                      <a:pt x="16" y="63"/>
                      <a:pt x="16" y="65"/>
                    </a:cubicBezTo>
                    <a:cubicBezTo>
                      <a:pt x="16" y="66"/>
                      <a:pt x="16" y="68"/>
                      <a:pt x="16" y="69"/>
                    </a:cubicBezTo>
                    <a:cubicBezTo>
                      <a:pt x="2" y="77"/>
                      <a:pt x="2" y="77"/>
                      <a:pt x="2" y="77"/>
                    </a:cubicBezTo>
                    <a:cubicBezTo>
                      <a:pt x="0" y="78"/>
                      <a:pt x="0" y="80"/>
                      <a:pt x="0" y="82"/>
                    </a:cubicBezTo>
                    <a:cubicBezTo>
                      <a:pt x="7" y="97"/>
                      <a:pt x="7" y="97"/>
                      <a:pt x="7" y="97"/>
                    </a:cubicBezTo>
                    <a:cubicBezTo>
                      <a:pt x="7" y="99"/>
                      <a:pt x="9" y="100"/>
                      <a:pt x="11" y="99"/>
                    </a:cubicBezTo>
                    <a:cubicBezTo>
                      <a:pt x="27" y="95"/>
                      <a:pt x="27" y="95"/>
                      <a:pt x="27" y="95"/>
                    </a:cubicBezTo>
                    <a:cubicBezTo>
                      <a:pt x="29" y="98"/>
                      <a:pt x="31" y="100"/>
                      <a:pt x="33" y="102"/>
                    </a:cubicBezTo>
                    <a:cubicBezTo>
                      <a:pt x="29" y="118"/>
                      <a:pt x="29" y="118"/>
                      <a:pt x="29" y="118"/>
                    </a:cubicBezTo>
                    <a:cubicBezTo>
                      <a:pt x="29" y="119"/>
                      <a:pt x="30" y="121"/>
                      <a:pt x="31" y="122"/>
                    </a:cubicBezTo>
                    <a:cubicBezTo>
                      <a:pt x="46" y="128"/>
                      <a:pt x="46" y="128"/>
                      <a:pt x="46" y="128"/>
                    </a:cubicBezTo>
                    <a:cubicBezTo>
                      <a:pt x="48" y="129"/>
                      <a:pt x="50" y="129"/>
                      <a:pt x="51" y="127"/>
                    </a:cubicBezTo>
                    <a:cubicBezTo>
                      <a:pt x="59" y="113"/>
                      <a:pt x="59" y="113"/>
                      <a:pt x="59" y="113"/>
                    </a:cubicBezTo>
                    <a:cubicBezTo>
                      <a:pt x="62" y="113"/>
                      <a:pt x="65" y="113"/>
                      <a:pt x="68" y="113"/>
                    </a:cubicBezTo>
                    <a:cubicBezTo>
                      <a:pt x="77" y="127"/>
                      <a:pt x="77" y="127"/>
                      <a:pt x="77" y="127"/>
                    </a:cubicBezTo>
                    <a:cubicBezTo>
                      <a:pt x="77" y="128"/>
                      <a:pt x="79" y="129"/>
                      <a:pt x="80" y="129"/>
                    </a:cubicBezTo>
                    <a:cubicBezTo>
                      <a:pt x="81" y="129"/>
                      <a:pt x="81" y="129"/>
                      <a:pt x="82" y="129"/>
                    </a:cubicBezTo>
                    <a:cubicBezTo>
                      <a:pt x="96" y="123"/>
                      <a:pt x="96" y="123"/>
                      <a:pt x="96" y="123"/>
                    </a:cubicBezTo>
                    <a:cubicBezTo>
                      <a:pt x="98" y="122"/>
                      <a:pt x="99" y="120"/>
                      <a:pt x="99" y="118"/>
                    </a:cubicBezTo>
                    <a:close/>
                    <a:moveTo>
                      <a:pt x="75" y="76"/>
                    </a:moveTo>
                    <a:cubicBezTo>
                      <a:pt x="69" y="82"/>
                      <a:pt x="59" y="82"/>
                      <a:pt x="53" y="76"/>
                    </a:cubicBezTo>
                    <a:cubicBezTo>
                      <a:pt x="50" y="73"/>
                      <a:pt x="48" y="69"/>
                      <a:pt x="48" y="65"/>
                    </a:cubicBezTo>
                    <a:cubicBezTo>
                      <a:pt x="48" y="61"/>
                      <a:pt x="50" y="57"/>
                      <a:pt x="53" y="54"/>
                    </a:cubicBezTo>
                    <a:cubicBezTo>
                      <a:pt x="56" y="51"/>
                      <a:pt x="60" y="49"/>
                      <a:pt x="64" y="49"/>
                    </a:cubicBezTo>
                    <a:cubicBezTo>
                      <a:pt x="68" y="49"/>
                      <a:pt x="72" y="51"/>
                      <a:pt x="75" y="54"/>
                    </a:cubicBezTo>
                    <a:cubicBezTo>
                      <a:pt x="78" y="57"/>
                      <a:pt x="80" y="61"/>
                      <a:pt x="80" y="65"/>
                    </a:cubicBezTo>
                    <a:cubicBezTo>
                      <a:pt x="80" y="69"/>
                      <a:pt x="78" y="73"/>
                      <a:pt x="75" y="76"/>
                    </a:cubicBezTo>
                    <a:close/>
                  </a:path>
                </a:pathLst>
              </a:custGeom>
              <a:grpFill/>
              <a:ln>
                <a:noFill/>
              </a:ln>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6" name="Freeform 108">
                <a:extLst>
                  <a:ext uri="{FF2B5EF4-FFF2-40B4-BE49-F238E27FC236}">
                    <a16:creationId xmlns:a16="http://schemas.microsoft.com/office/drawing/2014/main" xmlns="" id="{69D1A766-7163-477B-B67E-2F5D6B8C0CBC}"/>
                  </a:ext>
                </a:extLst>
              </p:cNvPr>
              <p:cNvSpPr>
                <a:spLocks noEditPoints="1"/>
              </p:cNvSpPr>
              <p:nvPr/>
            </p:nvSpPr>
            <p:spPr bwMode="auto">
              <a:xfrm>
                <a:off x="10028238" y="3813175"/>
                <a:ext cx="241300" cy="236538"/>
              </a:xfrm>
              <a:custGeom>
                <a:avLst/>
                <a:gdLst>
                  <a:gd name="T0" fmla="*/ 96 w 96"/>
                  <a:gd name="T1" fmla="*/ 42 h 96"/>
                  <a:gd name="T2" fmla="*/ 93 w 96"/>
                  <a:gd name="T3" fmla="*/ 38 h 96"/>
                  <a:gd name="T4" fmla="*/ 82 w 96"/>
                  <a:gd name="T5" fmla="*/ 36 h 96"/>
                  <a:gd name="T6" fmla="*/ 81 w 96"/>
                  <a:gd name="T7" fmla="*/ 34 h 96"/>
                  <a:gd name="T8" fmla="*/ 80 w 96"/>
                  <a:gd name="T9" fmla="*/ 32 h 96"/>
                  <a:gd name="T10" fmla="*/ 86 w 96"/>
                  <a:gd name="T11" fmla="*/ 23 h 96"/>
                  <a:gd name="T12" fmla="*/ 86 w 96"/>
                  <a:gd name="T13" fmla="*/ 18 h 96"/>
                  <a:gd name="T14" fmla="*/ 78 w 96"/>
                  <a:gd name="T15" fmla="*/ 10 h 96"/>
                  <a:gd name="T16" fmla="*/ 73 w 96"/>
                  <a:gd name="T17" fmla="*/ 9 h 96"/>
                  <a:gd name="T18" fmla="*/ 64 w 96"/>
                  <a:gd name="T19" fmla="*/ 16 h 96"/>
                  <a:gd name="T20" fmla="*/ 59 w 96"/>
                  <a:gd name="T21" fmla="*/ 14 h 96"/>
                  <a:gd name="T22" fmla="*/ 58 w 96"/>
                  <a:gd name="T23" fmla="*/ 3 h 96"/>
                  <a:gd name="T24" fmla="*/ 54 w 96"/>
                  <a:gd name="T25" fmla="*/ 0 h 96"/>
                  <a:gd name="T26" fmla="*/ 42 w 96"/>
                  <a:gd name="T27" fmla="*/ 0 h 96"/>
                  <a:gd name="T28" fmla="*/ 38 w 96"/>
                  <a:gd name="T29" fmla="*/ 3 h 96"/>
                  <a:gd name="T30" fmla="*/ 37 w 96"/>
                  <a:gd name="T31" fmla="*/ 14 h 96"/>
                  <a:gd name="T32" fmla="*/ 34 w 96"/>
                  <a:gd name="T33" fmla="*/ 15 h 96"/>
                  <a:gd name="T34" fmla="*/ 32 w 96"/>
                  <a:gd name="T35" fmla="*/ 16 h 96"/>
                  <a:gd name="T36" fmla="*/ 23 w 96"/>
                  <a:gd name="T37" fmla="*/ 10 h 96"/>
                  <a:gd name="T38" fmla="*/ 18 w 96"/>
                  <a:gd name="T39" fmla="*/ 10 h 96"/>
                  <a:gd name="T40" fmla="*/ 10 w 96"/>
                  <a:gd name="T41" fmla="*/ 18 h 96"/>
                  <a:gd name="T42" fmla="*/ 10 w 96"/>
                  <a:gd name="T43" fmla="*/ 24 h 96"/>
                  <a:gd name="T44" fmla="*/ 16 w 96"/>
                  <a:gd name="T45" fmla="*/ 32 h 96"/>
                  <a:gd name="T46" fmla="*/ 14 w 96"/>
                  <a:gd name="T47" fmla="*/ 37 h 96"/>
                  <a:gd name="T48" fmla="*/ 4 w 96"/>
                  <a:gd name="T49" fmla="*/ 38 h 96"/>
                  <a:gd name="T50" fmla="*/ 0 w 96"/>
                  <a:gd name="T51" fmla="*/ 42 h 96"/>
                  <a:gd name="T52" fmla="*/ 0 w 96"/>
                  <a:gd name="T53" fmla="*/ 54 h 96"/>
                  <a:gd name="T54" fmla="*/ 4 w 96"/>
                  <a:gd name="T55" fmla="*/ 58 h 96"/>
                  <a:gd name="T56" fmla="*/ 14 w 96"/>
                  <a:gd name="T57" fmla="*/ 59 h 96"/>
                  <a:gd name="T58" fmla="*/ 15 w 96"/>
                  <a:gd name="T59" fmla="*/ 62 h 96"/>
                  <a:gd name="T60" fmla="*/ 16 w 96"/>
                  <a:gd name="T61" fmla="*/ 64 h 96"/>
                  <a:gd name="T62" fmla="*/ 10 w 96"/>
                  <a:gd name="T63" fmla="*/ 73 h 96"/>
                  <a:gd name="T64" fmla="*/ 10 w 96"/>
                  <a:gd name="T65" fmla="*/ 78 h 96"/>
                  <a:gd name="T66" fmla="*/ 19 w 96"/>
                  <a:gd name="T67" fmla="*/ 86 h 96"/>
                  <a:gd name="T68" fmla="*/ 24 w 96"/>
                  <a:gd name="T69" fmla="*/ 86 h 96"/>
                  <a:gd name="T70" fmla="*/ 32 w 96"/>
                  <a:gd name="T71" fmla="*/ 80 h 96"/>
                  <a:gd name="T72" fmla="*/ 37 w 96"/>
                  <a:gd name="T73" fmla="*/ 82 h 96"/>
                  <a:gd name="T74" fmla="*/ 39 w 96"/>
                  <a:gd name="T75" fmla="*/ 93 h 96"/>
                  <a:gd name="T76" fmla="*/ 43 w 96"/>
                  <a:gd name="T77" fmla="*/ 96 h 96"/>
                  <a:gd name="T78" fmla="*/ 43 w 96"/>
                  <a:gd name="T79" fmla="*/ 96 h 96"/>
                  <a:gd name="T80" fmla="*/ 54 w 96"/>
                  <a:gd name="T81" fmla="*/ 96 h 96"/>
                  <a:gd name="T82" fmla="*/ 58 w 96"/>
                  <a:gd name="T83" fmla="*/ 92 h 96"/>
                  <a:gd name="T84" fmla="*/ 60 w 96"/>
                  <a:gd name="T85" fmla="*/ 82 h 96"/>
                  <a:gd name="T86" fmla="*/ 62 w 96"/>
                  <a:gd name="T87" fmla="*/ 81 h 96"/>
                  <a:gd name="T88" fmla="*/ 64 w 96"/>
                  <a:gd name="T89" fmla="*/ 80 h 96"/>
                  <a:gd name="T90" fmla="*/ 73 w 96"/>
                  <a:gd name="T91" fmla="*/ 86 h 96"/>
                  <a:gd name="T92" fmla="*/ 78 w 96"/>
                  <a:gd name="T93" fmla="*/ 86 h 96"/>
                  <a:gd name="T94" fmla="*/ 86 w 96"/>
                  <a:gd name="T95" fmla="*/ 77 h 96"/>
                  <a:gd name="T96" fmla="*/ 87 w 96"/>
                  <a:gd name="T97" fmla="*/ 72 h 96"/>
                  <a:gd name="T98" fmla="*/ 80 w 96"/>
                  <a:gd name="T99" fmla="*/ 64 h 96"/>
                  <a:gd name="T100" fmla="*/ 82 w 96"/>
                  <a:gd name="T101" fmla="*/ 59 h 96"/>
                  <a:gd name="T102" fmla="*/ 93 w 96"/>
                  <a:gd name="T103" fmla="*/ 57 h 96"/>
                  <a:gd name="T104" fmla="*/ 96 w 96"/>
                  <a:gd name="T105" fmla="*/ 53 h 96"/>
                  <a:gd name="T106" fmla="*/ 96 w 96"/>
                  <a:gd name="T107" fmla="*/ 42 h 96"/>
                  <a:gd name="T108" fmla="*/ 56 w 96"/>
                  <a:gd name="T109" fmla="*/ 51 h 96"/>
                  <a:gd name="T110" fmla="*/ 45 w 96"/>
                  <a:gd name="T111" fmla="*/ 55 h 96"/>
                  <a:gd name="T112" fmla="*/ 41 w 96"/>
                  <a:gd name="T113" fmla="*/ 45 h 96"/>
                  <a:gd name="T114" fmla="*/ 48 w 96"/>
                  <a:gd name="T115" fmla="*/ 40 h 96"/>
                  <a:gd name="T116" fmla="*/ 51 w 96"/>
                  <a:gd name="T117" fmla="*/ 40 h 96"/>
                  <a:gd name="T118" fmla="*/ 56 w 96"/>
                  <a:gd name="T119" fmla="*/ 45 h 96"/>
                  <a:gd name="T120" fmla="*/ 56 w 96"/>
                  <a:gd name="T121" fmla="*/ 51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6" h="96">
                    <a:moveTo>
                      <a:pt x="96" y="42"/>
                    </a:moveTo>
                    <a:cubicBezTo>
                      <a:pt x="96" y="40"/>
                      <a:pt x="95" y="38"/>
                      <a:pt x="93" y="38"/>
                    </a:cubicBezTo>
                    <a:cubicBezTo>
                      <a:pt x="82" y="36"/>
                      <a:pt x="82" y="36"/>
                      <a:pt x="82" y="36"/>
                    </a:cubicBezTo>
                    <a:cubicBezTo>
                      <a:pt x="82" y="36"/>
                      <a:pt x="81" y="35"/>
                      <a:pt x="81" y="34"/>
                    </a:cubicBezTo>
                    <a:cubicBezTo>
                      <a:pt x="81" y="33"/>
                      <a:pt x="80" y="32"/>
                      <a:pt x="80" y="32"/>
                    </a:cubicBezTo>
                    <a:cubicBezTo>
                      <a:pt x="86" y="23"/>
                      <a:pt x="86" y="23"/>
                      <a:pt x="86" y="23"/>
                    </a:cubicBezTo>
                    <a:cubicBezTo>
                      <a:pt x="88" y="21"/>
                      <a:pt x="87" y="19"/>
                      <a:pt x="86" y="18"/>
                    </a:cubicBezTo>
                    <a:cubicBezTo>
                      <a:pt x="78" y="10"/>
                      <a:pt x="78" y="10"/>
                      <a:pt x="78" y="10"/>
                    </a:cubicBezTo>
                    <a:cubicBezTo>
                      <a:pt x="76" y="8"/>
                      <a:pt x="74" y="8"/>
                      <a:pt x="73" y="9"/>
                    </a:cubicBezTo>
                    <a:cubicBezTo>
                      <a:pt x="64" y="16"/>
                      <a:pt x="64" y="16"/>
                      <a:pt x="64" y="16"/>
                    </a:cubicBezTo>
                    <a:cubicBezTo>
                      <a:pt x="62" y="15"/>
                      <a:pt x="61" y="14"/>
                      <a:pt x="59" y="14"/>
                    </a:cubicBezTo>
                    <a:cubicBezTo>
                      <a:pt x="58" y="3"/>
                      <a:pt x="58" y="3"/>
                      <a:pt x="58" y="3"/>
                    </a:cubicBezTo>
                    <a:cubicBezTo>
                      <a:pt x="57" y="1"/>
                      <a:pt x="55" y="0"/>
                      <a:pt x="54" y="0"/>
                    </a:cubicBezTo>
                    <a:cubicBezTo>
                      <a:pt x="42" y="0"/>
                      <a:pt x="42" y="0"/>
                      <a:pt x="42" y="0"/>
                    </a:cubicBezTo>
                    <a:cubicBezTo>
                      <a:pt x="40" y="0"/>
                      <a:pt x="38" y="1"/>
                      <a:pt x="38" y="3"/>
                    </a:cubicBezTo>
                    <a:cubicBezTo>
                      <a:pt x="37" y="14"/>
                      <a:pt x="37" y="14"/>
                      <a:pt x="37" y="14"/>
                    </a:cubicBezTo>
                    <a:cubicBezTo>
                      <a:pt x="36" y="14"/>
                      <a:pt x="35" y="15"/>
                      <a:pt x="34" y="15"/>
                    </a:cubicBezTo>
                    <a:cubicBezTo>
                      <a:pt x="33" y="15"/>
                      <a:pt x="33" y="16"/>
                      <a:pt x="32" y="16"/>
                    </a:cubicBezTo>
                    <a:cubicBezTo>
                      <a:pt x="23" y="10"/>
                      <a:pt x="23" y="10"/>
                      <a:pt x="23" y="10"/>
                    </a:cubicBezTo>
                    <a:cubicBezTo>
                      <a:pt x="22" y="9"/>
                      <a:pt x="19" y="9"/>
                      <a:pt x="18" y="10"/>
                    </a:cubicBezTo>
                    <a:cubicBezTo>
                      <a:pt x="10" y="18"/>
                      <a:pt x="10" y="18"/>
                      <a:pt x="10" y="18"/>
                    </a:cubicBezTo>
                    <a:cubicBezTo>
                      <a:pt x="9" y="20"/>
                      <a:pt x="8" y="22"/>
                      <a:pt x="10" y="24"/>
                    </a:cubicBezTo>
                    <a:cubicBezTo>
                      <a:pt x="16" y="32"/>
                      <a:pt x="16" y="32"/>
                      <a:pt x="16" y="32"/>
                    </a:cubicBezTo>
                    <a:cubicBezTo>
                      <a:pt x="15" y="34"/>
                      <a:pt x="15" y="35"/>
                      <a:pt x="14" y="37"/>
                    </a:cubicBezTo>
                    <a:cubicBezTo>
                      <a:pt x="4" y="38"/>
                      <a:pt x="4" y="38"/>
                      <a:pt x="4" y="38"/>
                    </a:cubicBezTo>
                    <a:cubicBezTo>
                      <a:pt x="2" y="39"/>
                      <a:pt x="0" y="40"/>
                      <a:pt x="0" y="42"/>
                    </a:cubicBezTo>
                    <a:cubicBezTo>
                      <a:pt x="0" y="54"/>
                      <a:pt x="0" y="54"/>
                      <a:pt x="0" y="54"/>
                    </a:cubicBezTo>
                    <a:cubicBezTo>
                      <a:pt x="0" y="56"/>
                      <a:pt x="2" y="58"/>
                      <a:pt x="4" y="58"/>
                    </a:cubicBezTo>
                    <a:cubicBezTo>
                      <a:pt x="14" y="59"/>
                      <a:pt x="14" y="59"/>
                      <a:pt x="14" y="59"/>
                    </a:cubicBezTo>
                    <a:cubicBezTo>
                      <a:pt x="15" y="60"/>
                      <a:pt x="15" y="61"/>
                      <a:pt x="15" y="62"/>
                    </a:cubicBezTo>
                    <a:cubicBezTo>
                      <a:pt x="16" y="63"/>
                      <a:pt x="16" y="63"/>
                      <a:pt x="16" y="64"/>
                    </a:cubicBezTo>
                    <a:cubicBezTo>
                      <a:pt x="10" y="73"/>
                      <a:pt x="10" y="73"/>
                      <a:pt x="10" y="73"/>
                    </a:cubicBezTo>
                    <a:cubicBezTo>
                      <a:pt x="9" y="74"/>
                      <a:pt x="9" y="77"/>
                      <a:pt x="10" y="78"/>
                    </a:cubicBezTo>
                    <a:cubicBezTo>
                      <a:pt x="19" y="86"/>
                      <a:pt x="19" y="86"/>
                      <a:pt x="19" y="86"/>
                    </a:cubicBezTo>
                    <a:cubicBezTo>
                      <a:pt x="20" y="87"/>
                      <a:pt x="22" y="88"/>
                      <a:pt x="24" y="86"/>
                    </a:cubicBezTo>
                    <a:cubicBezTo>
                      <a:pt x="32" y="80"/>
                      <a:pt x="32" y="80"/>
                      <a:pt x="32" y="80"/>
                    </a:cubicBezTo>
                    <a:cubicBezTo>
                      <a:pt x="34" y="81"/>
                      <a:pt x="35" y="81"/>
                      <a:pt x="37" y="82"/>
                    </a:cubicBezTo>
                    <a:cubicBezTo>
                      <a:pt x="39" y="93"/>
                      <a:pt x="39" y="93"/>
                      <a:pt x="39" y="93"/>
                    </a:cubicBezTo>
                    <a:cubicBezTo>
                      <a:pt x="39" y="94"/>
                      <a:pt x="41" y="96"/>
                      <a:pt x="43" y="96"/>
                    </a:cubicBezTo>
                    <a:cubicBezTo>
                      <a:pt x="43" y="96"/>
                      <a:pt x="43" y="96"/>
                      <a:pt x="43" y="96"/>
                    </a:cubicBezTo>
                    <a:cubicBezTo>
                      <a:pt x="54" y="96"/>
                      <a:pt x="54" y="96"/>
                      <a:pt x="54" y="96"/>
                    </a:cubicBezTo>
                    <a:cubicBezTo>
                      <a:pt x="56" y="96"/>
                      <a:pt x="58" y="94"/>
                      <a:pt x="58" y="92"/>
                    </a:cubicBezTo>
                    <a:cubicBezTo>
                      <a:pt x="60" y="82"/>
                      <a:pt x="60" y="82"/>
                      <a:pt x="60" y="82"/>
                    </a:cubicBezTo>
                    <a:cubicBezTo>
                      <a:pt x="60" y="81"/>
                      <a:pt x="61" y="81"/>
                      <a:pt x="62" y="81"/>
                    </a:cubicBezTo>
                    <a:cubicBezTo>
                      <a:pt x="63" y="80"/>
                      <a:pt x="64" y="80"/>
                      <a:pt x="64" y="80"/>
                    </a:cubicBezTo>
                    <a:cubicBezTo>
                      <a:pt x="73" y="86"/>
                      <a:pt x="73" y="86"/>
                      <a:pt x="73" y="86"/>
                    </a:cubicBezTo>
                    <a:cubicBezTo>
                      <a:pt x="75" y="87"/>
                      <a:pt x="77" y="87"/>
                      <a:pt x="78" y="86"/>
                    </a:cubicBezTo>
                    <a:cubicBezTo>
                      <a:pt x="86" y="77"/>
                      <a:pt x="86" y="77"/>
                      <a:pt x="86" y="77"/>
                    </a:cubicBezTo>
                    <a:cubicBezTo>
                      <a:pt x="88" y="76"/>
                      <a:pt x="88" y="74"/>
                      <a:pt x="87" y="72"/>
                    </a:cubicBezTo>
                    <a:cubicBezTo>
                      <a:pt x="80" y="64"/>
                      <a:pt x="80" y="64"/>
                      <a:pt x="80" y="64"/>
                    </a:cubicBezTo>
                    <a:cubicBezTo>
                      <a:pt x="81" y="62"/>
                      <a:pt x="82" y="61"/>
                      <a:pt x="82" y="59"/>
                    </a:cubicBezTo>
                    <a:cubicBezTo>
                      <a:pt x="93" y="57"/>
                      <a:pt x="93" y="57"/>
                      <a:pt x="93" y="57"/>
                    </a:cubicBezTo>
                    <a:cubicBezTo>
                      <a:pt x="95" y="57"/>
                      <a:pt x="96" y="55"/>
                      <a:pt x="96" y="53"/>
                    </a:cubicBezTo>
                    <a:lnTo>
                      <a:pt x="96" y="42"/>
                    </a:lnTo>
                    <a:close/>
                    <a:moveTo>
                      <a:pt x="56" y="51"/>
                    </a:moveTo>
                    <a:cubicBezTo>
                      <a:pt x="54" y="55"/>
                      <a:pt x="49" y="57"/>
                      <a:pt x="45" y="55"/>
                    </a:cubicBezTo>
                    <a:cubicBezTo>
                      <a:pt x="41" y="54"/>
                      <a:pt x="39" y="49"/>
                      <a:pt x="41" y="45"/>
                    </a:cubicBezTo>
                    <a:cubicBezTo>
                      <a:pt x="42" y="42"/>
                      <a:pt x="45" y="40"/>
                      <a:pt x="48" y="40"/>
                    </a:cubicBezTo>
                    <a:cubicBezTo>
                      <a:pt x="49" y="40"/>
                      <a:pt x="50" y="40"/>
                      <a:pt x="51" y="40"/>
                    </a:cubicBezTo>
                    <a:cubicBezTo>
                      <a:pt x="53" y="41"/>
                      <a:pt x="55" y="43"/>
                      <a:pt x="56" y="45"/>
                    </a:cubicBezTo>
                    <a:cubicBezTo>
                      <a:pt x="56" y="47"/>
                      <a:pt x="56" y="49"/>
                      <a:pt x="56" y="51"/>
                    </a:cubicBezTo>
                    <a:close/>
                  </a:path>
                </a:pathLst>
              </a:custGeom>
              <a:grpFill/>
              <a:ln>
                <a:noFill/>
              </a:ln>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grpSp>
      </p:grpSp>
      <p:sp>
        <p:nvSpPr>
          <p:cNvPr id="17" name="矩形 16">
            <a:extLst>
              <a:ext uri="{FF2B5EF4-FFF2-40B4-BE49-F238E27FC236}">
                <a16:creationId xmlns:a16="http://schemas.microsoft.com/office/drawing/2014/main" xmlns="" id="{6C9BE9AD-9CF3-499F-A2B4-BC2C25CB7371}"/>
              </a:ext>
            </a:extLst>
          </p:cNvPr>
          <p:cNvSpPr/>
          <p:nvPr/>
        </p:nvSpPr>
        <p:spPr>
          <a:xfrm>
            <a:off x="1508362" y="2499831"/>
            <a:ext cx="3019557" cy="998287"/>
          </a:xfrm>
          <a:prstGeom prst="rect">
            <a:avLst/>
          </a:prstGeom>
        </p:spPr>
        <p:txBody>
          <a:bodyPr wrap="square">
            <a:spAutoFit/>
          </a:bodyPr>
          <a:lstStyle/>
          <a:p>
            <a:pPr>
              <a:lnSpc>
                <a:spcPct val="150000"/>
              </a:lnSpc>
            </a:pPr>
            <a:r>
              <a:rPr lang="zh-CN" altLang="en-US" sz="1400" dirty="0">
                <a:solidFill>
                  <a:schemeClr val="tx1">
                    <a:lumMod val="75000"/>
                    <a:lumOff val="25000"/>
                  </a:schemeClr>
                </a:solidFill>
                <a:latin typeface="思源黑体 CN Normal" panose="020B0400000000000000" pitchFamily="34" charset="-122"/>
                <a:ea typeface="思源黑体 CN Normal" panose="020B0400000000000000" pitchFamily="34" charset="-122"/>
              </a:rPr>
              <a:t>每年消费者仅餐饮方面浪费蛋白质和脂肪就分别达</a:t>
            </a:r>
            <a:r>
              <a:rPr lang="en-US" altLang="zh-CN" sz="1400" dirty="0">
                <a:solidFill>
                  <a:schemeClr val="tx1">
                    <a:lumMod val="75000"/>
                    <a:lumOff val="25000"/>
                  </a:schemeClr>
                </a:solidFill>
                <a:latin typeface="思源黑体 CN Normal" panose="020B0400000000000000" pitchFamily="34" charset="-122"/>
                <a:ea typeface="思源黑体 CN Normal" panose="020B0400000000000000" pitchFamily="34" charset="-122"/>
              </a:rPr>
              <a:t>800</a:t>
            </a:r>
            <a:r>
              <a:rPr lang="zh-CN" altLang="en-US" sz="1400" dirty="0">
                <a:solidFill>
                  <a:schemeClr val="tx1">
                    <a:lumMod val="75000"/>
                    <a:lumOff val="25000"/>
                  </a:schemeClr>
                </a:solidFill>
                <a:latin typeface="思源黑体 CN Normal" panose="020B0400000000000000" pitchFamily="34" charset="-122"/>
                <a:ea typeface="思源黑体 CN Normal" panose="020B0400000000000000" pitchFamily="34" charset="-122"/>
              </a:rPr>
              <a:t>万吨和</a:t>
            </a:r>
            <a:r>
              <a:rPr lang="en-US" altLang="zh-CN" sz="1400" dirty="0">
                <a:solidFill>
                  <a:schemeClr val="tx1">
                    <a:lumMod val="75000"/>
                    <a:lumOff val="25000"/>
                  </a:schemeClr>
                </a:solidFill>
                <a:latin typeface="思源黑体 CN Normal" panose="020B0400000000000000" pitchFamily="34" charset="-122"/>
                <a:ea typeface="思源黑体 CN Normal" panose="020B0400000000000000" pitchFamily="34" charset="-122"/>
              </a:rPr>
              <a:t>300</a:t>
            </a:r>
            <a:r>
              <a:rPr lang="zh-CN" altLang="en-US" sz="1400" dirty="0">
                <a:solidFill>
                  <a:schemeClr val="tx1">
                    <a:lumMod val="75000"/>
                    <a:lumOff val="25000"/>
                  </a:schemeClr>
                </a:solidFill>
                <a:latin typeface="思源黑体 CN Normal" panose="020B0400000000000000" pitchFamily="34" charset="-122"/>
                <a:ea typeface="思源黑体 CN Normal" panose="020B0400000000000000" pitchFamily="34" charset="-122"/>
              </a:rPr>
              <a:t>万吨，最少倒掉了约</a:t>
            </a:r>
            <a:r>
              <a:rPr lang="en-US" altLang="zh-CN" sz="1400" dirty="0">
                <a:solidFill>
                  <a:schemeClr val="tx1">
                    <a:lumMod val="75000"/>
                    <a:lumOff val="25000"/>
                  </a:schemeClr>
                </a:solidFill>
                <a:latin typeface="思源黑体 CN Normal" panose="020B0400000000000000" pitchFamily="34" charset="-122"/>
                <a:ea typeface="思源黑体 CN Normal" panose="020B0400000000000000" pitchFamily="34" charset="-122"/>
              </a:rPr>
              <a:t>2</a:t>
            </a:r>
            <a:r>
              <a:rPr lang="zh-CN" altLang="en-US" sz="1400" dirty="0">
                <a:solidFill>
                  <a:schemeClr val="tx1">
                    <a:lumMod val="75000"/>
                    <a:lumOff val="25000"/>
                  </a:schemeClr>
                </a:solidFill>
                <a:latin typeface="思源黑体 CN Normal" panose="020B0400000000000000" pitchFamily="34" charset="-122"/>
                <a:ea typeface="思源黑体 CN Normal" panose="020B0400000000000000" pitchFamily="34" charset="-122"/>
              </a:rPr>
              <a:t>亿人的口粮</a:t>
            </a:r>
          </a:p>
        </p:txBody>
      </p:sp>
      <p:sp>
        <p:nvSpPr>
          <p:cNvPr id="18" name="文本框 17">
            <a:extLst>
              <a:ext uri="{FF2B5EF4-FFF2-40B4-BE49-F238E27FC236}">
                <a16:creationId xmlns:a16="http://schemas.microsoft.com/office/drawing/2014/main" xmlns="" id="{7CE8D339-6DED-4E31-8BC2-2CDD21BEEB96}"/>
              </a:ext>
            </a:extLst>
          </p:cNvPr>
          <p:cNvSpPr txBox="1"/>
          <p:nvPr/>
        </p:nvSpPr>
        <p:spPr>
          <a:xfrm>
            <a:off x="1508363" y="2189220"/>
            <a:ext cx="1725647" cy="400110"/>
          </a:xfrm>
          <a:prstGeom prst="rect">
            <a:avLst/>
          </a:prstGeom>
          <a:noFill/>
        </p:spPr>
        <p:txBody>
          <a:bodyPr wrap="square" rtlCol="0">
            <a:spAutoFit/>
          </a:bodyPr>
          <a:lstStyle/>
          <a:p>
            <a:r>
              <a:rPr lang="en-US" altLang="zh-CN" sz="2000" b="1" dirty="0">
                <a:solidFill>
                  <a:schemeClr val="tx1">
                    <a:lumMod val="75000"/>
                    <a:lumOff val="25000"/>
                  </a:schemeClr>
                </a:solidFill>
                <a:latin typeface="思源黑体 CN Bold" panose="020B0800000000000000" pitchFamily="34" charset="-122"/>
                <a:ea typeface="思源黑体 CN Bold" panose="020B0800000000000000" pitchFamily="34" charset="-122"/>
              </a:rPr>
              <a:t>01</a:t>
            </a:r>
            <a:endParaRPr lang="zh-CN" altLang="en-US" sz="2000" b="1" dirty="0">
              <a:solidFill>
                <a:schemeClr val="tx1">
                  <a:lumMod val="75000"/>
                  <a:lumOff val="25000"/>
                </a:schemeClr>
              </a:solidFill>
              <a:latin typeface="思源黑体 CN Bold" panose="020B0800000000000000" pitchFamily="34" charset="-122"/>
              <a:ea typeface="思源黑体 CN Bold" panose="020B0800000000000000" pitchFamily="34" charset="-122"/>
            </a:endParaRPr>
          </a:p>
        </p:txBody>
      </p:sp>
      <p:grpSp>
        <p:nvGrpSpPr>
          <p:cNvPr id="3" name="组合 2">
            <a:extLst>
              <a:ext uri="{FF2B5EF4-FFF2-40B4-BE49-F238E27FC236}">
                <a16:creationId xmlns:a16="http://schemas.microsoft.com/office/drawing/2014/main" xmlns="" id="{C4598B03-8E27-4A86-8994-3AA42DBE2C3C}"/>
              </a:ext>
            </a:extLst>
          </p:cNvPr>
          <p:cNvGrpSpPr/>
          <p:nvPr/>
        </p:nvGrpSpPr>
        <p:grpSpPr>
          <a:xfrm>
            <a:off x="702437" y="3713045"/>
            <a:ext cx="600145" cy="600145"/>
            <a:chOff x="702437" y="3713045"/>
            <a:chExt cx="600145" cy="600145"/>
          </a:xfrm>
        </p:grpSpPr>
        <p:sp>
          <p:nvSpPr>
            <p:cNvPr id="19" name="椭圆 18">
              <a:extLst>
                <a:ext uri="{FF2B5EF4-FFF2-40B4-BE49-F238E27FC236}">
                  <a16:creationId xmlns:a16="http://schemas.microsoft.com/office/drawing/2014/main" xmlns="" id="{5008100C-6246-4DF8-94CF-E4C90FAB2333}"/>
                </a:ext>
              </a:extLst>
            </p:cNvPr>
            <p:cNvSpPr/>
            <p:nvPr/>
          </p:nvSpPr>
          <p:spPr>
            <a:xfrm>
              <a:off x="702437" y="3713045"/>
              <a:ext cx="600145" cy="600145"/>
            </a:xfrm>
            <a:prstGeom prst="ellipse">
              <a:avLst/>
            </a:prstGeom>
            <a:solidFill>
              <a:srgbClr val="5193C5"/>
            </a:solidFill>
            <a:ln>
              <a:noFill/>
            </a:ln>
            <a:effectLst>
              <a:outerShdw blurRad="1016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0" name="组合 19">
              <a:extLst>
                <a:ext uri="{FF2B5EF4-FFF2-40B4-BE49-F238E27FC236}">
                  <a16:creationId xmlns:a16="http://schemas.microsoft.com/office/drawing/2014/main" xmlns="" id="{634CF831-0BEC-4395-884B-900C066D8AF1}"/>
                </a:ext>
              </a:extLst>
            </p:cNvPr>
            <p:cNvGrpSpPr/>
            <p:nvPr/>
          </p:nvGrpSpPr>
          <p:grpSpPr>
            <a:xfrm>
              <a:off x="841486" y="3854212"/>
              <a:ext cx="322046" cy="317809"/>
              <a:chOff x="9786938" y="3573463"/>
              <a:chExt cx="482600" cy="476250"/>
            </a:xfrm>
            <a:solidFill>
              <a:schemeClr val="bg1"/>
            </a:solidFill>
          </p:grpSpPr>
          <p:sp>
            <p:nvSpPr>
              <p:cNvPr id="21" name="Freeform 107">
                <a:extLst>
                  <a:ext uri="{FF2B5EF4-FFF2-40B4-BE49-F238E27FC236}">
                    <a16:creationId xmlns:a16="http://schemas.microsoft.com/office/drawing/2014/main" xmlns="" id="{751A461B-F641-4C94-8668-ED3A3D676EA8}"/>
                  </a:ext>
                </a:extLst>
              </p:cNvPr>
              <p:cNvSpPr>
                <a:spLocks noEditPoints="1"/>
              </p:cNvSpPr>
              <p:nvPr/>
            </p:nvSpPr>
            <p:spPr bwMode="auto">
              <a:xfrm>
                <a:off x="9786938" y="3573463"/>
                <a:ext cx="325437" cy="319087"/>
              </a:xfrm>
              <a:custGeom>
                <a:avLst/>
                <a:gdLst>
                  <a:gd name="T0" fmla="*/ 99 w 129"/>
                  <a:gd name="T1" fmla="*/ 118 h 129"/>
                  <a:gd name="T2" fmla="*/ 95 w 129"/>
                  <a:gd name="T3" fmla="*/ 102 h 129"/>
                  <a:gd name="T4" fmla="*/ 101 w 129"/>
                  <a:gd name="T5" fmla="*/ 96 h 129"/>
                  <a:gd name="T6" fmla="*/ 117 w 129"/>
                  <a:gd name="T7" fmla="*/ 100 h 129"/>
                  <a:gd name="T8" fmla="*/ 122 w 129"/>
                  <a:gd name="T9" fmla="*/ 98 h 129"/>
                  <a:gd name="T10" fmla="*/ 128 w 129"/>
                  <a:gd name="T11" fmla="*/ 83 h 129"/>
                  <a:gd name="T12" fmla="*/ 126 w 129"/>
                  <a:gd name="T13" fmla="*/ 78 h 129"/>
                  <a:gd name="T14" fmla="*/ 112 w 129"/>
                  <a:gd name="T15" fmla="*/ 70 h 129"/>
                  <a:gd name="T16" fmla="*/ 113 w 129"/>
                  <a:gd name="T17" fmla="*/ 65 h 129"/>
                  <a:gd name="T18" fmla="*/ 112 w 129"/>
                  <a:gd name="T19" fmla="*/ 61 h 129"/>
                  <a:gd name="T20" fmla="*/ 126 w 129"/>
                  <a:gd name="T21" fmla="*/ 52 h 129"/>
                  <a:gd name="T22" fmla="*/ 128 w 129"/>
                  <a:gd name="T23" fmla="*/ 47 h 129"/>
                  <a:gd name="T24" fmla="*/ 122 w 129"/>
                  <a:gd name="T25" fmla="*/ 33 h 129"/>
                  <a:gd name="T26" fmla="*/ 117 w 129"/>
                  <a:gd name="T27" fmla="*/ 30 h 129"/>
                  <a:gd name="T28" fmla="*/ 102 w 129"/>
                  <a:gd name="T29" fmla="*/ 34 h 129"/>
                  <a:gd name="T30" fmla="*/ 95 w 129"/>
                  <a:gd name="T31" fmla="*/ 28 h 129"/>
                  <a:gd name="T32" fmla="*/ 99 w 129"/>
                  <a:gd name="T33" fmla="*/ 12 h 129"/>
                  <a:gd name="T34" fmla="*/ 97 w 129"/>
                  <a:gd name="T35" fmla="*/ 8 h 129"/>
                  <a:gd name="T36" fmla="*/ 82 w 129"/>
                  <a:gd name="T37" fmla="*/ 1 h 129"/>
                  <a:gd name="T38" fmla="*/ 77 w 129"/>
                  <a:gd name="T39" fmla="*/ 3 h 129"/>
                  <a:gd name="T40" fmla="*/ 69 w 129"/>
                  <a:gd name="T41" fmla="*/ 17 h 129"/>
                  <a:gd name="T42" fmla="*/ 60 w 129"/>
                  <a:gd name="T43" fmla="*/ 17 h 129"/>
                  <a:gd name="T44" fmla="*/ 52 w 129"/>
                  <a:gd name="T45" fmla="*/ 3 h 129"/>
                  <a:gd name="T46" fmla="*/ 47 w 129"/>
                  <a:gd name="T47" fmla="*/ 1 h 129"/>
                  <a:gd name="T48" fmla="*/ 32 w 129"/>
                  <a:gd name="T49" fmla="*/ 7 h 129"/>
                  <a:gd name="T50" fmla="*/ 30 w 129"/>
                  <a:gd name="T51" fmla="*/ 12 h 129"/>
                  <a:gd name="T52" fmla="*/ 34 w 129"/>
                  <a:gd name="T53" fmla="*/ 27 h 129"/>
                  <a:gd name="T54" fmla="*/ 27 w 129"/>
                  <a:gd name="T55" fmla="*/ 34 h 129"/>
                  <a:gd name="T56" fmla="*/ 12 w 129"/>
                  <a:gd name="T57" fmla="*/ 30 h 129"/>
                  <a:gd name="T58" fmla="*/ 7 w 129"/>
                  <a:gd name="T59" fmla="*/ 32 h 129"/>
                  <a:gd name="T60" fmla="*/ 1 w 129"/>
                  <a:gd name="T61" fmla="*/ 47 h 129"/>
                  <a:gd name="T62" fmla="*/ 2 w 129"/>
                  <a:gd name="T63" fmla="*/ 52 h 129"/>
                  <a:gd name="T64" fmla="*/ 16 w 129"/>
                  <a:gd name="T65" fmla="*/ 60 h 129"/>
                  <a:gd name="T66" fmla="*/ 16 w 129"/>
                  <a:gd name="T67" fmla="*/ 65 h 129"/>
                  <a:gd name="T68" fmla="*/ 16 w 129"/>
                  <a:gd name="T69" fmla="*/ 69 h 129"/>
                  <a:gd name="T70" fmla="*/ 2 w 129"/>
                  <a:gd name="T71" fmla="*/ 77 h 129"/>
                  <a:gd name="T72" fmla="*/ 0 w 129"/>
                  <a:gd name="T73" fmla="*/ 82 h 129"/>
                  <a:gd name="T74" fmla="*/ 7 w 129"/>
                  <a:gd name="T75" fmla="*/ 97 h 129"/>
                  <a:gd name="T76" fmla="*/ 11 w 129"/>
                  <a:gd name="T77" fmla="*/ 99 h 129"/>
                  <a:gd name="T78" fmla="*/ 27 w 129"/>
                  <a:gd name="T79" fmla="*/ 95 h 129"/>
                  <a:gd name="T80" fmla="*/ 33 w 129"/>
                  <a:gd name="T81" fmla="*/ 102 h 129"/>
                  <a:gd name="T82" fmla="*/ 29 w 129"/>
                  <a:gd name="T83" fmla="*/ 118 h 129"/>
                  <a:gd name="T84" fmla="*/ 31 w 129"/>
                  <a:gd name="T85" fmla="*/ 122 h 129"/>
                  <a:gd name="T86" fmla="*/ 46 w 129"/>
                  <a:gd name="T87" fmla="*/ 128 h 129"/>
                  <a:gd name="T88" fmla="*/ 51 w 129"/>
                  <a:gd name="T89" fmla="*/ 127 h 129"/>
                  <a:gd name="T90" fmla="*/ 59 w 129"/>
                  <a:gd name="T91" fmla="*/ 113 h 129"/>
                  <a:gd name="T92" fmla="*/ 68 w 129"/>
                  <a:gd name="T93" fmla="*/ 113 h 129"/>
                  <a:gd name="T94" fmla="*/ 77 w 129"/>
                  <a:gd name="T95" fmla="*/ 127 h 129"/>
                  <a:gd name="T96" fmla="*/ 80 w 129"/>
                  <a:gd name="T97" fmla="*/ 129 h 129"/>
                  <a:gd name="T98" fmla="*/ 82 w 129"/>
                  <a:gd name="T99" fmla="*/ 129 h 129"/>
                  <a:gd name="T100" fmla="*/ 96 w 129"/>
                  <a:gd name="T101" fmla="*/ 123 h 129"/>
                  <a:gd name="T102" fmla="*/ 99 w 129"/>
                  <a:gd name="T103" fmla="*/ 118 h 129"/>
                  <a:gd name="T104" fmla="*/ 75 w 129"/>
                  <a:gd name="T105" fmla="*/ 76 h 129"/>
                  <a:gd name="T106" fmla="*/ 53 w 129"/>
                  <a:gd name="T107" fmla="*/ 76 h 129"/>
                  <a:gd name="T108" fmla="*/ 48 w 129"/>
                  <a:gd name="T109" fmla="*/ 65 h 129"/>
                  <a:gd name="T110" fmla="*/ 53 w 129"/>
                  <a:gd name="T111" fmla="*/ 54 h 129"/>
                  <a:gd name="T112" fmla="*/ 64 w 129"/>
                  <a:gd name="T113" fmla="*/ 49 h 129"/>
                  <a:gd name="T114" fmla="*/ 75 w 129"/>
                  <a:gd name="T115" fmla="*/ 54 h 129"/>
                  <a:gd name="T116" fmla="*/ 80 w 129"/>
                  <a:gd name="T117" fmla="*/ 65 h 129"/>
                  <a:gd name="T118" fmla="*/ 75 w 129"/>
                  <a:gd name="T119" fmla="*/ 76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9" h="129">
                    <a:moveTo>
                      <a:pt x="99" y="118"/>
                    </a:moveTo>
                    <a:cubicBezTo>
                      <a:pt x="95" y="102"/>
                      <a:pt x="95" y="102"/>
                      <a:pt x="95" y="102"/>
                    </a:cubicBezTo>
                    <a:cubicBezTo>
                      <a:pt x="97" y="100"/>
                      <a:pt x="99" y="98"/>
                      <a:pt x="101" y="96"/>
                    </a:cubicBezTo>
                    <a:cubicBezTo>
                      <a:pt x="117" y="100"/>
                      <a:pt x="117" y="100"/>
                      <a:pt x="117" y="100"/>
                    </a:cubicBezTo>
                    <a:cubicBezTo>
                      <a:pt x="119" y="100"/>
                      <a:pt x="121" y="99"/>
                      <a:pt x="122" y="98"/>
                    </a:cubicBezTo>
                    <a:cubicBezTo>
                      <a:pt x="128" y="83"/>
                      <a:pt x="128" y="83"/>
                      <a:pt x="128" y="83"/>
                    </a:cubicBezTo>
                    <a:cubicBezTo>
                      <a:pt x="128" y="81"/>
                      <a:pt x="128" y="79"/>
                      <a:pt x="126" y="78"/>
                    </a:cubicBezTo>
                    <a:cubicBezTo>
                      <a:pt x="112" y="70"/>
                      <a:pt x="112" y="70"/>
                      <a:pt x="112" y="70"/>
                    </a:cubicBezTo>
                    <a:cubicBezTo>
                      <a:pt x="112" y="68"/>
                      <a:pt x="113" y="66"/>
                      <a:pt x="113" y="65"/>
                    </a:cubicBezTo>
                    <a:cubicBezTo>
                      <a:pt x="113" y="64"/>
                      <a:pt x="112" y="62"/>
                      <a:pt x="112" y="61"/>
                    </a:cubicBezTo>
                    <a:cubicBezTo>
                      <a:pt x="126" y="52"/>
                      <a:pt x="126" y="52"/>
                      <a:pt x="126" y="52"/>
                    </a:cubicBezTo>
                    <a:cubicBezTo>
                      <a:pt x="128" y="51"/>
                      <a:pt x="129" y="49"/>
                      <a:pt x="128" y="47"/>
                    </a:cubicBezTo>
                    <a:cubicBezTo>
                      <a:pt x="122" y="33"/>
                      <a:pt x="122" y="33"/>
                      <a:pt x="122" y="33"/>
                    </a:cubicBezTo>
                    <a:cubicBezTo>
                      <a:pt x="121" y="31"/>
                      <a:pt x="119" y="30"/>
                      <a:pt x="117" y="30"/>
                    </a:cubicBezTo>
                    <a:cubicBezTo>
                      <a:pt x="102" y="34"/>
                      <a:pt x="102" y="34"/>
                      <a:pt x="102" y="34"/>
                    </a:cubicBezTo>
                    <a:cubicBezTo>
                      <a:pt x="100" y="32"/>
                      <a:pt x="97" y="30"/>
                      <a:pt x="95" y="28"/>
                    </a:cubicBezTo>
                    <a:cubicBezTo>
                      <a:pt x="99" y="12"/>
                      <a:pt x="99" y="12"/>
                      <a:pt x="99" y="12"/>
                    </a:cubicBezTo>
                    <a:cubicBezTo>
                      <a:pt x="100" y="10"/>
                      <a:pt x="99" y="8"/>
                      <a:pt x="97" y="8"/>
                    </a:cubicBezTo>
                    <a:cubicBezTo>
                      <a:pt x="82" y="1"/>
                      <a:pt x="82" y="1"/>
                      <a:pt x="82" y="1"/>
                    </a:cubicBezTo>
                    <a:cubicBezTo>
                      <a:pt x="80" y="1"/>
                      <a:pt x="78" y="1"/>
                      <a:pt x="77" y="3"/>
                    </a:cubicBezTo>
                    <a:cubicBezTo>
                      <a:pt x="69" y="17"/>
                      <a:pt x="69" y="17"/>
                      <a:pt x="69" y="17"/>
                    </a:cubicBezTo>
                    <a:cubicBezTo>
                      <a:pt x="66" y="16"/>
                      <a:pt x="63" y="16"/>
                      <a:pt x="60" y="17"/>
                    </a:cubicBezTo>
                    <a:cubicBezTo>
                      <a:pt x="52" y="3"/>
                      <a:pt x="52" y="3"/>
                      <a:pt x="52" y="3"/>
                    </a:cubicBezTo>
                    <a:cubicBezTo>
                      <a:pt x="51" y="1"/>
                      <a:pt x="49" y="0"/>
                      <a:pt x="47" y="1"/>
                    </a:cubicBezTo>
                    <a:cubicBezTo>
                      <a:pt x="32" y="7"/>
                      <a:pt x="32" y="7"/>
                      <a:pt x="32" y="7"/>
                    </a:cubicBezTo>
                    <a:cubicBezTo>
                      <a:pt x="30" y="8"/>
                      <a:pt x="29" y="10"/>
                      <a:pt x="30" y="12"/>
                    </a:cubicBezTo>
                    <a:cubicBezTo>
                      <a:pt x="34" y="27"/>
                      <a:pt x="34" y="27"/>
                      <a:pt x="34" y="27"/>
                    </a:cubicBezTo>
                    <a:cubicBezTo>
                      <a:pt x="31" y="29"/>
                      <a:pt x="29" y="32"/>
                      <a:pt x="27" y="34"/>
                    </a:cubicBezTo>
                    <a:cubicBezTo>
                      <a:pt x="12" y="30"/>
                      <a:pt x="12" y="30"/>
                      <a:pt x="12" y="30"/>
                    </a:cubicBezTo>
                    <a:cubicBezTo>
                      <a:pt x="10" y="29"/>
                      <a:pt x="8" y="30"/>
                      <a:pt x="7" y="32"/>
                    </a:cubicBezTo>
                    <a:cubicBezTo>
                      <a:pt x="1" y="47"/>
                      <a:pt x="1" y="47"/>
                      <a:pt x="1" y="47"/>
                    </a:cubicBezTo>
                    <a:cubicBezTo>
                      <a:pt x="0" y="49"/>
                      <a:pt x="1" y="51"/>
                      <a:pt x="2" y="52"/>
                    </a:cubicBezTo>
                    <a:cubicBezTo>
                      <a:pt x="16" y="60"/>
                      <a:pt x="16" y="60"/>
                      <a:pt x="16" y="60"/>
                    </a:cubicBezTo>
                    <a:cubicBezTo>
                      <a:pt x="16" y="62"/>
                      <a:pt x="16" y="63"/>
                      <a:pt x="16" y="65"/>
                    </a:cubicBezTo>
                    <a:cubicBezTo>
                      <a:pt x="16" y="66"/>
                      <a:pt x="16" y="68"/>
                      <a:pt x="16" y="69"/>
                    </a:cubicBezTo>
                    <a:cubicBezTo>
                      <a:pt x="2" y="77"/>
                      <a:pt x="2" y="77"/>
                      <a:pt x="2" y="77"/>
                    </a:cubicBezTo>
                    <a:cubicBezTo>
                      <a:pt x="0" y="78"/>
                      <a:pt x="0" y="80"/>
                      <a:pt x="0" y="82"/>
                    </a:cubicBezTo>
                    <a:cubicBezTo>
                      <a:pt x="7" y="97"/>
                      <a:pt x="7" y="97"/>
                      <a:pt x="7" y="97"/>
                    </a:cubicBezTo>
                    <a:cubicBezTo>
                      <a:pt x="7" y="99"/>
                      <a:pt x="9" y="100"/>
                      <a:pt x="11" y="99"/>
                    </a:cubicBezTo>
                    <a:cubicBezTo>
                      <a:pt x="27" y="95"/>
                      <a:pt x="27" y="95"/>
                      <a:pt x="27" y="95"/>
                    </a:cubicBezTo>
                    <a:cubicBezTo>
                      <a:pt x="29" y="98"/>
                      <a:pt x="31" y="100"/>
                      <a:pt x="33" y="102"/>
                    </a:cubicBezTo>
                    <a:cubicBezTo>
                      <a:pt x="29" y="118"/>
                      <a:pt x="29" y="118"/>
                      <a:pt x="29" y="118"/>
                    </a:cubicBezTo>
                    <a:cubicBezTo>
                      <a:pt x="29" y="119"/>
                      <a:pt x="30" y="121"/>
                      <a:pt x="31" y="122"/>
                    </a:cubicBezTo>
                    <a:cubicBezTo>
                      <a:pt x="46" y="128"/>
                      <a:pt x="46" y="128"/>
                      <a:pt x="46" y="128"/>
                    </a:cubicBezTo>
                    <a:cubicBezTo>
                      <a:pt x="48" y="129"/>
                      <a:pt x="50" y="129"/>
                      <a:pt x="51" y="127"/>
                    </a:cubicBezTo>
                    <a:cubicBezTo>
                      <a:pt x="59" y="113"/>
                      <a:pt x="59" y="113"/>
                      <a:pt x="59" y="113"/>
                    </a:cubicBezTo>
                    <a:cubicBezTo>
                      <a:pt x="62" y="113"/>
                      <a:pt x="65" y="113"/>
                      <a:pt x="68" y="113"/>
                    </a:cubicBezTo>
                    <a:cubicBezTo>
                      <a:pt x="77" y="127"/>
                      <a:pt x="77" y="127"/>
                      <a:pt x="77" y="127"/>
                    </a:cubicBezTo>
                    <a:cubicBezTo>
                      <a:pt x="77" y="128"/>
                      <a:pt x="79" y="129"/>
                      <a:pt x="80" y="129"/>
                    </a:cubicBezTo>
                    <a:cubicBezTo>
                      <a:pt x="81" y="129"/>
                      <a:pt x="81" y="129"/>
                      <a:pt x="82" y="129"/>
                    </a:cubicBezTo>
                    <a:cubicBezTo>
                      <a:pt x="96" y="123"/>
                      <a:pt x="96" y="123"/>
                      <a:pt x="96" y="123"/>
                    </a:cubicBezTo>
                    <a:cubicBezTo>
                      <a:pt x="98" y="122"/>
                      <a:pt x="99" y="120"/>
                      <a:pt x="99" y="118"/>
                    </a:cubicBezTo>
                    <a:close/>
                    <a:moveTo>
                      <a:pt x="75" y="76"/>
                    </a:moveTo>
                    <a:cubicBezTo>
                      <a:pt x="69" y="82"/>
                      <a:pt x="59" y="82"/>
                      <a:pt x="53" y="76"/>
                    </a:cubicBezTo>
                    <a:cubicBezTo>
                      <a:pt x="50" y="73"/>
                      <a:pt x="48" y="69"/>
                      <a:pt x="48" y="65"/>
                    </a:cubicBezTo>
                    <a:cubicBezTo>
                      <a:pt x="48" y="61"/>
                      <a:pt x="50" y="57"/>
                      <a:pt x="53" y="54"/>
                    </a:cubicBezTo>
                    <a:cubicBezTo>
                      <a:pt x="56" y="51"/>
                      <a:pt x="60" y="49"/>
                      <a:pt x="64" y="49"/>
                    </a:cubicBezTo>
                    <a:cubicBezTo>
                      <a:pt x="68" y="49"/>
                      <a:pt x="72" y="51"/>
                      <a:pt x="75" y="54"/>
                    </a:cubicBezTo>
                    <a:cubicBezTo>
                      <a:pt x="78" y="57"/>
                      <a:pt x="80" y="61"/>
                      <a:pt x="80" y="65"/>
                    </a:cubicBezTo>
                    <a:cubicBezTo>
                      <a:pt x="80" y="69"/>
                      <a:pt x="78" y="73"/>
                      <a:pt x="75" y="76"/>
                    </a:cubicBezTo>
                    <a:close/>
                  </a:path>
                </a:pathLst>
              </a:custGeom>
              <a:grpFill/>
              <a:ln>
                <a:noFill/>
              </a:ln>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22" name="Freeform 108">
                <a:extLst>
                  <a:ext uri="{FF2B5EF4-FFF2-40B4-BE49-F238E27FC236}">
                    <a16:creationId xmlns:a16="http://schemas.microsoft.com/office/drawing/2014/main" xmlns="" id="{42FCD2A7-2E38-45C1-B957-CB81D941DF6D}"/>
                  </a:ext>
                </a:extLst>
              </p:cNvPr>
              <p:cNvSpPr>
                <a:spLocks noEditPoints="1"/>
              </p:cNvSpPr>
              <p:nvPr/>
            </p:nvSpPr>
            <p:spPr bwMode="auto">
              <a:xfrm>
                <a:off x="10028238" y="3813175"/>
                <a:ext cx="241300" cy="236538"/>
              </a:xfrm>
              <a:custGeom>
                <a:avLst/>
                <a:gdLst>
                  <a:gd name="T0" fmla="*/ 96 w 96"/>
                  <a:gd name="T1" fmla="*/ 42 h 96"/>
                  <a:gd name="T2" fmla="*/ 93 w 96"/>
                  <a:gd name="T3" fmla="*/ 38 h 96"/>
                  <a:gd name="T4" fmla="*/ 82 w 96"/>
                  <a:gd name="T5" fmla="*/ 36 h 96"/>
                  <a:gd name="T6" fmla="*/ 81 w 96"/>
                  <a:gd name="T7" fmla="*/ 34 h 96"/>
                  <a:gd name="T8" fmla="*/ 80 w 96"/>
                  <a:gd name="T9" fmla="*/ 32 h 96"/>
                  <a:gd name="T10" fmla="*/ 86 w 96"/>
                  <a:gd name="T11" fmla="*/ 23 h 96"/>
                  <a:gd name="T12" fmla="*/ 86 w 96"/>
                  <a:gd name="T13" fmla="*/ 18 h 96"/>
                  <a:gd name="T14" fmla="*/ 78 w 96"/>
                  <a:gd name="T15" fmla="*/ 10 h 96"/>
                  <a:gd name="T16" fmla="*/ 73 w 96"/>
                  <a:gd name="T17" fmla="*/ 9 h 96"/>
                  <a:gd name="T18" fmla="*/ 64 w 96"/>
                  <a:gd name="T19" fmla="*/ 16 h 96"/>
                  <a:gd name="T20" fmla="*/ 59 w 96"/>
                  <a:gd name="T21" fmla="*/ 14 h 96"/>
                  <a:gd name="T22" fmla="*/ 58 w 96"/>
                  <a:gd name="T23" fmla="*/ 3 h 96"/>
                  <a:gd name="T24" fmla="*/ 54 w 96"/>
                  <a:gd name="T25" fmla="*/ 0 h 96"/>
                  <a:gd name="T26" fmla="*/ 42 w 96"/>
                  <a:gd name="T27" fmla="*/ 0 h 96"/>
                  <a:gd name="T28" fmla="*/ 38 w 96"/>
                  <a:gd name="T29" fmla="*/ 3 h 96"/>
                  <a:gd name="T30" fmla="*/ 37 w 96"/>
                  <a:gd name="T31" fmla="*/ 14 h 96"/>
                  <a:gd name="T32" fmla="*/ 34 w 96"/>
                  <a:gd name="T33" fmla="*/ 15 h 96"/>
                  <a:gd name="T34" fmla="*/ 32 w 96"/>
                  <a:gd name="T35" fmla="*/ 16 h 96"/>
                  <a:gd name="T36" fmla="*/ 23 w 96"/>
                  <a:gd name="T37" fmla="*/ 10 h 96"/>
                  <a:gd name="T38" fmla="*/ 18 w 96"/>
                  <a:gd name="T39" fmla="*/ 10 h 96"/>
                  <a:gd name="T40" fmla="*/ 10 w 96"/>
                  <a:gd name="T41" fmla="*/ 18 h 96"/>
                  <a:gd name="T42" fmla="*/ 10 w 96"/>
                  <a:gd name="T43" fmla="*/ 24 h 96"/>
                  <a:gd name="T44" fmla="*/ 16 w 96"/>
                  <a:gd name="T45" fmla="*/ 32 h 96"/>
                  <a:gd name="T46" fmla="*/ 14 w 96"/>
                  <a:gd name="T47" fmla="*/ 37 h 96"/>
                  <a:gd name="T48" fmla="*/ 4 w 96"/>
                  <a:gd name="T49" fmla="*/ 38 h 96"/>
                  <a:gd name="T50" fmla="*/ 0 w 96"/>
                  <a:gd name="T51" fmla="*/ 42 h 96"/>
                  <a:gd name="T52" fmla="*/ 0 w 96"/>
                  <a:gd name="T53" fmla="*/ 54 h 96"/>
                  <a:gd name="T54" fmla="*/ 4 w 96"/>
                  <a:gd name="T55" fmla="*/ 58 h 96"/>
                  <a:gd name="T56" fmla="*/ 14 w 96"/>
                  <a:gd name="T57" fmla="*/ 59 h 96"/>
                  <a:gd name="T58" fmla="*/ 15 w 96"/>
                  <a:gd name="T59" fmla="*/ 62 h 96"/>
                  <a:gd name="T60" fmla="*/ 16 w 96"/>
                  <a:gd name="T61" fmla="*/ 64 h 96"/>
                  <a:gd name="T62" fmla="*/ 10 w 96"/>
                  <a:gd name="T63" fmla="*/ 73 h 96"/>
                  <a:gd name="T64" fmla="*/ 10 w 96"/>
                  <a:gd name="T65" fmla="*/ 78 h 96"/>
                  <a:gd name="T66" fmla="*/ 19 w 96"/>
                  <a:gd name="T67" fmla="*/ 86 h 96"/>
                  <a:gd name="T68" fmla="*/ 24 w 96"/>
                  <a:gd name="T69" fmla="*/ 86 h 96"/>
                  <a:gd name="T70" fmla="*/ 32 w 96"/>
                  <a:gd name="T71" fmla="*/ 80 h 96"/>
                  <a:gd name="T72" fmla="*/ 37 w 96"/>
                  <a:gd name="T73" fmla="*/ 82 h 96"/>
                  <a:gd name="T74" fmla="*/ 39 w 96"/>
                  <a:gd name="T75" fmla="*/ 93 h 96"/>
                  <a:gd name="T76" fmla="*/ 43 w 96"/>
                  <a:gd name="T77" fmla="*/ 96 h 96"/>
                  <a:gd name="T78" fmla="*/ 43 w 96"/>
                  <a:gd name="T79" fmla="*/ 96 h 96"/>
                  <a:gd name="T80" fmla="*/ 54 w 96"/>
                  <a:gd name="T81" fmla="*/ 96 h 96"/>
                  <a:gd name="T82" fmla="*/ 58 w 96"/>
                  <a:gd name="T83" fmla="*/ 92 h 96"/>
                  <a:gd name="T84" fmla="*/ 60 w 96"/>
                  <a:gd name="T85" fmla="*/ 82 h 96"/>
                  <a:gd name="T86" fmla="*/ 62 w 96"/>
                  <a:gd name="T87" fmla="*/ 81 h 96"/>
                  <a:gd name="T88" fmla="*/ 64 w 96"/>
                  <a:gd name="T89" fmla="*/ 80 h 96"/>
                  <a:gd name="T90" fmla="*/ 73 w 96"/>
                  <a:gd name="T91" fmla="*/ 86 h 96"/>
                  <a:gd name="T92" fmla="*/ 78 w 96"/>
                  <a:gd name="T93" fmla="*/ 86 h 96"/>
                  <a:gd name="T94" fmla="*/ 86 w 96"/>
                  <a:gd name="T95" fmla="*/ 77 h 96"/>
                  <a:gd name="T96" fmla="*/ 87 w 96"/>
                  <a:gd name="T97" fmla="*/ 72 h 96"/>
                  <a:gd name="T98" fmla="*/ 80 w 96"/>
                  <a:gd name="T99" fmla="*/ 64 h 96"/>
                  <a:gd name="T100" fmla="*/ 82 w 96"/>
                  <a:gd name="T101" fmla="*/ 59 h 96"/>
                  <a:gd name="T102" fmla="*/ 93 w 96"/>
                  <a:gd name="T103" fmla="*/ 57 h 96"/>
                  <a:gd name="T104" fmla="*/ 96 w 96"/>
                  <a:gd name="T105" fmla="*/ 53 h 96"/>
                  <a:gd name="T106" fmla="*/ 96 w 96"/>
                  <a:gd name="T107" fmla="*/ 42 h 96"/>
                  <a:gd name="T108" fmla="*/ 56 w 96"/>
                  <a:gd name="T109" fmla="*/ 51 h 96"/>
                  <a:gd name="T110" fmla="*/ 45 w 96"/>
                  <a:gd name="T111" fmla="*/ 55 h 96"/>
                  <a:gd name="T112" fmla="*/ 41 w 96"/>
                  <a:gd name="T113" fmla="*/ 45 h 96"/>
                  <a:gd name="T114" fmla="*/ 48 w 96"/>
                  <a:gd name="T115" fmla="*/ 40 h 96"/>
                  <a:gd name="T116" fmla="*/ 51 w 96"/>
                  <a:gd name="T117" fmla="*/ 40 h 96"/>
                  <a:gd name="T118" fmla="*/ 56 w 96"/>
                  <a:gd name="T119" fmla="*/ 45 h 96"/>
                  <a:gd name="T120" fmla="*/ 56 w 96"/>
                  <a:gd name="T121" fmla="*/ 51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6" h="96">
                    <a:moveTo>
                      <a:pt x="96" y="42"/>
                    </a:moveTo>
                    <a:cubicBezTo>
                      <a:pt x="96" y="40"/>
                      <a:pt x="95" y="38"/>
                      <a:pt x="93" y="38"/>
                    </a:cubicBezTo>
                    <a:cubicBezTo>
                      <a:pt x="82" y="36"/>
                      <a:pt x="82" y="36"/>
                      <a:pt x="82" y="36"/>
                    </a:cubicBezTo>
                    <a:cubicBezTo>
                      <a:pt x="82" y="36"/>
                      <a:pt x="81" y="35"/>
                      <a:pt x="81" y="34"/>
                    </a:cubicBezTo>
                    <a:cubicBezTo>
                      <a:pt x="81" y="33"/>
                      <a:pt x="80" y="32"/>
                      <a:pt x="80" y="32"/>
                    </a:cubicBezTo>
                    <a:cubicBezTo>
                      <a:pt x="86" y="23"/>
                      <a:pt x="86" y="23"/>
                      <a:pt x="86" y="23"/>
                    </a:cubicBezTo>
                    <a:cubicBezTo>
                      <a:pt x="88" y="21"/>
                      <a:pt x="87" y="19"/>
                      <a:pt x="86" y="18"/>
                    </a:cubicBezTo>
                    <a:cubicBezTo>
                      <a:pt x="78" y="10"/>
                      <a:pt x="78" y="10"/>
                      <a:pt x="78" y="10"/>
                    </a:cubicBezTo>
                    <a:cubicBezTo>
                      <a:pt x="76" y="8"/>
                      <a:pt x="74" y="8"/>
                      <a:pt x="73" y="9"/>
                    </a:cubicBezTo>
                    <a:cubicBezTo>
                      <a:pt x="64" y="16"/>
                      <a:pt x="64" y="16"/>
                      <a:pt x="64" y="16"/>
                    </a:cubicBezTo>
                    <a:cubicBezTo>
                      <a:pt x="62" y="15"/>
                      <a:pt x="61" y="14"/>
                      <a:pt x="59" y="14"/>
                    </a:cubicBezTo>
                    <a:cubicBezTo>
                      <a:pt x="58" y="3"/>
                      <a:pt x="58" y="3"/>
                      <a:pt x="58" y="3"/>
                    </a:cubicBezTo>
                    <a:cubicBezTo>
                      <a:pt x="57" y="1"/>
                      <a:pt x="55" y="0"/>
                      <a:pt x="54" y="0"/>
                    </a:cubicBezTo>
                    <a:cubicBezTo>
                      <a:pt x="42" y="0"/>
                      <a:pt x="42" y="0"/>
                      <a:pt x="42" y="0"/>
                    </a:cubicBezTo>
                    <a:cubicBezTo>
                      <a:pt x="40" y="0"/>
                      <a:pt x="38" y="1"/>
                      <a:pt x="38" y="3"/>
                    </a:cubicBezTo>
                    <a:cubicBezTo>
                      <a:pt x="37" y="14"/>
                      <a:pt x="37" y="14"/>
                      <a:pt x="37" y="14"/>
                    </a:cubicBezTo>
                    <a:cubicBezTo>
                      <a:pt x="36" y="14"/>
                      <a:pt x="35" y="15"/>
                      <a:pt x="34" y="15"/>
                    </a:cubicBezTo>
                    <a:cubicBezTo>
                      <a:pt x="33" y="15"/>
                      <a:pt x="33" y="16"/>
                      <a:pt x="32" y="16"/>
                    </a:cubicBezTo>
                    <a:cubicBezTo>
                      <a:pt x="23" y="10"/>
                      <a:pt x="23" y="10"/>
                      <a:pt x="23" y="10"/>
                    </a:cubicBezTo>
                    <a:cubicBezTo>
                      <a:pt x="22" y="9"/>
                      <a:pt x="19" y="9"/>
                      <a:pt x="18" y="10"/>
                    </a:cubicBezTo>
                    <a:cubicBezTo>
                      <a:pt x="10" y="18"/>
                      <a:pt x="10" y="18"/>
                      <a:pt x="10" y="18"/>
                    </a:cubicBezTo>
                    <a:cubicBezTo>
                      <a:pt x="9" y="20"/>
                      <a:pt x="8" y="22"/>
                      <a:pt x="10" y="24"/>
                    </a:cubicBezTo>
                    <a:cubicBezTo>
                      <a:pt x="16" y="32"/>
                      <a:pt x="16" y="32"/>
                      <a:pt x="16" y="32"/>
                    </a:cubicBezTo>
                    <a:cubicBezTo>
                      <a:pt x="15" y="34"/>
                      <a:pt x="15" y="35"/>
                      <a:pt x="14" y="37"/>
                    </a:cubicBezTo>
                    <a:cubicBezTo>
                      <a:pt x="4" y="38"/>
                      <a:pt x="4" y="38"/>
                      <a:pt x="4" y="38"/>
                    </a:cubicBezTo>
                    <a:cubicBezTo>
                      <a:pt x="2" y="39"/>
                      <a:pt x="0" y="40"/>
                      <a:pt x="0" y="42"/>
                    </a:cubicBezTo>
                    <a:cubicBezTo>
                      <a:pt x="0" y="54"/>
                      <a:pt x="0" y="54"/>
                      <a:pt x="0" y="54"/>
                    </a:cubicBezTo>
                    <a:cubicBezTo>
                      <a:pt x="0" y="56"/>
                      <a:pt x="2" y="58"/>
                      <a:pt x="4" y="58"/>
                    </a:cubicBezTo>
                    <a:cubicBezTo>
                      <a:pt x="14" y="59"/>
                      <a:pt x="14" y="59"/>
                      <a:pt x="14" y="59"/>
                    </a:cubicBezTo>
                    <a:cubicBezTo>
                      <a:pt x="15" y="60"/>
                      <a:pt x="15" y="61"/>
                      <a:pt x="15" y="62"/>
                    </a:cubicBezTo>
                    <a:cubicBezTo>
                      <a:pt x="16" y="63"/>
                      <a:pt x="16" y="63"/>
                      <a:pt x="16" y="64"/>
                    </a:cubicBezTo>
                    <a:cubicBezTo>
                      <a:pt x="10" y="73"/>
                      <a:pt x="10" y="73"/>
                      <a:pt x="10" y="73"/>
                    </a:cubicBezTo>
                    <a:cubicBezTo>
                      <a:pt x="9" y="74"/>
                      <a:pt x="9" y="77"/>
                      <a:pt x="10" y="78"/>
                    </a:cubicBezTo>
                    <a:cubicBezTo>
                      <a:pt x="19" y="86"/>
                      <a:pt x="19" y="86"/>
                      <a:pt x="19" y="86"/>
                    </a:cubicBezTo>
                    <a:cubicBezTo>
                      <a:pt x="20" y="87"/>
                      <a:pt x="22" y="88"/>
                      <a:pt x="24" y="86"/>
                    </a:cubicBezTo>
                    <a:cubicBezTo>
                      <a:pt x="32" y="80"/>
                      <a:pt x="32" y="80"/>
                      <a:pt x="32" y="80"/>
                    </a:cubicBezTo>
                    <a:cubicBezTo>
                      <a:pt x="34" y="81"/>
                      <a:pt x="35" y="81"/>
                      <a:pt x="37" y="82"/>
                    </a:cubicBezTo>
                    <a:cubicBezTo>
                      <a:pt x="39" y="93"/>
                      <a:pt x="39" y="93"/>
                      <a:pt x="39" y="93"/>
                    </a:cubicBezTo>
                    <a:cubicBezTo>
                      <a:pt x="39" y="94"/>
                      <a:pt x="41" y="96"/>
                      <a:pt x="43" y="96"/>
                    </a:cubicBezTo>
                    <a:cubicBezTo>
                      <a:pt x="43" y="96"/>
                      <a:pt x="43" y="96"/>
                      <a:pt x="43" y="96"/>
                    </a:cubicBezTo>
                    <a:cubicBezTo>
                      <a:pt x="54" y="96"/>
                      <a:pt x="54" y="96"/>
                      <a:pt x="54" y="96"/>
                    </a:cubicBezTo>
                    <a:cubicBezTo>
                      <a:pt x="56" y="96"/>
                      <a:pt x="58" y="94"/>
                      <a:pt x="58" y="92"/>
                    </a:cubicBezTo>
                    <a:cubicBezTo>
                      <a:pt x="60" y="82"/>
                      <a:pt x="60" y="82"/>
                      <a:pt x="60" y="82"/>
                    </a:cubicBezTo>
                    <a:cubicBezTo>
                      <a:pt x="60" y="81"/>
                      <a:pt x="61" y="81"/>
                      <a:pt x="62" y="81"/>
                    </a:cubicBezTo>
                    <a:cubicBezTo>
                      <a:pt x="63" y="80"/>
                      <a:pt x="64" y="80"/>
                      <a:pt x="64" y="80"/>
                    </a:cubicBezTo>
                    <a:cubicBezTo>
                      <a:pt x="73" y="86"/>
                      <a:pt x="73" y="86"/>
                      <a:pt x="73" y="86"/>
                    </a:cubicBezTo>
                    <a:cubicBezTo>
                      <a:pt x="75" y="87"/>
                      <a:pt x="77" y="87"/>
                      <a:pt x="78" y="86"/>
                    </a:cubicBezTo>
                    <a:cubicBezTo>
                      <a:pt x="86" y="77"/>
                      <a:pt x="86" y="77"/>
                      <a:pt x="86" y="77"/>
                    </a:cubicBezTo>
                    <a:cubicBezTo>
                      <a:pt x="88" y="76"/>
                      <a:pt x="88" y="74"/>
                      <a:pt x="87" y="72"/>
                    </a:cubicBezTo>
                    <a:cubicBezTo>
                      <a:pt x="80" y="64"/>
                      <a:pt x="80" y="64"/>
                      <a:pt x="80" y="64"/>
                    </a:cubicBezTo>
                    <a:cubicBezTo>
                      <a:pt x="81" y="62"/>
                      <a:pt x="82" y="61"/>
                      <a:pt x="82" y="59"/>
                    </a:cubicBezTo>
                    <a:cubicBezTo>
                      <a:pt x="93" y="57"/>
                      <a:pt x="93" y="57"/>
                      <a:pt x="93" y="57"/>
                    </a:cubicBezTo>
                    <a:cubicBezTo>
                      <a:pt x="95" y="57"/>
                      <a:pt x="96" y="55"/>
                      <a:pt x="96" y="53"/>
                    </a:cubicBezTo>
                    <a:lnTo>
                      <a:pt x="96" y="42"/>
                    </a:lnTo>
                    <a:close/>
                    <a:moveTo>
                      <a:pt x="56" y="51"/>
                    </a:moveTo>
                    <a:cubicBezTo>
                      <a:pt x="54" y="55"/>
                      <a:pt x="49" y="57"/>
                      <a:pt x="45" y="55"/>
                    </a:cubicBezTo>
                    <a:cubicBezTo>
                      <a:pt x="41" y="54"/>
                      <a:pt x="39" y="49"/>
                      <a:pt x="41" y="45"/>
                    </a:cubicBezTo>
                    <a:cubicBezTo>
                      <a:pt x="42" y="42"/>
                      <a:pt x="45" y="40"/>
                      <a:pt x="48" y="40"/>
                    </a:cubicBezTo>
                    <a:cubicBezTo>
                      <a:pt x="49" y="40"/>
                      <a:pt x="50" y="40"/>
                      <a:pt x="51" y="40"/>
                    </a:cubicBezTo>
                    <a:cubicBezTo>
                      <a:pt x="53" y="41"/>
                      <a:pt x="55" y="43"/>
                      <a:pt x="56" y="45"/>
                    </a:cubicBezTo>
                    <a:cubicBezTo>
                      <a:pt x="56" y="47"/>
                      <a:pt x="56" y="49"/>
                      <a:pt x="56" y="51"/>
                    </a:cubicBezTo>
                    <a:close/>
                  </a:path>
                </a:pathLst>
              </a:custGeom>
              <a:grpFill/>
              <a:ln>
                <a:noFill/>
              </a:ln>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grpSp>
      </p:grpSp>
      <p:sp>
        <p:nvSpPr>
          <p:cNvPr id="23" name="矩形 22">
            <a:extLst>
              <a:ext uri="{FF2B5EF4-FFF2-40B4-BE49-F238E27FC236}">
                <a16:creationId xmlns:a16="http://schemas.microsoft.com/office/drawing/2014/main" xmlns="" id="{37AAF77B-48E1-463B-95F5-CE0000DA66EA}"/>
              </a:ext>
            </a:extLst>
          </p:cNvPr>
          <p:cNvSpPr/>
          <p:nvPr/>
        </p:nvSpPr>
        <p:spPr>
          <a:xfrm>
            <a:off x="1501606" y="3923994"/>
            <a:ext cx="3019557" cy="998287"/>
          </a:xfrm>
          <a:prstGeom prst="rect">
            <a:avLst/>
          </a:prstGeom>
        </p:spPr>
        <p:txBody>
          <a:bodyPr wrap="square">
            <a:spAutoFit/>
          </a:bodyPr>
          <a:lstStyle/>
          <a:p>
            <a:pPr>
              <a:lnSpc>
                <a:spcPct val="150000"/>
              </a:lnSpc>
            </a:pPr>
            <a:r>
              <a:rPr lang="zh-CN" altLang="en-US" sz="1400" dirty="0">
                <a:solidFill>
                  <a:schemeClr val="tx1">
                    <a:lumMod val="75000"/>
                    <a:lumOff val="25000"/>
                  </a:schemeClr>
                </a:solidFill>
                <a:latin typeface="思源黑体 CN Normal" panose="020B0400000000000000" pitchFamily="34" charset="-122"/>
                <a:ea typeface="思源黑体 CN Normal" panose="020B0400000000000000" pitchFamily="34" charset="-122"/>
              </a:rPr>
              <a:t>全球平均每年因饥饿死亡的人数达</a:t>
            </a:r>
            <a:r>
              <a:rPr lang="en-US" altLang="zh-CN" sz="1400" dirty="0">
                <a:solidFill>
                  <a:schemeClr val="tx1">
                    <a:lumMod val="75000"/>
                    <a:lumOff val="25000"/>
                  </a:schemeClr>
                </a:solidFill>
                <a:latin typeface="思源黑体 CN Normal" panose="020B0400000000000000" pitchFamily="34" charset="-122"/>
                <a:ea typeface="思源黑体 CN Normal" panose="020B0400000000000000" pitchFamily="34" charset="-122"/>
              </a:rPr>
              <a:t>1000</a:t>
            </a:r>
            <a:r>
              <a:rPr lang="zh-CN" altLang="en-US" sz="1400" dirty="0">
                <a:solidFill>
                  <a:schemeClr val="tx1">
                    <a:lumMod val="75000"/>
                    <a:lumOff val="25000"/>
                  </a:schemeClr>
                </a:solidFill>
                <a:latin typeface="思源黑体 CN Normal" panose="020B0400000000000000" pitchFamily="34" charset="-122"/>
                <a:ea typeface="思源黑体 CN Normal" panose="020B0400000000000000" pitchFamily="34" charset="-122"/>
              </a:rPr>
              <a:t>万，每</a:t>
            </a:r>
            <a:r>
              <a:rPr lang="en-US" altLang="zh-CN" sz="1400" dirty="0">
                <a:solidFill>
                  <a:schemeClr val="tx1">
                    <a:lumMod val="75000"/>
                    <a:lumOff val="25000"/>
                  </a:schemeClr>
                </a:solidFill>
                <a:latin typeface="思源黑体 CN Normal" panose="020B0400000000000000" pitchFamily="34" charset="-122"/>
                <a:ea typeface="思源黑体 CN Normal" panose="020B0400000000000000" pitchFamily="34" charset="-122"/>
              </a:rPr>
              <a:t>6</a:t>
            </a:r>
            <a:r>
              <a:rPr lang="zh-CN" altLang="en-US" sz="1400" dirty="0">
                <a:solidFill>
                  <a:schemeClr val="tx1">
                    <a:lumMod val="75000"/>
                    <a:lumOff val="25000"/>
                  </a:schemeClr>
                </a:solidFill>
                <a:latin typeface="思源黑体 CN Normal" panose="020B0400000000000000" pitchFamily="34" charset="-122"/>
                <a:ea typeface="思源黑体 CN Normal" panose="020B0400000000000000" pitchFamily="34" charset="-122"/>
              </a:rPr>
              <a:t>秒钟就有</a:t>
            </a:r>
            <a:r>
              <a:rPr lang="en-US" altLang="zh-CN" sz="1400" dirty="0">
                <a:solidFill>
                  <a:schemeClr val="tx1">
                    <a:lumMod val="75000"/>
                    <a:lumOff val="25000"/>
                  </a:schemeClr>
                </a:solidFill>
                <a:latin typeface="思源黑体 CN Normal" panose="020B0400000000000000" pitchFamily="34" charset="-122"/>
                <a:ea typeface="思源黑体 CN Normal" panose="020B0400000000000000" pitchFamily="34" charset="-122"/>
              </a:rPr>
              <a:t>1</a:t>
            </a:r>
            <a:r>
              <a:rPr lang="zh-CN" altLang="en-US" sz="1400" dirty="0">
                <a:solidFill>
                  <a:schemeClr val="tx1">
                    <a:lumMod val="75000"/>
                    <a:lumOff val="25000"/>
                  </a:schemeClr>
                </a:solidFill>
                <a:latin typeface="思源黑体 CN Normal" panose="020B0400000000000000" pitchFamily="34" charset="-122"/>
                <a:ea typeface="思源黑体 CN Normal" panose="020B0400000000000000" pitchFamily="34" charset="-122"/>
              </a:rPr>
              <a:t>名儿童因饥饿而死亡</a:t>
            </a:r>
          </a:p>
        </p:txBody>
      </p:sp>
      <p:sp>
        <p:nvSpPr>
          <p:cNvPr id="24" name="文本框 23">
            <a:extLst>
              <a:ext uri="{FF2B5EF4-FFF2-40B4-BE49-F238E27FC236}">
                <a16:creationId xmlns:a16="http://schemas.microsoft.com/office/drawing/2014/main" xmlns="" id="{58058DE8-BE7F-4AA4-B583-1883CC24BE87}"/>
              </a:ext>
            </a:extLst>
          </p:cNvPr>
          <p:cNvSpPr txBox="1"/>
          <p:nvPr/>
        </p:nvSpPr>
        <p:spPr>
          <a:xfrm>
            <a:off x="1501607" y="3613383"/>
            <a:ext cx="1725647" cy="400110"/>
          </a:xfrm>
          <a:prstGeom prst="rect">
            <a:avLst/>
          </a:prstGeom>
          <a:noFill/>
        </p:spPr>
        <p:txBody>
          <a:bodyPr wrap="square" rtlCol="0">
            <a:spAutoFit/>
          </a:bodyPr>
          <a:lstStyle/>
          <a:p>
            <a:r>
              <a:rPr lang="en-US" altLang="zh-CN" sz="2000" b="1" dirty="0">
                <a:solidFill>
                  <a:schemeClr val="tx1">
                    <a:lumMod val="75000"/>
                    <a:lumOff val="25000"/>
                  </a:schemeClr>
                </a:solidFill>
                <a:latin typeface="思源黑体 CN Bold" panose="020B0800000000000000" pitchFamily="34" charset="-122"/>
                <a:ea typeface="思源黑体 CN Bold" panose="020B0800000000000000" pitchFamily="34" charset="-122"/>
              </a:rPr>
              <a:t>02</a:t>
            </a:r>
            <a:endParaRPr lang="zh-CN" altLang="en-US" sz="2000" b="1" dirty="0">
              <a:solidFill>
                <a:schemeClr val="tx1">
                  <a:lumMod val="75000"/>
                  <a:lumOff val="25000"/>
                </a:schemeClr>
              </a:solidFill>
              <a:latin typeface="思源黑体 CN Bold" panose="020B0800000000000000" pitchFamily="34" charset="-122"/>
              <a:ea typeface="思源黑体 CN Bold" panose="020B0800000000000000" pitchFamily="34" charset="-122"/>
            </a:endParaRPr>
          </a:p>
        </p:txBody>
      </p:sp>
      <p:pic>
        <p:nvPicPr>
          <p:cNvPr id="25" name="图片 24">
            <a:extLst>
              <a:ext uri="{FF2B5EF4-FFF2-40B4-BE49-F238E27FC236}">
                <a16:creationId xmlns:a16="http://schemas.microsoft.com/office/drawing/2014/main" xmlns="" id="{859DA4CC-3CB4-4F2F-BEDD-BEBBB1D89273}"/>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3589013" y="1197638"/>
            <a:ext cx="5026179" cy="5026179"/>
          </a:xfrm>
          <a:prstGeom prst="rect">
            <a:avLst/>
          </a:prstGeom>
        </p:spPr>
      </p:pic>
      <p:grpSp>
        <p:nvGrpSpPr>
          <p:cNvPr id="12" name="组合 11">
            <a:extLst>
              <a:ext uri="{FF2B5EF4-FFF2-40B4-BE49-F238E27FC236}">
                <a16:creationId xmlns:a16="http://schemas.microsoft.com/office/drawing/2014/main" xmlns="" id="{16133D7B-5A30-4210-9784-0ED0C4305F06}"/>
              </a:ext>
            </a:extLst>
          </p:cNvPr>
          <p:cNvGrpSpPr/>
          <p:nvPr/>
        </p:nvGrpSpPr>
        <p:grpSpPr>
          <a:xfrm>
            <a:off x="8196716" y="3810390"/>
            <a:ext cx="600145" cy="600145"/>
            <a:chOff x="8196716" y="3810390"/>
            <a:chExt cx="600145" cy="600145"/>
          </a:xfrm>
        </p:grpSpPr>
        <p:sp>
          <p:nvSpPr>
            <p:cNvPr id="32" name="椭圆 31">
              <a:extLst>
                <a:ext uri="{FF2B5EF4-FFF2-40B4-BE49-F238E27FC236}">
                  <a16:creationId xmlns:a16="http://schemas.microsoft.com/office/drawing/2014/main" xmlns="" id="{335ACB2F-04F3-4954-B5D1-FDBB0A69D25F}"/>
                </a:ext>
              </a:extLst>
            </p:cNvPr>
            <p:cNvSpPr/>
            <p:nvPr/>
          </p:nvSpPr>
          <p:spPr>
            <a:xfrm>
              <a:off x="8196716" y="3810390"/>
              <a:ext cx="600145" cy="600145"/>
            </a:xfrm>
            <a:prstGeom prst="ellipse">
              <a:avLst/>
            </a:prstGeom>
            <a:solidFill>
              <a:srgbClr val="5193C5"/>
            </a:solidFill>
            <a:ln>
              <a:noFill/>
            </a:ln>
            <a:effectLst>
              <a:outerShdw blurRad="1016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3" name="组合 32">
              <a:extLst>
                <a:ext uri="{FF2B5EF4-FFF2-40B4-BE49-F238E27FC236}">
                  <a16:creationId xmlns:a16="http://schemas.microsoft.com/office/drawing/2014/main" xmlns="" id="{F213CAD6-8048-4431-97B0-5BD5BBAE76F2}"/>
                </a:ext>
              </a:extLst>
            </p:cNvPr>
            <p:cNvGrpSpPr/>
            <p:nvPr/>
          </p:nvGrpSpPr>
          <p:grpSpPr>
            <a:xfrm>
              <a:off x="8335765" y="3951557"/>
              <a:ext cx="322046" cy="317809"/>
              <a:chOff x="9786938" y="3573463"/>
              <a:chExt cx="482600" cy="476250"/>
            </a:xfrm>
            <a:solidFill>
              <a:schemeClr val="bg1"/>
            </a:solidFill>
          </p:grpSpPr>
          <p:sp>
            <p:nvSpPr>
              <p:cNvPr id="34" name="Freeform 107">
                <a:extLst>
                  <a:ext uri="{FF2B5EF4-FFF2-40B4-BE49-F238E27FC236}">
                    <a16:creationId xmlns:a16="http://schemas.microsoft.com/office/drawing/2014/main" xmlns="" id="{0ED1353F-D1BD-4EBE-8052-C70CB4ADBB90}"/>
                  </a:ext>
                </a:extLst>
              </p:cNvPr>
              <p:cNvSpPr>
                <a:spLocks noEditPoints="1"/>
              </p:cNvSpPr>
              <p:nvPr/>
            </p:nvSpPr>
            <p:spPr bwMode="auto">
              <a:xfrm>
                <a:off x="9786938" y="3573463"/>
                <a:ext cx="325437" cy="319087"/>
              </a:xfrm>
              <a:custGeom>
                <a:avLst/>
                <a:gdLst>
                  <a:gd name="T0" fmla="*/ 99 w 129"/>
                  <a:gd name="T1" fmla="*/ 118 h 129"/>
                  <a:gd name="T2" fmla="*/ 95 w 129"/>
                  <a:gd name="T3" fmla="*/ 102 h 129"/>
                  <a:gd name="T4" fmla="*/ 101 w 129"/>
                  <a:gd name="T5" fmla="*/ 96 h 129"/>
                  <a:gd name="T6" fmla="*/ 117 w 129"/>
                  <a:gd name="T7" fmla="*/ 100 h 129"/>
                  <a:gd name="T8" fmla="*/ 122 w 129"/>
                  <a:gd name="T9" fmla="*/ 98 h 129"/>
                  <a:gd name="T10" fmla="*/ 128 w 129"/>
                  <a:gd name="T11" fmla="*/ 83 h 129"/>
                  <a:gd name="T12" fmla="*/ 126 w 129"/>
                  <a:gd name="T13" fmla="*/ 78 h 129"/>
                  <a:gd name="T14" fmla="*/ 112 w 129"/>
                  <a:gd name="T15" fmla="*/ 70 h 129"/>
                  <a:gd name="T16" fmla="*/ 113 w 129"/>
                  <a:gd name="T17" fmla="*/ 65 h 129"/>
                  <a:gd name="T18" fmla="*/ 112 w 129"/>
                  <a:gd name="T19" fmla="*/ 61 h 129"/>
                  <a:gd name="T20" fmla="*/ 126 w 129"/>
                  <a:gd name="T21" fmla="*/ 52 h 129"/>
                  <a:gd name="T22" fmla="*/ 128 w 129"/>
                  <a:gd name="T23" fmla="*/ 47 h 129"/>
                  <a:gd name="T24" fmla="*/ 122 w 129"/>
                  <a:gd name="T25" fmla="*/ 33 h 129"/>
                  <a:gd name="T26" fmla="*/ 117 w 129"/>
                  <a:gd name="T27" fmla="*/ 30 h 129"/>
                  <a:gd name="T28" fmla="*/ 102 w 129"/>
                  <a:gd name="T29" fmla="*/ 34 h 129"/>
                  <a:gd name="T30" fmla="*/ 95 w 129"/>
                  <a:gd name="T31" fmla="*/ 28 h 129"/>
                  <a:gd name="T32" fmla="*/ 99 w 129"/>
                  <a:gd name="T33" fmla="*/ 12 h 129"/>
                  <a:gd name="T34" fmla="*/ 97 w 129"/>
                  <a:gd name="T35" fmla="*/ 8 h 129"/>
                  <a:gd name="T36" fmla="*/ 82 w 129"/>
                  <a:gd name="T37" fmla="*/ 1 h 129"/>
                  <a:gd name="T38" fmla="*/ 77 w 129"/>
                  <a:gd name="T39" fmla="*/ 3 h 129"/>
                  <a:gd name="T40" fmla="*/ 69 w 129"/>
                  <a:gd name="T41" fmla="*/ 17 h 129"/>
                  <a:gd name="T42" fmla="*/ 60 w 129"/>
                  <a:gd name="T43" fmla="*/ 17 h 129"/>
                  <a:gd name="T44" fmla="*/ 52 w 129"/>
                  <a:gd name="T45" fmla="*/ 3 h 129"/>
                  <a:gd name="T46" fmla="*/ 47 w 129"/>
                  <a:gd name="T47" fmla="*/ 1 h 129"/>
                  <a:gd name="T48" fmla="*/ 32 w 129"/>
                  <a:gd name="T49" fmla="*/ 7 h 129"/>
                  <a:gd name="T50" fmla="*/ 30 w 129"/>
                  <a:gd name="T51" fmla="*/ 12 h 129"/>
                  <a:gd name="T52" fmla="*/ 34 w 129"/>
                  <a:gd name="T53" fmla="*/ 27 h 129"/>
                  <a:gd name="T54" fmla="*/ 27 w 129"/>
                  <a:gd name="T55" fmla="*/ 34 h 129"/>
                  <a:gd name="T56" fmla="*/ 12 w 129"/>
                  <a:gd name="T57" fmla="*/ 30 h 129"/>
                  <a:gd name="T58" fmla="*/ 7 w 129"/>
                  <a:gd name="T59" fmla="*/ 32 h 129"/>
                  <a:gd name="T60" fmla="*/ 1 w 129"/>
                  <a:gd name="T61" fmla="*/ 47 h 129"/>
                  <a:gd name="T62" fmla="*/ 2 w 129"/>
                  <a:gd name="T63" fmla="*/ 52 h 129"/>
                  <a:gd name="T64" fmla="*/ 16 w 129"/>
                  <a:gd name="T65" fmla="*/ 60 h 129"/>
                  <a:gd name="T66" fmla="*/ 16 w 129"/>
                  <a:gd name="T67" fmla="*/ 65 h 129"/>
                  <a:gd name="T68" fmla="*/ 16 w 129"/>
                  <a:gd name="T69" fmla="*/ 69 h 129"/>
                  <a:gd name="T70" fmla="*/ 2 w 129"/>
                  <a:gd name="T71" fmla="*/ 77 h 129"/>
                  <a:gd name="T72" fmla="*/ 0 w 129"/>
                  <a:gd name="T73" fmla="*/ 82 h 129"/>
                  <a:gd name="T74" fmla="*/ 7 w 129"/>
                  <a:gd name="T75" fmla="*/ 97 h 129"/>
                  <a:gd name="T76" fmla="*/ 11 w 129"/>
                  <a:gd name="T77" fmla="*/ 99 h 129"/>
                  <a:gd name="T78" fmla="*/ 27 w 129"/>
                  <a:gd name="T79" fmla="*/ 95 h 129"/>
                  <a:gd name="T80" fmla="*/ 33 w 129"/>
                  <a:gd name="T81" fmla="*/ 102 h 129"/>
                  <a:gd name="T82" fmla="*/ 29 w 129"/>
                  <a:gd name="T83" fmla="*/ 118 h 129"/>
                  <a:gd name="T84" fmla="*/ 31 w 129"/>
                  <a:gd name="T85" fmla="*/ 122 h 129"/>
                  <a:gd name="T86" fmla="*/ 46 w 129"/>
                  <a:gd name="T87" fmla="*/ 128 h 129"/>
                  <a:gd name="T88" fmla="*/ 51 w 129"/>
                  <a:gd name="T89" fmla="*/ 127 h 129"/>
                  <a:gd name="T90" fmla="*/ 59 w 129"/>
                  <a:gd name="T91" fmla="*/ 113 h 129"/>
                  <a:gd name="T92" fmla="*/ 68 w 129"/>
                  <a:gd name="T93" fmla="*/ 113 h 129"/>
                  <a:gd name="T94" fmla="*/ 77 w 129"/>
                  <a:gd name="T95" fmla="*/ 127 h 129"/>
                  <a:gd name="T96" fmla="*/ 80 w 129"/>
                  <a:gd name="T97" fmla="*/ 129 h 129"/>
                  <a:gd name="T98" fmla="*/ 82 w 129"/>
                  <a:gd name="T99" fmla="*/ 129 h 129"/>
                  <a:gd name="T100" fmla="*/ 96 w 129"/>
                  <a:gd name="T101" fmla="*/ 123 h 129"/>
                  <a:gd name="T102" fmla="*/ 99 w 129"/>
                  <a:gd name="T103" fmla="*/ 118 h 129"/>
                  <a:gd name="T104" fmla="*/ 75 w 129"/>
                  <a:gd name="T105" fmla="*/ 76 h 129"/>
                  <a:gd name="T106" fmla="*/ 53 w 129"/>
                  <a:gd name="T107" fmla="*/ 76 h 129"/>
                  <a:gd name="T108" fmla="*/ 48 w 129"/>
                  <a:gd name="T109" fmla="*/ 65 h 129"/>
                  <a:gd name="T110" fmla="*/ 53 w 129"/>
                  <a:gd name="T111" fmla="*/ 54 h 129"/>
                  <a:gd name="T112" fmla="*/ 64 w 129"/>
                  <a:gd name="T113" fmla="*/ 49 h 129"/>
                  <a:gd name="T114" fmla="*/ 75 w 129"/>
                  <a:gd name="T115" fmla="*/ 54 h 129"/>
                  <a:gd name="T116" fmla="*/ 80 w 129"/>
                  <a:gd name="T117" fmla="*/ 65 h 129"/>
                  <a:gd name="T118" fmla="*/ 75 w 129"/>
                  <a:gd name="T119" fmla="*/ 76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9" h="129">
                    <a:moveTo>
                      <a:pt x="99" y="118"/>
                    </a:moveTo>
                    <a:cubicBezTo>
                      <a:pt x="95" y="102"/>
                      <a:pt x="95" y="102"/>
                      <a:pt x="95" y="102"/>
                    </a:cubicBezTo>
                    <a:cubicBezTo>
                      <a:pt x="97" y="100"/>
                      <a:pt x="99" y="98"/>
                      <a:pt x="101" y="96"/>
                    </a:cubicBezTo>
                    <a:cubicBezTo>
                      <a:pt x="117" y="100"/>
                      <a:pt x="117" y="100"/>
                      <a:pt x="117" y="100"/>
                    </a:cubicBezTo>
                    <a:cubicBezTo>
                      <a:pt x="119" y="100"/>
                      <a:pt x="121" y="99"/>
                      <a:pt x="122" y="98"/>
                    </a:cubicBezTo>
                    <a:cubicBezTo>
                      <a:pt x="128" y="83"/>
                      <a:pt x="128" y="83"/>
                      <a:pt x="128" y="83"/>
                    </a:cubicBezTo>
                    <a:cubicBezTo>
                      <a:pt x="128" y="81"/>
                      <a:pt x="128" y="79"/>
                      <a:pt x="126" y="78"/>
                    </a:cubicBezTo>
                    <a:cubicBezTo>
                      <a:pt x="112" y="70"/>
                      <a:pt x="112" y="70"/>
                      <a:pt x="112" y="70"/>
                    </a:cubicBezTo>
                    <a:cubicBezTo>
                      <a:pt x="112" y="68"/>
                      <a:pt x="113" y="66"/>
                      <a:pt x="113" y="65"/>
                    </a:cubicBezTo>
                    <a:cubicBezTo>
                      <a:pt x="113" y="64"/>
                      <a:pt x="112" y="62"/>
                      <a:pt x="112" y="61"/>
                    </a:cubicBezTo>
                    <a:cubicBezTo>
                      <a:pt x="126" y="52"/>
                      <a:pt x="126" y="52"/>
                      <a:pt x="126" y="52"/>
                    </a:cubicBezTo>
                    <a:cubicBezTo>
                      <a:pt x="128" y="51"/>
                      <a:pt x="129" y="49"/>
                      <a:pt x="128" y="47"/>
                    </a:cubicBezTo>
                    <a:cubicBezTo>
                      <a:pt x="122" y="33"/>
                      <a:pt x="122" y="33"/>
                      <a:pt x="122" y="33"/>
                    </a:cubicBezTo>
                    <a:cubicBezTo>
                      <a:pt x="121" y="31"/>
                      <a:pt x="119" y="30"/>
                      <a:pt x="117" y="30"/>
                    </a:cubicBezTo>
                    <a:cubicBezTo>
                      <a:pt x="102" y="34"/>
                      <a:pt x="102" y="34"/>
                      <a:pt x="102" y="34"/>
                    </a:cubicBezTo>
                    <a:cubicBezTo>
                      <a:pt x="100" y="32"/>
                      <a:pt x="97" y="30"/>
                      <a:pt x="95" y="28"/>
                    </a:cubicBezTo>
                    <a:cubicBezTo>
                      <a:pt x="99" y="12"/>
                      <a:pt x="99" y="12"/>
                      <a:pt x="99" y="12"/>
                    </a:cubicBezTo>
                    <a:cubicBezTo>
                      <a:pt x="100" y="10"/>
                      <a:pt x="99" y="8"/>
                      <a:pt x="97" y="8"/>
                    </a:cubicBezTo>
                    <a:cubicBezTo>
                      <a:pt x="82" y="1"/>
                      <a:pt x="82" y="1"/>
                      <a:pt x="82" y="1"/>
                    </a:cubicBezTo>
                    <a:cubicBezTo>
                      <a:pt x="80" y="1"/>
                      <a:pt x="78" y="1"/>
                      <a:pt x="77" y="3"/>
                    </a:cubicBezTo>
                    <a:cubicBezTo>
                      <a:pt x="69" y="17"/>
                      <a:pt x="69" y="17"/>
                      <a:pt x="69" y="17"/>
                    </a:cubicBezTo>
                    <a:cubicBezTo>
                      <a:pt x="66" y="16"/>
                      <a:pt x="63" y="16"/>
                      <a:pt x="60" y="17"/>
                    </a:cubicBezTo>
                    <a:cubicBezTo>
                      <a:pt x="52" y="3"/>
                      <a:pt x="52" y="3"/>
                      <a:pt x="52" y="3"/>
                    </a:cubicBezTo>
                    <a:cubicBezTo>
                      <a:pt x="51" y="1"/>
                      <a:pt x="49" y="0"/>
                      <a:pt x="47" y="1"/>
                    </a:cubicBezTo>
                    <a:cubicBezTo>
                      <a:pt x="32" y="7"/>
                      <a:pt x="32" y="7"/>
                      <a:pt x="32" y="7"/>
                    </a:cubicBezTo>
                    <a:cubicBezTo>
                      <a:pt x="30" y="8"/>
                      <a:pt x="29" y="10"/>
                      <a:pt x="30" y="12"/>
                    </a:cubicBezTo>
                    <a:cubicBezTo>
                      <a:pt x="34" y="27"/>
                      <a:pt x="34" y="27"/>
                      <a:pt x="34" y="27"/>
                    </a:cubicBezTo>
                    <a:cubicBezTo>
                      <a:pt x="31" y="29"/>
                      <a:pt x="29" y="32"/>
                      <a:pt x="27" y="34"/>
                    </a:cubicBezTo>
                    <a:cubicBezTo>
                      <a:pt x="12" y="30"/>
                      <a:pt x="12" y="30"/>
                      <a:pt x="12" y="30"/>
                    </a:cubicBezTo>
                    <a:cubicBezTo>
                      <a:pt x="10" y="29"/>
                      <a:pt x="8" y="30"/>
                      <a:pt x="7" y="32"/>
                    </a:cubicBezTo>
                    <a:cubicBezTo>
                      <a:pt x="1" y="47"/>
                      <a:pt x="1" y="47"/>
                      <a:pt x="1" y="47"/>
                    </a:cubicBezTo>
                    <a:cubicBezTo>
                      <a:pt x="0" y="49"/>
                      <a:pt x="1" y="51"/>
                      <a:pt x="2" y="52"/>
                    </a:cubicBezTo>
                    <a:cubicBezTo>
                      <a:pt x="16" y="60"/>
                      <a:pt x="16" y="60"/>
                      <a:pt x="16" y="60"/>
                    </a:cubicBezTo>
                    <a:cubicBezTo>
                      <a:pt x="16" y="62"/>
                      <a:pt x="16" y="63"/>
                      <a:pt x="16" y="65"/>
                    </a:cubicBezTo>
                    <a:cubicBezTo>
                      <a:pt x="16" y="66"/>
                      <a:pt x="16" y="68"/>
                      <a:pt x="16" y="69"/>
                    </a:cubicBezTo>
                    <a:cubicBezTo>
                      <a:pt x="2" y="77"/>
                      <a:pt x="2" y="77"/>
                      <a:pt x="2" y="77"/>
                    </a:cubicBezTo>
                    <a:cubicBezTo>
                      <a:pt x="0" y="78"/>
                      <a:pt x="0" y="80"/>
                      <a:pt x="0" y="82"/>
                    </a:cubicBezTo>
                    <a:cubicBezTo>
                      <a:pt x="7" y="97"/>
                      <a:pt x="7" y="97"/>
                      <a:pt x="7" y="97"/>
                    </a:cubicBezTo>
                    <a:cubicBezTo>
                      <a:pt x="7" y="99"/>
                      <a:pt x="9" y="100"/>
                      <a:pt x="11" y="99"/>
                    </a:cubicBezTo>
                    <a:cubicBezTo>
                      <a:pt x="27" y="95"/>
                      <a:pt x="27" y="95"/>
                      <a:pt x="27" y="95"/>
                    </a:cubicBezTo>
                    <a:cubicBezTo>
                      <a:pt x="29" y="98"/>
                      <a:pt x="31" y="100"/>
                      <a:pt x="33" y="102"/>
                    </a:cubicBezTo>
                    <a:cubicBezTo>
                      <a:pt x="29" y="118"/>
                      <a:pt x="29" y="118"/>
                      <a:pt x="29" y="118"/>
                    </a:cubicBezTo>
                    <a:cubicBezTo>
                      <a:pt x="29" y="119"/>
                      <a:pt x="30" y="121"/>
                      <a:pt x="31" y="122"/>
                    </a:cubicBezTo>
                    <a:cubicBezTo>
                      <a:pt x="46" y="128"/>
                      <a:pt x="46" y="128"/>
                      <a:pt x="46" y="128"/>
                    </a:cubicBezTo>
                    <a:cubicBezTo>
                      <a:pt x="48" y="129"/>
                      <a:pt x="50" y="129"/>
                      <a:pt x="51" y="127"/>
                    </a:cubicBezTo>
                    <a:cubicBezTo>
                      <a:pt x="59" y="113"/>
                      <a:pt x="59" y="113"/>
                      <a:pt x="59" y="113"/>
                    </a:cubicBezTo>
                    <a:cubicBezTo>
                      <a:pt x="62" y="113"/>
                      <a:pt x="65" y="113"/>
                      <a:pt x="68" y="113"/>
                    </a:cubicBezTo>
                    <a:cubicBezTo>
                      <a:pt x="77" y="127"/>
                      <a:pt x="77" y="127"/>
                      <a:pt x="77" y="127"/>
                    </a:cubicBezTo>
                    <a:cubicBezTo>
                      <a:pt x="77" y="128"/>
                      <a:pt x="79" y="129"/>
                      <a:pt x="80" y="129"/>
                    </a:cubicBezTo>
                    <a:cubicBezTo>
                      <a:pt x="81" y="129"/>
                      <a:pt x="81" y="129"/>
                      <a:pt x="82" y="129"/>
                    </a:cubicBezTo>
                    <a:cubicBezTo>
                      <a:pt x="96" y="123"/>
                      <a:pt x="96" y="123"/>
                      <a:pt x="96" y="123"/>
                    </a:cubicBezTo>
                    <a:cubicBezTo>
                      <a:pt x="98" y="122"/>
                      <a:pt x="99" y="120"/>
                      <a:pt x="99" y="118"/>
                    </a:cubicBezTo>
                    <a:close/>
                    <a:moveTo>
                      <a:pt x="75" y="76"/>
                    </a:moveTo>
                    <a:cubicBezTo>
                      <a:pt x="69" y="82"/>
                      <a:pt x="59" y="82"/>
                      <a:pt x="53" y="76"/>
                    </a:cubicBezTo>
                    <a:cubicBezTo>
                      <a:pt x="50" y="73"/>
                      <a:pt x="48" y="69"/>
                      <a:pt x="48" y="65"/>
                    </a:cubicBezTo>
                    <a:cubicBezTo>
                      <a:pt x="48" y="61"/>
                      <a:pt x="50" y="57"/>
                      <a:pt x="53" y="54"/>
                    </a:cubicBezTo>
                    <a:cubicBezTo>
                      <a:pt x="56" y="51"/>
                      <a:pt x="60" y="49"/>
                      <a:pt x="64" y="49"/>
                    </a:cubicBezTo>
                    <a:cubicBezTo>
                      <a:pt x="68" y="49"/>
                      <a:pt x="72" y="51"/>
                      <a:pt x="75" y="54"/>
                    </a:cubicBezTo>
                    <a:cubicBezTo>
                      <a:pt x="78" y="57"/>
                      <a:pt x="80" y="61"/>
                      <a:pt x="80" y="65"/>
                    </a:cubicBezTo>
                    <a:cubicBezTo>
                      <a:pt x="80" y="69"/>
                      <a:pt x="78" y="73"/>
                      <a:pt x="75" y="76"/>
                    </a:cubicBezTo>
                    <a:close/>
                  </a:path>
                </a:pathLst>
              </a:custGeom>
              <a:grpFill/>
              <a:ln>
                <a:noFill/>
              </a:ln>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35" name="Freeform 108">
                <a:extLst>
                  <a:ext uri="{FF2B5EF4-FFF2-40B4-BE49-F238E27FC236}">
                    <a16:creationId xmlns:a16="http://schemas.microsoft.com/office/drawing/2014/main" xmlns="" id="{7D9B02E7-E98A-492C-B4A5-D16D6A44635D}"/>
                  </a:ext>
                </a:extLst>
              </p:cNvPr>
              <p:cNvSpPr>
                <a:spLocks noEditPoints="1"/>
              </p:cNvSpPr>
              <p:nvPr/>
            </p:nvSpPr>
            <p:spPr bwMode="auto">
              <a:xfrm>
                <a:off x="10028238" y="3813175"/>
                <a:ext cx="241300" cy="236538"/>
              </a:xfrm>
              <a:custGeom>
                <a:avLst/>
                <a:gdLst>
                  <a:gd name="T0" fmla="*/ 96 w 96"/>
                  <a:gd name="T1" fmla="*/ 42 h 96"/>
                  <a:gd name="T2" fmla="*/ 93 w 96"/>
                  <a:gd name="T3" fmla="*/ 38 h 96"/>
                  <a:gd name="T4" fmla="*/ 82 w 96"/>
                  <a:gd name="T5" fmla="*/ 36 h 96"/>
                  <a:gd name="T6" fmla="*/ 81 w 96"/>
                  <a:gd name="T7" fmla="*/ 34 h 96"/>
                  <a:gd name="T8" fmla="*/ 80 w 96"/>
                  <a:gd name="T9" fmla="*/ 32 h 96"/>
                  <a:gd name="T10" fmla="*/ 86 w 96"/>
                  <a:gd name="T11" fmla="*/ 23 h 96"/>
                  <a:gd name="T12" fmla="*/ 86 w 96"/>
                  <a:gd name="T13" fmla="*/ 18 h 96"/>
                  <a:gd name="T14" fmla="*/ 78 w 96"/>
                  <a:gd name="T15" fmla="*/ 10 h 96"/>
                  <a:gd name="T16" fmla="*/ 73 w 96"/>
                  <a:gd name="T17" fmla="*/ 9 h 96"/>
                  <a:gd name="T18" fmla="*/ 64 w 96"/>
                  <a:gd name="T19" fmla="*/ 16 h 96"/>
                  <a:gd name="T20" fmla="*/ 59 w 96"/>
                  <a:gd name="T21" fmla="*/ 14 h 96"/>
                  <a:gd name="T22" fmla="*/ 58 w 96"/>
                  <a:gd name="T23" fmla="*/ 3 h 96"/>
                  <a:gd name="T24" fmla="*/ 54 w 96"/>
                  <a:gd name="T25" fmla="*/ 0 h 96"/>
                  <a:gd name="T26" fmla="*/ 42 w 96"/>
                  <a:gd name="T27" fmla="*/ 0 h 96"/>
                  <a:gd name="T28" fmla="*/ 38 w 96"/>
                  <a:gd name="T29" fmla="*/ 3 h 96"/>
                  <a:gd name="T30" fmla="*/ 37 w 96"/>
                  <a:gd name="T31" fmla="*/ 14 h 96"/>
                  <a:gd name="T32" fmla="*/ 34 w 96"/>
                  <a:gd name="T33" fmla="*/ 15 h 96"/>
                  <a:gd name="T34" fmla="*/ 32 w 96"/>
                  <a:gd name="T35" fmla="*/ 16 h 96"/>
                  <a:gd name="T36" fmla="*/ 23 w 96"/>
                  <a:gd name="T37" fmla="*/ 10 h 96"/>
                  <a:gd name="T38" fmla="*/ 18 w 96"/>
                  <a:gd name="T39" fmla="*/ 10 h 96"/>
                  <a:gd name="T40" fmla="*/ 10 w 96"/>
                  <a:gd name="T41" fmla="*/ 18 h 96"/>
                  <a:gd name="T42" fmla="*/ 10 w 96"/>
                  <a:gd name="T43" fmla="*/ 24 h 96"/>
                  <a:gd name="T44" fmla="*/ 16 w 96"/>
                  <a:gd name="T45" fmla="*/ 32 h 96"/>
                  <a:gd name="T46" fmla="*/ 14 w 96"/>
                  <a:gd name="T47" fmla="*/ 37 h 96"/>
                  <a:gd name="T48" fmla="*/ 4 w 96"/>
                  <a:gd name="T49" fmla="*/ 38 h 96"/>
                  <a:gd name="T50" fmla="*/ 0 w 96"/>
                  <a:gd name="T51" fmla="*/ 42 h 96"/>
                  <a:gd name="T52" fmla="*/ 0 w 96"/>
                  <a:gd name="T53" fmla="*/ 54 h 96"/>
                  <a:gd name="T54" fmla="*/ 4 w 96"/>
                  <a:gd name="T55" fmla="*/ 58 h 96"/>
                  <a:gd name="T56" fmla="*/ 14 w 96"/>
                  <a:gd name="T57" fmla="*/ 59 h 96"/>
                  <a:gd name="T58" fmla="*/ 15 w 96"/>
                  <a:gd name="T59" fmla="*/ 62 h 96"/>
                  <a:gd name="T60" fmla="*/ 16 w 96"/>
                  <a:gd name="T61" fmla="*/ 64 h 96"/>
                  <a:gd name="T62" fmla="*/ 10 w 96"/>
                  <a:gd name="T63" fmla="*/ 73 h 96"/>
                  <a:gd name="T64" fmla="*/ 10 w 96"/>
                  <a:gd name="T65" fmla="*/ 78 h 96"/>
                  <a:gd name="T66" fmla="*/ 19 w 96"/>
                  <a:gd name="T67" fmla="*/ 86 h 96"/>
                  <a:gd name="T68" fmla="*/ 24 w 96"/>
                  <a:gd name="T69" fmla="*/ 86 h 96"/>
                  <a:gd name="T70" fmla="*/ 32 w 96"/>
                  <a:gd name="T71" fmla="*/ 80 h 96"/>
                  <a:gd name="T72" fmla="*/ 37 w 96"/>
                  <a:gd name="T73" fmla="*/ 82 h 96"/>
                  <a:gd name="T74" fmla="*/ 39 w 96"/>
                  <a:gd name="T75" fmla="*/ 93 h 96"/>
                  <a:gd name="T76" fmla="*/ 43 w 96"/>
                  <a:gd name="T77" fmla="*/ 96 h 96"/>
                  <a:gd name="T78" fmla="*/ 43 w 96"/>
                  <a:gd name="T79" fmla="*/ 96 h 96"/>
                  <a:gd name="T80" fmla="*/ 54 w 96"/>
                  <a:gd name="T81" fmla="*/ 96 h 96"/>
                  <a:gd name="T82" fmla="*/ 58 w 96"/>
                  <a:gd name="T83" fmla="*/ 92 h 96"/>
                  <a:gd name="T84" fmla="*/ 60 w 96"/>
                  <a:gd name="T85" fmla="*/ 82 h 96"/>
                  <a:gd name="T86" fmla="*/ 62 w 96"/>
                  <a:gd name="T87" fmla="*/ 81 h 96"/>
                  <a:gd name="T88" fmla="*/ 64 w 96"/>
                  <a:gd name="T89" fmla="*/ 80 h 96"/>
                  <a:gd name="T90" fmla="*/ 73 w 96"/>
                  <a:gd name="T91" fmla="*/ 86 h 96"/>
                  <a:gd name="T92" fmla="*/ 78 w 96"/>
                  <a:gd name="T93" fmla="*/ 86 h 96"/>
                  <a:gd name="T94" fmla="*/ 86 w 96"/>
                  <a:gd name="T95" fmla="*/ 77 h 96"/>
                  <a:gd name="T96" fmla="*/ 87 w 96"/>
                  <a:gd name="T97" fmla="*/ 72 h 96"/>
                  <a:gd name="T98" fmla="*/ 80 w 96"/>
                  <a:gd name="T99" fmla="*/ 64 h 96"/>
                  <a:gd name="T100" fmla="*/ 82 w 96"/>
                  <a:gd name="T101" fmla="*/ 59 h 96"/>
                  <a:gd name="T102" fmla="*/ 93 w 96"/>
                  <a:gd name="T103" fmla="*/ 57 h 96"/>
                  <a:gd name="T104" fmla="*/ 96 w 96"/>
                  <a:gd name="T105" fmla="*/ 53 h 96"/>
                  <a:gd name="T106" fmla="*/ 96 w 96"/>
                  <a:gd name="T107" fmla="*/ 42 h 96"/>
                  <a:gd name="T108" fmla="*/ 56 w 96"/>
                  <a:gd name="T109" fmla="*/ 51 h 96"/>
                  <a:gd name="T110" fmla="*/ 45 w 96"/>
                  <a:gd name="T111" fmla="*/ 55 h 96"/>
                  <a:gd name="T112" fmla="*/ 41 w 96"/>
                  <a:gd name="T113" fmla="*/ 45 h 96"/>
                  <a:gd name="T114" fmla="*/ 48 w 96"/>
                  <a:gd name="T115" fmla="*/ 40 h 96"/>
                  <a:gd name="T116" fmla="*/ 51 w 96"/>
                  <a:gd name="T117" fmla="*/ 40 h 96"/>
                  <a:gd name="T118" fmla="*/ 56 w 96"/>
                  <a:gd name="T119" fmla="*/ 45 h 96"/>
                  <a:gd name="T120" fmla="*/ 56 w 96"/>
                  <a:gd name="T121" fmla="*/ 51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6" h="96">
                    <a:moveTo>
                      <a:pt x="96" y="42"/>
                    </a:moveTo>
                    <a:cubicBezTo>
                      <a:pt x="96" y="40"/>
                      <a:pt x="95" y="38"/>
                      <a:pt x="93" y="38"/>
                    </a:cubicBezTo>
                    <a:cubicBezTo>
                      <a:pt x="82" y="36"/>
                      <a:pt x="82" y="36"/>
                      <a:pt x="82" y="36"/>
                    </a:cubicBezTo>
                    <a:cubicBezTo>
                      <a:pt x="82" y="36"/>
                      <a:pt x="81" y="35"/>
                      <a:pt x="81" y="34"/>
                    </a:cubicBezTo>
                    <a:cubicBezTo>
                      <a:pt x="81" y="33"/>
                      <a:pt x="80" y="32"/>
                      <a:pt x="80" y="32"/>
                    </a:cubicBezTo>
                    <a:cubicBezTo>
                      <a:pt x="86" y="23"/>
                      <a:pt x="86" y="23"/>
                      <a:pt x="86" y="23"/>
                    </a:cubicBezTo>
                    <a:cubicBezTo>
                      <a:pt x="88" y="21"/>
                      <a:pt x="87" y="19"/>
                      <a:pt x="86" y="18"/>
                    </a:cubicBezTo>
                    <a:cubicBezTo>
                      <a:pt x="78" y="10"/>
                      <a:pt x="78" y="10"/>
                      <a:pt x="78" y="10"/>
                    </a:cubicBezTo>
                    <a:cubicBezTo>
                      <a:pt x="76" y="8"/>
                      <a:pt x="74" y="8"/>
                      <a:pt x="73" y="9"/>
                    </a:cubicBezTo>
                    <a:cubicBezTo>
                      <a:pt x="64" y="16"/>
                      <a:pt x="64" y="16"/>
                      <a:pt x="64" y="16"/>
                    </a:cubicBezTo>
                    <a:cubicBezTo>
                      <a:pt x="62" y="15"/>
                      <a:pt x="61" y="14"/>
                      <a:pt x="59" y="14"/>
                    </a:cubicBezTo>
                    <a:cubicBezTo>
                      <a:pt x="58" y="3"/>
                      <a:pt x="58" y="3"/>
                      <a:pt x="58" y="3"/>
                    </a:cubicBezTo>
                    <a:cubicBezTo>
                      <a:pt x="57" y="1"/>
                      <a:pt x="55" y="0"/>
                      <a:pt x="54" y="0"/>
                    </a:cubicBezTo>
                    <a:cubicBezTo>
                      <a:pt x="42" y="0"/>
                      <a:pt x="42" y="0"/>
                      <a:pt x="42" y="0"/>
                    </a:cubicBezTo>
                    <a:cubicBezTo>
                      <a:pt x="40" y="0"/>
                      <a:pt x="38" y="1"/>
                      <a:pt x="38" y="3"/>
                    </a:cubicBezTo>
                    <a:cubicBezTo>
                      <a:pt x="37" y="14"/>
                      <a:pt x="37" y="14"/>
                      <a:pt x="37" y="14"/>
                    </a:cubicBezTo>
                    <a:cubicBezTo>
                      <a:pt x="36" y="14"/>
                      <a:pt x="35" y="15"/>
                      <a:pt x="34" y="15"/>
                    </a:cubicBezTo>
                    <a:cubicBezTo>
                      <a:pt x="33" y="15"/>
                      <a:pt x="33" y="16"/>
                      <a:pt x="32" y="16"/>
                    </a:cubicBezTo>
                    <a:cubicBezTo>
                      <a:pt x="23" y="10"/>
                      <a:pt x="23" y="10"/>
                      <a:pt x="23" y="10"/>
                    </a:cubicBezTo>
                    <a:cubicBezTo>
                      <a:pt x="22" y="9"/>
                      <a:pt x="19" y="9"/>
                      <a:pt x="18" y="10"/>
                    </a:cubicBezTo>
                    <a:cubicBezTo>
                      <a:pt x="10" y="18"/>
                      <a:pt x="10" y="18"/>
                      <a:pt x="10" y="18"/>
                    </a:cubicBezTo>
                    <a:cubicBezTo>
                      <a:pt x="9" y="20"/>
                      <a:pt x="8" y="22"/>
                      <a:pt x="10" y="24"/>
                    </a:cubicBezTo>
                    <a:cubicBezTo>
                      <a:pt x="16" y="32"/>
                      <a:pt x="16" y="32"/>
                      <a:pt x="16" y="32"/>
                    </a:cubicBezTo>
                    <a:cubicBezTo>
                      <a:pt x="15" y="34"/>
                      <a:pt x="15" y="35"/>
                      <a:pt x="14" y="37"/>
                    </a:cubicBezTo>
                    <a:cubicBezTo>
                      <a:pt x="4" y="38"/>
                      <a:pt x="4" y="38"/>
                      <a:pt x="4" y="38"/>
                    </a:cubicBezTo>
                    <a:cubicBezTo>
                      <a:pt x="2" y="39"/>
                      <a:pt x="0" y="40"/>
                      <a:pt x="0" y="42"/>
                    </a:cubicBezTo>
                    <a:cubicBezTo>
                      <a:pt x="0" y="54"/>
                      <a:pt x="0" y="54"/>
                      <a:pt x="0" y="54"/>
                    </a:cubicBezTo>
                    <a:cubicBezTo>
                      <a:pt x="0" y="56"/>
                      <a:pt x="2" y="58"/>
                      <a:pt x="4" y="58"/>
                    </a:cubicBezTo>
                    <a:cubicBezTo>
                      <a:pt x="14" y="59"/>
                      <a:pt x="14" y="59"/>
                      <a:pt x="14" y="59"/>
                    </a:cubicBezTo>
                    <a:cubicBezTo>
                      <a:pt x="15" y="60"/>
                      <a:pt x="15" y="61"/>
                      <a:pt x="15" y="62"/>
                    </a:cubicBezTo>
                    <a:cubicBezTo>
                      <a:pt x="16" y="63"/>
                      <a:pt x="16" y="63"/>
                      <a:pt x="16" y="64"/>
                    </a:cubicBezTo>
                    <a:cubicBezTo>
                      <a:pt x="10" y="73"/>
                      <a:pt x="10" y="73"/>
                      <a:pt x="10" y="73"/>
                    </a:cubicBezTo>
                    <a:cubicBezTo>
                      <a:pt x="9" y="74"/>
                      <a:pt x="9" y="77"/>
                      <a:pt x="10" y="78"/>
                    </a:cubicBezTo>
                    <a:cubicBezTo>
                      <a:pt x="19" y="86"/>
                      <a:pt x="19" y="86"/>
                      <a:pt x="19" y="86"/>
                    </a:cubicBezTo>
                    <a:cubicBezTo>
                      <a:pt x="20" y="87"/>
                      <a:pt x="22" y="88"/>
                      <a:pt x="24" y="86"/>
                    </a:cubicBezTo>
                    <a:cubicBezTo>
                      <a:pt x="32" y="80"/>
                      <a:pt x="32" y="80"/>
                      <a:pt x="32" y="80"/>
                    </a:cubicBezTo>
                    <a:cubicBezTo>
                      <a:pt x="34" y="81"/>
                      <a:pt x="35" y="81"/>
                      <a:pt x="37" y="82"/>
                    </a:cubicBezTo>
                    <a:cubicBezTo>
                      <a:pt x="39" y="93"/>
                      <a:pt x="39" y="93"/>
                      <a:pt x="39" y="93"/>
                    </a:cubicBezTo>
                    <a:cubicBezTo>
                      <a:pt x="39" y="94"/>
                      <a:pt x="41" y="96"/>
                      <a:pt x="43" y="96"/>
                    </a:cubicBezTo>
                    <a:cubicBezTo>
                      <a:pt x="43" y="96"/>
                      <a:pt x="43" y="96"/>
                      <a:pt x="43" y="96"/>
                    </a:cubicBezTo>
                    <a:cubicBezTo>
                      <a:pt x="54" y="96"/>
                      <a:pt x="54" y="96"/>
                      <a:pt x="54" y="96"/>
                    </a:cubicBezTo>
                    <a:cubicBezTo>
                      <a:pt x="56" y="96"/>
                      <a:pt x="58" y="94"/>
                      <a:pt x="58" y="92"/>
                    </a:cubicBezTo>
                    <a:cubicBezTo>
                      <a:pt x="60" y="82"/>
                      <a:pt x="60" y="82"/>
                      <a:pt x="60" y="82"/>
                    </a:cubicBezTo>
                    <a:cubicBezTo>
                      <a:pt x="60" y="81"/>
                      <a:pt x="61" y="81"/>
                      <a:pt x="62" y="81"/>
                    </a:cubicBezTo>
                    <a:cubicBezTo>
                      <a:pt x="63" y="80"/>
                      <a:pt x="64" y="80"/>
                      <a:pt x="64" y="80"/>
                    </a:cubicBezTo>
                    <a:cubicBezTo>
                      <a:pt x="73" y="86"/>
                      <a:pt x="73" y="86"/>
                      <a:pt x="73" y="86"/>
                    </a:cubicBezTo>
                    <a:cubicBezTo>
                      <a:pt x="75" y="87"/>
                      <a:pt x="77" y="87"/>
                      <a:pt x="78" y="86"/>
                    </a:cubicBezTo>
                    <a:cubicBezTo>
                      <a:pt x="86" y="77"/>
                      <a:pt x="86" y="77"/>
                      <a:pt x="86" y="77"/>
                    </a:cubicBezTo>
                    <a:cubicBezTo>
                      <a:pt x="88" y="76"/>
                      <a:pt x="88" y="74"/>
                      <a:pt x="87" y="72"/>
                    </a:cubicBezTo>
                    <a:cubicBezTo>
                      <a:pt x="80" y="64"/>
                      <a:pt x="80" y="64"/>
                      <a:pt x="80" y="64"/>
                    </a:cubicBezTo>
                    <a:cubicBezTo>
                      <a:pt x="81" y="62"/>
                      <a:pt x="82" y="61"/>
                      <a:pt x="82" y="59"/>
                    </a:cubicBezTo>
                    <a:cubicBezTo>
                      <a:pt x="93" y="57"/>
                      <a:pt x="93" y="57"/>
                      <a:pt x="93" y="57"/>
                    </a:cubicBezTo>
                    <a:cubicBezTo>
                      <a:pt x="95" y="57"/>
                      <a:pt x="96" y="55"/>
                      <a:pt x="96" y="53"/>
                    </a:cubicBezTo>
                    <a:lnTo>
                      <a:pt x="96" y="42"/>
                    </a:lnTo>
                    <a:close/>
                    <a:moveTo>
                      <a:pt x="56" y="51"/>
                    </a:moveTo>
                    <a:cubicBezTo>
                      <a:pt x="54" y="55"/>
                      <a:pt x="49" y="57"/>
                      <a:pt x="45" y="55"/>
                    </a:cubicBezTo>
                    <a:cubicBezTo>
                      <a:pt x="41" y="54"/>
                      <a:pt x="39" y="49"/>
                      <a:pt x="41" y="45"/>
                    </a:cubicBezTo>
                    <a:cubicBezTo>
                      <a:pt x="42" y="42"/>
                      <a:pt x="45" y="40"/>
                      <a:pt x="48" y="40"/>
                    </a:cubicBezTo>
                    <a:cubicBezTo>
                      <a:pt x="49" y="40"/>
                      <a:pt x="50" y="40"/>
                      <a:pt x="51" y="40"/>
                    </a:cubicBezTo>
                    <a:cubicBezTo>
                      <a:pt x="53" y="41"/>
                      <a:pt x="55" y="43"/>
                      <a:pt x="56" y="45"/>
                    </a:cubicBezTo>
                    <a:cubicBezTo>
                      <a:pt x="56" y="47"/>
                      <a:pt x="56" y="49"/>
                      <a:pt x="56" y="51"/>
                    </a:cubicBezTo>
                    <a:close/>
                  </a:path>
                </a:pathLst>
              </a:custGeom>
              <a:grpFill/>
              <a:ln>
                <a:noFill/>
              </a:ln>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grpSp>
      </p:grpSp>
      <p:sp>
        <p:nvSpPr>
          <p:cNvPr id="36" name="矩形 35">
            <a:extLst>
              <a:ext uri="{FF2B5EF4-FFF2-40B4-BE49-F238E27FC236}">
                <a16:creationId xmlns:a16="http://schemas.microsoft.com/office/drawing/2014/main" xmlns="" id="{49C88AB6-1B62-4A4F-9992-5373E2199479}"/>
              </a:ext>
            </a:extLst>
          </p:cNvPr>
          <p:cNvSpPr/>
          <p:nvPr/>
        </p:nvSpPr>
        <p:spPr>
          <a:xfrm>
            <a:off x="8995886" y="4021339"/>
            <a:ext cx="2548916" cy="998287"/>
          </a:xfrm>
          <a:prstGeom prst="rect">
            <a:avLst/>
          </a:prstGeom>
        </p:spPr>
        <p:txBody>
          <a:bodyPr wrap="square">
            <a:spAutoFit/>
          </a:bodyPr>
          <a:lstStyle/>
          <a:p>
            <a:pPr>
              <a:lnSpc>
                <a:spcPct val="150000"/>
              </a:lnSpc>
            </a:pPr>
            <a:r>
              <a:rPr lang="zh-CN" altLang="en-US" sz="1400" dirty="0">
                <a:solidFill>
                  <a:schemeClr val="tx1">
                    <a:lumMod val="75000"/>
                    <a:lumOff val="25000"/>
                  </a:schemeClr>
                </a:solidFill>
                <a:latin typeface="思源黑体 CN Normal" panose="020B0400000000000000" pitchFamily="34" charset="-122"/>
                <a:ea typeface="思源黑体 CN Normal" panose="020B0400000000000000" pitchFamily="34" charset="-122"/>
              </a:rPr>
              <a:t>如果我们每天的食物减少浪费</a:t>
            </a:r>
            <a:r>
              <a:rPr lang="en-US" altLang="zh-CN" sz="1400" dirty="0">
                <a:solidFill>
                  <a:schemeClr val="tx1">
                    <a:lumMod val="75000"/>
                    <a:lumOff val="25000"/>
                  </a:schemeClr>
                </a:solidFill>
                <a:latin typeface="思源黑体 CN Normal" panose="020B0400000000000000" pitchFamily="34" charset="-122"/>
                <a:ea typeface="思源黑体 CN Normal" panose="020B0400000000000000" pitchFamily="34" charset="-122"/>
              </a:rPr>
              <a:t>5%,</a:t>
            </a:r>
            <a:r>
              <a:rPr lang="zh-CN" altLang="en-US" sz="1400" dirty="0">
                <a:solidFill>
                  <a:schemeClr val="tx1">
                    <a:lumMod val="75000"/>
                    <a:lumOff val="25000"/>
                  </a:schemeClr>
                </a:solidFill>
                <a:latin typeface="思源黑体 CN Normal" panose="020B0400000000000000" pitchFamily="34" charset="-122"/>
                <a:ea typeface="思源黑体 CN Normal" panose="020B0400000000000000" pitchFamily="34" charset="-122"/>
              </a:rPr>
              <a:t>就可救活超过</a:t>
            </a:r>
            <a:r>
              <a:rPr lang="en-US" altLang="zh-CN" sz="1400" dirty="0">
                <a:solidFill>
                  <a:schemeClr val="tx1">
                    <a:lumMod val="75000"/>
                    <a:lumOff val="25000"/>
                  </a:schemeClr>
                </a:solidFill>
                <a:latin typeface="思源黑体 CN Normal" panose="020B0400000000000000" pitchFamily="34" charset="-122"/>
                <a:ea typeface="思源黑体 CN Normal" panose="020B0400000000000000" pitchFamily="34" charset="-122"/>
              </a:rPr>
              <a:t>400</a:t>
            </a:r>
            <a:r>
              <a:rPr lang="zh-CN" altLang="en-US" sz="1400" dirty="0">
                <a:solidFill>
                  <a:schemeClr val="tx1">
                    <a:lumMod val="75000"/>
                    <a:lumOff val="25000"/>
                  </a:schemeClr>
                </a:solidFill>
                <a:latin typeface="思源黑体 CN Normal" panose="020B0400000000000000" pitchFamily="34" charset="-122"/>
                <a:ea typeface="思源黑体 CN Normal" panose="020B0400000000000000" pitchFamily="34" charset="-122"/>
              </a:rPr>
              <a:t>万的饥民</a:t>
            </a:r>
          </a:p>
        </p:txBody>
      </p:sp>
      <p:sp>
        <p:nvSpPr>
          <p:cNvPr id="37" name="文本框 36">
            <a:extLst>
              <a:ext uri="{FF2B5EF4-FFF2-40B4-BE49-F238E27FC236}">
                <a16:creationId xmlns:a16="http://schemas.microsoft.com/office/drawing/2014/main" xmlns="" id="{AC547291-4908-42F0-8AA4-28141143F13E}"/>
              </a:ext>
            </a:extLst>
          </p:cNvPr>
          <p:cNvSpPr txBox="1"/>
          <p:nvPr/>
        </p:nvSpPr>
        <p:spPr>
          <a:xfrm>
            <a:off x="8995886" y="3710728"/>
            <a:ext cx="1725647" cy="400110"/>
          </a:xfrm>
          <a:prstGeom prst="rect">
            <a:avLst/>
          </a:prstGeom>
          <a:noFill/>
        </p:spPr>
        <p:txBody>
          <a:bodyPr wrap="square" rtlCol="0">
            <a:spAutoFit/>
          </a:bodyPr>
          <a:lstStyle/>
          <a:p>
            <a:r>
              <a:rPr lang="en-US" altLang="zh-CN" sz="2000" b="1" dirty="0">
                <a:solidFill>
                  <a:schemeClr val="tx1">
                    <a:lumMod val="75000"/>
                    <a:lumOff val="25000"/>
                  </a:schemeClr>
                </a:solidFill>
                <a:latin typeface="思源黑体 CN Bold" panose="020B0800000000000000" pitchFamily="34" charset="-122"/>
                <a:ea typeface="思源黑体 CN Bold" panose="020B0800000000000000" pitchFamily="34" charset="-122"/>
              </a:rPr>
              <a:t>03</a:t>
            </a:r>
            <a:endParaRPr lang="zh-CN" altLang="en-US" sz="2000" b="1" dirty="0">
              <a:solidFill>
                <a:schemeClr val="tx1">
                  <a:lumMod val="75000"/>
                  <a:lumOff val="25000"/>
                </a:schemeClr>
              </a:solidFill>
              <a:latin typeface="思源黑体 CN Bold" panose="020B0800000000000000" pitchFamily="34" charset="-122"/>
              <a:ea typeface="思源黑体 CN Bold" panose="020B0800000000000000" pitchFamily="34" charset="-122"/>
            </a:endParaRPr>
          </a:p>
        </p:txBody>
      </p:sp>
    </p:spTree>
    <p:extLst>
      <p:ext uri="{BB962C8B-B14F-4D97-AF65-F5344CB8AC3E}">
        <p14:creationId xmlns:p14="http://schemas.microsoft.com/office/powerpoint/2010/main" val="4197968353"/>
      </p:ext>
    </p:extLst>
  </p:cSld>
  <p:clrMapOvr>
    <a:masterClrMapping/>
  </p:clrMapOvr>
  <p:transition spd="slow" advClick="0" advTm="0">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1000"/>
                                        <p:tgtEl>
                                          <p:spTgt spid="25"/>
                                        </p:tgtEl>
                                      </p:cBhvr>
                                    </p:animEffect>
                                    <p:anim calcmode="lin" valueType="num">
                                      <p:cBhvr>
                                        <p:cTn id="8" dur="1000" fill="hold"/>
                                        <p:tgtEl>
                                          <p:spTgt spid="25"/>
                                        </p:tgtEl>
                                        <p:attrNameLst>
                                          <p:attrName>ppt_x</p:attrName>
                                        </p:attrNameLst>
                                      </p:cBhvr>
                                      <p:tavLst>
                                        <p:tav tm="0">
                                          <p:val>
                                            <p:strVal val="#ppt_x"/>
                                          </p:val>
                                        </p:tav>
                                        <p:tav tm="100000">
                                          <p:val>
                                            <p:strVal val="#ppt_x"/>
                                          </p:val>
                                        </p:tav>
                                      </p:tavLst>
                                    </p:anim>
                                    <p:anim calcmode="lin" valueType="num">
                                      <p:cBhvr>
                                        <p:cTn id="9" dur="1000" fill="hold"/>
                                        <p:tgtEl>
                                          <p:spTgt spid="2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2" presetClass="entr" presetSubtype="2"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p:tgtEl>
                                          <p:spTgt spid="8"/>
                                        </p:tgtEl>
                                        <p:attrNameLst>
                                          <p:attrName>ppt_x</p:attrName>
                                        </p:attrNameLst>
                                      </p:cBhvr>
                                      <p:tavLst>
                                        <p:tav tm="0">
                                          <p:val>
                                            <p:strVal val="#ppt_x+#ppt_w*1.125000"/>
                                          </p:val>
                                        </p:tav>
                                        <p:tav tm="100000">
                                          <p:val>
                                            <p:strVal val="#ppt_x"/>
                                          </p:val>
                                        </p:tav>
                                      </p:tavLst>
                                    </p:anim>
                                    <p:animEffect transition="in" filter="wipe(left)">
                                      <p:cBhvr>
                                        <p:cTn id="14" dur="500"/>
                                        <p:tgtEl>
                                          <p:spTgt spid="8"/>
                                        </p:tgtEl>
                                      </p:cBhvr>
                                    </p:animEffect>
                                  </p:childTnLst>
                                </p:cTn>
                              </p:par>
                              <p:par>
                                <p:cTn id="15" presetID="12" presetClass="entr" presetSubtype="2"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p:tgtEl>
                                          <p:spTgt spid="11"/>
                                        </p:tgtEl>
                                        <p:attrNameLst>
                                          <p:attrName>ppt_x</p:attrName>
                                        </p:attrNameLst>
                                      </p:cBhvr>
                                      <p:tavLst>
                                        <p:tav tm="0">
                                          <p:val>
                                            <p:strVal val="#ppt_x+#ppt_w*1.125000"/>
                                          </p:val>
                                        </p:tav>
                                        <p:tav tm="100000">
                                          <p:val>
                                            <p:strVal val="#ppt_x"/>
                                          </p:val>
                                        </p:tav>
                                      </p:tavLst>
                                    </p:anim>
                                    <p:animEffect transition="in" filter="wipe(left)">
                                      <p:cBhvr>
                                        <p:cTn id="18" dur="500"/>
                                        <p:tgtEl>
                                          <p:spTgt spid="11"/>
                                        </p:tgtEl>
                                      </p:cBhvr>
                                    </p:animEffect>
                                  </p:childTnLst>
                                </p:cTn>
                              </p:par>
                            </p:childTnLst>
                          </p:cTn>
                        </p:par>
                        <p:par>
                          <p:cTn id="19" fill="hold">
                            <p:stCondLst>
                              <p:cond delay="1500"/>
                            </p:stCondLst>
                            <p:childTnLst>
                              <p:par>
                                <p:cTn id="20" presetID="31" presetClass="entr" presetSubtype="0" fill="hold" nodeType="after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p:cTn id="22" dur="1000" fill="hold"/>
                                        <p:tgtEl>
                                          <p:spTgt spid="2"/>
                                        </p:tgtEl>
                                        <p:attrNameLst>
                                          <p:attrName>ppt_w</p:attrName>
                                        </p:attrNameLst>
                                      </p:cBhvr>
                                      <p:tavLst>
                                        <p:tav tm="0">
                                          <p:val>
                                            <p:fltVal val="0"/>
                                          </p:val>
                                        </p:tav>
                                        <p:tav tm="100000">
                                          <p:val>
                                            <p:strVal val="#ppt_w"/>
                                          </p:val>
                                        </p:tav>
                                      </p:tavLst>
                                    </p:anim>
                                    <p:anim calcmode="lin" valueType="num">
                                      <p:cBhvr>
                                        <p:cTn id="23" dur="1000" fill="hold"/>
                                        <p:tgtEl>
                                          <p:spTgt spid="2"/>
                                        </p:tgtEl>
                                        <p:attrNameLst>
                                          <p:attrName>ppt_h</p:attrName>
                                        </p:attrNameLst>
                                      </p:cBhvr>
                                      <p:tavLst>
                                        <p:tav tm="0">
                                          <p:val>
                                            <p:fltVal val="0"/>
                                          </p:val>
                                        </p:tav>
                                        <p:tav tm="100000">
                                          <p:val>
                                            <p:strVal val="#ppt_h"/>
                                          </p:val>
                                        </p:tav>
                                      </p:tavLst>
                                    </p:anim>
                                    <p:anim calcmode="lin" valueType="num">
                                      <p:cBhvr>
                                        <p:cTn id="24" dur="1000" fill="hold"/>
                                        <p:tgtEl>
                                          <p:spTgt spid="2"/>
                                        </p:tgtEl>
                                        <p:attrNameLst>
                                          <p:attrName>style.rotation</p:attrName>
                                        </p:attrNameLst>
                                      </p:cBhvr>
                                      <p:tavLst>
                                        <p:tav tm="0">
                                          <p:val>
                                            <p:fltVal val="90"/>
                                          </p:val>
                                        </p:tav>
                                        <p:tav tm="100000">
                                          <p:val>
                                            <p:fltVal val="0"/>
                                          </p:val>
                                        </p:tav>
                                      </p:tavLst>
                                    </p:anim>
                                    <p:animEffect transition="in" filter="fade">
                                      <p:cBhvr>
                                        <p:cTn id="25" dur="1000"/>
                                        <p:tgtEl>
                                          <p:spTgt spid="2"/>
                                        </p:tgtEl>
                                      </p:cBhvr>
                                    </p:animEffect>
                                  </p:childTnLst>
                                </p:cTn>
                              </p:par>
                              <p:par>
                                <p:cTn id="26" presetID="31" presetClass="entr" presetSubtype="0" fill="hold" nodeType="withEffect">
                                  <p:stCondLst>
                                    <p:cond delay="0"/>
                                  </p:stCondLst>
                                  <p:childTnLst>
                                    <p:set>
                                      <p:cBhvr>
                                        <p:cTn id="27" dur="1" fill="hold">
                                          <p:stCondLst>
                                            <p:cond delay="0"/>
                                          </p:stCondLst>
                                        </p:cTn>
                                        <p:tgtEl>
                                          <p:spTgt spid="3"/>
                                        </p:tgtEl>
                                        <p:attrNameLst>
                                          <p:attrName>style.visibility</p:attrName>
                                        </p:attrNameLst>
                                      </p:cBhvr>
                                      <p:to>
                                        <p:strVal val="visible"/>
                                      </p:to>
                                    </p:set>
                                    <p:anim calcmode="lin" valueType="num">
                                      <p:cBhvr>
                                        <p:cTn id="28" dur="1000" fill="hold"/>
                                        <p:tgtEl>
                                          <p:spTgt spid="3"/>
                                        </p:tgtEl>
                                        <p:attrNameLst>
                                          <p:attrName>ppt_w</p:attrName>
                                        </p:attrNameLst>
                                      </p:cBhvr>
                                      <p:tavLst>
                                        <p:tav tm="0">
                                          <p:val>
                                            <p:fltVal val="0"/>
                                          </p:val>
                                        </p:tav>
                                        <p:tav tm="100000">
                                          <p:val>
                                            <p:strVal val="#ppt_w"/>
                                          </p:val>
                                        </p:tav>
                                      </p:tavLst>
                                    </p:anim>
                                    <p:anim calcmode="lin" valueType="num">
                                      <p:cBhvr>
                                        <p:cTn id="29" dur="1000" fill="hold"/>
                                        <p:tgtEl>
                                          <p:spTgt spid="3"/>
                                        </p:tgtEl>
                                        <p:attrNameLst>
                                          <p:attrName>ppt_h</p:attrName>
                                        </p:attrNameLst>
                                      </p:cBhvr>
                                      <p:tavLst>
                                        <p:tav tm="0">
                                          <p:val>
                                            <p:fltVal val="0"/>
                                          </p:val>
                                        </p:tav>
                                        <p:tav tm="100000">
                                          <p:val>
                                            <p:strVal val="#ppt_h"/>
                                          </p:val>
                                        </p:tav>
                                      </p:tavLst>
                                    </p:anim>
                                    <p:anim calcmode="lin" valueType="num">
                                      <p:cBhvr>
                                        <p:cTn id="30" dur="1000" fill="hold"/>
                                        <p:tgtEl>
                                          <p:spTgt spid="3"/>
                                        </p:tgtEl>
                                        <p:attrNameLst>
                                          <p:attrName>style.rotation</p:attrName>
                                        </p:attrNameLst>
                                      </p:cBhvr>
                                      <p:tavLst>
                                        <p:tav tm="0">
                                          <p:val>
                                            <p:fltVal val="90"/>
                                          </p:val>
                                        </p:tav>
                                        <p:tav tm="100000">
                                          <p:val>
                                            <p:fltVal val="0"/>
                                          </p:val>
                                        </p:tav>
                                      </p:tavLst>
                                    </p:anim>
                                    <p:animEffect transition="in" filter="fade">
                                      <p:cBhvr>
                                        <p:cTn id="31" dur="1000"/>
                                        <p:tgtEl>
                                          <p:spTgt spid="3"/>
                                        </p:tgtEl>
                                      </p:cBhvr>
                                    </p:animEffect>
                                  </p:childTnLst>
                                </p:cTn>
                              </p:par>
                              <p:par>
                                <p:cTn id="32" presetID="31" presetClass="entr" presetSubtype="0" fill="hold" nodeType="withEffect">
                                  <p:stCondLst>
                                    <p:cond delay="0"/>
                                  </p:stCondLst>
                                  <p:childTnLst>
                                    <p:set>
                                      <p:cBhvr>
                                        <p:cTn id="33" dur="1" fill="hold">
                                          <p:stCondLst>
                                            <p:cond delay="0"/>
                                          </p:stCondLst>
                                        </p:cTn>
                                        <p:tgtEl>
                                          <p:spTgt spid="12"/>
                                        </p:tgtEl>
                                        <p:attrNameLst>
                                          <p:attrName>style.visibility</p:attrName>
                                        </p:attrNameLst>
                                      </p:cBhvr>
                                      <p:to>
                                        <p:strVal val="visible"/>
                                      </p:to>
                                    </p:set>
                                    <p:anim calcmode="lin" valueType="num">
                                      <p:cBhvr>
                                        <p:cTn id="34" dur="1000" fill="hold"/>
                                        <p:tgtEl>
                                          <p:spTgt spid="12"/>
                                        </p:tgtEl>
                                        <p:attrNameLst>
                                          <p:attrName>ppt_w</p:attrName>
                                        </p:attrNameLst>
                                      </p:cBhvr>
                                      <p:tavLst>
                                        <p:tav tm="0">
                                          <p:val>
                                            <p:fltVal val="0"/>
                                          </p:val>
                                        </p:tav>
                                        <p:tav tm="100000">
                                          <p:val>
                                            <p:strVal val="#ppt_w"/>
                                          </p:val>
                                        </p:tav>
                                      </p:tavLst>
                                    </p:anim>
                                    <p:anim calcmode="lin" valueType="num">
                                      <p:cBhvr>
                                        <p:cTn id="35" dur="1000" fill="hold"/>
                                        <p:tgtEl>
                                          <p:spTgt spid="12"/>
                                        </p:tgtEl>
                                        <p:attrNameLst>
                                          <p:attrName>ppt_h</p:attrName>
                                        </p:attrNameLst>
                                      </p:cBhvr>
                                      <p:tavLst>
                                        <p:tav tm="0">
                                          <p:val>
                                            <p:fltVal val="0"/>
                                          </p:val>
                                        </p:tav>
                                        <p:tav tm="100000">
                                          <p:val>
                                            <p:strVal val="#ppt_h"/>
                                          </p:val>
                                        </p:tav>
                                      </p:tavLst>
                                    </p:anim>
                                    <p:anim calcmode="lin" valueType="num">
                                      <p:cBhvr>
                                        <p:cTn id="36" dur="1000" fill="hold"/>
                                        <p:tgtEl>
                                          <p:spTgt spid="12"/>
                                        </p:tgtEl>
                                        <p:attrNameLst>
                                          <p:attrName>style.rotation</p:attrName>
                                        </p:attrNameLst>
                                      </p:cBhvr>
                                      <p:tavLst>
                                        <p:tav tm="0">
                                          <p:val>
                                            <p:fltVal val="90"/>
                                          </p:val>
                                        </p:tav>
                                        <p:tav tm="100000">
                                          <p:val>
                                            <p:fltVal val="0"/>
                                          </p:val>
                                        </p:tav>
                                      </p:tavLst>
                                    </p:anim>
                                    <p:animEffect transition="in" filter="fade">
                                      <p:cBhvr>
                                        <p:cTn id="37" dur="1000"/>
                                        <p:tgtEl>
                                          <p:spTgt spid="12"/>
                                        </p:tgtEl>
                                      </p:cBhvr>
                                    </p:animEffect>
                                  </p:childTnLst>
                                </p:cTn>
                              </p:par>
                            </p:childTnLst>
                          </p:cTn>
                        </p:par>
                        <p:par>
                          <p:cTn id="38" fill="hold">
                            <p:stCondLst>
                              <p:cond delay="2500"/>
                            </p:stCondLst>
                            <p:childTnLst>
                              <p:par>
                                <p:cTn id="39" presetID="10" presetClass="entr" presetSubtype="0" fill="hold" grpId="0" nodeType="after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500"/>
                                        <p:tgtEl>
                                          <p:spTgt spid="18"/>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24"/>
                                        </p:tgtEl>
                                        <p:attrNameLst>
                                          <p:attrName>style.visibility</p:attrName>
                                        </p:attrNameLst>
                                      </p:cBhvr>
                                      <p:to>
                                        <p:strVal val="visible"/>
                                      </p:to>
                                    </p:set>
                                    <p:animEffect transition="in" filter="fade">
                                      <p:cBhvr>
                                        <p:cTn id="44" dur="500"/>
                                        <p:tgtEl>
                                          <p:spTgt spid="24"/>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37"/>
                                        </p:tgtEl>
                                        <p:attrNameLst>
                                          <p:attrName>style.visibility</p:attrName>
                                        </p:attrNameLst>
                                      </p:cBhvr>
                                      <p:to>
                                        <p:strVal val="visible"/>
                                      </p:to>
                                    </p:set>
                                    <p:animEffect transition="in" filter="fade">
                                      <p:cBhvr>
                                        <p:cTn id="47" dur="500"/>
                                        <p:tgtEl>
                                          <p:spTgt spid="37"/>
                                        </p:tgtEl>
                                      </p:cBhvr>
                                    </p:animEffect>
                                  </p:childTnLst>
                                </p:cTn>
                              </p:par>
                            </p:childTnLst>
                          </p:cTn>
                        </p:par>
                        <p:par>
                          <p:cTn id="48" fill="hold">
                            <p:stCondLst>
                              <p:cond delay="3000"/>
                            </p:stCondLst>
                            <p:childTnLst>
                              <p:par>
                                <p:cTn id="49" presetID="18" presetClass="entr" presetSubtype="6" fill="hold" grpId="0" nodeType="afterEffect">
                                  <p:stCondLst>
                                    <p:cond delay="0"/>
                                  </p:stCondLst>
                                  <p:childTnLst>
                                    <p:set>
                                      <p:cBhvr>
                                        <p:cTn id="50" dur="1" fill="hold">
                                          <p:stCondLst>
                                            <p:cond delay="0"/>
                                          </p:stCondLst>
                                        </p:cTn>
                                        <p:tgtEl>
                                          <p:spTgt spid="17"/>
                                        </p:tgtEl>
                                        <p:attrNameLst>
                                          <p:attrName>style.visibility</p:attrName>
                                        </p:attrNameLst>
                                      </p:cBhvr>
                                      <p:to>
                                        <p:strVal val="visible"/>
                                      </p:to>
                                    </p:set>
                                    <p:animEffect transition="in" filter="strips(downRight)">
                                      <p:cBhvr>
                                        <p:cTn id="51" dur="500"/>
                                        <p:tgtEl>
                                          <p:spTgt spid="17"/>
                                        </p:tgtEl>
                                      </p:cBhvr>
                                    </p:animEffect>
                                  </p:childTnLst>
                                </p:cTn>
                              </p:par>
                              <p:par>
                                <p:cTn id="52" presetID="18" presetClass="entr" presetSubtype="6" fill="hold" grpId="0" nodeType="withEffect">
                                  <p:stCondLst>
                                    <p:cond delay="0"/>
                                  </p:stCondLst>
                                  <p:childTnLst>
                                    <p:set>
                                      <p:cBhvr>
                                        <p:cTn id="53" dur="1" fill="hold">
                                          <p:stCondLst>
                                            <p:cond delay="0"/>
                                          </p:stCondLst>
                                        </p:cTn>
                                        <p:tgtEl>
                                          <p:spTgt spid="23"/>
                                        </p:tgtEl>
                                        <p:attrNameLst>
                                          <p:attrName>style.visibility</p:attrName>
                                        </p:attrNameLst>
                                      </p:cBhvr>
                                      <p:to>
                                        <p:strVal val="visible"/>
                                      </p:to>
                                    </p:set>
                                    <p:animEffect transition="in" filter="strips(downRight)">
                                      <p:cBhvr>
                                        <p:cTn id="54" dur="500"/>
                                        <p:tgtEl>
                                          <p:spTgt spid="23"/>
                                        </p:tgtEl>
                                      </p:cBhvr>
                                    </p:animEffect>
                                  </p:childTnLst>
                                </p:cTn>
                              </p:par>
                              <p:par>
                                <p:cTn id="55" presetID="18" presetClass="entr" presetSubtype="6" fill="hold" grpId="0" nodeType="withEffect">
                                  <p:stCondLst>
                                    <p:cond delay="0"/>
                                  </p:stCondLst>
                                  <p:childTnLst>
                                    <p:set>
                                      <p:cBhvr>
                                        <p:cTn id="56" dur="1" fill="hold">
                                          <p:stCondLst>
                                            <p:cond delay="0"/>
                                          </p:stCondLst>
                                        </p:cTn>
                                        <p:tgtEl>
                                          <p:spTgt spid="36"/>
                                        </p:tgtEl>
                                        <p:attrNameLst>
                                          <p:attrName>style.visibility</p:attrName>
                                        </p:attrNameLst>
                                      </p:cBhvr>
                                      <p:to>
                                        <p:strVal val="visible"/>
                                      </p:to>
                                    </p:set>
                                    <p:animEffect transition="in" filter="strips(downRight)">
                                      <p:cBhvr>
                                        <p:cTn id="57"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p:bldP spid="17" grpId="0"/>
      <p:bldP spid="18" grpId="0"/>
      <p:bldP spid="23" grpId="0"/>
      <p:bldP spid="24" grpId="0"/>
      <p:bldP spid="36" grpId="0"/>
      <p:bldP spid="3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a16="http://schemas.microsoft.com/office/drawing/2014/main" xmlns="" id="{1C6FC5C3-7E56-4BF2-882C-24654138A9F1}"/>
              </a:ext>
            </a:extLst>
          </p:cNvPr>
          <p:cNvGrpSpPr/>
          <p:nvPr/>
        </p:nvGrpSpPr>
        <p:grpSpPr>
          <a:xfrm>
            <a:off x="0" y="0"/>
            <a:ext cx="12192000" cy="6858000"/>
            <a:chOff x="0" y="0"/>
            <a:chExt cx="12192000" cy="6858000"/>
          </a:xfrm>
        </p:grpSpPr>
        <p:sp>
          <p:nvSpPr>
            <p:cNvPr id="5" name="矩形 4">
              <a:extLst>
                <a:ext uri="{FF2B5EF4-FFF2-40B4-BE49-F238E27FC236}">
                  <a16:creationId xmlns:a16="http://schemas.microsoft.com/office/drawing/2014/main" xmlns="" id="{75BB7A96-69A1-4403-81D0-A3321F2A7F0B}"/>
                </a:ext>
              </a:extLst>
            </p:cNvPr>
            <p:cNvSpPr/>
            <p:nvPr/>
          </p:nvSpPr>
          <p:spPr>
            <a:xfrm>
              <a:off x="0" y="0"/>
              <a:ext cx="12192000" cy="6858000"/>
            </a:xfrm>
            <a:prstGeom prst="rect">
              <a:avLst/>
            </a:prstGeom>
            <a:solidFill>
              <a:srgbClr val="5193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流程图: 手动输入 5">
              <a:extLst>
                <a:ext uri="{FF2B5EF4-FFF2-40B4-BE49-F238E27FC236}">
                  <a16:creationId xmlns:a16="http://schemas.microsoft.com/office/drawing/2014/main" xmlns="" id="{E4119F9C-1160-4575-B199-E5871C1994A8}"/>
                </a:ext>
              </a:extLst>
            </p:cNvPr>
            <p:cNvSpPr/>
            <p:nvPr/>
          </p:nvSpPr>
          <p:spPr>
            <a:xfrm>
              <a:off x="0" y="2698955"/>
              <a:ext cx="12192000" cy="4159045"/>
            </a:xfrm>
            <a:prstGeom prst="flowChartManualInput">
              <a:avLst/>
            </a:prstGeom>
            <a:solidFill>
              <a:srgbClr val="FCCA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矩形 6">
            <a:extLst>
              <a:ext uri="{FF2B5EF4-FFF2-40B4-BE49-F238E27FC236}">
                <a16:creationId xmlns:a16="http://schemas.microsoft.com/office/drawing/2014/main" xmlns="" id="{379FBBE5-404F-4C59-9886-D135173D7BDE}"/>
              </a:ext>
            </a:extLst>
          </p:cNvPr>
          <p:cNvSpPr/>
          <p:nvPr/>
        </p:nvSpPr>
        <p:spPr>
          <a:xfrm>
            <a:off x="224913" y="199103"/>
            <a:ext cx="11742174" cy="64597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 name="图片 8">
            <a:extLst>
              <a:ext uri="{FF2B5EF4-FFF2-40B4-BE49-F238E27FC236}">
                <a16:creationId xmlns:a16="http://schemas.microsoft.com/office/drawing/2014/main" xmlns="" id="{E2AAA63F-9063-4C55-9D12-9B8530656DF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496" y="272502"/>
            <a:ext cx="1002976" cy="417528"/>
          </a:xfrm>
          <a:prstGeom prst="rect">
            <a:avLst/>
          </a:prstGeom>
        </p:spPr>
      </p:pic>
      <p:sp>
        <p:nvSpPr>
          <p:cNvPr id="10" name="PA-文本框 15">
            <a:extLst>
              <a:ext uri="{FF2B5EF4-FFF2-40B4-BE49-F238E27FC236}">
                <a16:creationId xmlns:a16="http://schemas.microsoft.com/office/drawing/2014/main" xmlns="" id="{98D48A62-05BF-4415-91DD-3787622F08B8}"/>
              </a:ext>
            </a:extLst>
          </p:cNvPr>
          <p:cNvSpPr txBox="1"/>
          <p:nvPr>
            <p:custDataLst>
              <p:tags r:id="rId1"/>
            </p:custDataLst>
          </p:nvPr>
        </p:nvSpPr>
        <p:spPr>
          <a:xfrm>
            <a:off x="917090" y="272502"/>
            <a:ext cx="2460291" cy="417529"/>
          </a:xfrm>
          <a:prstGeom prst="rect">
            <a:avLst/>
          </a:prstGeom>
          <a:noFill/>
          <a:ln w="25400" cap="flat" cmpd="sng" algn="ctr">
            <a:noFill/>
            <a:prstDash val="solid"/>
          </a:ln>
          <a:effectLst/>
        </p:spPr>
        <p:txBody>
          <a:bodyPr rtlCol="0" anchor="ctr"/>
          <a:lstStyle>
            <a:defPPr>
              <a:defRPr lang="zh-CN"/>
            </a:defPPr>
            <a:lvl1pPr lvl="0" algn="ctr">
              <a:buSzPct val="80000"/>
              <a:defRPr sz="8800">
                <a:solidFill>
                  <a:schemeClr val="bg2">
                    <a:lumMod val="25000"/>
                  </a:schemeClr>
                </a:solidFill>
                <a:latin typeface="汉仪趣黑W" panose="00020600040101010101" pitchFamily="18" charset="-122"/>
                <a:ea typeface="汉仪趣黑W" panose="00020600040101010101" pitchFamily="18" charset="-122"/>
              </a:defRPr>
            </a:lvl1pPr>
          </a:lstStyle>
          <a:p>
            <a:pPr algn="dist"/>
            <a:r>
              <a:rPr lang="zh-CN" altLang="en-US" sz="1800" dirty="0">
                <a:solidFill>
                  <a:schemeClr val="bg2">
                    <a:lumMod val="10000"/>
                  </a:schemeClr>
                </a:solidFill>
                <a:latin typeface="思源黑体 CN Bold" panose="020B0800000000000000" pitchFamily="34" charset="-122"/>
                <a:ea typeface="思源黑体 CN Bold" panose="020B0800000000000000" pitchFamily="34" charset="-122"/>
                <a:sym typeface="字魂58号-创中黑" panose="00000500000000000000" pitchFamily="2" charset="-122"/>
              </a:rPr>
              <a:t>节约粮食的必要性</a:t>
            </a:r>
          </a:p>
        </p:txBody>
      </p:sp>
      <p:sp>
        <p:nvSpPr>
          <p:cNvPr id="2" name="矩形 1">
            <a:extLst>
              <a:ext uri="{FF2B5EF4-FFF2-40B4-BE49-F238E27FC236}">
                <a16:creationId xmlns:a16="http://schemas.microsoft.com/office/drawing/2014/main" xmlns="" id="{72B976D0-BA38-4211-B362-4AB5DD3C3666}"/>
              </a:ext>
            </a:extLst>
          </p:cNvPr>
          <p:cNvSpPr/>
          <p:nvPr/>
        </p:nvSpPr>
        <p:spPr>
          <a:xfrm>
            <a:off x="737505" y="1314179"/>
            <a:ext cx="3392129" cy="4232787"/>
          </a:xfrm>
          <a:prstGeom prst="rect">
            <a:avLst/>
          </a:prstGeom>
          <a:solidFill>
            <a:schemeClr val="bg1"/>
          </a:solidFill>
          <a:ln>
            <a:noFill/>
          </a:ln>
          <a:effectLst>
            <a:outerShdw blurRad="368300" sx="102000" sy="102000" algn="ct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a16="http://schemas.microsoft.com/office/drawing/2014/main" xmlns="" id="{2C771B5A-50DC-4282-B61E-6E960F045B77}"/>
              </a:ext>
            </a:extLst>
          </p:cNvPr>
          <p:cNvSpPr/>
          <p:nvPr/>
        </p:nvSpPr>
        <p:spPr>
          <a:xfrm>
            <a:off x="4377899" y="1314179"/>
            <a:ext cx="3392129" cy="4232787"/>
          </a:xfrm>
          <a:prstGeom prst="rect">
            <a:avLst/>
          </a:prstGeom>
          <a:solidFill>
            <a:srgbClr val="5193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a:extLst>
              <a:ext uri="{FF2B5EF4-FFF2-40B4-BE49-F238E27FC236}">
                <a16:creationId xmlns:a16="http://schemas.microsoft.com/office/drawing/2014/main" xmlns="" id="{8B9F1757-A409-4620-AD6A-B97828EC6821}"/>
              </a:ext>
            </a:extLst>
          </p:cNvPr>
          <p:cNvSpPr/>
          <p:nvPr/>
        </p:nvSpPr>
        <p:spPr>
          <a:xfrm>
            <a:off x="8018292" y="1314179"/>
            <a:ext cx="3392129" cy="4232787"/>
          </a:xfrm>
          <a:prstGeom prst="rect">
            <a:avLst/>
          </a:prstGeom>
          <a:solidFill>
            <a:schemeClr val="bg1"/>
          </a:solidFill>
          <a:ln>
            <a:noFill/>
          </a:ln>
          <a:effectLst>
            <a:outerShdw blurRad="368300" sx="102000" sy="102000" algn="ct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a:extLst>
              <a:ext uri="{FF2B5EF4-FFF2-40B4-BE49-F238E27FC236}">
                <a16:creationId xmlns:a16="http://schemas.microsoft.com/office/drawing/2014/main" xmlns="" id="{1F1A4E60-4BCB-4CF8-AA02-6E5434787428}"/>
              </a:ext>
            </a:extLst>
          </p:cNvPr>
          <p:cNvSpPr/>
          <p:nvPr/>
        </p:nvSpPr>
        <p:spPr>
          <a:xfrm>
            <a:off x="917090" y="3021522"/>
            <a:ext cx="3205240" cy="1352226"/>
          </a:xfrm>
          <a:prstGeom prst="rect">
            <a:avLst/>
          </a:prstGeom>
        </p:spPr>
        <p:txBody>
          <a:bodyPr wrap="square" lIns="121917" tIns="60958" rIns="121917" bIns="60958">
            <a:spAutoFit/>
          </a:bodyPr>
          <a:lstStyle/>
          <a:p>
            <a:pPr algn="ctr">
              <a:lnSpc>
                <a:spcPct val="150000"/>
              </a:lnSpc>
            </a:pPr>
            <a:r>
              <a:rPr lang="zh-CN" altLang="en-US" sz="1400" spc="2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mn-lt"/>
              </a:rPr>
              <a:t>尽管我国粮食生产连年丰收，对粮食安全还是始终要有危机意识，全球新冠肺炎疫情所带来的影响更是给我们敲响了警钟</a:t>
            </a:r>
          </a:p>
        </p:txBody>
      </p:sp>
      <p:sp>
        <p:nvSpPr>
          <p:cNvPr id="14" name="矩形 13">
            <a:extLst>
              <a:ext uri="{FF2B5EF4-FFF2-40B4-BE49-F238E27FC236}">
                <a16:creationId xmlns:a16="http://schemas.microsoft.com/office/drawing/2014/main" xmlns="" id="{1A89B34B-0906-4FB3-8509-024138309851}"/>
              </a:ext>
            </a:extLst>
          </p:cNvPr>
          <p:cNvSpPr>
            <a:spLocks noChangeArrowheads="1"/>
          </p:cNvSpPr>
          <p:nvPr/>
        </p:nvSpPr>
        <p:spPr bwMode="auto">
          <a:xfrm>
            <a:off x="8330320" y="3021522"/>
            <a:ext cx="2937286" cy="2321722"/>
          </a:xfrm>
          <a:prstGeom prst="rect">
            <a:avLst/>
          </a:prstGeom>
        </p:spPr>
        <p:txBody>
          <a:bodyPr wrap="square" lIns="121917" tIns="60958" rIns="121917" bIns="60958">
            <a:spAutoFit/>
          </a:bodyPr>
          <a:lstStyle/>
          <a:p>
            <a:pPr algn="ctr">
              <a:lnSpc>
                <a:spcPct val="150000"/>
              </a:lnSpc>
            </a:pPr>
            <a:r>
              <a:rPr lang="zh-CN" altLang="en-US" sz="1400" spc="2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mn-ea"/>
                <a:sym typeface="+mn-lt"/>
              </a:rPr>
              <a:t>从国内情况看，民以食为天，对于我们这样一个人口大国来说，解决老百姓的口粮是天大的事情。手中有粮，心中不慌，中国人的饭碗必须端在自己手里，否则将会造成难以估量的后果</a:t>
            </a:r>
          </a:p>
        </p:txBody>
      </p:sp>
      <p:sp>
        <p:nvSpPr>
          <p:cNvPr id="15" name="矩形 14">
            <a:extLst>
              <a:ext uri="{FF2B5EF4-FFF2-40B4-BE49-F238E27FC236}">
                <a16:creationId xmlns:a16="http://schemas.microsoft.com/office/drawing/2014/main" xmlns="" id="{0B2C6CA2-A7B4-47B4-B110-143C24DF0764}"/>
              </a:ext>
            </a:extLst>
          </p:cNvPr>
          <p:cNvSpPr>
            <a:spLocks noChangeArrowheads="1"/>
          </p:cNvSpPr>
          <p:nvPr/>
        </p:nvSpPr>
        <p:spPr bwMode="auto">
          <a:xfrm>
            <a:off x="4513006" y="1646582"/>
            <a:ext cx="3142823" cy="3614383"/>
          </a:xfrm>
          <a:prstGeom prst="rect">
            <a:avLst/>
          </a:prstGeom>
        </p:spPr>
        <p:txBody>
          <a:bodyPr wrap="square" lIns="121917" tIns="60958" rIns="121917" bIns="60958">
            <a:spAutoFit/>
          </a:bodyPr>
          <a:lstStyle/>
          <a:p>
            <a:pPr algn="ctr">
              <a:lnSpc>
                <a:spcPct val="150000"/>
              </a:lnSpc>
            </a:pPr>
            <a:r>
              <a:rPr lang="zh-CN" altLang="en-US" sz="1400" spc="200" dirty="0">
                <a:solidFill>
                  <a:schemeClr val="bg1"/>
                </a:solidFill>
                <a:latin typeface="思源黑体 CN Normal" panose="020B0400000000000000" pitchFamily="34" charset="-122"/>
                <a:ea typeface="思源黑体 CN Normal" panose="020B0400000000000000" pitchFamily="34" charset="-122"/>
                <a:cs typeface="+mn-ea"/>
                <a:sym typeface="+mn-lt"/>
              </a:rPr>
              <a:t>从国际情况看，粮食安全是世界和平与发展的重要保障，是构建人类命运共同体的重要基础，关系人类永续发展和前途命运。所以，粮食安全问题是极端重要的安全问题。目前，我国粮食安全取得了很好的成就，粮食产量稳步增长，但是从长远来看，应该确保粮食安全这根弦一刻也不能放松，要把我们饭碗端得更稳、端得更牢</a:t>
            </a:r>
          </a:p>
        </p:txBody>
      </p:sp>
      <p:pic>
        <p:nvPicPr>
          <p:cNvPr id="8" name="图片 7">
            <a:extLst>
              <a:ext uri="{FF2B5EF4-FFF2-40B4-BE49-F238E27FC236}">
                <a16:creationId xmlns:a16="http://schemas.microsoft.com/office/drawing/2014/main" xmlns="" id="{ECADD0DF-B533-49C5-B6DA-EAB6C25741B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823976" y="1597516"/>
            <a:ext cx="1391467" cy="1111931"/>
          </a:xfrm>
          <a:prstGeom prst="rect">
            <a:avLst/>
          </a:prstGeom>
        </p:spPr>
      </p:pic>
      <p:pic>
        <p:nvPicPr>
          <p:cNvPr id="16" name="图片 15">
            <a:extLst>
              <a:ext uri="{FF2B5EF4-FFF2-40B4-BE49-F238E27FC236}">
                <a16:creationId xmlns:a16="http://schemas.microsoft.com/office/drawing/2014/main" xmlns="" id="{CF8BCE0C-A70E-4539-AAB4-7FC9C028C49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217834" y="1487472"/>
            <a:ext cx="1391467" cy="1111931"/>
          </a:xfrm>
          <a:prstGeom prst="rect">
            <a:avLst/>
          </a:prstGeom>
        </p:spPr>
      </p:pic>
    </p:spTree>
    <p:extLst>
      <p:ext uri="{BB962C8B-B14F-4D97-AF65-F5344CB8AC3E}">
        <p14:creationId xmlns:p14="http://schemas.microsoft.com/office/powerpoint/2010/main" val="2873755161"/>
      </p:ext>
    </p:extLst>
  </p:cSld>
  <p:clrMapOvr>
    <a:masterClrMapping/>
  </p:clrMapOvr>
  <p:transition spd="slow" advClick="0" advTm="0">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1000"/>
                                        <p:tgtEl>
                                          <p:spTgt spid="12"/>
                                        </p:tgtEl>
                                      </p:cBhvr>
                                    </p:animEffect>
                                    <p:anim calcmode="lin" valueType="num">
                                      <p:cBhvr>
                                        <p:cTn id="18" dur="1000" fill="hold"/>
                                        <p:tgtEl>
                                          <p:spTgt spid="12"/>
                                        </p:tgtEl>
                                        <p:attrNameLst>
                                          <p:attrName>ppt_x</p:attrName>
                                        </p:attrNameLst>
                                      </p:cBhvr>
                                      <p:tavLst>
                                        <p:tav tm="0">
                                          <p:val>
                                            <p:strVal val="#ppt_x"/>
                                          </p:val>
                                        </p:tav>
                                        <p:tav tm="100000">
                                          <p:val>
                                            <p:strVal val="#ppt_x"/>
                                          </p:val>
                                        </p:tav>
                                      </p:tavLst>
                                    </p:anim>
                                    <p:anim calcmode="lin" valueType="num">
                                      <p:cBhvr>
                                        <p:cTn id="19" dur="1000" fill="hold"/>
                                        <p:tgtEl>
                                          <p:spTgt spid="12"/>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31" presetClass="entr" presetSubtype="0"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p:cTn id="23" dur="1000" fill="hold"/>
                                        <p:tgtEl>
                                          <p:spTgt spid="8"/>
                                        </p:tgtEl>
                                        <p:attrNameLst>
                                          <p:attrName>ppt_w</p:attrName>
                                        </p:attrNameLst>
                                      </p:cBhvr>
                                      <p:tavLst>
                                        <p:tav tm="0">
                                          <p:val>
                                            <p:fltVal val="0"/>
                                          </p:val>
                                        </p:tav>
                                        <p:tav tm="100000">
                                          <p:val>
                                            <p:strVal val="#ppt_w"/>
                                          </p:val>
                                        </p:tav>
                                      </p:tavLst>
                                    </p:anim>
                                    <p:anim calcmode="lin" valueType="num">
                                      <p:cBhvr>
                                        <p:cTn id="24" dur="1000" fill="hold"/>
                                        <p:tgtEl>
                                          <p:spTgt spid="8"/>
                                        </p:tgtEl>
                                        <p:attrNameLst>
                                          <p:attrName>ppt_h</p:attrName>
                                        </p:attrNameLst>
                                      </p:cBhvr>
                                      <p:tavLst>
                                        <p:tav tm="0">
                                          <p:val>
                                            <p:fltVal val="0"/>
                                          </p:val>
                                        </p:tav>
                                        <p:tav tm="100000">
                                          <p:val>
                                            <p:strVal val="#ppt_h"/>
                                          </p:val>
                                        </p:tav>
                                      </p:tavLst>
                                    </p:anim>
                                    <p:anim calcmode="lin" valueType="num">
                                      <p:cBhvr>
                                        <p:cTn id="25" dur="1000" fill="hold"/>
                                        <p:tgtEl>
                                          <p:spTgt spid="8"/>
                                        </p:tgtEl>
                                        <p:attrNameLst>
                                          <p:attrName>style.rotation</p:attrName>
                                        </p:attrNameLst>
                                      </p:cBhvr>
                                      <p:tavLst>
                                        <p:tav tm="0">
                                          <p:val>
                                            <p:fltVal val="90"/>
                                          </p:val>
                                        </p:tav>
                                        <p:tav tm="100000">
                                          <p:val>
                                            <p:fltVal val="0"/>
                                          </p:val>
                                        </p:tav>
                                      </p:tavLst>
                                    </p:anim>
                                    <p:animEffect transition="in" filter="fade">
                                      <p:cBhvr>
                                        <p:cTn id="26" dur="1000"/>
                                        <p:tgtEl>
                                          <p:spTgt spid="8"/>
                                        </p:tgtEl>
                                      </p:cBhvr>
                                    </p:animEffect>
                                  </p:childTnLst>
                                </p:cTn>
                              </p:par>
                              <p:par>
                                <p:cTn id="27" presetID="31" presetClass="entr" presetSubtype="0" fill="hold" nodeType="withEffect">
                                  <p:stCondLst>
                                    <p:cond delay="0"/>
                                  </p:stCondLst>
                                  <p:childTnLst>
                                    <p:set>
                                      <p:cBhvr>
                                        <p:cTn id="28" dur="1" fill="hold">
                                          <p:stCondLst>
                                            <p:cond delay="0"/>
                                          </p:stCondLst>
                                        </p:cTn>
                                        <p:tgtEl>
                                          <p:spTgt spid="16"/>
                                        </p:tgtEl>
                                        <p:attrNameLst>
                                          <p:attrName>style.visibility</p:attrName>
                                        </p:attrNameLst>
                                      </p:cBhvr>
                                      <p:to>
                                        <p:strVal val="visible"/>
                                      </p:to>
                                    </p:set>
                                    <p:anim calcmode="lin" valueType="num">
                                      <p:cBhvr>
                                        <p:cTn id="29" dur="1000" fill="hold"/>
                                        <p:tgtEl>
                                          <p:spTgt spid="16"/>
                                        </p:tgtEl>
                                        <p:attrNameLst>
                                          <p:attrName>ppt_w</p:attrName>
                                        </p:attrNameLst>
                                      </p:cBhvr>
                                      <p:tavLst>
                                        <p:tav tm="0">
                                          <p:val>
                                            <p:fltVal val="0"/>
                                          </p:val>
                                        </p:tav>
                                        <p:tav tm="100000">
                                          <p:val>
                                            <p:strVal val="#ppt_w"/>
                                          </p:val>
                                        </p:tav>
                                      </p:tavLst>
                                    </p:anim>
                                    <p:anim calcmode="lin" valueType="num">
                                      <p:cBhvr>
                                        <p:cTn id="30" dur="1000" fill="hold"/>
                                        <p:tgtEl>
                                          <p:spTgt spid="16"/>
                                        </p:tgtEl>
                                        <p:attrNameLst>
                                          <p:attrName>ppt_h</p:attrName>
                                        </p:attrNameLst>
                                      </p:cBhvr>
                                      <p:tavLst>
                                        <p:tav tm="0">
                                          <p:val>
                                            <p:fltVal val="0"/>
                                          </p:val>
                                        </p:tav>
                                        <p:tav tm="100000">
                                          <p:val>
                                            <p:strVal val="#ppt_h"/>
                                          </p:val>
                                        </p:tav>
                                      </p:tavLst>
                                    </p:anim>
                                    <p:anim calcmode="lin" valueType="num">
                                      <p:cBhvr>
                                        <p:cTn id="31" dur="1000" fill="hold"/>
                                        <p:tgtEl>
                                          <p:spTgt spid="16"/>
                                        </p:tgtEl>
                                        <p:attrNameLst>
                                          <p:attrName>style.rotation</p:attrName>
                                        </p:attrNameLst>
                                      </p:cBhvr>
                                      <p:tavLst>
                                        <p:tav tm="0">
                                          <p:val>
                                            <p:fltVal val="90"/>
                                          </p:val>
                                        </p:tav>
                                        <p:tav tm="100000">
                                          <p:val>
                                            <p:fltVal val="0"/>
                                          </p:val>
                                        </p:tav>
                                      </p:tavLst>
                                    </p:anim>
                                    <p:animEffect transition="in" filter="fade">
                                      <p:cBhvr>
                                        <p:cTn id="32" dur="1000"/>
                                        <p:tgtEl>
                                          <p:spTgt spid="16"/>
                                        </p:tgtEl>
                                      </p:cBhvr>
                                    </p:animEffect>
                                  </p:childTnLst>
                                </p:cTn>
                              </p:par>
                            </p:childTnLst>
                          </p:cTn>
                        </p:par>
                        <p:par>
                          <p:cTn id="33" fill="hold">
                            <p:stCondLst>
                              <p:cond delay="2000"/>
                            </p:stCondLst>
                            <p:childTnLst>
                              <p:par>
                                <p:cTn id="34" presetID="16" presetClass="entr" presetSubtype="21" fill="hold" grpId="0" nodeType="after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barn(inVertical)">
                                      <p:cBhvr>
                                        <p:cTn id="36" dur="500"/>
                                        <p:tgtEl>
                                          <p:spTgt spid="13"/>
                                        </p:tgtEl>
                                      </p:cBhvr>
                                    </p:animEffect>
                                  </p:childTnLst>
                                </p:cTn>
                              </p:par>
                              <p:par>
                                <p:cTn id="37" presetID="16" presetClass="entr" presetSubtype="21" fill="hold" grpId="0" nodeType="with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barn(inVertical)">
                                      <p:cBhvr>
                                        <p:cTn id="39" dur="500"/>
                                        <p:tgtEl>
                                          <p:spTgt spid="14"/>
                                        </p:tgtEl>
                                      </p:cBhvr>
                                    </p:animEffect>
                                  </p:childTnLst>
                                </p:cTn>
                              </p:par>
                              <p:par>
                                <p:cTn id="40" presetID="16" presetClass="entr" presetSubtype="21" fill="hold" grpId="0" nodeType="with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barn(inVertical)">
                                      <p:cBhvr>
                                        <p:cTn id="4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1" grpId="0" animBg="1"/>
      <p:bldP spid="12" grpId="0" animBg="1"/>
      <p:bldP spid="13" grpId="0"/>
      <p:bldP spid="14" grpId="0"/>
      <p:bldP spid="15" grpId="0"/>
    </p:bldLst>
  </p:timing>
</p:sld>
</file>

<file path=ppt/tags/tag1.xml><?xml version="1.0" encoding="utf-8"?>
<p:tagLst xmlns:a="http://schemas.openxmlformats.org/drawingml/2006/main" xmlns:r="http://schemas.openxmlformats.org/officeDocument/2006/relationships" xmlns:p="http://schemas.openxmlformats.org/presentationml/2006/main">
  <p:tag name="PA" val="v5.2.11"/>
  <p:tag name="RESOURCELIBID_ANIM" val="449"/>
</p:tagLst>
</file>

<file path=ppt/tags/tag10.xml><?xml version="1.0" encoding="utf-8"?>
<p:tagLst xmlns:a="http://schemas.openxmlformats.org/drawingml/2006/main" xmlns:r="http://schemas.openxmlformats.org/officeDocument/2006/relationships" xmlns:p="http://schemas.openxmlformats.org/presentationml/2006/main">
  <p:tag name="PA" val="v5.2.11"/>
  <p:tag name="RESOURCELIBID_ANIM" val="484"/>
</p:tagLst>
</file>

<file path=ppt/tags/tag11.xml><?xml version="1.0" encoding="utf-8"?>
<p:tagLst xmlns:a="http://schemas.openxmlformats.org/drawingml/2006/main" xmlns:r="http://schemas.openxmlformats.org/officeDocument/2006/relationships" xmlns:p="http://schemas.openxmlformats.org/presentationml/2006/main">
  <p:tag name="PA" val="v5.2.11"/>
  <p:tag name="RESOURCELIBID_ANIM" val="484"/>
</p:tagLst>
</file>

<file path=ppt/tags/tag12.xml><?xml version="1.0" encoding="utf-8"?>
<p:tagLst xmlns:a="http://schemas.openxmlformats.org/drawingml/2006/main" xmlns:r="http://schemas.openxmlformats.org/officeDocument/2006/relationships" xmlns:p="http://schemas.openxmlformats.org/presentationml/2006/main">
  <p:tag name="PA" val="v5.2.11"/>
  <p:tag name="RESOURCELIBID_ANIM" val="484"/>
</p:tagLst>
</file>

<file path=ppt/tags/tag13.xml><?xml version="1.0" encoding="utf-8"?>
<p:tagLst xmlns:a="http://schemas.openxmlformats.org/drawingml/2006/main" xmlns:r="http://schemas.openxmlformats.org/officeDocument/2006/relationships" xmlns:p="http://schemas.openxmlformats.org/presentationml/2006/main">
  <p:tag name="PA" val="v5.2.11"/>
  <p:tag name="RESOURCELIBID_ANIM" val="484"/>
</p:tagLst>
</file>

<file path=ppt/tags/tag14.xml><?xml version="1.0" encoding="utf-8"?>
<p:tagLst xmlns:a="http://schemas.openxmlformats.org/drawingml/2006/main" xmlns:r="http://schemas.openxmlformats.org/officeDocument/2006/relationships" xmlns:p="http://schemas.openxmlformats.org/presentationml/2006/main">
  <p:tag name="PA" val="v5.2.11"/>
  <p:tag name="RESOURCELIBID_ANIM" val="460"/>
</p:tagLst>
</file>

<file path=ppt/tags/tag15.xml><?xml version="1.0" encoding="utf-8"?>
<p:tagLst xmlns:a="http://schemas.openxmlformats.org/drawingml/2006/main" xmlns:r="http://schemas.openxmlformats.org/officeDocument/2006/relationships" xmlns:p="http://schemas.openxmlformats.org/presentationml/2006/main">
  <p:tag name="PA" val="v5.2.11"/>
  <p:tag name="RESOURCELIBID_ANIM" val="451"/>
</p:tagLst>
</file>

<file path=ppt/tags/tag16.xml><?xml version="1.0" encoding="utf-8"?>
<p:tagLst xmlns:a="http://schemas.openxmlformats.org/drawingml/2006/main" xmlns:r="http://schemas.openxmlformats.org/officeDocument/2006/relationships" xmlns:p="http://schemas.openxmlformats.org/presentationml/2006/main">
  <p:tag name="PA" val="v5.2.11"/>
  <p:tag name="RESOURCELIBID_ANIM" val="451"/>
</p:tagLst>
</file>

<file path=ppt/tags/tag17.xml><?xml version="1.0" encoding="utf-8"?>
<p:tagLst xmlns:a="http://schemas.openxmlformats.org/drawingml/2006/main" xmlns:r="http://schemas.openxmlformats.org/officeDocument/2006/relationships" xmlns:p="http://schemas.openxmlformats.org/presentationml/2006/main">
  <p:tag name="PA" val="v5.2.11"/>
  <p:tag name="RESOURCELIBID_ANIM" val="438"/>
</p:tagLst>
</file>

<file path=ppt/tags/tag18.xml><?xml version="1.0" encoding="utf-8"?>
<p:tagLst xmlns:a="http://schemas.openxmlformats.org/drawingml/2006/main" xmlns:r="http://schemas.openxmlformats.org/officeDocument/2006/relationships" xmlns:p="http://schemas.openxmlformats.org/presentationml/2006/main">
  <p:tag name="PA" val="v5.2.11"/>
  <p:tag name="RESOURCELIBID_ANIM" val="452"/>
</p:tagLst>
</file>

<file path=ppt/tags/tag19.xml><?xml version="1.0" encoding="utf-8"?>
<p:tagLst xmlns:a="http://schemas.openxmlformats.org/drawingml/2006/main" xmlns:r="http://schemas.openxmlformats.org/officeDocument/2006/relationships" xmlns:p="http://schemas.openxmlformats.org/presentationml/2006/main">
  <p:tag name="PA" val="v5.2.11"/>
  <p:tag name="RESOURCELIBID_ANIM" val="484"/>
</p:tagLst>
</file>

<file path=ppt/tags/tag2.xml><?xml version="1.0" encoding="utf-8"?>
<p:tagLst xmlns:a="http://schemas.openxmlformats.org/drawingml/2006/main" xmlns:r="http://schemas.openxmlformats.org/officeDocument/2006/relationships" xmlns:p="http://schemas.openxmlformats.org/presentationml/2006/main">
  <p:tag name="PA" val="v5.2.11"/>
  <p:tag name="RESOURCELIBID_ANIM" val="446"/>
</p:tagLst>
</file>

<file path=ppt/tags/tag20.xml><?xml version="1.0" encoding="utf-8"?>
<p:tagLst xmlns:a="http://schemas.openxmlformats.org/drawingml/2006/main" xmlns:r="http://schemas.openxmlformats.org/officeDocument/2006/relationships" xmlns:p="http://schemas.openxmlformats.org/presentationml/2006/main">
  <p:tag name="PA" val="v5.2.11"/>
  <p:tag name="RESOURCELIBID_ANIM" val="484"/>
</p:tagLst>
</file>

<file path=ppt/tags/tag21.xml><?xml version="1.0" encoding="utf-8"?>
<p:tagLst xmlns:a="http://schemas.openxmlformats.org/drawingml/2006/main" xmlns:r="http://schemas.openxmlformats.org/officeDocument/2006/relationships" xmlns:p="http://schemas.openxmlformats.org/presentationml/2006/main">
  <p:tag name="PA" val="v5.2.11"/>
  <p:tag name="RESOURCELIBID_ANIM" val="484"/>
</p:tagLst>
</file>

<file path=ppt/tags/tag22.xml><?xml version="1.0" encoding="utf-8"?>
<p:tagLst xmlns:a="http://schemas.openxmlformats.org/drawingml/2006/main" xmlns:r="http://schemas.openxmlformats.org/officeDocument/2006/relationships" xmlns:p="http://schemas.openxmlformats.org/presentationml/2006/main">
  <p:tag name="PA" val="v5.2.11"/>
  <p:tag name="RESOURCELIBID_ANIM" val="484"/>
</p:tagLst>
</file>

<file path=ppt/tags/tag23.xml><?xml version="1.0" encoding="utf-8"?>
<p:tagLst xmlns:a="http://schemas.openxmlformats.org/drawingml/2006/main" xmlns:r="http://schemas.openxmlformats.org/officeDocument/2006/relationships" xmlns:p="http://schemas.openxmlformats.org/presentationml/2006/main">
  <p:tag name="PA" val="v5.2.11"/>
  <p:tag name="RESOURCELIBID_ANIM" val="484"/>
</p:tagLst>
</file>

<file path=ppt/tags/tag24.xml><?xml version="1.0" encoding="utf-8"?>
<p:tagLst xmlns:a="http://schemas.openxmlformats.org/drawingml/2006/main" xmlns:r="http://schemas.openxmlformats.org/officeDocument/2006/relationships" xmlns:p="http://schemas.openxmlformats.org/presentationml/2006/main">
  <p:tag name="PA" val="v5.2.11"/>
  <p:tag name="RESOURCELIBID_ANIM" val="460"/>
</p:tagLst>
</file>

<file path=ppt/tags/tag25.xml><?xml version="1.0" encoding="utf-8"?>
<p:tagLst xmlns:a="http://schemas.openxmlformats.org/drawingml/2006/main" xmlns:r="http://schemas.openxmlformats.org/officeDocument/2006/relationships" xmlns:p="http://schemas.openxmlformats.org/presentationml/2006/main">
  <p:tag name="PA" val="v5.2.11"/>
  <p:tag name="RESOURCELIBID_ANIM" val="451"/>
</p:tagLst>
</file>

<file path=ppt/tags/tag26.xml><?xml version="1.0" encoding="utf-8"?>
<p:tagLst xmlns:a="http://schemas.openxmlformats.org/drawingml/2006/main" xmlns:r="http://schemas.openxmlformats.org/officeDocument/2006/relationships" xmlns:p="http://schemas.openxmlformats.org/presentationml/2006/main">
  <p:tag name="PA" val="v5.2.11"/>
  <p:tag name="RESOURCELIBID_ANIM" val="451"/>
</p:tagLst>
</file>

<file path=ppt/tags/tag27.xml><?xml version="1.0" encoding="utf-8"?>
<p:tagLst xmlns:a="http://schemas.openxmlformats.org/drawingml/2006/main" xmlns:r="http://schemas.openxmlformats.org/officeDocument/2006/relationships" xmlns:p="http://schemas.openxmlformats.org/presentationml/2006/main">
  <p:tag name="PA" val="v5.2.11"/>
  <p:tag name="RESOURCELIBID_ANIM" val="438"/>
</p:tagLst>
</file>

<file path=ppt/tags/tag28.xml><?xml version="1.0" encoding="utf-8"?>
<p:tagLst xmlns:a="http://schemas.openxmlformats.org/drawingml/2006/main" xmlns:r="http://schemas.openxmlformats.org/officeDocument/2006/relationships" xmlns:p="http://schemas.openxmlformats.org/presentationml/2006/main">
  <p:tag name="PA" val="v5.2.11"/>
  <p:tag name="RESOURCELIBID_ANIM" val="452"/>
</p:tagLst>
</file>

<file path=ppt/tags/tag29.xml><?xml version="1.0" encoding="utf-8"?>
<p:tagLst xmlns:a="http://schemas.openxmlformats.org/drawingml/2006/main" xmlns:r="http://schemas.openxmlformats.org/officeDocument/2006/relationships" xmlns:p="http://schemas.openxmlformats.org/presentationml/2006/main">
  <p:tag name="PA" val="v5.2.11"/>
  <p:tag name="RESOURCELIBID_ANIM" val="484"/>
</p:tagLst>
</file>

<file path=ppt/tags/tag3.xml><?xml version="1.0" encoding="utf-8"?>
<p:tagLst xmlns:a="http://schemas.openxmlformats.org/drawingml/2006/main" xmlns:r="http://schemas.openxmlformats.org/officeDocument/2006/relationships" xmlns:p="http://schemas.openxmlformats.org/presentationml/2006/main">
  <p:tag name="PA" val="v5.2.11"/>
  <p:tag name="RESOURCELIBID_ANIM" val="449"/>
</p:tagLst>
</file>

<file path=ppt/tags/tag30.xml><?xml version="1.0" encoding="utf-8"?>
<p:tagLst xmlns:a="http://schemas.openxmlformats.org/drawingml/2006/main" xmlns:r="http://schemas.openxmlformats.org/officeDocument/2006/relationships" xmlns:p="http://schemas.openxmlformats.org/presentationml/2006/main">
  <p:tag name="PA" val="v5.2.11"/>
  <p:tag name="RESOURCELIBID_ANIM" val="484"/>
</p:tagLst>
</file>

<file path=ppt/tags/tag31.xml><?xml version="1.0" encoding="utf-8"?>
<p:tagLst xmlns:a="http://schemas.openxmlformats.org/drawingml/2006/main" xmlns:r="http://schemas.openxmlformats.org/officeDocument/2006/relationships" xmlns:p="http://schemas.openxmlformats.org/presentationml/2006/main">
  <p:tag name="PA" val="v3.0.0"/>
</p:tagLst>
</file>

<file path=ppt/tags/tag32.xml><?xml version="1.0" encoding="utf-8"?>
<p:tagLst xmlns:a="http://schemas.openxmlformats.org/drawingml/2006/main" xmlns:r="http://schemas.openxmlformats.org/officeDocument/2006/relationships" xmlns:p="http://schemas.openxmlformats.org/presentationml/2006/main">
  <p:tag name="PA" val="v3.0.0"/>
</p:tagLst>
</file>

<file path=ppt/tags/tag33.xml><?xml version="1.0" encoding="utf-8"?>
<p:tagLst xmlns:a="http://schemas.openxmlformats.org/drawingml/2006/main" xmlns:r="http://schemas.openxmlformats.org/officeDocument/2006/relationships" xmlns:p="http://schemas.openxmlformats.org/presentationml/2006/main">
  <p:tag name="PA" val="v5.2.11"/>
  <p:tag name="RESOURCELIBID_ANIM" val="484"/>
</p:tagLst>
</file>

<file path=ppt/tags/tag34.xml><?xml version="1.0" encoding="utf-8"?>
<p:tagLst xmlns:a="http://schemas.openxmlformats.org/drawingml/2006/main" xmlns:r="http://schemas.openxmlformats.org/officeDocument/2006/relationships" xmlns:p="http://schemas.openxmlformats.org/presentationml/2006/main">
  <p:tag name="PA" val="v5.2.11"/>
  <p:tag name="RESOURCELIBID_ANIM" val="484"/>
</p:tagLst>
</file>

<file path=ppt/tags/tag35.xml><?xml version="1.0" encoding="utf-8"?>
<p:tagLst xmlns:a="http://schemas.openxmlformats.org/drawingml/2006/main" xmlns:r="http://schemas.openxmlformats.org/officeDocument/2006/relationships" xmlns:p="http://schemas.openxmlformats.org/presentationml/2006/main">
  <p:tag name="PA" val="v5.2.11"/>
  <p:tag name="RESOURCELIBID_ANIM" val="460"/>
</p:tagLst>
</file>

<file path=ppt/tags/tag36.xml><?xml version="1.0" encoding="utf-8"?>
<p:tagLst xmlns:a="http://schemas.openxmlformats.org/drawingml/2006/main" xmlns:r="http://schemas.openxmlformats.org/officeDocument/2006/relationships" xmlns:p="http://schemas.openxmlformats.org/presentationml/2006/main">
  <p:tag name="PA" val="v5.2.11"/>
  <p:tag name="RESOURCELIBID_ANIM" val="451"/>
</p:tagLst>
</file>

<file path=ppt/tags/tag37.xml><?xml version="1.0" encoding="utf-8"?>
<p:tagLst xmlns:a="http://schemas.openxmlformats.org/drawingml/2006/main" xmlns:r="http://schemas.openxmlformats.org/officeDocument/2006/relationships" xmlns:p="http://schemas.openxmlformats.org/presentationml/2006/main">
  <p:tag name="PA" val="v5.2.11"/>
  <p:tag name="RESOURCELIBID_ANIM" val="451"/>
</p:tagLst>
</file>

<file path=ppt/tags/tag38.xml><?xml version="1.0" encoding="utf-8"?>
<p:tagLst xmlns:a="http://schemas.openxmlformats.org/drawingml/2006/main" xmlns:r="http://schemas.openxmlformats.org/officeDocument/2006/relationships" xmlns:p="http://schemas.openxmlformats.org/presentationml/2006/main">
  <p:tag name="PA" val="v5.2.11"/>
  <p:tag name="RESOURCELIBID_ANIM" val="438"/>
</p:tagLst>
</file>

<file path=ppt/tags/tag39.xml><?xml version="1.0" encoding="utf-8"?>
<p:tagLst xmlns:a="http://schemas.openxmlformats.org/drawingml/2006/main" xmlns:r="http://schemas.openxmlformats.org/officeDocument/2006/relationships" xmlns:p="http://schemas.openxmlformats.org/presentationml/2006/main">
  <p:tag name="PA" val="v5.2.11"/>
  <p:tag name="RESOURCELIBID_ANIM" val="452"/>
</p:tagLst>
</file>

<file path=ppt/tags/tag4.xml><?xml version="1.0" encoding="utf-8"?>
<p:tagLst xmlns:a="http://schemas.openxmlformats.org/drawingml/2006/main" xmlns:r="http://schemas.openxmlformats.org/officeDocument/2006/relationships" xmlns:p="http://schemas.openxmlformats.org/presentationml/2006/main">
  <p:tag name="PA" val="v5.2.11"/>
  <p:tag name="RESOURCELIBID_ANIM" val="460"/>
</p:tagLst>
</file>

<file path=ppt/tags/tag40.xml><?xml version="1.0" encoding="utf-8"?>
<p:tagLst xmlns:a="http://schemas.openxmlformats.org/drawingml/2006/main" xmlns:r="http://schemas.openxmlformats.org/officeDocument/2006/relationships" xmlns:p="http://schemas.openxmlformats.org/presentationml/2006/main">
  <p:tag name="PA" val="v5.2.11"/>
  <p:tag name="RESOURCELIBID_ANIM" val="484"/>
</p:tagLst>
</file>

<file path=ppt/tags/tag41.xml><?xml version="1.0" encoding="utf-8"?>
<p:tagLst xmlns:a="http://schemas.openxmlformats.org/drawingml/2006/main" xmlns:r="http://schemas.openxmlformats.org/officeDocument/2006/relationships" xmlns:p="http://schemas.openxmlformats.org/presentationml/2006/main">
  <p:tag name="PA" val="v5.2.11"/>
  <p:tag name="RESOURCELIBID_ANIM" val="484"/>
</p:tagLst>
</file>

<file path=ppt/tags/tag42.xml><?xml version="1.0" encoding="utf-8"?>
<p:tagLst xmlns:a="http://schemas.openxmlformats.org/drawingml/2006/main" xmlns:r="http://schemas.openxmlformats.org/officeDocument/2006/relationships" xmlns:p="http://schemas.openxmlformats.org/presentationml/2006/main">
  <p:tag name="PA" val="v5.2.11"/>
  <p:tag name="RESOURCELIBID_ANIM" val="484"/>
</p:tagLst>
</file>

<file path=ppt/tags/tag43.xml><?xml version="1.0" encoding="utf-8"?>
<p:tagLst xmlns:a="http://schemas.openxmlformats.org/drawingml/2006/main" xmlns:r="http://schemas.openxmlformats.org/officeDocument/2006/relationships" xmlns:p="http://schemas.openxmlformats.org/presentationml/2006/main">
  <p:tag name="PA" val="v5.2.11"/>
  <p:tag name="RESOURCELIBID_ANIM" val="484"/>
</p:tagLst>
</file>

<file path=ppt/tags/tag5.xml><?xml version="1.0" encoding="utf-8"?>
<p:tagLst xmlns:a="http://schemas.openxmlformats.org/drawingml/2006/main" xmlns:r="http://schemas.openxmlformats.org/officeDocument/2006/relationships" xmlns:p="http://schemas.openxmlformats.org/presentationml/2006/main">
  <p:tag name="PA" val="v5.2.11"/>
  <p:tag name="RESOURCELIBID_ANIM" val="460"/>
</p:tagLst>
</file>

<file path=ppt/tags/tag6.xml><?xml version="1.0" encoding="utf-8"?>
<p:tagLst xmlns:a="http://schemas.openxmlformats.org/drawingml/2006/main" xmlns:r="http://schemas.openxmlformats.org/officeDocument/2006/relationships" xmlns:p="http://schemas.openxmlformats.org/presentationml/2006/main">
  <p:tag name="PA" val="v5.2.11"/>
  <p:tag name="RESOURCELIBID_ANIM" val="451"/>
</p:tagLst>
</file>

<file path=ppt/tags/tag7.xml><?xml version="1.0" encoding="utf-8"?>
<p:tagLst xmlns:a="http://schemas.openxmlformats.org/drawingml/2006/main" xmlns:r="http://schemas.openxmlformats.org/officeDocument/2006/relationships" xmlns:p="http://schemas.openxmlformats.org/presentationml/2006/main">
  <p:tag name="PA" val="v5.2.11"/>
  <p:tag name="RESOURCELIBID_ANIM" val="451"/>
</p:tagLst>
</file>

<file path=ppt/tags/tag8.xml><?xml version="1.0" encoding="utf-8"?>
<p:tagLst xmlns:a="http://schemas.openxmlformats.org/drawingml/2006/main" xmlns:r="http://schemas.openxmlformats.org/officeDocument/2006/relationships" xmlns:p="http://schemas.openxmlformats.org/presentationml/2006/main">
  <p:tag name="PA" val="v5.2.11"/>
  <p:tag name="RESOURCELIBID_ANIM" val="438"/>
</p:tagLst>
</file>

<file path=ppt/tags/tag9.xml><?xml version="1.0" encoding="utf-8"?>
<p:tagLst xmlns:a="http://schemas.openxmlformats.org/drawingml/2006/main" xmlns:r="http://schemas.openxmlformats.org/officeDocument/2006/relationships" xmlns:p="http://schemas.openxmlformats.org/presentationml/2006/main">
  <p:tag name="PA" val="v5.2.11"/>
  <p:tag name="RESOURCELIBID_ANIM" val="452"/>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216</TotalTime>
  <Words>2123</Words>
  <Application>Microsoft Office PowerPoint</Application>
  <PresentationFormat>宽屏</PresentationFormat>
  <Paragraphs>157</Paragraphs>
  <Slides>21</Slides>
  <Notes>1</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21</vt:i4>
      </vt:variant>
    </vt:vector>
  </HeadingPairs>
  <TitlesOfParts>
    <vt:vector size="36" baseType="lpstr">
      <vt:lpstr>Meiryo</vt:lpstr>
      <vt:lpstr>阿里巴巴普惠体 R</vt:lpstr>
      <vt:lpstr>等线</vt:lpstr>
      <vt:lpstr>等线 Light</vt:lpstr>
      <vt:lpstr>思源黑体 CN Bold</vt:lpstr>
      <vt:lpstr>思源黑体 CN Normal</vt:lpstr>
      <vt:lpstr>宋体</vt:lpstr>
      <vt:lpstr>微软雅黑</vt:lpstr>
      <vt:lpstr>字魂58号-创中黑</vt:lpstr>
      <vt:lpstr>Arial</vt:lpstr>
      <vt:lpstr>Calibri</vt:lpstr>
      <vt:lpstr>Calibri Light</vt:lpstr>
      <vt:lpstr>Wingdings</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cp:lastModifiedBy>kan</cp:lastModifiedBy>
  <cp:revision>41</cp:revision>
  <dcterms:created xsi:type="dcterms:W3CDTF">2020-10-15T08:26:34Z</dcterms:created>
  <dcterms:modified xsi:type="dcterms:W3CDTF">2021-01-07T08:41:12Z</dcterms:modified>
</cp:coreProperties>
</file>