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60" r:id="rId3"/>
    <p:sldId id="264" r:id="rId4"/>
    <p:sldId id="257" r:id="rId5"/>
    <p:sldId id="259" r:id="rId6"/>
    <p:sldId id="263" r:id="rId7"/>
    <p:sldId id="267" r:id="rId8"/>
    <p:sldId id="265" r:id="rId9"/>
    <p:sldId id="268" r:id="rId10"/>
    <p:sldId id="266" r:id="rId11"/>
    <p:sldId id="269" r:id="rId12"/>
    <p:sldId id="270" r:id="rId13"/>
    <p:sldId id="271" r:id="rId14"/>
    <p:sldId id="272" r:id="rId15"/>
    <p:sldId id="273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7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B1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78" y="114"/>
      </p:cViewPr>
      <p:guideLst>
        <p:guide orient="horz" pos="2160"/>
        <p:guide pos="71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5" d="100"/>
        <a:sy n="5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DAA64-01B5-42A0-84DB-3078F8C69BD3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067A3-CD93-4CCE-95C1-C1D6D11252E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51559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5819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9A3E-2392-4665-B281-A6E9B36F5651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396B5-079C-4EB4-8DD8-698BA17A88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412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9A3E-2392-4665-B281-A6E9B36F5651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396B5-079C-4EB4-8DD8-698BA17A88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3270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9A3E-2392-4665-B281-A6E9B36F5651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396B5-079C-4EB4-8DD8-698BA17A88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62893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1312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648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362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6392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0508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6045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289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944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9A3E-2392-4665-B281-A6E9B36F5651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396B5-079C-4EB4-8DD8-698BA17A88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7472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7269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3010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623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9A3E-2392-4665-B281-A6E9B36F5651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396B5-079C-4EB4-8DD8-698BA17A88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034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9A3E-2392-4665-B281-A6E9B36F5651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396B5-079C-4EB4-8DD8-698BA17A88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4766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9A3E-2392-4665-B281-A6E9B36F5651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396B5-079C-4EB4-8DD8-698BA17A88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7529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9A3E-2392-4665-B281-A6E9B36F5651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396B5-079C-4EB4-8DD8-698BA17A88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056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9A3E-2392-4665-B281-A6E9B36F5651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396B5-079C-4EB4-8DD8-698BA17A88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6533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9A3E-2392-4665-B281-A6E9B36F5651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396B5-079C-4EB4-8DD8-698BA17A88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338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69A3E-2392-4665-B281-A6E9B36F5651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396B5-079C-4EB4-8DD8-698BA17A88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2122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69A3E-2392-4665-B281-A6E9B36F5651}" type="datetimeFigureOut">
              <a:rPr lang="zh-CN" altLang="en-US" smtClean="0"/>
              <a:t>2021/1/31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396B5-079C-4EB4-8DD8-698BA17A88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54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756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4957453" y="1326548"/>
            <a:ext cx="6381875" cy="1887630"/>
            <a:chOff x="5194383" y="1299583"/>
            <a:chExt cx="6381875" cy="1887630"/>
          </a:xfrm>
        </p:grpSpPr>
        <p:sp>
          <p:nvSpPr>
            <p:cNvPr id="8" name="文本框 7"/>
            <p:cNvSpPr txBox="1"/>
            <p:nvPr/>
          </p:nvSpPr>
          <p:spPr>
            <a:xfrm>
              <a:off x="5194383" y="1988050"/>
              <a:ext cx="6381875" cy="101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5400" dirty="0" smtClean="0">
                  <a:solidFill>
                    <a:srgbClr val="7DB14B"/>
                  </a:solidFill>
                </a:rPr>
                <a:t>听故事  学</a:t>
              </a:r>
              <a:r>
                <a:rPr lang="en-US" altLang="zh-CN" sz="5400" dirty="0" smtClean="0">
                  <a:solidFill>
                    <a:srgbClr val="7DB14B"/>
                  </a:solidFill>
                </a:rPr>
                <a:t>           </a:t>
              </a:r>
              <a:r>
                <a:rPr lang="zh-CN" altLang="en-US" sz="5400" dirty="0" smtClean="0">
                  <a:solidFill>
                    <a:srgbClr val="7DB14B"/>
                  </a:solidFill>
                </a:rPr>
                <a:t>设计</a:t>
              </a:r>
              <a:endParaRPr lang="zh-CN" altLang="en-US" sz="5400" dirty="0">
                <a:solidFill>
                  <a:srgbClr val="7DB14B"/>
                </a:solidFill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8441495" y="1299583"/>
              <a:ext cx="1487850" cy="188763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rgbClr val="7DB1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rgbClr val="7DB14B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8336940" y="2008052"/>
            <a:ext cx="1234825" cy="102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400" dirty="0" smtClean="0">
                <a:solidFill>
                  <a:schemeClr val="bg1"/>
                </a:solidFill>
              </a:rPr>
              <a:t>PPT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401011" y="3191645"/>
            <a:ext cx="3494758" cy="830997"/>
            <a:chOff x="6859776" y="3317077"/>
            <a:chExt cx="3494758" cy="830997"/>
          </a:xfrm>
        </p:grpSpPr>
        <p:sp>
          <p:nvSpPr>
            <p:cNvPr id="17" name="文本框 16"/>
            <p:cNvSpPr txBox="1"/>
            <p:nvPr/>
          </p:nvSpPr>
          <p:spPr>
            <a:xfrm>
              <a:off x="7605063" y="3317077"/>
              <a:ext cx="274947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4000" dirty="0" smtClean="0">
                  <a:solidFill>
                    <a:srgbClr val="7DB14B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rPr>
                <a:t>设计元素篇</a:t>
              </a:r>
              <a:endParaRPr lang="zh-CN" altLang="en-US" sz="4000" dirty="0">
                <a:solidFill>
                  <a:srgbClr val="7DB14B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6859776" y="3354207"/>
              <a:ext cx="720000" cy="759797"/>
              <a:chOff x="6691638" y="3787045"/>
              <a:chExt cx="720000" cy="759797"/>
            </a:xfrm>
          </p:grpSpPr>
          <p:sp>
            <p:nvSpPr>
              <p:cNvPr id="2" name="椭圆 1"/>
              <p:cNvSpPr/>
              <p:nvPr/>
            </p:nvSpPr>
            <p:spPr>
              <a:xfrm>
                <a:off x="6691638" y="3787045"/>
                <a:ext cx="720000" cy="720000"/>
              </a:xfrm>
              <a:prstGeom prst="ellipse">
                <a:avLst/>
              </a:prstGeom>
              <a:solidFill>
                <a:srgbClr val="7DB14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b="1"/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6722520" y="3789712"/>
                <a:ext cx="647934" cy="7571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3600" b="1" dirty="0" smtClean="0">
                    <a:solidFill>
                      <a:schemeClr val="bg1"/>
                    </a:solidFill>
                    <a:latin typeface="方正正纤黑简体" panose="02000000000000000000" pitchFamily="2" charset="-122"/>
                    <a:ea typeface="方正正纤黑简体" panose="02000000000000000000" pitchFamily="2" charset="-122"/>
                  </a:rPr>
                  <a:t>之</a:t>
                </a:r>
                <a:endParaRPr lang="zh-CN" altLang="en-US" sz="3600" b="1" dirty="0">
                  <a:solidFill>
                    <a:schemeClr val="bg1"/>
                  </a:solidFill>
                  <a:latin typeface="方正正纤黑简体" panose="02000000000000000000" pitchFamily="2" charset="-122"/>
                  <a:ea typeface="方正正纤黑简体" panose="02000000000000000000" pitchFamily="2" charset="-122"/>
                </a:endParaRPr>
              </a:p>
            </p:txBody>
          </p:sp>
        </p:grpSp>
      </p:grpSp>
      <p:sp>
        <p:nvSpPr>
          <p:cNvPr id="18" name="文本框 17"/>
          <p:cNvSpPr txBox="1"/>
          <p:nvPr/>
        </p:nvSpPr>
        <p:spPr>
          <a:xfrm>
            <a:off x="9585694" y="5266591"/>
            <a:ext cx="1467068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@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大猫菲菲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069291" y="5258897"/>
            <a:ext cx="146706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@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西岭夜雪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232331" y="5244794"/>
            <a:ext cx="846107" cy="489871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306571" y="5258897"/>
            <a:ext cx="697627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作者</a:t>
            </a:r>
            <a:endParaRPr lang="en-US" altLang="zh-CN" sz="2000" dirty="0" smtClean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8725658" y="5244794"/>
            <a:ext cx="846107" cy="489871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799898" y="5258897"/>
            <a:ext cx="697627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制作</a:t>
            </a:r>
            <a:endParaRPr lang="zh-CN" altLang="en-US" sz="2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538270" y="1049867"/>
            <a:ext cx="7179733" cy="4859866"/>
          </a:xfrm>
          <a:prstGeom prst="rect">
            <a:avLst/>
          </a:prstGeom>
          <a:noFill/>
          <a:ln>
            <a:solidFill>
              <a:srgbClr val="7DB1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97" y="711768"/>
            <a:ext cx="4213678" cy="543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61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7"/>
          <p:cNvSpPr>
            <a:spLocks noChangeAspect="1" noChangeArrowheads="1" noTextEdit="1"/>
          </p:cNvSpPr>
          <p:nvPr/>
        </p:nvSpPr>
        <p:spPr bwMode="auto">
          <a:xfrm>
            <a:off x="6842125" y="833438"/>
            <a:ext cx="3554413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657882" y="401062"/>
            <a:ext cx="8876237" cy="1154162"/>
          </a:xfrm>
          <a:prstGeom prst="ribbon2">
            <a:avLst>
              <a:gd name="adj1" fmla="val 0"/>
              <a:gd name="adj2" fmla="val 55424"/>
            </a:avLst>
          </a:prstGeom>
          <a:solidFill>
            <a:srgbClr val="7DB14B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6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PPT</a:t>
            </a:r>
            <a:r>
              <a:rPr lang="zh-CN" altLang="en-US" sz="6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设计家族</a:t>
            </a:r>
            <a:endParaRPr lang="zh-CN" altLang="en-US" sz="6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220531" y="2628900"/>
            <a:ext cx="1771819" cy="2247900"/>
            <a:chOff x="1220531" y="2628900"/>
            <a:chExt cx="1771819" cy="2247900"/>
          </a:xfrm>
        </p:grpSpPr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1220531" y="2628900"/>
              <a:ext cx="1771819" cy="224790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629387" y="3524250"/>
              <a:ext cx="954107" cy="1122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dirty="0" smtClean="0">
                  <a:solidFill>
                    <a:schemeClr val="bg1"/>
                  </a:solidFill>
                </a:rPr>
                <a:t>图</a:t>
              </a:r>
              <a:endParaRPr lang="zh-CN" altLang="en-US" sz="6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880237" y="2628900"/>
            <a:ext cx="1771819" cy="2247900"/>
            <a:chOff x="3880237" y="2628900"/>
            <a:chExt cx="1771819" cy="2247900"/>
          </a:xfrm>
        </p:grpSpPr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3880237" y="2628900"/>
              <a:ext cx="1771819" cy="224790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289092" y="3524250"/>
              <a:ext cx="954107" cy="1122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dirty="0">
                  <a:solidFill>
                    <a:schemeClr val="bg1"/>
                  </a:solidFill>
                </a:rPr>
                <a:t>字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539943" y="2628900"/>
            <a:ext cx="1771819" cy="2247900"/>
            <a:chOff x="6539943" y="2628900"/>
            <a:chExt cx="1771819" cy="2247900"/>
          </a:xfrm>
        </p:grpSpPr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6539943" y="2628900"/>
              <a:ext cx="1771819" cy="224790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948798" y="3524250"/>
              <a:ext cx="954107" cy="1122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dirty="0">
                  <a:solidFill>
                    <a:schemeClr val="bg1"/>
                  </a:solidFill>
                </a:rPr>
                <a:t>形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199650" y="2628900"/>
            <a:ext cx="1771819" cy="2247900"/>
            <a:chOff x="9199650" y="2628900"/>
            <a:chExt cx="1771819" cy="2247900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9199650" y="2628900"/>
              <a:ext cx="1771819" cy="224790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rgbClr val="7DB1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608505" y="3524250"/>
              <a:ext cx="954107" cy="1122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dirty="0" smtClean="0">
                  <a:solidFill>
                    <a:schemeClr val="bg1"/>
                  </a:solidFill>
                </a:rPr>
                <a:t>色</a:t>
              </a:r>
              <a:endParaRPr lang="zh-CN" altLang="en-US" sz="6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268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856342" y="1258287"/>
            <a:ext cx="11335658" cy="0"/>
          </a:xfrm>
          <a:prstGeom prst="line">
            <a:avLst/>
          </a:prstGeom>
          <a:ln>
            <a:solidFill>
              <a:srgbClr val="7DB1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97870" y="104767"/>
            <a:ext cx="841888" cy="1168034"/>
            <a:chOff x="297870" y="104767"/>
            <a:chExt cx="841888" cy="1168034"/>
          </a:xfrm>
        </p:grpSpPr>
        <p:sp>
          <p:nvSpPr>
            <p:cNvPr id="3" name="Freeform 9"/>
            <p:cNvSpPr>
              <a:spLocks/>
            </p:cNvSpPr>
            <p:nvPr/>
          </p:nvSpPr>
          <p:spPr bwMode="auto">
            <a:xfrm>
              <a:off x="297870" y="104767"/>
              <a:ext cx="841888" cy="1168034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rgbClr val="7DB1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95649" y="491217"/>
              <a:ext cx="646331" cy="7102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600" dirty="0">
                  <a:solidFill>
                    <a:schemeClr val="bg1"/>
                  </a:solidFill>
                </a:rPr>
                <a:t>色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464784" y="346077"/>
            <a:ext cx="3262433" cy="9161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dirty="0" smtClean="0">
                <a:solidFill>
                  <a:srgbClr val="7DB14B"/>
                </a:solidFill>
              </a:rPr>
              <a:t>懒人配色法</a:t>
            </a:r>
            <a:endParaRPr lang="zh-CN" altLang="en-US" sz="4800" dirty="0">
              <a:solidFill>
                <a:srgbClr val="7DB14B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719943" y="5283200"/>
            <a:ext cx="8752114" cy="812800"/>
            <a:chOff x="2743200" y="2220686"/>
            <a:chExt cx="7402286" cy="812800"/>
          </a:xfrm>
        </p:grpSpPr>
        <p:sp>
          <p:nvSpPr>
            <p:cNvPr id="17" name="矩形 16"/>
            <p:cNvSpPr/>
            <p:nvPr/>
          </p:nvSpPr>
          <p:spPr>
            <a:xfrm>
              <a:off x="2743200" y="2220686"/>
              <a:ext cx="7402286" cy="812800"/>
            </a:xfrm>
            <a:prstGeom prst="rect">
              <a:avLst/>
            </a:prstGeom>
            <a:solidFill>
              <a:srgbClr val="7DB1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352800" y="2271957"/>
              <a:ext cx="6183086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600" dirty="0" smtClean="0">
                  <a:solidFill>
                    <a:schemeClr val="bg1"/>
                  </a:solidFill>
                </a:rPr>
                <a:t>两个基础色搭配一个亮色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719943" y="1886856"/>
            <a:ext cx="3875314" cy="3280229"/>
            <a:chOff x="2264229" y="1886856"/>
            <a:chExt cx="3875314" cy="3280229"/>
          </a:xfrm>
        </p:grpSpPr>
        <p:sp>
          <p:nvSpPr>
            <p:cNvPr id="14" name="矩形 13"/>
            <p:cNvSpPr/>
            <p:nvPr/>
          </p:nvSpPr>
          <p:spPr>
            <a:xfrm>
              <a:off x="2264229" y="1886856"/>
              <a:ext cx="3875314" cy="328022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13529" y="2222498"/>
              <a:ext cx="2376714" cy="6241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3013529" y="3214913"/>
              <a:ext cx="2376714" cy="62411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3013529" y="4207328"/>
              <a:ext cx="2376714" cy="62411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596743" y="1886856"/>
            <a:ext cx="3875314" cy="3280229"/>
            <a:chOff x="2264229" y="1886856"/>
            <a:chExt cx="3875314" cy="3280229"/>
          </a:xfrm>
        </p:grpSpPr>
        <p:sp>
          <p:nvSpPr>
            <p:cNvPr id="36" name="矩形 35"/>
            <p:cNvSpPr/>
            <p:nvPr/>
          </p:nvSpPr>
          <p:spPr>
            <a:xfrm>
              <a:off x="2264229" y="1886856"/>
              <a:ext cx="3875314" cy="328022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3013529" y="2222498"/>
              <a:ext cx="2376714" cy="6241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3013529" y="3214913"/>
              <a:ext cx="2376714" cy="62411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3013529" y="4207328"/>
              <a:ext cx="2376714" cy="624114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269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856342" y="1258287"/>
            <a:ext cx="11335658" cy="0"/>
          </a:xfrm>
          <a:prstGeom prst="line">
            <a:avLst/>
          </a:prstGeom>
          <a:ln>
            <a:solidFill>
              <a:srgbClr val="7DB1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97870" y="104767"/>
            <a:ext cx="841888" cy="1168034"/>
            <a:chOff x="297870" y="104767"/>
            <a:chExt cx="841888" cy="1168034"/>
          </a:xfrm>
        </p:grpSpPr>
        <p:sp>
          <p:nvSpPr>
            <p:cNvPr id="3" name="Freeform 9"/>
            <p:cNvSpPr>
              <a:spLocks/>
            </p:cNvSpPr>
            <p:nvPr/>
          </p:nvSpPr>
          <p:spPr bwMode="auto">
            <a:xfrm>
              <a:off x="297870" y="104767"/>
              <a:ext cx="841888" cy="1168034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rgbClr val="7DB1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95649" y="491217"/>
              <a:ext cx="646331" cy="7102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600" dirty="0">
                  <a:solidFill>
                    <a:schemeClr val="bg1"/>
                  </a:solidFill>
                </a:rPr>
                <a:t>色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464783" y="346077"/>
            <a:ext cx="3262433" cy="9161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dirty="0">
                <a:solidFill>
                  <a:srgbClr val="7DB14B"/>
                </a:solidFill>
              </a:rPr>
              <a:t>折腾</a:t>
            </a:r>
            <a:r>
              <a:rPr lang="zh-CN" altLang="en-US" sz="4800" dirty="0" smtClean="0">
                <a:solidFill>
                  <a:srgbClr val="7DB14B"/>
                </a:solidFill>
              </a:rPr>
              <a:t>配色法</a:t>
            </a:r>
            <a:endParaRPr lang="zh-CN" altLang="en-US" sz="4800" dirty="0">
              <a:solidFill>
                <a:srgbClr val="7DB14B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160611" y="5504850"/>
            <a:ext cx="2924628" cy="812800"/>
            <a:chOff x="1691672" y="5283200"/>
            <a:chExt cx="2924628" cy="812800"/>
          </a:xfrm>
        </p:grpSpPr>
        <p:sp>
          <p:nvSpPr>
            <p:cNvPr id="17" name="矩形 16"/>
            <p:cNvSpPr/>
            <p:nvPr/>
          </p:nvSpPr>
          <p:spPr>
            <a:xfrm>
              <a:off x="1691672" y="5283200"/>
              <a:ext cx="2924628" cy="812800"/>
            </a:xfrm>
            <a:prstGeom prst="rect">
              <a:avLst/>
            </a:prstGeom>
            <a:solidFill>
              <a:srgbClr val="7DB1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754510" y="5311035"/>
              <a:ext cx="2798952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600" dirty="0" smtClean="0">
                  <a:solidFill>
                    <a:schemeClr val="bg1"/>
                  </a:solidFill>
                </a:rPr>
                <a:t>单色搭配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127125" y="2164629"/>
            <a:ext cx="2991600" cy="2725200"/>
            <a:chOff x="1127125" y="2090654"/>
            <a:chExt cx="2991600" cy="2725200"/>
          </a:xfrm>
        </p:grpSpPr>
        <p:sp>
          <p:nvSpPr>
            <p:cNvPr id="69" name="矩形 68"/>
            <p:cNvSpPr/>
            <p:nvPr/>
          </p:nvSpPr>
          <p:spPr>
            <a:xfrm>
              <a:off x="1127125" y="2090654"/>
              <a:ext cx="2991600" cy="2725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1639098" y="2270796"/>
              <a:ext cx="1967654" cy="2364916"/>
              <a:chOff x="8979697" y="3749641"/>
              <a:chExt cx="1691396" cy="2032883"/>
            </a:xfrm>
          </p:grpSpPr>
          <p:grpSp>
            <p:nvGrpSpPr>
              <p:cNvPr id="46" name="组合 45"/>
              <p:cNvGrpSpPr>
                <a:grpSpLocks noChangeAspect="1"/>
              </p:cNvGrpSpPr>
              <p:nvPr/>
            </p:nvGrpSpPr>
            <p:grpSpPr>
              <a:xfrm>
                <a:off x="8979697" y="4090524"/>
                <a:ext cx="1691396" cy="1692000"/>
                <a:chOff x="3263375" y="1045564"/>
                <a:chExt cx="4858596" cy="4860335"/>
              </a:xfrm>
            </p:grpSpPr>
            <p:sp>
              <p:nvSpPr>
                <p:cNvPr id="51" name="Freeform 6"/>
                <p:cNvSpPr>
                  <a:spLocks/>
                </p:cNvSpPr>
                <p:nvPr/>
              </p:nvSpPr>
              <p:spPr bwMode="auto">
                <a:xfrm rot="900000">
                  <a:off x="6106138" y="1347968"/>
                  <a:ext cx="1168400" cy="1323975"/>
                </a:xfrm>
                <a:custGeom>
                  <a:avLst/>
                  <a:gdLst>
                    <a:gd name="T0" fmla="*/ 6130 w 6130"/>
                    <a:gd name="T1" fmla="*/ 1643 h 6951"/>
                    <a:gd name="T2" fmla="*/ 0 w 6130"/>
                    <a:gd name="T3" fmla="*/ 0 h 6951"/>
                    <a:gd name="T4" fmla="*/ 0 w 6130"/>
                    <a:gd name="T5" fmla="*/ 6130 h 6951"/>
                    <a:gd name="T6" fmla="*/ 3065 w 6130"/>
                    <a:gd name="T7" fmla="*/ 6951 h 6951"/>
                    <a:gd name="T8" fmla="*/ 6130 w 6130"/>
                    <a:gd name="T9" fmla="*/ 1643 h 69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30" h="6951">
                      <a:moveTo>
                        <a:pt x="6130" y="1643"/>
                      </a:moveTo>
                      <a:cubicBezTo>
                        <a:pt x="4267" y="567"/>
                        <a:pt x="2152" y="0"/>
                        <a:pt x="0" y="0"/>
                      </a:cubicBezTo>
                      <a:lnTo>
                        <a:pt x="0" y="6130"/>
                      </a:lnTo>
                      <a:cubicBezTo>
                        <a:pt x="1076" y="6130"/>
                        <a:pt x="2133" y="6413"/>
                        <a:pt x="3065" y="6951"/>
                      </a:cubicBezTo>
                      <a:lnTo>
                        <a:pt x="6130" y="1643"/>
                      </a:lnTo>
                      <a:close/>
                    </a:path>
                  </a:pathLst>
                </a:custGeom>
                <a:solidFill>
                  <a:srgbClr val="EA621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2" name="Freeform 7"/>
                <p:cNvSpPr>
                  <a:spLocks/>
                </p:cNvSpPr>
                <p:nvPr/>
              </p:nvSpPr>
              <p:spPr bwMode="auto">
                <a:xfrm rot="900000">
                  <a:off x="6569894" y="1834202"/>
                  <a:ext cx="1438275" cy="1439863"/>
                </a:xfrm>
                <a:custGeom>
                  <a:avLst/>
                  <a:gdLst>
                    <a:gd name="T0" fmla="*/ 7553 w 7553"/>
                    <a:gd name="T1" fmla="*/ 4487 h 7552"/>
                    <a:gd name="T2" fmla="*/ 3065 w 7553"/>
                    <a:gd name="T3" fmla="*/ 0 h 7552"/>
                    <a:gd name="T4" fmla="*/ 0 w 7553"/>
                    <a:gd name="T5" fmla="*/ 5308 h 7552"/>
                    <a:gd name="T6" fmla="*/ 2244 w 7553"/>
                    <a:gd name="T7" fmla="*/ 7552 h 7552"/>
                    <a:gd name="T8" fmla="*/ 7553 w 7553"/>
                    <a:gd name="T9" fmla="*/ 4487 h 75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53" h="7552">
                      <a:moveTo>
                        <a:pt x="7553" y="4487"/>
                      </a:moveTo>
                      <a:cubicBezTo>
                        <a:pt x="6477" y="2623"/>
                        <a:pt x="4929" y="1076"/>
                        <a:pt x="3065" y="0"/>
                      </a:cubicBezTo>
                      <a:lnTo>
                        <a:pt x="0" y="5308"/>
                      </a:lnTo>
                      <a:cubicBezTo>
                        <a:pt x="932" y="5846"/>
                        <a:pt x="1706" y="6620"/>
                        <a:pt x="2244" y="7552"/>
                      </a:cubicBezTo>
                      <a:lnTo>
                        <a:pt x="7553" y="4487"/>
                      </a:lnTo>
                      <a:close/>
                    </a:path>
                  </a:pathLst>
                </a:custGeom>
                <a:solidFill>
                  <a:srgbClr val="F18E1C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3" name="Freeform 8"/>
                <p:cNvSpPr>
                  <a:spLocks/>
                </p:cNvSpPr>
                <p:nvPr/>
              </p:nvSpPr>
              <p:spPr bwMode="auto">
                <a:xfrm rot="900000">
                  <a:off x="6797996" y="2761067"/>
                  <a:ext cx="1323975" cy="1168400"/>
                </a:xfrm>
                <a:custGeom>
                  <a:avLst/>
                  <a:gdLst>
                    <a:gd name="T0" fmla="*/ 6951 w 6951"/>
                    <a:gd name="T1" fmla="*/ 6130 h 6130"/>
                    <a:gd name="T2" fmla="*/ 5309 w 6951"/>
                    <a:gd name="T3" fmla="*/ 0 h 6130"/>
                    <a:gd name="T4" fmla="*/ 0 w 6951"/>
                    <a:gd name="T5" fmla="*/ 3065 h 6130"/>
                    <a:gd name="T6" fmla="*/ 821 w 6951"/>
                    <a:gd name="T7" fmla="*/ 6130 h 6130"/>
                    <a:gd name="T8" fmla="*/ 6951 w 6951"/>
                    <a:gd name="T9" fmla="*/ 6130 h 6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51" h="6130">
                      <a:moveTo>
                        <a:pt x="6951" y="6130"/>
                      </a:moveTo>
                      <a:cubicBezTo>
                        <a:pt x="6951" y="3978"/>
                        <a:pt x="6385" y="1864"/>
                        <a:pt x="5309" y="0"/>
                      </a:cubicBezTo>
                      <a:lnTo>
                        <a:pt x="0" y="3065"/>
                      </a:lnTo>
                      <a:cubicBezTo>
                        <a:pt x="538" y="3997"/>
                        <a:pt x="821" y="5054"/>
                        <a:pt x="821" y="6130"/>
                      </a:cubicBezTo>
                      <a:lnTo>
                        <a:pt x="6951" y="6130"/>
                      </a:lnTo>
                      <a:close/>
                    </a:path>
                  </a:pathLst>
                </a:custGeom>
                <a:solidFill>
                  <a:srgbClr val="FDC60B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4" name="Freeform 9"/>
                <p:cNvSpPr>
                  <a:spLocks/>
                </p:cNvSpPr>
                <p:nvPr/>
              </p:nvSpPr>
              <p:spPr bwMode="auto">
                <a:xfrm rot="900000">
                  <a:off x="6495797" y="3889681"/>
                  <a:ext cx="1323975" cy="1166813"/>
                </a:xfrm>
                <a:custGeom>
                  <a:avLst/>
                  <a:gdLst>
                    <a:gd name="T0" fmla="*/ 5309 w 6951"/>
                    <a:gd name="T1" fmla="*/ 6130 h 6130"/>
                    <a:gd name="T2" fmla="*/ 6951 w 6951"/>
                    <a:gd name="T3" fmla="*/ 0 h 6130"/>
                    <a:gd name="T4" fmla="*/ 821 w 6951"/>
                    <a:gd name="T5" fmla="*/ 0 h 6130"/>
                    <a:gd name="T6" fmla="*/ 0 w 6951"/>
                    <a:gd name="T7" fmla="*/ 3065 h 6130"/>
                    <a:gd name="T8" fmla="*/ 5309 w 6951"/>
                    <a:gd name="T9" fmla="*/ 6130 h 6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51" h="6130">
                      <a:moveTo>
                        <a:pt x="5309" y="6130"/>
                      </a:moveTo>
                      <a:cubicBezTo>
                        <a:pt x="6385" y="4267"/>
                        <a:pt x="6951" y="2152"/>
                        <a:pt x="6951" y="0"/>
                      </a:cubicBezTo>
                      <a:lnTo>
                        <a:pt x="821" y="0"/>
                      </a:lnTo>
                      <a:cubicBezTo>
                        <a:pt x="821" y="1076"/>
                        <a:pt x="538" y="2133"/>
                        <a:pt x="0" y="3065"/>
                      </a:cubicBezTo>
                      <a:lnTo>
                        <a:pt x="5309" y="6130"/>
                      </a:lnTo>
                      <a:close/>
                    </a:path>
                  </a:pathLst>
                </a:custGeom>
                <a:solidFill>
                  <a:srgbClr val="F4E5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" name="Freeform 10"/>
                <p:cNvSpPr>
                  <a:spLocks/>
                </p:cNvSpPr>
                <p:nvPr/>
              </p:nvSpPr>
              <p:spPr bwMode="auto">
                <a:xfrm rot="900000">
                  <a:off x="5895237" y="4352057"/>
                  <a:ext cx="1438275" cy="1439863"/>
                </a:xfrm>
                <a:custGeom>
                  <a:avLst/>
                  <a:gdLst>
                    <a:gd name="T0" fmla="*/ 3065 w 7553"/>
                    <a:gd name="T1" fmla="*/ 7553 h 7553"/>
                    <a:gd name="T2" fmla="*/ 7553 w 7553"/>
                    <a:gd name="T3" fmla="*/ 3065 h 7553"/>
                    <a:gd name="T4" fmla="*/ 2244 w 7553"/>
                    <a:gd name="T5" fmla="*/ 0 h 7553"/>
                    <a:gd name="T6" fmla="*/ 0 w 7553"/>
                    <a:gd name="T7" fmla="*/ 2244 h 7553"/>
                    <a:gd name="T8" fmla="*/ 3065 w 7553"/>
                    <a:gd name="T9" fmla="*/ 7553 h 75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53" h="7553">
                      <a:moveTo>
                        <a:pt x="3065" y="7553"/>
                      </a:moveTo>
                      <a:cubicBezTo>
                        <a:pt x="4929" y="6477"/>
                        <a:pt x="6477" y="4929"/>
                        <a:pt x="7553" y="3065"/>
                      </a:cubicBezTo>
                      <a:lnTo>
                        <a:pt x="2244" y="0"/>
                      </a:lnTo>
                      <a:cubicBezTo>
                        <a:pt x="1706" y="932"/>
                        <a:pt x="932" y="1706"/>
                        <a:pt x="0" y="2244"/>
                      </a:cubicBezTo>
                      <a:lnTo>
                        <a:pt x="3065" y="7553"/>
                      </a:lnTo>
                      <a:close/>
                    </a:path>
                  </a:pathLst>
                </a:custGeom>
                <a:solidFill>
                  <a:srgbClr val="8CBB26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" name="Freeform 11"/>
                <p:cNvSpPr>
                  <a:spLocks/>
                </p:cNvSpPr>
                <p:nvPr/>
              </p:nvSpPr>
              <p:spPr bwMode="auto">
                <a:xfrm rot="900000">
                  <a:off x="5239602" y="4581924"/>
                  <a:ext cx="1168400" cy="1323975"/>
                </a:xfrm>
                <a:custGeom>
                  <a:avLst/>
                  <a:gdLst>
                    <a:gd name="T0" fmla="*/ 0 w 6130"/>
                    <a:gd name="T1" fmla="*/ 6951 h 6951"/>
                    <a:gd name="T2" fmla="*/ 6130 w 6130"/>
                    <a:gd name="T3" fmla="*/ 5309 h 6951"/>
                    <a:gd name="T4" fmla="*/ 3065 w 6130"/>
                    <a:gd name="T5" fmla="*/ 0 h 6951"/>
                    <a:gd name="T6" fmla="*/ 0 w 6130"/>
                    <a:gd name="T7" fmla="*/ 821 h 6951"/>
                    <a:gd name="T8" fmla="*/ 0 w 6130"/>
                    <a:gd name="T9" fmla="*/ 6951 h 69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30" h="6951">
                      <a:moveTo>
                        <a:pt x="0" y="6951"/>
                      </a:moveTo>
                      <a:cubicBezTo>
                        <a:pt x="2152" y="6951"/>
                        <a:pt x="4267" y="6385"/>
                        <a:pt x="6130" y="5309"/>
                      </a:cubicBezTo>
                      <a:lnTo>
                        <a:pt x="3065" y="0"/>
                      </a:lnTo>
                      <a:cubicBezTo>
                        <a:pt x="2133" y="538"/>
                        <a:pt x="1076" y="821"/>
                        <a:pt x="0" y="821"/>
                      </a:cubicBezTo>
                      <a:lnTo>
                        <a:pt x="0" y="6951"/>
                      </a:lnTo>
                      <a:close/>
                    </a:path>
                  </a:pathLst>
                </a:custGeom>
                <a:solidFill>
                  <a:srgbClr val="01824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00FF01"/>
                    </a:solidFill>
                  </a:endParaRPr>
                </a:p>
              </p:txBody>
            </p:sp>
            <p:sp>
              <p:nvSpPr>
                <p:cNvPr id="57" name="Freeform 12"/>
                <p:cNvSpPr>
                  <a:spLocks/>
                </p:cNvSpPr>
                <p:nvPr/>
              </p:nvSpPr>
              <p:spPr bwMode="auto">
                <a:xfrm rot="900000">
                  <a:off x="4111014" y="4279520"/>
                  <a:ext cx="1168400" cy="1323975"/>
                </a:xfrm>
                <a:custGeom>
                  <a:avLst/>
                  <a:gdLst>
                    <a:gd name="T0" fmla="*/ 0 w 6130"/>
                    <a:gd name="T1" fmla="*/ 5309 h 6951"/>
                    <a:gd name="T2" fmla="*/ 6130 w 6130"/>
                    <a:gd name="T3" fmla="*/ 6951 h 6951"/>
                    <a:gd name="T4" fmla="*/ 6130 w 6130"/>
                    <a:gd name="T5" fmla="*/ 821 h 6951"/>
                    <a:gd name="T6" fmla="*/ 3065 w 6130"/>
                    <a:gd name="T7" fmla="*/ 0 h 6951"/>
                    <a:gd name="T8" fmla="*/ 0 w 6130"/>
                    <a:gd name="T9" fmla="*/ 5309 h 69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30" h="6951">
                      <a:moveTo>
                        <a:pt x="0" y="5309"/>
                      </a:moveTo>
                      <a:cubicBezTo>
                        <a:pt x="1864" y="6385"/>
                        <a:pt x="3978" y="6951"/>
                        <a:pt x="6130" y="6951"/>
                      </a:cubicBezTo>
                      <a:lnTo>
                        <a:pt x="6130" y="821"/>
                      </a:lnTo>
                      <a:cubicBezTo>
                        <a:pt x="5054" y="821"/>
                        <a:pt x="3997" y="538"/>
                        <a:pt x="3065" y="0"/>
                      </a:cubicBezTo>
                      <a:lnTo>
                        <a:pt x="0" y="5309"/>
                      </a:lnTo>
                      <a:close/>
                    </a:path>
                  </a:pathLst>
                </a:custGeom>
                <a:solidFill>
                  <a:srgbClr val="0696BB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" name="Freeform 13"/>
                <p:cNvSpPr>
                  <a:spLocks/>
                </p:cNvSpPr>
                <p:nvPr/>
              </p:nvSpPr>
              <p:spPr bwMode="auto">
                <a:xfrm rot="900000">
                  <a:off x="3377382" y="3677399"/>
                  <a:ext cx="1438275" cy="1439863"/>
                </a:xfrm>
                <a:custGeom>
                  <a:avLst/>
                  <a:gdLst>
                    <a:gd name="T0" fmla="*/ 0 w 7552"/>
                    <a:gd name="T1" fmla="*/ 3065 h 7553"/>
                    <a:gd name="T2" fmla="*/ 4487 w 7552"/>
                    <a:gd name="T3" fmla="*/ 7553 h 7553"/>
                    <a:gd name="T4" fmla="*/ 7552 w 7552"/>
                    <a:gd name="T5" fmla="*/ 2244 h 7553"/>
                    <a:gd name="T6" fmla="*/ 5309 w 7552"/>
                    <a:gd name="T7" fmla="*/ 0 h 7553"/>
                    <a:gd name="T8" fmla="*/ 0 w 7552"/>
                    <a:gd name="T9" fmla="*/ 3065 h 75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52" h="7553">
                      <a:moveTo>
                        <a:pt x="0" y="3065"/>
                      </a:moveTo>
                      <a:cubicBezTo>
                        <a:pt x="1076" y="4929"/>
                        <a:pt x="2623" y="6477"/>
                        <a:pt x="4487" y="7553"/>
                      </a:cubicBezTo>
                      <a:lnTo>
                        <a:pt x="7552" y="2244"/>
                      </a:lnTo>
                      <a:cubicBezTo>
                        <a:pt x="6620" y="1706"/>
                        <a:pt x="5847" y="932"/>
                        <a:pt x="5309" y="0"/>
                      </a:cubicBezTo>
                      <a:lnTo>
                        <a:pt x="0" y="3065"/>
                      </a:lnTo>
                      <a:close/>
                    </a:path>
                  </a:pathLst>
                </a:custGeom>
                <a:solidFill>
                  <a:srgbClr val="2A71B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9" name="Freeform 14"/>
                <p:cNvSpPr>
                  <a:spLocks/>
                </p:cNvSpPr>
                <p:nvPr/>
              </p:nvSpPr>
              <p:spPr bwMode="auto">
                <a:xfrm rot="900000">
                  <a:off x="3263375" y="3023556"/>
                  <a:ext cx="1323975" cy="1166813"/>
                </a:xfrm>
                <a:custGeom>
                  <a:avLst/>
                  <a:gdLst>
                    <a:gd name="T0" fmla="*/ 0 w 6952"/>
                    <a:gd name="T1" fmla="*/ 0 h 6130"/>
                    <a:gd name="T2" fmla="*/ 1643 w 6952"/>
                    <a:gd name="T3" fmla="*/ 6130 h 6130"/>
                    <a:gd name="T4" fmla="*/ 6952 w 6952"/>
                    <a:gd name="T5" fmla="*/ 3065 h 6130"/>
                    <a:gd name="T6" fmla="*/ 6130 w 6952"/>
                    <a:gd name="T7" fmla="*/ 0 h 6130"/>
                    <a:gd name="T8" fmla="*/ 0 w 6952"/>
                    <a:gd name="T9" fmla="*/ 0 h 6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52" h="6130">
                      <a:moveTo>
                        <a:pt x="0" y="0"/>
                      </a:moveTo>
                      <a:cubicBezTo>
                        <a:pt x="0" y="2152"/>
                        <a:pt x="567" y="4267"/>
                        <a:pt x="1643" y="6130"/>
                      </a:cubicBezTo>
                      <a:lnTo>
                        <a:pt x="6952" y="3065"/>
                      </a:lnTo>
                      <a:cubicBezTo>
                        <a:pt x="6414" y="2133"/>
                        <a:pt x="6130" y="1076"/>
                        <a:pt x="6130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44E99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" name="Freeform 15"/>
                <p:cNvSpPr>
                  <a:spLocks/>
                </p:cNvSpPr>
                <p:nvPr/>
              </p:nvSpPr>
              <p:spPr bwMode="auto">
                <a:xfrm rot="900000">
                  <a:off x="3565573" y="1894942"/>
                  <a:ext cx="1323975" cy="1168400"/>
                </a:xfrm>
                <a:custGeom>
                  <a:avLst/>
                  <a:gdLst>
                    <a:gd name="T0" fmla="*/ 3285 w 13903"/>
                    <a:gd name="T1" fmla="*/ 0 h 12260"/>
                    <a:gd name="T2" fmla="*/ 0 w 13903"/>
                    <a:gd name="T3" fmla="*/ 12260 h 12260"/>
                    <a:gd name="T4" fmla="*/ 12260 w 13903"/>
                    <a:gd name="T5" fmla="*/ 12260 h 12260"/>
                    <a:gd name="T6" fmla="*/ 13903 w 13903"/>
                    <a:gd name="T7" fmla="*/ 6130 h 12260"/>
                    <a:gd name="T8" fmla="*/ 3285 w 13903"/>
                    <a:gd name="T9" fmla="*/ 0 h 12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903" h="12260">
                      <a:moveTo>
                        <a:pt x="3285" y="0"/>
                      </a:moveTo>
                      <a:cubicBezTo>
                        <a:pt x="1133" y="3727"/>
                        <a:pt x="0" y="7956"/>
                        <a:pt x="0" y="12260"/>
                      </a:cubicBezTo>
                      <a:lnTo>
                        <a:pt x="12260" y="12260"/>
                      </a:lnTo>
                      <a:cubicBezTo>
                        <a:pt x="12260" y="10108"/>
                        <a:pt x="12827" y="7994"/>
                        <a:pt x="13903" y="6130"/>
                      </a:cubicBezTo>
                      <a:lnTo>
                        <a:pt x="3285" y="0"/>
                      </a:lnTo>
                      <a:close/>
                    </a:path>
                  </a:pathLst>
                </a:custGeom>
                <a:solidFill>
                  <a:srgbClr val="6D398B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1" name="Freeform 16"/>
                <p:cNvSpPr>
                  <a:spLocks/>
                </p:cNvSpPr>
                <p:nvPr/>
              </p:nvSpPr>
              <p:spPr bwMode="auto">
                <a:xfrm rot="900000">
                  <a:off x="4052040" y="1159545"/>
                  <a:ext cx="1438275" cy="1439863"/>
                </a:xfrm>
                <a:custGeom>
                  <a:avLst/>
                  <a:gdLst>
                    <a:gd name="T0" fmla="*/ 4487 w 7552"/>
                    <a:gd name="T1" fmla="*/ 0 h 7552"/>
                    <a:gd name="T2" fmla="*/ 0 w 7552"/>
                    <a:gd name="T3" fmla="*/ 4487 h 7552"/>
                    <a:gd name="T4" fmla="*/ 5309 w 7552"/>
                    <a:gd name="T5" fmla="*/ 7552 h 7552"/>
                    <a:gd name="T6" fmla="*/ 7552 w 7552"/>
                    <a:gd name="T7" fmla="*/ 5308 h 7552"/>
                    <a:gd name="T8" fmla="*/ 4487 w 7552"/>
                    <a:gd name="T9" fmla="*/ 0 h 75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52" h="7552">
                      <a:moveTo>
                        <a:pt x="4487" y="0"/>
                      </a:moveTo>
                      <a:cubicBezTo>
                        <a:pt x="2623" y="1076"/>
                        <a:pt x="1076" y="2623"/>
                        <a:pt x="0" y="4487"/>
                      </a:cubicBezTo>
                      <a:lnTo>
                        <a:pt x="5309" y="7552"/>
                      </a:lnTo>
                      <a:cubicBezTo>
                        <a:pt x="5847" y="6620"/>
                        <a:pt x="6620" y="5847"/>
                        <a:pt x="7552" y="5308"/>
                      </a:cubicBezTo>
                      <a:lnTo>
                        <a:pt x="4487" y="0"/>
                      </a:lnTo>
                      <a:close/>
                    </a:path>
                  </a:pathLst>
                </a:custGeom>
                <a:solidFill>
                  <a:srgbClr val="C4037D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2" name="Freeform 17"/>
                <p:cNvSpPr>
                  <a:spLocks/>
                </p:cNvSpPr>
                <p:nvPr/>
              </p:nvSpPr>
              <p:spPr bwMode="auto">
                <a:xfrm rot="900000">
                  <a:off x="4977550" y="1045564"/>
                  <a:ext cx="1168400" cy="1323975"/>
                </a:xfrm>
                <a:custGeom>
                  <a:avLst/>
                  <a:gdLst>
                    <a:gd name="T0" fmla="*/ 6130 w 6130"/>
                    <a:gd name="T1" fmla="*/ 0 h 6951"/>
                    <a:gd name="T2" fmla="*/ 0 w 6130"/>
                    <a:gd name="T3" fmla="*/ 1643 h 6951"/>
                    <a:gd name="T4" fmla="*/ 3065 w 6130"/>
                    <a:gd name="T5" fmla="*/ 6951 h 6951"/>
                    <a:gd name="T6" fmla="*/ 6130 w 6130"/>
                    <a:gd name="T7" fmla="*/ 6130 h 6951"/>
                    <a:gd name="T8" fmla="*/ 6130 w 6130"/>
                    <a:gd name="T9" fmla="*/ 0 h 69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30" h="6951">
                      <a:moveTo>
                        <a:pt x="6130" y="0"/>
                      </a:moveTo>
                      <a:cubicBezTo>
                        <a:pt x="3978" y="0"/>
                        <a:pt x="1864" y="567"/>
                        <a:pt x="0" y="1643"/>
                      </a:cubicBezTo>
                      <a:lnTo>
                        <a:pt x="3065" y="6951"/>
                      </a:lnTo>
                      <a:cubicBezTo>
                        <a:pt x="3997" y="6413"/>
                        <a:pt x="5054" y="6130"/>
                        <a:pt x="6130" y="6130"/>
                      </a:cubicBezTo>
                      <a:lnTo>
                        <a:pt x="6130" y="0"/>
                      </a:lnTo>
                      <a:close/>
                    </a:path>
                  </a:pathLst>
                </a:custGeom>
                <a:solidFill>
                  <a:srgbClr val="E3232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47" name="组合 46"/>
              <p:cNvGrpSpPr/>
              <p:nvPr/>
            </p:nvGrpSpPr>
            <p:grpSpPr>
              <a:xfrm rot="10800000">
                <a:off x="9555559" y="3749641"/>
                <a:ext cx="540000" cy="1188000"/>
                <a:chOff x="11207735" y="3423967"/>
                <a:chExt cx="540000" cy="1188000"/>
              </a:xfrm>
            </p:grpSpPr>
            <p:sp>
              <p:nvSpPr>
                <p:cNvPr id="48" name="任意多边形 47"/>
                <p:cNvSpPr/>
                <p:nvPr/>
              </p:nvSpPr>
              <p:spPr>
                <a:xfrm>
                  <a:off x="11272815" y="3986472"/>
                  <a:ext cx="409841" cy="339145"/>
                </a:xfrm>
                <a:custGeom>
                  <a:avLst/>
                  <a:gdLst>
                    <a:gd name="connsiteX0" fmla="*/ 245665 w 1306250"/>
                    <a:gd name="connsiteY0" fmla="*/ 0 h 896380"/>
                    <a:gd name="connsiteX1" fmla="*/ 1060585 w 1306250"/>
                    <a:gd name="connsiteY1" fmla="*/ 0 h 896380"/>
                    <a:gd name="connsiteX2" fmla="*/ 1306250 w 1306250"/>
                    <a:gd name="connsiteY2" fmla="*/ 896380 h 896380"/>
                    <a:gd name="connsiteX3" fmla="*/ 0 w 1306250"/>
                    <a:gd name="connsiteY3" fmla="*/ 896380 h 896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306250" h="896380">
                      <a:moveTo>
                        <a:pt x="245665" y="0"/>
                      </a:moveTo>
                      <a:lnTo>
                        <a:pt x="1060585" y="0"/>
                      </a:lnTo>
                      <a:lnTo>
                        <a:pt x="1306250" y="896380"/>
                      </a:lnTo>
                      <a:lnTo>
                        <a:pt x="0" y="896380"/>
                      </a:lnTo>
                      <a:close/>
                    </a:path>
                  </a:pathLst>
                </a:custGeom>
                <a:solidFill>
                  <a:srgbClr val="D6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srgbClr val="F18E1C"/>
                    </a:solidFill>
                  </a:endParaRPr>
                </a:p>
              </p:txBody>
            </p:sp>
            <p:sp>
              <p:nvSpPr>
                <p:cNvPr id="49" name="任意多边形 48"/>
                <p:cNvSpPr/>
                <p:nvPr/>
              </p:nvSpPr>
              <p:spPr>
                <a:xfrm>
                  <a:off x="11349893" y="3423967"/>
                  <a:ext cx="255684" cy="562505"/>
                </a:xfrm>
                <a:custGeom>
                  <a:avLst/>
                  <a:gdLst>
                    <a:gd name="connsiteX0" fmla="*/ 407459 w 814919"/>
                    <a:gd name="connsiteY0" fmla="*/ 0 h 1486735"/>
                    <a:gd name="connsiteX1" fmla="*/ 814919 w 814919"/>
                    <a:gd name="connsiteY1" fmla="*/ 1486735 h 1486735"/>
                    <a:gd name="connsiteX2" fmla="*/ 0 w 814919"/>
                    <a:gd name="connsiteY2" fmla="*/ 1486735 h 14867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14919" h="1486735">
                      <a:moveTo>
                        <a:pt x="407459" y="0"/>
                      </a:moveTo>
                      <a:lnTo>
                        <a:pt x="814919" y="1486735"/>
                      </a:lnTo>
                      <a:lnTo>
                        <a:pt x="0" y="1486735"/>
                      </a:lnTo>
                      <a:close/>
                    </a:path>
                  </a:pathLst>
                </a:custGeom>
                <a:solidFill>
                  <a:srgbClr val="FE18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srgbClr val="F18E1C"/>
                    </a:solidFill>
                  </a:endParaRPr>
                </a:p>
              </p:txBody>
            </p:sp>
            <p:sp>
              <p:nvSpPr>
                <p:cNvPr id="50" name="任意多边形 49"/>
                <p:cNvSpPr/>
                <p:nvPr/>
              </p:nvSpPr>
              <p:spPr>
                <a:xfrm>
                  <a:off x="11207735" y="4325617"/>
                  <a:ext cx="540000" cy="286350"/>
                </a:xfrm>
                <a:custGeom>
                  <a:avLst/>
                  <a:gdLst>
                    <a:gd name="connsiteX0" fmla="*/ 207423 w 1721094"/>
                    <a:gd name="connsiteY0" fmla="*/ 0 h 756841"/>
                    <a:gd name="connsiteX1" fmla="*/ 1513672 w 1721094"/>
                    <a:gd name="connsiteY1" fmla="*/ 0 h 756841"/>
                    <a:gd name="connsiteX2" fmla="*/ 1721094 w 1721094"/>
                    <a:gd name="connsiteY2" fmla="*/ 756841 h 756841"/>
                    <a:gd name="connsiteX3" fmla="*/ 0 w 1721094"/>
                    <a:gd name="connsiteY3" fmla="*/ 756841 h 7568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21094" h="756841">
                      <a:moveTo>
                        <a:pt x="207423" y="0"/>
                      </a:moveTo>
                      <a:lnTo>
                        <a:pt x="1513672" y="0"/>
                      </a:lnTo>
                      <a:lnTo>
                        <a:pt x="1721094" y="756841"/>
                      </a:lnTo>
                      <a:lnTo>
                        <a:pt x="0" y="756841"/>
                      </a:lnTo>
                      <a:close/>
                    </a:path>
                  </a:pathLst>
                </a:custGeom>
                <a:solidFill>
                  <a:srgbClr val="88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>
                    <a:solidFill>
                      <a:srgbClr val="F18E1C"/>
                    </a:solidFill>
                  </a:endParaRPr>
                </a:p>
              </p:txBody>
            </p:sp>
          </p:grpSp>
        </p:grpSp>
      </p:grpSp>
      <p:grpSp>
        <p:nvGrpSpPr>
          <p:cNvPr id="19" name="组合 18"/>
          <p:cNvGrpSpPr/>
          <p:nvPr/>
        </p:nvGrpSpPr>
        <p:grpSpPr>
          <a:xfrm>
            <a:off x="4777675" y="2146491"/>
            <a:ext cx="2991600" cy="2761476"/>
            <a:chOff x="4754939" y="2202328"/>
            <a:chExt cx="2991600" cy="2761476"/>
          </a:xfrm>
        </p:grpSpPr>
        <p:sp>
          <p:nvSpPr>
            <p:cNvPr id="15" name="矩形 14"/>
            <p:cNvSpPr/>
            <p:nvPr/>
          </p:nvSpPr>
          <p:spPr>
            <a:xfrm>
              <a:off x="4754939" y="2220466"/>
              <a:ext cx="2991600" cy="27252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266913" y="2202328"/>
              <a:ext cx="1967653" cy="2761476"/>
              <a:chOff x="2755318" y="935019"/>
              <a:chExt cx="1691396" cy="2373766"/>
            </a:xfrm>
          </p:grpSpPr>
          <p:grpSp>
            <p:nvGrpSpPr>
              <p:cNvPr id="21" name="组合 20"/>
              <p:cNvGrpSpPr>
                <a:grpSpLocks noChangeAspect="1"/>
              </p:cNvGrpSpPr>
              <p:nvPr/>
            </p:nvGrpSpPr>
            <p:grpSpPr>
              <a:xfrm>
                <a:off x="2755318" y="1275902"/>
                <a:ext cx="1691396" cy="1692000"/>
                <a:chOff x="3263375" y="1045564"/>
                <a:chExt cx="4858596" cy="4860335"/>
              </a:xfrm>
            </p:grpSpPr>
            <p:sp>
              <p:nvSpPr>
                <p:cNvPr id="25" name="Freeform 6"/>
                <p:cNvSpPr>
                  <a:spLocks/>
                </p:cNvSpPr>
                <p:nvPr/>
              </p:nvSpPr>
              <p:spPr bwMode="auto">
                <a:xfrm rot="900000">
                  <a:off x="6106138" y="1347968"/>
                  <a:ext cx="1168400" cy="1323975"/>
                </a:xfrm>
                <a:custGeom>
                  <a:avLst/>
                  <a:gdLst>
                    <a:gd name="T0" fmla="*/ 6130 w 6130"/>
                    <a:gd name="T1" fmla="*/ 1643 h 6951"/>
                    <a:gd name="T2" fmla="*/ 0 w 6130"/>
                    <a:gd name="T3" fmla="*/ 0 h 6951"/>
                    <a:gd name="T4" fmla="*/ 0 w 6130"/>
                    <a:gd name="T5" fmla="*/ 6130 h 6951"/>
                    <a:gd name="T6" fmla="*/ 3065 w 6130"/>
                    <a:gd name="T7" fmla="*/ 6951 h 6951"/>
                    <a:gd name="T8" fmla="*/ 6130 w 6130"/>
                    <a:gd name="T9" fmla="*/ 1643 h 69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30" h="6951">
                      <a:moveTo>
                        <a:pt x="6130" y="1643"/>
                      </a:moveTo>
                      <a:cubicBezTo>
                        <a:pt x="4267" y="567"/>
                        <a:pt x="2152" y="0"/>
                        <a:pt x="0" y="0"/>
                      </a:cubicBezTo>
                      <a:lnTo>
                        <a:pt x="0" y="6130"/>
                      </a:lnTo>
                      <a:cubicBezTo>
                        <a:pt x="1076" y="6130"/>
                        <a:pt x="2133" y="6413"/>
                        <a:pt x="3065" y="6951"/>
                      </a:cubicBezTo>
                      <a:lnTo>
                        <a:pt x="6130" y="1643"/>
                      </a:lnTo>
                      <a:close/>
                    </a:path>
                  </a:pathLst>
                </a:custGeom>
                <a:solidFill>
                  <a:srgbClr val="EA621F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8" name="Freeform 7"/>
                <p:cNvSpPr>
                  <a:spLocks/>
                </p:cNvSpPr>
                <p:nvPr/>
              </p:nvSpPr>
              <p:spPr bwMode="auto">
                <a:xfrm rot="900000">
                  <a:off x="6569894" y="1834202"/>
                  <a:ext cx="1438275" cy="1439863"/>
                </a:xfrm>
                <a:custGeom>
                  <a:avLst/>
                  <a:gdLst>
                    <a:gd name="T0" fmla="*/ 7553 w 7553"/>
                    <a:gd name="T1" fmla="*/ 4487 h 7552"/>
                    <a:gd name="T2" fmla="*/ 3065 w 7553"/>
                    <a:gd name="T3" fmla="*/ 0 h 7552"/>
                    <a:gd name="T4" fmla="*/ 0 w 7553"/>
                    <a:gd name="T5" fmla="*/ 5308 h 7552"/>
                    <a:gd name="T6" fmla="*/ 2244 w 7553"/>
                    <a:gd name="T7" fmla="*/ 7552 h 7552"/>
                    <a:gd name="T8" fmla="*/ 7553 w 7553"/>
                    <a:gd name="T9" fmla="*/ 4487 h 75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53" h="7552">
                      <a:moveTo>
                        <a:pt x="7553" y="4487"/>
                      </a:moveTo>
                      <a:cubicBezTo>
                        <a:pt x="6477" y="2623"/>
                        <a:pt x="4929" y="1076"/>
                        <a:pt x="3065" y="0"/>
                      </a:cubicBezTo>
                      <a:lnTo>
                        <a:pt x="0" y="5308"/>
                      </a:lnTo>
                      <a:cubicBezTo>
                        <a:pt x="932" y="5846"/>
                        <a:pt x="1706" y="6620"/>
                        <a:pt x="2244" y="7552"/>
                      </a:cubicBezTo>
                      <a:lnTo>
                        <a:pt x="7553" y="4487"/>
                      </a:lnTo>
                      <a:close/>
                    </a:path>
                  </a:pathLst>
                </a:custGeom>
                <a:solidFill>
                  <a:srgbClr val="F18E1C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" name="Freeform 8"/>
                <p:cNvSpPr>
                  <a:spLocks/>
                </p:cNvSpPr>
                <p:nvPr/>
              </p:nvSpPr>
              <p:spPr bwMode="auto">
                <a:xfrm rot="900000">
                  <a:off x="6797996" y="2761067"/>
                  <a:ext cx="1323975" cy="1168400"/>
                </a:xfrm>
                <a:custGeom>
                  <a:avLst/>
                  <a:gdLst>
                    <a:gd name="T0" fmla="*/ 6951 w 6951"/>
                    <a:gd name="T1" fmla="*/ 6130 h 6130"/>
                    <a:gd name="T2" fmla="*/ 5309 w 6951"/>
                    <a:gd name="T3" fmla="*/ 0 h 6130"/>
                    <a:gd name="T4" fmla="*/ 0 w 6951"/>
                    <a:gd name="T5" fmla="*/ 3065 h 6130"/>
                    <a:gd name="T6" fmla="*/ 821 w 6951"/>
                    <a:gd name="T7" fmla="*/ 6130 h 6130"/>
                    <a:gd name="T8" fmla="*/ 6951 w 6951"/>
                    <a:gd name="T9" fmla="*/ 6130 h 6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51" h="6130">
                      <a:moveTo>
                        <a:pt x="6951" y="6130"/>
                      </a:moveTo>
                      <a:cubicBezTo>
                        <a:pt x="6951" y="3978"/>
                        <a:pt x="6385" y="1864"/>
                        <a:pt x="5309" y="0"/>
                      </a:cubicBezTo>
                      <a:lnTo>
                        <a:pt x="0" y="3065"/>
                      </a:lnTo>
                      <a:cubicBezTo>
                        <a:pt x="538" y="3997"/>
                        <a:pt x="821" y="5054"/>
                        <a:pt x="821" y="6130"/>
                      </a:cubicBezTo>
                      <a:lnTo>
                        <a:pt x="6951" y="6130"/>
                      </a:lnTo>
                      <a:close/>
                    </a:path>
                  </a:pathLst>
                </a:custGeom>
                <a:solidFill>
                  <a:srgbClr val="FDC60B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" name="Freeform 9"/>
                <p:cNvSpPr>
                  <a:spLocks/>
                </p:cNvSpPr>
                <p:nvPr/>
              </p:nvSpPr>
              <p:spPr bwMode="auto">
                <a:xfrm rot="900000">
                  <a:off x="6495797" y="3889681"/>
                  <a:ext cx="1323975" cy="1166813"/>
                </a:xfrm>
                <a:custGeom>
                  <a:avLst/>
                  <a:gdLst>
                    <a:gd name="T0" fmla="*/ 5309 w 6951"/>
                    <a:gd name="T1" fmla="*/ 6130 h 6130"/>
                    <a:gd name="T2" fmla="*/ 6951 w 6951"/>
                    <a:gd name="T3" fmla="*/ 0 h 6130"/>
                    <a:gd name="T4" fmla="*/ 821 w 6951"/>
                    <a:gd name="T5" fmla="*/ 0 h 6130"/>
                    <a:gd name="T6" fmla="*/ 0 w 6951"/>
                    <a:gd name="T7" fmla="*/ 3065 h 6130"/>
                    <a:gd name="T8" fmla="*/ 5309 w 6951"/>
                    <a:gd name="T9" fmla="*/ 6130 h 6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51" h="6130">
                      <a:moveTo>
                        <a:pt x="5309" y="6130"/>
                      </a:moveTo>
                      <a:cubicBezTo>
                        <a:pt x="6385" y="4267"/>
                        <a:pt x="6951" y="2152"/>
                        <a:pt x="6951" y="0"/>
                      </a:cubicBezTo>
                      <a:lnTo>
                        <a:pt x="821" y="0"/>
                      </a:lnTo>
                      <a:cubicBezTo>
                        <a:pt x="821" y="1076"/>
                        <a:pt x="538" y="2133"/>
                        <a:pt x="0" y="3065"/>
                      </a:cubicBezTo>
                      <a:lnTo>
                        <a:pt x="5309" y="6130"/>
                      </a:lnTo>
                      <a:close/>
                    </a:path>
                  </a:pathLst>
                </a:custGeom>
                <a:solidFill>
                  <a:srgbClr val="F4E50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" name="Freeform 10"/>
                <p:cNvSpPr>
                  <a:spLocks/>
                </p:cNvSpPr>
                <p:nvPr/>
              </p:nvSpPr>
              <p:spPr bwMode="auto">
                <a:xfrm rot="900000">
                  <a:off x="5895237" y="4352057"/>
                  <a:ext cx="1438275" cy="1439863"/>
                </a:xfrm>
                <a:custGeom>
                  <a:avLst/>
                  <a:gdLst>
                    <a:gd name="T0" fmla="*/ 3065 w 7553"/>
                    <a:gd name="T1" fmla="*/ 7553 h 7553"/>
                    <a:gd name="T2" fmla="*/ 7553 w 7553"/>
                    <a:gd name="T3" fmla="*/ 3065 h 7553"/>
                    <a:gd name="T4" fmla="*/ 2244 w 7553"/>
                    <a:gd name="T5" fmla="*/ 0 h 7553"/>
                    <a:gd name="T6" fmla="*/ 0 w 7553"/>
                    <a:gd name="T7" fmla="*/ 2244 h 7553"/>
                    <a:gd name="T8" fmla="*/ 3065 w 7553"/>
                    <a:gd name="T9" fmla="*/ 7553 h 75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53" h="7553">
                      <a:moveTo>
                        <a:pt x="3065" y="7553"/>
                      </a:moveTo>
                      <a:cubicBezTo>
                        <a:pt x="4929" y="6477"/>
                        <a:pt x="6477" y="4929"/>
                        <a:pt x="7553" y="3065"/>
                      </a:cubicBezTo>
                      <a:lnTo>
                        <a:pt x="2244" y="0"/>
                      </a:lnTo>
                      <a:cubicBezTo>
                        <a:pt x="1706" y="932"/>
                        <a:pt x="932" y="1706"/>
                        <a:pt x="0" y="2244"/>
                      </a:cubicBezTo>
                      <a:lnTo>
                        <a:pt x="3065" y="7553"/>
                      </a:lnTo>
                      <a:close/>
                    </a:path>
                  </a:pathLst>
                </a:custGeom>
                <a:solidFill>
                  <a:srgbClr val="8CBB26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" name="Freeform 11"/>
                <p:cNvSpPr>
                  <a:spLocks/>
                </p:cNvSpPr>
                <p:nvPr/>
              </p:nvSpPr>
              <p:spPr bwMode="auto">
                <a:xfrm rot="900000">
                  <a:off x="5239602" y="4581924"/>
                  <a:ext cx="1168400" cy="1323975"/>
                </a:xfrm>
                <a:custGeom>
                  <a:avLst/>
                  <a:gdLst>
                    <a:gd name="T0" fmla="*/ 0 w 6130"/>
                    <a:gd name="T1" fmla="*/ 6951 h 6951"/>
                    <a:gd name="T2" fmla="*/ 6130 w 6130"/>
                    <a:gd name="T3" fmla="*/ 5309 h 6951"/>
                    <a:gd name="T4" fmla="*/ 3065 w 6130"/>
                    <a:gd name="T5" fmla="*/ 0 h 6951"/>
                    <a:gd name="T6" fmla="*/ 0 w 6130"/>
                    <a:gd name="T7" fmla="*/ 821 h 6951"/>
                    <a:gd name="T8" fmla="*/ 0 w 6130"/>
                    <a:gd name="T9" fmla="*/ 6951 h 69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30" h="6951">
                      <a:moveTo>
                        <a:pt x="0" y="6951"/>
                      </a:moveTo>
                      <a:cubicBezTo>
                        <a:pt x="2152" y="6951"/>
                        <a:pt x="4267" y="6385"/>
                        <a:pt x="6130" y="5309"/>
                      </a:cubicBezTo>
                      <a:lnTo>
                        <a:pt x="3065" y="0"/>
                      </a:lnTo>
                      <a:cubicBezTo>
                        <a:pt x="2133" y="538"/>
                        <a:pt x="1076" y="821"/>
                        <a:pt x="0" y="821"/>
                      </a:cubicBezTo>
                      <a:lnTo>
                        <a:pt x="0" y="6951"/>
                      </a:lnTo>
                      <a:close/>
                    </a:path>
                  </a:pathLst>
                </a:custGeom>
                <a:solidFill>
                  <a:srgbClr val="01824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00FF01"/>
                    </a:solidFill>
                  </a:endParaRPr>
                </a:p>
              </p:txBody>
            </p:sp>
            <p:sp>
              <p:nvSpPr>
                <p:cNvPr id="33" name="Freeform 12"/>
                <p:cNvSpPr>
                  <a:spLocks/>
                </p:cNvSpPr>
                <p:nvPr/>
              </p:nvSpPr>
              <p:spPr bwMode="auto">
                <a:xfrm rot="900000">
                  <a:off x="4111014" y="4279520"/>
                  <a:ext cx="1168400" cy="1323975"/>
                </a:xfrm>
                <a:custGeom>
                  <a:avLst/>
                  <a:gdLst>
                    <a:gd name="T0" fmla="*/ 0 w 6130"/>
                    <a:gd name="T1" fmla="*/ 5309 h 6951"/>
                    <a:gd name="T2" fmla="*/ 6130 w 6130"/>
                    <a:gd name="T3" fmla="*/ 6951 h 6951"/>
                    <a:gd name="T4" fmla="*/ 6130 w 6130"/>
                    <a:gd name="T5" fmla="*/ 821 h 6951"/>
                    <a:gd name="T6" fmla="*/ 3065 w 6130"/>
                    <a:gd name="T7" fmla="*/ 0 h 6951"/>
                    <a:gd name="T8" fmla="*/ 0 w 6130"/>
                    <a:gd name="T9" fmla="*/ 5309 h 69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30" h="6951">
                      <a:moveTo>
                        <a:pt x="0" y="5309"/>
                      </a:moveTo>
                      <a:cubicBezTo>
                        <a:pt x="1864" y="6385"/>
                        <a:pt x="3978" y="6951"/>
                        <a:pt x="6130" y="6951"/>
                      </a:cubicBezTo>
                      <a:lnTo>
                        <a:pt x="6130" y="821"/>
                      </a:lnTo>
                      <a:cubicBezTo>
                        <a:pt x="5054" y="821"/>
                        <a:pt x="3997" y="538"/>
                        <a:pt x="3065" y="0"/>
                      </a:cubicBezTo>
                      <a:lnTo>
                        <a:pt x="0" y="5309"/>
                      </a:lnTo>
                      <a:close/>
                    </a:path>
                  </a:pathLst>
                </a:custGeom>
                <a:solidFill>
                  <a:srgbClr val="0696BB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0" name="Freeform 13"/>
                <p:cNvSpPr>
                  <a:spLocks/>
                </p:cNvSpPr>
                <p:nvPr/>
              </p:nvSpPr>
              <p:spPr bwMode="auto">
                <a:xfrm rot="900000">
                  <a:off x="3377382" y="3677399"/>
                  <a:ext cx="1438275" cy="1439863"/>
                </a:xfrm>
                <a:custGeom>
                  <a:avLst/>
                  <a:gdLst>
                    <a:gd name="T0" fmla="*/ 0 w 7552"/>
                    <a:gd name="T1" fmla="*/ 3065 h 7553"/>
                    <a:gd name="T2" fmla="*/ 4487 w 7552"/>
                    <a:gd name="T3" fmla="*/ 7553 h 7553"/>
                    <a:gd name="T4" fmla="*/ 7552 w 7552"/>
                    <a:gd name="T5" fmla="*/ 2244 h 7553"/>
                    <a:gd name="T6" fmla="*/ 5309 w 7552"/>
                    <a:gd name="T7" fmla="*/ 0 h 7553"/>
                    <a:gd name="T8" fmla="*/ 0 w 7552"/>
                    <a:gd name="T9" fmla="*/ 3065 h 75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52" h="7553">
                      <a:moveTo>
                        <a:pt x="0" y="3065"/>
                      </a:moveTo>
                      <a:cubicBezTo>
                        <a:pt x="1076" y="4929"/>
                        <a:pt x="2623" y="6477"/>
                        <a:pt x="4487" y="7553"/>
                      </a:cubicBezTo>
                      <a:lnTo>
                        <a:pt x="7552" y="2244"/>
                      </a:lnTo>
                      <a:cubicBezTo>
                        <a:pt x="6620" y="1706"/>
                        <a:pt x="5847" y="932"/>
                        <a:pt x="5309" y="0"/>
                      </a:cubicBezTo>
                      <a:lnTo>
                        <a:pt x="0" y="3065"/>
                      </a:lnTo>
                      <a:close/>
                    </a:path>
                  </a:pathLst>
                </a:custGeom>
                <a:solidFill>
                  <a:srgbClr val="2A71B0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" name="Freeform 14"/>
                <p:cNvSpPr>
                  <a:spLocks/>
                </p:cNvSpPr>
                <p:nvPr/>
              </p:nvSpPr>
              <p:spPr bwMode="auto">
                <a:xfrm rot="900000">
                  <a:off x="3263375" y="3023556"/>
                  <a:ext cx="1323975" cy="1166813"/>
                </a:xfrm>
                <a:custGeom>
                  <a:avLst/>
                  <a:gdLst>
                    <a:gd name="T0" fmla="*/ 0 w 6952"/>
                    <a:gd name="T1" fmla="*/ 0 h 6130"/>
                    <a:gd name="T2" fmla="*/ 1643 w 6952"/>
                    <a:gd name="T3" fmla="*/ 6130 h 6130"/>
                    <a:gd name="T4" fmla="*/ 6952 w 6952"/>
                    <a:gd name="T5" fmla="*/ 3065 h 6130"/>
                    <a:gd name="T6" fmla="*/ 6130 w 6952"/>
                    <a:gd name="T7" fmla="*/ 0 h 6130"/>
                    <a:gd name="T8" fmla="*/ 0 w 6952"/>
                    <a:gd name="T9" fmla="*/ 0 h 6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52" h="6130">
                      <a:moveTo>
                        <a:pt x="0" y="0"/>
                      </a:moveTo>
                      <a:cubicBezTo>
                        <a:pt x="0" y="2152"/>
                        <a:pt x="567" y="4267"/>
                        <a:pt x="1643" y="6130"/>
                      </a:cubicBezTo>
                      <a:lnTo>
                        <a:pt x="6952" y="3065"/>
                      </a:lnTo>
                      <a:cubicBezTo>
                        <a:pt x="6414" y="2133"/>
                        <a:pt x="6130" y="1076"/>
                        <a:pt x="6130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44E99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2" name="Freeform 15"/>
                <p:cNvSpPr>
                  <a:spLocks/>
                </p:cNvSpPr>
                <p:nvPr/>
              </p:nvSpPr>
              <p:spPr bwMode="auto">
                <a:xfrm rot="900000">
                  <a:off x="3565573" y="1894942"/>
                  <a:ext cx="1323975" cy="1168400"/>
                </a:xfrm>
                <a:custGeom>
                  <a:avLst/>
                  <a:gdLst>
                    <a:gd name="T0" fmla="*/ 3285 w 13903"/>
                    <a:gd name="T1" fmla="*/ 0 h 12260"/>
                    <a:gd name="T2" fmla="*/ 0 w 13903"/>
                    <a:gd name="T3" fmla="*/ 12260 h 12260"/>
                    <a:gd name="T4" fmla="*/ 12260 w 13903"/>
                    <a:gd name="T5" fmla="*/ 12260 h 12260"/>
                    <a:gd name="T6" fmla="*/ 13903 w 13903"/>
                    <a:gd name="T7" fmla="*/ 6130 h 12260"/>
                    <a:gd name="T8" fmla="*/ 3285 w 13903"/>
                    <a:gd name="T9" fmla="*/ 0 h 12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903" h="12260">
                      <a:moveTo>
                        <a:pt x="3285" y="0"/>
                      </a:moveTo>
                      <a:cubicBezTo>
                        <a:pt x="1133" y="3727"/>
                        <a:pt x="0" y="7956"/>
                        <a:pt x="0" y="12260"/>
                      </a:cubicBezTo>
                      <a:lnTo>
                        <a:pt x="12260" y="12260"/>
                      </a:lnTo>
                      <a:cubicBezTo>
                        <a:pt x="12260" y="10108"/>
                        <a:pt x="12827" y="7994"/>
                        <a:pt x="13903" y="6130"/>
                      </a:cubicBezTo>
                      <a:lnTo>
                        <a:pt x="3285" y="0"/>
                      </a:lnTo>
                      <a:close/>
                    </a:path>
                  </a:pathLst>
                </a:custGeom>
                <a:solidFill>
                  <a:srgbClr val="6D398B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3" name="Freeform 16"/>
                <p:cNvSpPr>
                  <a:spLocks/>
                </p:cNvSpPr>
                <p:nvPr/>
              </p:nvSpPr>
              <p:spPr bwMode="auto">
                <a:xfrm rot="900000">
                  <a:off x="4052040" y="1159545"/>
                  <a:ext cx="1438275" cy="1439863"/>
                </a:xfrm>
                <a:custGeom>
                  <a:avLst/>
                  <a:gdLst>
                    <a:gd name="T0" fmla="*/ 4487 w 7552"/>
                    <a:gd name="T1" fmla="*/ 0 h 7552"/>
                    <a:gd name="T2" fmla="*/ 0 w 7552"/>
                    <a:gd name="T3" fmla="*/ 4487 h 7552"/>
                    <a:gd name="T4" fmla="*/ 5309 w 7552"/>
                    <a:gd name="T5" fmla="*/ 7552 h 7552"/>
                    <a:gd name="T6" fmla="*/ 7552 w 7552"/>
                    <a:gd name="T7" fmla="*/ 5308 h 7552"/>
                    <a:gd name="T8" fmla="*/ 4487 w 7552"/>
                    <a:gd name="T9" fmla="*/ 0 h 75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52" h="7552">
                      <a:moveTo>
                        <a:pt x="4487" y="0"/>
                      </a:moveTo>
                      <a:cubicBezTo>
                        <a:pt x="2623" y="1076"/>
                        <a:pt x="1076" y="2623"/>
                        <a:pt x="0" y="4487"/>
                      </a:cubicBezTo>
                      <a:lnTo>
                        <a:pt x="5309" y="7552"/>
                      </a:lnTo>
                      <a:cubicBezTo>
                        <a:pt x="5847" y="6620"/>
                        <a:pt x="6620" y="5847"/>
                        <a:pt x="7552" y="5308"/>
                      </a:cubicBezTo>
                      <a:lnTo>
                        <a:pt x="4487" y="0"/>
                      </a:lnTo>
                      <a:close/>
                    </a:path>
                  </a:pathLst>
                </a:custGeom>
                <a:solidFill>
                  <a:srgbClr val="C4037D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" name="Freeform 17"/>
                <p:cNvSpPr>
                  <a:spLocks/>
                </p:cNvSpPr>
                <p:nvPr/>
              </p:nvSpPr>
              <p:spPr bwMode="auto">
                <a:xfrm rot="900000">
                  <a:off x="4977550" y="1045564"/>
                  <a:ext cx="1168400" cy="1323975"/>
                </a:xfrm>
                <a:custGeom>
                  <a:avLst/>
                  <a:gdLst>
                    <a:gd name="T0" fmla="*/ 6130 w 6130"/>
                    <a:gd name="T1" fmla="*/ 0 h 6951"/>
                    <a:gd name="T2" fmla="*/ 0 w 6130"/>
                    <a:gd name="T3" fmla="*/ 1643 h 6951"/>
                    <a:gd name="T4" fmla="*/ 3065 w 6130"/>
                    <a:gd name="T5" fmla="*/ 6951 h 6951"/>
                    <a:gd name="T6" fmla="*/ 6130 w 6130"/>
                    <a:gd name="T7" fmla="*/ 6130 h 6951"/>
                    <a:gd name="T8" fmla="*/ 6130 w 6130"/>
                    <a:gd name="T9" fmla="*/ 0 h 69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30" h="6951">
                      <a:moveTo>
                        <a:pt x="6130" y="0"/>
                      </a:moveTo>
                      <a:cubicBezTo>
                        <a:pt x="3978" y="0"/>
                        <a:pt x="1864" y="567"/>
                        <a:pt x="0" y="1643"/>
                      </a:cubicBezTo>
                      <a:lnTo>
                        <a:pt x="3065" y="6951"/>
                      </a:lnTo>
                      <a:cubicBezTo>
                        <a:pt x="3997" y="6413"/>
                        <a:pt x="5054" y="6130"/>
                        <a:pt x="6130" y="6130"/>
                      </a:cubicBezTo>
                      <a:lnTo>
                        <a:pt x="6130" y="0"/>
                      </a:lnTo>
                      <a:close/>
                    </a:path>
                  </a:pathLst>
                </a:custGeom>
                <a:solidFill>
                  <a:srgbClr val="E32322"/>
                </a:solidFill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22" name="组合 21"/>
              <p:cNvGrpSpPr/>
              <p:nvPr/>
            </p:nvGrpSpPr>
            <p:grpSpPr>
              <a:xfrm rot="19800000">
                <a:off x="3331016" y="935019"/>
                <a:ext cx="540000" cy="2373766"/>
                <a:chOff x="3331016" y="935019"/>
                <a:chExt cx="540000" cy="2373766"/>
              </a:xfrm>
            </p:grpSpPr>
            <p:sp>
              <p:nvSpPr>
                <p:cNvPr id="23" name="等腰三角形 22"/>
                <p:cNvSpPr/>
                <p:nvPr/>
              </p:nvSpPr>
              <p:spPr>
                <a:xfrm>
                  <a:off x="3331016" y="2120785"/>
                  <a:ext cx="540000" cy="1188000"/>
                </a:xfrm>
                <a:prstGeom prst="triangle">
                  <a:avLst/>
                </a:prstGeom>
                <a:solidFill>
                  <a:srgbClr val="8CBB26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" name="等腰三角形 23"/>
                <p:cNvSpPr/>
                <p:nvPr/>
              </p:nvSpPr>
              <p:spPr>
                <a:xfrm flipV="1">
                  <a:off x="3331016" y="935019"/>
                  <a:ext cx="540000" cy="1188000"/>
                </a:xfrm>
                <a:prstGeom prst="triangle">
                  <a:avLst/>
                </a:prstGeom>
                <a:solidFill>
                  <a:srgbClr val="C4037D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63" name="组合 62"/>
          <p:cNvGrpSpPr/>
          <p:nvPr/>
        </p:nvGrpSpPr>
        <p:grpSpPr>
          <a:xfrm>
            <a:off x="4811161" y="5477015"/>
            <a:ext cx="2924628" cy="812800"/>
            <a:chOff x="1691672" y="5283200"/>
            <a:chExt cx="2924628" cy="812800"/>
          </a:xfrm>
        </p:grpSpPr>
        <p:sp>
          <p:nvSpPr>
            <p:cNvPr id="64" name="矩形 63"/>
            <p:cNvSpPr/>
            <p:nvPr/>
          </p:nvSpPr>
          <p:spPr>
            <a:xfrm>
              <a:off x="1691672" y="5283200"/>
              <a:ext cx="2924628" cy="812800"/>
            </a:xfrm>
            <a:prstGeom prst="rect">
              <a:avLst/>
            </a:prstGeom>
            <a:solidFill>
              <a:srgbClr val="7DB1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1754510" y="5311035"/>
              <a:ext cx="2798952" cy="710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600" dirty="0" smtClean="0">
                  <a:solidFill>
                    <a:schemeClr val="bg1"/>
                  </a:solidFill>
                </a:rPr>
                <a:t>对比色搭配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225" y="2164886"/>
            <a:ext cx="2989680" cy="2724686"/>
          </a:xfrm>
          <a:prstGeom prst="rect">
            <a:avLst/>
          </a:prstGeom>
        </p:spPr>
      </p:pic>
      <p:grpSp>
        <p:nvGrpSpPr>
          <p:cNvPr id="66" name="组合 65"/>
          <p:cNvGrpSpPr/>
          <p:nvPr/>
        </p:nvGrpSpPr>
        <p:grpSpPr>
          <a:xfrm>
            <a:off x="8460751" y="5477015"/>
            <a:ext cx="2924628" cy="812800"/>
            <a:chOff x="1691672" y="5283200"/>
            <a:chExt cx="2924628" cy="812800"/>
          </a:xfrm>
        </p:grpSpPr>
        <p:sp>
          <p:nvSpPr>
            <p:cNvPr id="67" name="矩形 66"/>
            <p:cNvSpPr/>
            <p:nvPr/>
          </p:nvSpPr>
          <p:spPr>
            <a:xfrm>
              <a:off x="1691672" y="5283200"/>
              <a:ext cx="2924628" cy="812800"/>
            </a:xfrm>
            <a:prstGeom prst="rect">
              <a:avLst/>
            </a:prstGeom>
            <a:solidFill>
              <a:srgbClr val="7DB1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文本框 67"/>
            <p:cNvSpPr txBox="1"/>
            <p:nvPr/>
          </p:nvSpPr>
          <p:spPr>
            <a:xfrm>
              <a:off x="1754510" y="5311035"/>
              <a:ext cx="2798952" cy="710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600" dirty="0" smtClean="0">
                  <a:solidFill>
                    <a:schemeClr val="bg1"/>
                  </a:solidFill>
                </a:rPr>
                <a:t>照片取色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925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957453" y="1326548"/>
            <a:ext cx="6381875" cy="1887630"/>
            <a:chOff x="4957453" y="1326548"/>
            <a:chExt cx="6381875" cy="1887630"/>
          </a:xfrm>
        </p:grpSpPr>
        <p:sp>
          <p:nvSpPr>
            <p:cNvPr id="8" name="文本框 7"/>
            <p:cNvSpPr txBox="1"/>
            <p:nvPr/>
          </p:nvSpPr>
          <p:spPr>
            <a:xfrm>
              <a:off x="4957453" y="2015015"/>
              <a:ext cx="6381875" cy="10191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5400" dirty="0" smtClean="0">
                  <a:solidFill>
                    <a:srgbClr val="7DB14B"/>
                  </a:solidFill>
                </a:rPr>
                <a:t>听故事  学</a:t>
              </a:r>
              <a:r>
                <a:rPr lang="en-US" altLang="zh-CN" sz="5400" dirty="0" smtClean="0">
                  <a:solidFill>
                    <a:srgbClr val="7DB14B"/>
                  </a:solidFill>
                </a:rPr>
                <a:t>           </a:t>
              </a:r>
              <a:r>
                <a:rPr lang="zh-CN" altLang="en-US" sz="5400" dirty="0" smtClean="0">
                  <a:solidFill>
                    <a:srgbClr val="7DB14B"/>
                  </a:solidFill>
                </a:rPr>
                <a:t>设计</a:t>
              </a:r>
              <a:endParaRPr lang="zh-CN" altLang="en-US" sz="5400" dirty="0">
                <a:solidFill>
                  <a:srgbClr val="7DB14B"/>
                </a:solidFill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8204565" y="1326548"/>
              <a:ext cx="1487850" cy="188763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rgbClr val="7DB1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rgbClr val="7DB14B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8336940" y="2008052"/>
            <a:ext cx="1234825" cy="10230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5400" dirty="0" smtClean="0">
                <a:solidFill>
                  <a:schemeClr val="bg1"/>
                </a:solidFill>
              </a:rPr>
              <a:t>PPT</a:t>
            </a:r>
            <a:endParaRPr lang="zh-CN" altLang="en-US" sz="5400" dirty="0">
              <a:solidFill>
                <a:schemeClr val="bg1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099584" y="3415190"/>
            <a:ext cx="6206509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说明：</a:t>
            </a:r>
            <a:endParaRPr lang="en-US" altLang="zh-CN" sz="2800" b="1" dirty="0" smtClean="0">
              <a:solidFill>
                <a:schemeClr val="tx1">
                  <a:lumMod val="65000"/>
                  <a:lumOff val="3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本书共三篇，此读书笔记仅为其中第一篇内容整理而成。期待更多的读者购买正版图书，</a:t>
            </a: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并</a:t>
            </a:r>
            <a:r>
              <a:rPr lang="zh-CN" altLang="en-US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从此书中得益。</a:t>
            </a:r>
            <a:endParaRPr lang="zh-CN" alt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538270" y="1049867"/>
            <a:ext cx="7179733" cy="4859866"/>
          </a:xfrm>
          <a:prstGeom prst="rect">
            <a:avLst/>
          </a:prstGeom>
          <a:noFill/>
          <a:ln>
            <a:solidFill>
              <a:srgbClr val="7DB1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97" y="711768"/>
            <a:ext cx="4213678" cy="5434465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9571765" y="5329561"/>
            <a:ext cx="1467068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@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大猫菲菲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9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5087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7"/>
          <p:cNvSpPr>
            <a:spLocks noChangeAspect="1" noChangeArrowheads="1" noTextEdit="1"/>
          </p:cNvSpPr>
          <p:nvPr/>
        </p:nvSpPr>
        <p:spPr bwMode="auto">
          <a:xfrm>
            <a:off x="6842125" y="833438"/>
            <a:ext cx="3554413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657882" y="401062"/>
            <a:ext cx="8876237" cy="1154162"/>
          </a:xfrm>
          <a:prstGeom prst="ribbon2">
            <a:avLst>
              <a:gd name="adj1" fmla="val 0"/>
              <a:gd name="adj2" fmla="val 55424"/>
            </a:avLst>
          </a:prstGeom>
          <a:solidFill>
            <a:srgbClr val="7DB14B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6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PPT</a:t>
            </a:r>
            <a:r>
              <a:rPr lang="zh-CN" altLang="en-US" sz="6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设计家族</a:t>
            </a:r>
            <a:endParaRPr lang="zh-CN" altLang="en-US" sz="6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220531" y="2628900"/>
            <a:ext cx="1771819" cy="2247900"/>
            <a:chOff x="1220531" y="2628900"/>
            <a:chExt cx="1771819" cy="2247900"/>
          </a:xfrm>
        </p:grpSpPr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1220531" y="2628900"/>
              <a:ext cx="1771819" cy="224790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rgbClr val="7DB1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629387" y="3524250"/>
              <a:ext cx="954107" cy="1122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dirty="0" smtClean="0">
                  <a:solidFill>
                    <a:schemeClr val="bg1"/>
                  </a:solidFill>
                </a:rPr>
                <a:t>图</a:t>
              </a:r>
              <a:endParaRPr lang="zh-CN" altLang="en-US" sz="6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880237" y="2628900"/>
            <a:ext cx="1771819" cy="2247900"/>
            <a:chOff x="3880237" y="2628900"/>
            <a:chExt cx="1771819" cy="2247900"/>
          </a:xfrm>
        </p:grpSpPr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3880237" y="2628900"/>
              <a:ext cx="1771819" cy="224790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rgbClr val="7DB1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289092" y="3524250"/>
              <a:ext cx="954107" cy="1122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dirty="0">
                  <a:solidFill>
                    <a:schemeClr val="bg1"/>
                  </a:solidFill>
                </a:rPr>
                <a:t>字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539943" y="2628900"/>
            <a:ext cx="1771819" cy="2247900"/>
            <a:chOff x="6539943" y="2628900"/>
            <a:chExt cx="1771819" cy="2247900"/>
          </a:xfrm>
        </p:grpSpPr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6539943" y="2628900"/>
              <a:ext cx="1771819" cy="224790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rgbClr val="7DB1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948798" y="3524250"/>
              <a:ext cx="954107" cy="1122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dirty="0">
                  <a:solidFill>
                    <a:schemeClr val="bg1"/>
                  </a:solidFill>
                </a:rPr>
                <a:t>形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199650" y="2628900"/>
            <a:ext cx="1771819" cy="2247900"/>
            <a:chOff x="9199650" y="2628900"/>
            <a:chExt cx="1771819" cy="2247900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9199650" y="2628900"/>
              <a:ext cx="1771819" cy="224790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rgbClr val="7DB1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608505" y="3524250"/>
              <a:ext cx="954107" cy="1122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dirty="0" smtClean="0">
                  <a:solidFill>
                    <a:schemeClr val="bg1"/>
                  </a:solidFill>
                </a:rPr>
                <a:t>色</a:t>
              </a:r>
              <a:endParaRPr lang="zh-CN" altLang="en-US" sz="6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74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7"/>
          <p:cNvSpPr>
            <a:spLocks noChangeAspect="1" noChangeArrowheads="1" noTextEdit="1"/>
          </p:cNvSpPr>
          <p:nvPr/>
        </p:nvSpPr>
        <p:spPr bwMode="auto">
          <a:xfrm>
            <a:off x="6842125" y="833438"/>
            <a:ext cx="3554413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657882" y="401062"/>
            <a:ext cx="8876237" cy="1154162"/>
          </a:xfrm>
          <a:prstGeom prst="ribbon2">
            <a:avLst>
              <a:gd name="adj1" fmla="val 0"/>
              <a:gd name="adj2" fmla="val 55424"/>
            </a:avLst>
          </a:prstGeom>
          <a:solidFill>
            <a:srgbClr val="7DB14B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6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PPT</a:t>
            </a:r>
            <a:r>
              <a:rPr lang="zh-CN" altLang="en-US" sz="6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设计家族</a:t>
            </a:r>
            <a:endParaRPr lang="zh-CN" altLang="en-US" sz="6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220531" y="2628900"/>
            <a:ext cx="1771819" cy="2247900"/>
            <a:chOff x="1220531" y="2628900"/>
            <a:chExt cx="1771819" cy="2247900"/>
          </a:xfrm>
        </p:grpSpPr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1220531" y="2628900"/>
              <a:ext cx="1771819" cy="224790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rgbClr val="7DB1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629387" y="3524250"/>
              <a:ext cx="954107" cy="1122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dirty="0" smtClean="0">
                  <a:solidFill>
                    <a:schemeClr val="bg1"/>
                  </a:solidFill>
                </a:rPr>
                <a:t>图</a:t>
              </a:r>
              <a:endParaRPr lang="zh-CN" altLang="en-US" sz="6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880237" y="2628900"/>
            <a:ext cx="1771819" cy="2247900"/>
            <a:chOff x="3880237" y="2628900"/>
            <a:chExt cx="1771819" cy="2247900"/>
          </a:xfrm>
        </p:grpSpPr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3880237" y="2628900"/>
              <a:ext cx="1771819" cy="224790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289092" y="3524250"/>
              <a:ext cx="954107" cy="1122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dirty="0">
                  <a:solidFill>
                    <a:schemeClr val="bg1"/>
                  </a:solidFill>
                </a:rPr>
                <a:t>字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539943" y="2628900"/>
            <a:ext cx="1771819" cy="2247900"/>
            <a:chOff x="6539943" y="2628900"/>
            <a:chExt cx="1771819" cy="2247900"/>
          </a:xfrm>
        </p:grpSpPr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6539943" y="2628900"/>
              <a:ext cx="1771819" cy="224790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948798" y="3524250"/>
              <a:ext cx="954107" cy="1122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dirty="0">
                  <a:solidFill>
                    <a:schemeClr val="bg1"/>
                  </a:solidFill>
                </a:rPr>
                <a:t>形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199650" y="2628900"/>
            <a:ext cx="1771819" cy="2247900"/>
            <a:chOff x="9199650" y="2628900"/>
            <a:chExt cx="1771819" cy="2247900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9199650" y="2628900"/>
              <a:ext cx="1771819" cy="224790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608505" y="3524250"/>
              <a:ext cx="954107" cy="1122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dirty="0" smtClean="0">
                  <a:solidFill>
                    <a:schemeClr val="bg1"/>
                  </a:solidFill>
                </a:rPr>
                <a:t>色</a:t>
              </a:r>
              <a:endParaRPr lang="zh-CN" altLang="en-US" sz="6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720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856342" y="1258287"/>
            <a:ext cx="11335658" cy="0"/>
          </a:xfrm>
          <a:prstGeom prst="line">
            <a:avLst/>
          </a:prstGeom>
          <a:ln>
            <a:solidFill>
              <a:srgbClr val="7DB1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97870" y="104767"/>
            <a:ext cx="841888" cy="1168034"/>
            <a:chOff x="297870" y="104767"/>
            <a:chExt cx="841888" cy="1168034"/>
          </a:xfrm>
        </p:grpSpPr>
        <p:sp>
          <p:nvSpPr>
            <p:cNvPr id="3" name="Freeform 9"/>
            <p:cNvSpPr>
              <a:spLocks/>
            </p:cNvSpPr>
            <p:nvPr/>
          </p:nvSpPr>
          <p:spPr bwMode="auto">
            <a:xfrm>
              <a:off x="297870" y="104767"/>
              <a:ext cx="841888" cy="1168034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rgbClr val="7DB1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95649" y="491217"/>
              <a:ext cx="646331" cy="7102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600" dirty="0" smtClean="0">
                  <a:solidFill>
                    <a:schemeClr val="bg1"/>
                  </a:solidFill>
                </a:rPr>
                <a:t>图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464784" y="288021"/>
            <a:ext cx="3262433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dirty="0" smtClean="0">
                <a:solidFill>
                  <a:srgbClr val="7DB14B"/>
                </a:solidFill>
              </a:rPr>
              <a:t>图表的神奇</a:t>
            </a:r>
            <a:endParaRPr lang="zh-CN" altLang="en-US" sz="4800" dirty="0">
              <a:solidFill>
                <a:srgbClr val="7DB14B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926772" y="2291068"/>
            <a:ext cx="8338456" cy="3010249"/>
            <a:chOff x="1313544" y="2291068"/>
            <a:chExt cx="8338456" cy="3010249"/>
          </a:xfrm>
        </p:grpSpPr>
        <p:sp>
          <p:nvSpPr>
            <p:cNvPr id="10" name="文本框 9"/>
            <p:cNvSpPr txBox="1"/>
            <p:nvPr/>
          </p:nvSpPr>
          <p:spPr>
            <a:xfrm>
              <a:off x="1313544" y="2295694"/>
              <a:ext cx="2285999" cy="641586"/>
            </a:xfrm>
            <a:prstGeom prst="rect">
              <a:avLst/>
            </a:prstGeom>
            <a:solidFill>
              <a:srgbClr val="7DB14B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dirty="0" smtClean="0">
                  <a:solidFill>
                    <a:schemeClr val="bg1"/>
                  </a:solidFill>
                </a:rPr>
                <a:t>美化页面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313544" y="3477713"/>
              <a:ext cx="2285999" cy="641586"/>
            </a:xfrm>
            <a:prstGeom prst="rect">
              <a:avLst/>
            </a:prstGeom>
            <a:solidFill>
              <a:srgbClr val="7DB14B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dirty="0" smtClean="0">
                  <a:solidFill>
                    <a:schemeClr val="bg1"/>
                  </a:solidFill>
                </a:rPr>
                <a:t>诠释抽象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13544" y="4659731"/>
              <a:ext cx="2285999" cy="641586"/>
            </a:xfrm>
            <a:prstGeom prst="rect">
              <a:avLst/>
            </a:prstGeom>
            <a:solidFill>
              <a:srgbClr val="7DB14B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dirty="0" smtClean="0">
                  <a:solidFill>
                    <a:schemeClr val="bg1"/>
                  </a:solidFill>
                </a:rPr>
                <a:t>创设情境</a:t>
              </a:r>
              <a:endParaRPr lang="zh-CN" altLang="en-US" sz="3200" dirty="0">
                <a:solidFill>
                  <a:schemeClr val="bg1"/>
                </a:solidFill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4651828" y="2291068"/>
              <a:ext cx="5000172" cy="6415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dirty="0" smtClean="0">
                  <a:solidFill>
                    <a:srgbClr val="7DB14B"/>
                  </a:solidFill>
                </a:rPr>
                <a:t>化枯燥为生动</a:t>
              </a:r>
              <a:endParaRPr lang="zh-CN" altLang="en-US" sz="3200" dirty="0">
                <a:solidFill>
                  <a:srgbClr val="7DB14B"/>
                </a:solidFill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4651828" y="3473087"/>
              <a:ext cx="5000172" cy="6415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dirty="0" smtClean="0">
                  <a:solidFill>
                    <a:srgbClr val="7DB14B"/>
                  </a:solidFill>
                </a:rPr>
                <a:t>化抽象为直观</a:t>
              </a:r>
              <a:endParaRPr lang="zh-CN" altLang="en-US" sz="3200" dirty="0">
                <a:solidFill>
                  <a:srgbClr val="7DB14B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651827" y="4649389"/>
              <a:ext cx="5000172" cy="64158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200" dirty="0" smtClean="0">
                  <a:solidFill>
                    <a:srgbClr val="7DB14B"/>
                  </a:solidFill>
                </a:rPr>
                <a:t>化说教为引导</a:t>
              </a:r>
              <a:endParaRPr lang="zh-CN" altLang="en-US" sz="3200" dirty="0">
                <a:solidFill>
                  <a:srgbClr val="7DB14B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026846" y="2484616"/>
              <a:ext cx="197678" cy="19767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4026846" y="3666635"/>
              <a:ext cx="197678" cy="19767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4026846" y="4853279"/>
              <a:ext cx="197678" cy="19767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8040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856342" y="1258287"/>
            <a:ext cx="11335658" cy="0"/>
          </a:xfrm>
          <a:prstGeom prst="line">
            <a:avLst/>
          </a:prstGeom>
          <a:ln>
            <a:solidFill>
              <a:srgbClr val="7DB1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97870" y="104767"/>
            <a:ext cx="841888" cy="1168034"/>
            <a:chOff x="297870" y="104767"/>
            <a:chExt cx="841888" cy="1168034"/>
          </a:xfrm>
        </p:grpSpPr>
        <p:sp>
          <p:nvSpPr>
            <p:cNvPr id="3" name="Freeform 9"/>
            <p:cNvSpPr>
              <a:spLocks/>
            </p:cNvSpPr>
            <p:nvPr/>
          </p:nvSpPr>
          <p:spPr bwMode="auto">
            <a:xfrm>
              <a:off x="297870" y="104767"/>
              <a:ext cx="841888" cy="1168034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rgbClr val="7DB1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95649" y="491217"/>
              <a:ext cx="646331" cy="7102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600" dirty="0" smtClean="0">
                  <a:solidFill>
                    <a:schemeClr val="bg1"/>
                  </a:solidFill>
                </a:rPr>
                <a:t>图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464782" y="288021"/>
            <a:ext cx="3262433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dirty="0" smtClean="0">
                <a:solidFill>
                  <a:srgbClr val="7DB14B"/>
                </a:solidFill>
              </a:rPr>
              <a:t>配图三部曲</a:t>
            </a:r>
            <a:endParaRPr lang="zh-CN" altLang="en-US" sz="4800" dirty="0">
              <a:solidFill>
                <a:srgbClr val="7DB14B"/>
              </a:solidFill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1162769" y="2415888"/>
            <a:ext cx="3686734" cy="1474693"/>
          </a:xfrm>
          <a:custGeom>
            <a:avLst/>
            <a:gdLst>
              <a:gd name="connsiteX0" fmla="*/ 0 w 3686734"/>
              <a:gd name="connsiteY0" fmla="*/ 0 h 1474693"/>
              <a:gd name="connsiteX1" fmla="*/ 2949388 w 3686734"/>
              <a:gd name="connsiteY1" fmla="*/ 0 h 1474693"/>
              <a:gd name="connsiteX2" fmla="*/ 3686734 w 3686734"/>
              <a:gd name="connsiteY2" fmla="*/ 737347 h 1474693"/>
              <a:gd name="connsiteX3" fmla="*/ 2949388 w 3686734"/>
              <a:gd name="connsiteY3" fmla="*/ 1474693 h 1474693"/>
              <a:gd name="connsiteX4" fmla="*/ 0 w 3686734"/>
              <a:gd name="connsiteY4" fmla="*/ 1474693 h 1474693"/>
              <a:gd name="connsiteX5" fmla="*/ 0 w 3686734"/>
              <a:gd name="connsiteY5" fmla="*/ 0 h 1474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86734" h="1474693">
                <a:moveTo>
                  <a:pt x="0" y="0"/>
                </a:moveTo>
                <a:lnTo>
                  <a:pt x="2949388" y="0"/>
                </a:lnTo>
                <a:lnTo>
                  <a:pt x="3686734" y="737347"/>
                </a:lnTo>
                <a:lnTo>
                  <a:pt x="2949388" y="1474693"/>
                </a:lnTo>
                <a:lnTo>
                  <a:pt x="0" y="1474693"/>
                </a:lnTo>
                <a:lnTo>
                  <a:pt x="0" y="0"/>
                </a:lnTo>
                <a:close/>
              </a:path>
            </a:pathLst>
          </a:custGeom>
          <a:solidFill>
            <a:srgbClr val="7DB14B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04038" tIns="152019" rIns="444683" bIns="152019" numCol="1" spcCol="1270" anchor="ctr" anchorCtr="0">
            <a:noAutofit/>
          </a:bodyPr>
          <a:lstStyle/>
          <a:p>
            <a:pPr lvl="0" algn="ctr" defTabSz="253365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5700" kern="1200"/>
          </a:p>
        </p:txBody>
      </p:sp>
      <p:sp>
        <p:nvSpPr>
          <p:cNvPr id="37" name="任意多边形 36"/>
          <p:cNvSpPr/>
          <p:nvPr/>
        </p:nvSpPr>
        <p:spPr>
          <a:xfrm>
            <a:off x="4247709" y="2415888"/>
            <a:ext cx="3686734" cy="1474693"/>
          </a:xfrm>
          <a:custGeom>
            <a:avLst/>
            <a:gdLst>
              <a:gd name="connsiteX0" fmla="*/ 0 w 3686734"/>
              <a:gd name="connsiteY0" fmla="*/ 0 h 1474693"/>
              <a:gd name="connsiteX1" fmla="*/ 2949388 w 3686734"/>
              <a:gd name="connsiteY1" fmla="*/ 0 h 1474693"/>
              <a:gd name="connsiteX2" fmla="*/ 3686734 w 3686734"/>
              <a:gd name="connsiteY2" fmla="*/ 737347 h 1474693"/>
              <a:gd name="connsiteX3" fmla="*/ 2949388 w 3686734"/>
              <a:gd name="connsiteY3" fmla="*/ 1474693 h 1474693"/>
              <a:gd name="connsiteX4" fmla="*/ 0 w 3686734"/>
              <a:gd name="connsiteY4" fmla="*/ 1474693 h 1474693"/>
              <a:gd name="connsiteX5" fmla="*/ 737347 w 3686734"/>
              <a:gd name="connsiteY5" fmla="*/ 737347 h 1474693"/>
              <a:gd name="connsiteX6" fmla="*/ 0 w 3686734"/>
              <a:gd name="connsiteY6" fmla="*/ 0 h 1474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86734" h="1474693">
                <a:moveTo>
                  <a:pt x="0" y="0"/>
                </a:moveTo>
                <a:lnTo>
                  <a:pt x="2949388" y="0"/>
                </a:lnTo>
                <a:lnTo>
                  <a:pt x="3686734" y="737347"/>
                </a:lnTo>
                <a:lnTo>
                  <a:pt x="2949388" y="1474693"/>
                </a:lnTo>
                <a:lnTo>
                  <a:pt x="0" y="1474693"/>
                </a:lnTo>
                <a:lnTo>
                  <a:pt x="737347" y="73734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376" tIns="152019" rIns="813356" bIns="152019" numCol="1" spcCol="1270" anchor="ctr" anchorCtr="0">
            <a:noAutofit/>
          </a:bodyPr>
          <a:lstStyle/>
          <a:p>
            <a:pPr lvl="0" algn="ctr" defTabSz="253365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5700" kern="1200"/>
          </a:p>
        </p:txBody>
      </p:sp>
      <p:sp>
        <p:nvSpPr>
          <p:cNvPr id="38" name="任意多边形 37"/>
          <p:cNvSpPr/>
          <p:nvPr/>
        </p:nvSpPr>
        <p:spPr>
          <a:xfrm>
            <a:off x="7332649" y="2415888"/>
            <a:ext cx="3686734" cy="1474693"/>
          </a:xfrm>
          <a:custGeom>
            <a:avLst/>
            <a:gdLst>
              <a:gd name="connsiteX0" fmla="*/ 0 w 3686734"/>
              <a:gd name="connsiteY0" fmla="*/ 0 h 1474693"/>
              <a:gd name="connsiteX1" fmla="*/ 2949388 w 3686734"/>
              <a:gd name="connsiteY1" fmla="*/ 0 h 1474693"/>
              <a:gd name="connsiteX2" fmla="*/ 3686734 w 3686734"/>
              <a:gd name="connsiteY2" fmla="*/ 737347 h 1474693"/>
              <a:gd name="connsiteX3" fmla="*/ 2949388 w 3686734"/>
              <a:gd name="connsiteY3" fmla="*/ 1474693 h 1474693"/>
              <a:gd name="connsiteX4" fmla="*/ 0 w 3686734"/>
              <a:gd name="connsiteY4" fmla="*/ 1474693 h 1474693"/>
              <a:gd name="connsiteX5" fmla="*/ 737347 w 3686734"/>
              <a:gd name="connsiteY5" fmla="*/ 737347 h 1474693"/>
              <a:gd name="connsiteX6" fmla="*/ 0 w 3686734"/>
              <a:gd name="connsiteY6" fmla="*/ 0 h 14746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86734" h="1474693">
                <a:moveTo>
                  <a:pt x="0" y="0"/>
                </a:moveTo>
                <a:lnTo>
                  <a:pt x="2949388" y="0"/>
                </a:lnTo>
                <a:lnTo>
                  <a:pt x="3686734" y="737347"/>
                </a:lnTo>
                <a:lnTo>
                  <a:pt x="2949388" y="1474693"/>
                </a:lnTo>
                <a:lnTo>
                  <a:pt x="0" y="1474693"/>
                </a:lnTo>
                <a:lnTo>
                  <a:pt x="737347" y="737347"/>
                </a:lnTo>
                <a:lnTo>
                  <a:pt x="0" y="0"/>
                </a:lnTo>
                <a:close/>
              </a:path>
            </a:pathLst>
          </a:custGeom>
          <a:solidFill>
            <a:srgbClr val="7DB14B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5376" tIns="152019" rIns="813356" bIns="152019" numCol="1" spcCol="1270" anchor="ctr" anchorCtr="0">
            <a:noAutofit/>
          </a:bodyPr>
          <a:lstStyle/>
          <a:p>
            <a:pPr lvl="0" algn="ctr" defTabSz="253365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5700" kern="1200"/>
          </a:p>
        </p:txBody>
      </p:sp>
      <p:sp>
        <p:nvSpPr>
          <p:cNvPr id="39" name="文本框 38"/>
          <p:cNvSpPr txBox="1"/>
          <p:nvPr/>
        </p:nvSpPr>
        <p:spPr>
          <a:xfrm>
            <a:off x="1863137" y="2860845"/>
            <a:ext cx="2285999" cy="778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000" dirty="0" smtClean="0">
                <a:solidFill>
                  <a:schemeClr val="bg1"/>
                </a:solidFill>
              </a:rPr>
              <a:t>联想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948077" y="2860845"/>
            <a:ext cx="2285999" cy="778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000" dirty="0" smtClean="0">
                <a:solidFill>
                  <a:srgbClr val="7DB14B"/>
                </a:solidFill>
              </a:rPr>
              <a:t>搜索</a:t>
            </a:r>
            <a:endParaRPr lang="zh-CN" altLang="en-US" sz="4000" dirty="0">
              <a:solidFill>
                <a:srgbClr val="7DB14B"/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033017" y="2860845"/>
            <a:ext cx="2285999" cy="778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000" dirty="0" smtClean="0">
                <a:solidFill>
                  <a:schemeClr val="bg1"/>
                </a:solidFill>
              </a:rPr>
              <a:t>修整</a:t>
            </a:r>
            <a:endParaRPr lang="zh-CN" altLang="en-US" sz="4000" dirty="0">
              <a:solidFill>
                <a:schemeClr val="bg1"/>
              </a:solidFill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1863137" y="4028202"/>
            <a:ext cx="1704313" cy="1865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写实联想</a:t>
            </a:r>
            <a:endParaRPr lang="en-US" altLang="zh-CN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类比联想</a:t>
            </a:r>
            <a:endParaRPr lang="en-US" altLang="zh-CN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跳跃联想</a:t>
            </a:r>
            <a:endParaRPr lang="en-US" altLang="zh-CN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en-US" altLang="zh-CN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BBB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法则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093498" y="4028202"/>
            <a:ext cx="1704313" cy="14219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专业图库</a:t>
            </a:r>
            <a:endParaRPr lang="en-US" altLang="zh-CN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个人图集</a:t>
            </a:r>
            <a:endParaRPr lang="en-US" altLang="zh-CN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原创手绘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323859" y="4028202"/>
            <a:ext cx="2012089" cy="1865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修改颜色</a:t>
            </a:r>
            <a:endParaRPr lang="en-US" altLang="zh-CN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去除背景</a:t>
            </a:r>
            <a:endParaRPr lang="en-US" altLang="zh-CN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快速去水印</a:t>
            </a:r>
            <a:endParaRPr lang="en-US" altLang="zh-CN" sz="24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小图变大图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67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7"/>
          <p:cNvSpPr>
            <a:spLocks noChangeAspect="1" noChangeArrowheads="1" noTextEdit="1"/>
          </p:cNvSpPr>
          <p:nvPr/>
        </p:nvSpPr>
        <p:spPr bwMode="auto">
          <a:xfrm>
            <a:off x="6842125" y="833438"/>
            <a:ext cx="3554413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657882" y="401062"/>
            <a:ext cx="8876237" cy="1154162"/>
          </a:xfrm>
          <a:prstGeom prst="ribbon2">
            <a:avLst>
              <a:gd name="adj1" fmla="val 0"/>
              <a:gd name="adj2" fmla="val 55424"/>
            </a:avLst>
          </a:prstGeom>
          <a:solidFill>
            <a:srgbClr val="7DB14B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6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PPT</a:t>
            </a:r>
            <a:r>
              <a:rPr lang="zh-CN" altLang="en-US" sz="6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设计家族</a:t>
            </a:r>
            <a:endParaRPr lang="zh-CN" altLang="en-US" sz="6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220531" y="2628900"/>
            <a:ext cx="1771819" cy="2247900"/>
            <a:chOff x="1220531" y="2628900"/>
            <a:chExt cx="1771819" cy="2247900"/>
          </a:xfrm>
        </p:grpSpPr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1220531" y="2628900"/>
              <a:ext cx="1771819" cy="224790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629387" y="3524250"/>
              <a:ext cx="954107" cy="1122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dirty="0" smtClean="0">
                  <a:solidFill>
                    <a:schemeClr val="bg1"/>
                  </a:solidFill>
                </a:rPr>
                <a:t>图</a:t>
              </a:r>
              <a:endParaRPr lang="zh-CN" altLang="en-US" sz="6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880237" y="2628900"/>
            <a:ext cx="1771819" cy="2247900"/>
            <a:chOff x="3880237" y="2628900"/>
            <a:chExt cx="1771819" cy="2247900"/>
          </a:xfrm>
        </p:grpSpPr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3880237" y="2628900"/>
              <a:ext cx="1771819" cy="224790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rgbClr val="7DB1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289092" y="3524250"/>
              <a:ext cx="954107" cy="1122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dirty="0">
                  <a:solidFill>
                    <a:schemeClr val="bg1"/>
                  </a:solidFill>
                </a:rPr>
                <a:t>字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539943" y="2628900"/>
            <a:ext cx="1771819" cy="2247900"/>
            <a:chOff x="6539943" y="2628900"/>
            <a:chExt cx="1771819" cy="2247900"/>
          </a:xfrm>
        </p:grpSpPr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6539943" y="2628900"/>
              <a:ext cx="1771819" cy="224790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948798" y="3524250"/>
              <a:ext cx="954107" cy="1122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dirty="0">
                  <a:solidFill>
                    <a:schemeClr val="bg1"/>
                  </a:solidFill>
                </a:rPr>
                <a:t>形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199650" y="2628900"/>
            <a:ext cx="1771819" cy="2247900"/>
            <a:chOff x="9199650" y="2628900"/>
            <a:chExt cx="1771819" cy="2247900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9199650" y="2628900"/>
              <a:ext cx="1771819" cy="224790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608505" y="3524250"/>
              <a:ext cx="954107" cy="1122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dirty="0" smtClean="0">
                  <a:solidFill>
                    <a:schemeClr val="bg1"/>
                  </a:solidFill>
                </a:rPr>
                <a:t>色</a:t>
              </a:r>
              <a:endParaRPr lang="zh-CN" altLang="en-US" sz="6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047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856342" y="1258287"/>
            <a:ext cx="11335658" cy="0"/>
          </a:xfrm>
          <a:prstGeom prst="line">
            <a:avLst/>
          </a:prstGeom>
          <a:ln>
            <a:solidFill>
              <a:srgbClr val="7DB1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97870" y="104767"/>
            <a:ext cx="841888" cy="1168034"/>
            <a:chOff x="297870" y="104767"/>
            <a:chExt cx="841888" cy="1168034"/>
          </a:xfrm>
        </p:grpSpPr>
        <p:sp>
          <p:nvSpPr>
            <p:cNvPr id="3" name="Freeform 9"/>
            <p:cNvSpPr>
              <a:spLocks/>
            </p:cNvSpPr>
            <p:nvPr/>
          </p:nvSpPr>
          <p:spPr bwMode="auto">
            <a:xfrm>
              <a:off x="297870" y="104767"/>
              <a:ext cx="841888" cy="1168034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rgbClr val="7DB1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95649" y="491217"/>
              <a:ext cx="646331" cy="7102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600" dirty="0">
                  <a:solidFill>
                    <a:schemeClr val="bg1"/>
                  </a:solidFill>
                </a:rPr>
                <a:t>字</a:t>
              </a: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772560" y="288021"/>
            <a:ext cx="2646879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dirty="0" smtClean="0">
                <a:solidFill>
                  <a:srgbClr val="7DB14B"/>
                </a:solidFill>
              </a:rPr>
              <a:t>认识字体</a:t>
            </a:r>
            <a:endParaRPr lang="zh-CN" altLang="en-US" sz="4800" dirty="0">
              <a:solidFill>
                <a:srgbClr val="7DB14B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244601" y="2383805"/>
            <a:ext cx="3153564" cy="572914"/>
          </a:xfrm>
          <a:prstGeom prst="rect">
            <a:avLst/>
          </a:prstGeom>
          <a:solidFill>
            <a:srgbClr val="7DB14B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</a:rPr>
              <a:t>最利落：黑体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786087" y="2383805"/>
            <a:ext cx="3153564" cy="609398"/>
          </a:xfrm>
          <a:prstGeom prst="rect">
            <a:avLst/>
          </a:prstGeom>
          <a:solidFill>
            <a:srgbClr val="7DB14B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</a:rPr>
              <a:t>最文化：书法体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244601" y="3207657"/>
            <a:ext cx="3153564" cy="2467428"/>
            <a:chOff x="1244601" y="3207657"/>
            <a:chExt cx="3153564" cy="2467428"/>
          </a:xfrm>
        </p:grpSpPr>
        <p:sp>
          <p:nvSpPr>
            <p:cNvPr id="2" name="矩形 1"/>
            <p:cNvSpPr/>
            <p:nvPr/>
          </p:nvSpPr>
          <p:spPr>
            <a:xfrm>
              <a:off x="1244601" y="3207657"/>
              <a:ext cx="3153564" cy="24674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781798" y="3315678"/>
              <a:ext cx="20791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20000"/>
                </a:lnSpc>
                <a:buFont typeface="Wingdings" panose="05000000000000000000" pitchFamily="2" charset="2"/>
                <a:buChar char="n"/>
              </a:pPr>
              <a:r>
                <a:rPr lang="zh-CN" altLang="en-US" sz="2000" dirty="0" smtClean="0">
                  <a:solidFill>
                    <a:srgbClr val="7DB14B"/>
                  </a:solidFill>
                </a:rPr>
                <a:t>微软雅黑</a:t>
              </a:r>
              <a:endParaRPr lang="en-US" altLang="zh-CN" sz="2000" dirty="0" smtClean="0">
                <a:solidFill>
                  <a:srgbClr val="7DB14B"/>
                </a:solidFill>
              </a:endParaRPr>
            </a:p>
            <a:p>
              <a:pPr marL="342900" indent="-342900">
                <a:lnSpc>
                  <a:spcPct val="120000"/>
                </a:lnSpc>
                <a:buFont typeface="Wingdings" panose="05000000000000000000" pitchFamily="2" charset="2"/>
                <a:buChar char="n"/>
              </a:pPr>
              <a:r>
                <a:rPr lang="zh-CN" altLang="en-US" sz="2000" dirty="0" smtClean="0">
                  <a:solidFill>
                    <a:srgbClr val="7DB14B"/>
                  </a:solidFill>
                </a:rPr>
                <a:t>方正大黑简体</a:t>
              </a:r>
              <a:endParaRPr lang="zh-CN" altLang="en-US" sz="2000" dirty="0">
                <a:solidFill>
                  <a:srgbClr val="7DB14B"/>
                </a:solidFill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8196944" y="2383805"/>
            <a:ext cx="3153564" cy="609398"/>
          </a:xfrm>
          <a:prstGeom prst="rect">
            <a:avLst/>
          </a:prstGeom>
          <a:solidFill>
            <a:srgbClr val="7DB14B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dirty="0" smtClean="0">
                <a:solidFill>
                  <a:schemeClr val="bg1"/>
                </a:solidFill>
              </a:rPr>
              <a:t>最潮流：美术体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786087" y="3207657"/>
            <a:ext cx="3153564" cy="2467428"/>
            <a:chOff x="1244601" y="3207657"/>
            <a:chExt cx="3153564" cy="2467428"/>
          </a:xfrm>
        </p:grpSpPr>
        <p:sp>
          <p:nvSpPr>
            <p:cNvPr id="23" name="矩形 22"/>
            <p:cNvSpPr/>
            <p:nvPr/>
          </p:nvSpPr>
          <p:spPr>
            <a:xfrm>
              <a:off x="1244601" y="3207657"/>
              <a:ext cx="3153564" cy="24674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752770" y="3315678"/>
              <a:ext cx="2137227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20000"/>
                </a:lnSpc>
                <a:buFont typeface="Wingdings" panose="05000000000000000000" pitchFamily="2" charset="2"/>
                <a:buChar char="n"/>
              </a:pPr>
              <a:r>
                <a:rPr lang="zh-CN" altLang="en-US" sz="2000" dirty="0" smtClean="0">
                  <a:solidFill>
                    <a:srgbClr val="7DB14B"/>
                  </a:solidFill>
                </a:rPr>
                <a:t>方正古隶简体</a:t>
              </a:r>
              <a:endParaRPr lang="en-US" altLang="zh-CN" sz="2000" dirty="0" smtClean="0">
                <a:solidFill>
                  <a:srgbClr val="7DB14B"/>
                </a:solidFill>
              </a:endParaRPr>
            </a:p>
            <a:p>
              <a:pPr marL="342900" indent="-342900">
                <a:lnSpc>
                  <a:spcPct val="120000"/>
                </a:lnSpc>
                <a:buFont typeface="Wingdings" panose="05000000000000000000" pitchFamily="2" charset="2"/>
                <a:buChar char="n"/>
              </a:pPr>
              <a:r>
                <a:rPr lang="zh-CN" altLang="en-US" sz="2000" dirty="0" smtClean="0">
                  <a:solidFill>
                    <a:srgbClr val="7DB14B"/>
                  </a:solidFill>
                </a:rPr>
                <a:t>文鼎习字体</a:t>
              </a:r>
              <a:endParaRPr lang="en-US" altLang="zh-CN" sz="2000" dirty="0" smtClean="0">
                <a:solidFill>
                  <a:srgbClr val="7DB14B"/>
                </a:solidFill>
              </a:endParaRPr>
            </a:p>
            <a:p>
              <a:pPr marL="342900" indent="-342900">
                <a:lnSpc>
                  <a:spcPct val="120000"/>
                </a:lnSpc>
                <a:buFont typeface="Wingdings" panose="05000000000000000000" pitchFamily="2" charset="2"/>
                <a:buChar char="n"/>
              </a:pPr>
              <a:r>
                <a:rPr lang="zh-CN" altLang="en-US" sz="2000" dirty="0" smtClean="0">
                  <a:solidFill>
                    <a:srgbClr val="7DB14B"/>
                  </a:solidFill>
                </a:rPr>
                <a:t>华文行楷</a:t>
              </a:r>
              <a:endParaRPr lang="en-US" altLang="zh-CN" sz="2000" dirty="0" smtClean="0">
                <a:solidFill>
                  <a:srgbClr val="7DB14B"/>
                </a:solidFill>
              </a:endParaRPr>
            </a:p>
            <a:p>
              <a:pPr marL="342900" indent="-342900">
                <a:lnSpc>
                  <a:spcPct val="120000"/>
                </a:lnSpc>
                <a:buFont typeface="Wingdings" panose="05000000000000000000" pitchFamily="2" charset="2"/>
                <a:buChar char="n"/>
              </a:pPr>
              <a:r>
                <a:rPr lang="zh-CN" altLang="en-US" sz="2000" dirty="0" smtClean="0">
                  <a:solidFill>
                    <a:srgbClr val="7DB14B"/>
                  </a:solidFill>
                </a:rPr>
                <a:t>方正黄草简体</a:t>
              </a:r>
              <a:endParaRPr lang="en-US" altLang="zh-CN" sz="2000" dirty="0" smtClean="0">
                <a:solidFill>
                  <a:srgbClr val="7DB14B"/>
                </a:solidFill>
              </a:endParaRPr>
            </a:p>
            <a:p>
              <a:pPr marL="342900" indent="-342900">
                <a:lnSpc>
                  <a:spcPct val="120000"/>
                </a:lnSpc>
                <a:buFont typeface="Wingdings" panose="05000000000000000000" pitchFamily="2" charset="2"/>
                <a:buChar char="n"/>
              </a:pPr>
              <a:r>
                <a:rPr lang="zh-CN" altLang="en-US" sz="2000" dirty="0" smtClean="0">
                  <a:solidFill>
                    <a:srgbClr val="7DB14B"/>
                  </a:solidFill>
                </a:rPr>
                <a:t>方正超粗简体</a:t>
              </a:r>
              <a:endParaRPr lang="zh-CN" altLang="en-US" sz="2000" dirty="0">
                <a:solidFill>
                  <a:srgbClr val="7DB14B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196944" y="3207657"/>
            <a:ext cx="3153564" cy="2467428"/>
            <a:chOff x="1244601" y="3207657"/>
            <a:chExt cx="3153564" cy="2467428"/>
          </a:xfrm>
        </p:grpSpPr>
        <p:sp>
          <p:nvSpPr>
            <p:cNvPr id="26" name="矩形 25"/>
            <p:cNvSpPr/>
            <p:nvPr/>
          </p:nvSpPr>
          <p:spPr>
            <a:xfrm>
              <a:off x="1244601" y="3207657"/>
              <a:ext cx="3153564" cy="24674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730998" y="3315678"/>
              <a:ext cx="218077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20000"/>
                </a:lnSpc>
                <a:buFont typeface="Wingdings" panose="05000000000000000000" pitchFamily="2" charset="2"/>
                <a:buChar char="n"/>
              </a:pPr>
              <a:r>
                <a:rPr lang="zh-CN" altLang="en-US" sz="2000" dirty="0" smtClean="0">
                  <a:solidFill>
                    <a:srgbClr val="7DB14B"/>
                  </a:solidFill>
                </a:rPr>
                <a:t>方正粗倩简体</a:t>
              </a:r>
              <a:endParaRPr lang="en-US" altLang="zh-CN" sz="2000" dirty="0" smtClean="0">
                <a:solidFill>
                  <a:srgbClr val="7DB14B"/>
                </a:solidFill>
              </a:endParaRPr>
            </a:p>
            <a:p>
              <a:pPr marL="342900" indent="-342900">
                <a:lnSpc>
                  <a:spcPct val="120000"/>
                </a:lnSpc>
                <a:buFont typeface="Wingdings" panose="05000000000000000000" pitchFamily="2" charset="2"/>
                <a:buChar char="n"/>
              </a:pPr>
              <a:r>
                <a:rPr lang="zh-CN" altLang="en-US" sz="2000" dirty="0" smtClean="0">
                  <a:solidFill>
                    <a:srgbClr val="7DB14B"/>
                  </a:solidFill>
                </a:rPr>
                <a:t>方正静蕾简体</a:t>
              </a:r>
              <a:endParaRPr lang="en-US" altLang="zh-CN" sz="2000" dirty="0" smtClean="0">
                <a:solidFill>
                  <a:srgbClr val="7DB14B"/>
                </a:solidFill>
              </a:endParaRPr>
            </a:p>
            <a:p>
              <a:pPr marL="342900" indent="-342900">
                <a:lnSpc>
                  <a:spcPct val="120000"/>
                </a:lnSpc>
                <a:buFont typeface="Wingdings" panose="05000000000000000000" pitchFamily="2" charset="2"/>
                <a:buChar char="n"/>
              </a:pPr>
              <a:r>
                <a:rPr lang="zh-CN" altLang="en-US" sz="2000" dirty="0" smtClean="0">
                  <a:solidFill>
                    <a:srgbClr val="7DB14B"/>
                  </a:solidFill>
                </a:rPr>
                <a:t>汉仪菱心体</a:t>
              </a:r>
              <a:endParaRPr lang="en-US" altLang="zh-CN" sz="2000" dirty="0" smtClean="0">
                <a:solidFill>
                  <a:srgbClr val="7DB14B"/>
                </a:solidFill>
              </a:endParaRPr>
            </a:p>
            <a:p>
              <a:pPr marL="342900" indent="-342900">
                <a:lnSpc>
                  <a:spcPct val="120000"/>
                </a:lnSpc>
                <a:buFont typeface="Wingdings" panose="05000000000000000000" pitchFamily="2" charset="2"/>
                <a:buChar char="n"/>
              </a:pPr>
              <a:r>
                <a:rPr lang="zh-CN" altLang="en-US" sz="2000" dirty="0" smtClean="0">
                  <a:solidFill>
                    <a:srgbClr val="7DB14B"/>
                  </a:solidFill>
                </a:rPr>
                <a:t>方正卡通简体</a:t>
              </a:r>
              <a:endParaRPr lang="zh-CN" altLang="en-US" sz="2000" dirty="0">
                <a:solidFill>
                  <a:srgbClr val="7DB14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330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7"/>
          <p:cNvSpPr>
            <a:spLocks noChangeAspect="1" noChangeArrowheads="1" noTextEdit="1"/>
          </p:cNvSpPr>
          <p:nvPr/>
        </p:nvSpPr>
        <p:spPr bwMode="auto">
          <a:xfrm>
            <a:off x="6842125" y="833438"/>
            <a:ext cx="3554413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657882" y="401062"/>
            <a:ext cx="8876237" cy="1154162"/>
          </a:xfrm>
          <a:prstGeom prst="ribbon2">
            <a:avLst>
              <a:gd name="adj1" fmla="val 0"/>
              <a:gd name="adj2" fmla="val 55424"/>
            </a:avLst>
          </a:prstGeom>
          <a:solidFill>
            <a:srgbClr val="7DB14B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6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PPT</a:t>
            </a:r>
            <a:r>
              <a:rPr lang="zh-CN" altLang="en-US" sz="60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设计家族</a:t>
            </a:r>
            <a:endParaRPr lang="zh-CN" altLang="en-US" sz="6000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220531" y="2628900"/>
            <a:ext cx="1771819" cy="2247900"/>
            <a:chOff x="1220531" y="2628900"/>
            <a:chExt cx="1771819" cy="2247900"/>
          </a:xfrm>
        </p:grpSpPr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1220531" y="2628900"/>
              <a:ext cx="1771819" cy="224790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629387" y="3524250"/>
              <a:ext cx="954107" cy="1122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dirty="0" smtClean="0">
                  <a:solidFill>
                    <a:schemeClr val="bg1"/>
                  </a:solidFill>
                </a:rPr>
                <a:t>图</a:t>
              </a:r>
              <a:endParaRPr lang="zh-CN" altLang="en-US" sz="6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880237" y="2628900"/>
            <a:ext cx="1771819" cy="2247900"/>
            <a:chOff x="3880237" y="2628900"/>
            <a:chExt cx="1771819" cy="2247900"/>
          </a:xfrm>
        </p:grpSpPr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3880237" y="2628900"/>
              <a:ext cx="1771819" cy="224790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289092" y="3524250"/>
              <a:ext cx="954107" cy="1122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dirty="0">
                  <a:solidFill>
                    <a:schemeClr val="bg1"/>
                  </a:solidFill>
                </a:rPr>
                <a:t>字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539943" y="2628900"/>
            <a:ext cx="1771819" cy="2247900"/>
            <a:chOff x="6539943" y="2628900"/>
            <a:chExt cx="1771819" cy="2247900"/>
          </a:xfrm>
        </p:grpSpPr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6539943" y="2628900"/>
              <a:ext cx="1771819" cy="224790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rgbClr val="7DB1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948798" y="3524250"/>
              <a:ext cx="954107" cy="1122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dirty="0">
                  <a:solidFill>
                    <a:schemeClr val="bg1"/>
                  </a:solidFill>
                </a:rPr>
                <a:t>形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9199650" y="2628900"/>
            <a:ext cx="1771819" cy="2247900"/>
            <a:chOff x="9199650" y="2628900"/>
            <a:chExt cx="1771819" cy="2247900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9199650" y="2628900"/>
              <a:ext cx="1771819" cy="2247900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608505" y="3524250"/>
              <a:ext cx="954107" cy="11221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6000" dirty="0" smtClean="0">
                  <a:solidFill>
                    <a:schemeClr val="bg1"/>
                  </a:solidFill>
                </a:rPr>
                <a:t>色</a:t>
              </a:r>
              <a:endParaRPr lang="zh-CN" altLang="en-US" sz="6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400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856342" y="1258287"/>
            <a:ext cx="11335658" cy="0"/>
          </a:xfrm>
          <a:prstGeom prst="line">
            <a:avLst/>
          </a:prstGeom>
          <a:ln>
            <a:solidFill>
              <a:srgbClr val="7DB1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297870" y="104767"/>
            <a:ext cx="841888" cy="1168034"/>
            <a:chOff x="297870" y="104767"/>
            <a:chExt cx="841888" cy="1168034"/>
          </a:xfrm>
        </p:grpSpPr>
        <p:sp>
          <p:nvSpPr>
            <p:cNvPr id="3" name="Freeform 9"/>
            <p:cNvSpPr>
              <a:spLocks/>
            </p:cNvSpPr>
            <p:nvPr/>
          </p:nvSpPr>
          <p:spPr bwMode="auto">
            <a:xfrm>
              <a:off x="297870" y="104767"/>
              <a:ext cx="841888" cy="1168034"/>
            </a:xfrm>
            <a:custGeom>
              <a:avLst/>
              <a:gdLst>
                <a:gd name="T0" fmla="*/ 769 w 999"/>
                <a:gd name="T1" fmla="*/ 586 h 1439"/>
                <a:gd name="T2" fmla="*/ 550 w 999"/>
                <a:gd name="T3" fmla="*/ 593 h 1439"/>
                <a:gd name="T4" fmla="*/ 565 w 999"/>
                <a:gd name="T5" fmla="*/ 491 h 1439"/>
                <a:gd name="T6" fmla="*/ 648 w 999"/>
                <a:gd name="T7" fmla="*/ 327 h 1439"/>
                <a:gd name="T8" fmla="*/ 642 w 999"/>
                <a:gd name="T9" fmla="*/ 263 h 1439"/>
                <a:gd name="T10" fmla="*/ 578 w 999"/>
                <a:gd name="T11" fmla="*/ 269 h 1439"/>
                <a:gd name="T12" fmla="*/ 523 w 999"/>
                <a:gd name="T13" fmla="*/ 350 h 1439"/>
                <a:gd name="T14" fmla="*/ 445 w 999"/>
                <a:gd name="T15" fmla="*/ 121 h 1439"/>
                <a:gd name="T16" fmla="*/ 0 w 999"/>
                <a:gd name="T17" fmla="*/ 49 h 1439"/>
                <a:gd name="T18" fmla="*/ 197 w 999"/>
                <a:gd name="T19" fmla="*/ 397 h 1439"/>
                <a:gd name="T20" fmla="*/ 453 w 999"/>
                <a:gd name="T21" fmla="*/ 468 h 1439"/>
                <a:gd name="T22" fmla="*/ 206 w 999"/>
                <a:gd name="T23" fmla="*/ 148 h 1439"/>
                <a:gd name="T24" fmla="*/ 491 w 999"/>
                <a:gd name="T25" fmla="*/ 350 h 1439"/>
                <a:gd name="T26" fmla="*/ 511 w 999"/>
                <a:gd name="T27" fmla="*/ 373 h 1439"/>
                <a:gd name="T28" fmla="*/ 476 w 999"/>
                <a:gd name="T29" fmla="*/ 468 h 1439"/>
                <a:gd name="T30" fmla="*/ 459 w 999"/>
                <a:gd name="T31" fmla="*/ 590 h 1439"/>
                <a:gd name="T32" fmla="*/ 248 w 999"/>
                <a:gd name="T33" fmla="*/ 586 h 1439"/>
                <a:gd name="T34" fmla="*/ 181 w 999"/>
                <a:gd name="T35" fmla="*/ 1222 h 1439"/>
                <a:gd name="T36" fmla="*/ 508 w 999"/>
                <a:gd name="T37" fmla="*/ 1295 h 1439"/>
                <a:gd name="T38" fmla="*/ 835 w 999"/>
                <a:gd name="T39" fmla="*/ 1222 h 1439"/>
                <a:gd name="T40" fmla="*/ 769 w 999"/>
                <a:gd name="T41" fmla="*/ 586 h 1439"/>
                <a:gd name="connsiteX0" fmla="*/ 7698 w 9457"/>
                <a:gd name="connsiteY0" fmla="*/ 3800 h 9183"/>
                <a:gd name="connsiteX1" fmla="*/ 5117 w 9457"/>
                <a:gd name="connsiteY1" fmla="*/ 3883 h 9183"/>
                <a:gd name="connsiteX2" fmla="*/ 5656 w 9457"/>
                <a:gd name="connsiteY2" fmla="*/ 3140 h 9183"/>
                <a:gd name="connsiteX3" fmla="*/ 6486 w 9457"/>
                <a:gd name="connsiteY3" fmla="*/ 2000 h 9183"/>
                <a:gd name="connsiteX4" fmla="*/ 6426 w 9457"/>
                <a:gd name="connsiteY4" fmla="*/ 1556 h 9183"/>
                <a:gd name="connsiteX5" fmla="*/ 5786 w 9457"/>
                <a:gd name="connsiteY5" fmla="*/ 1597 h 9183"/>
                <a:gd name="connsiteX6" fmla="*/ 5235 w 9457"/>
                <a:gd name="connsiteY6" fmla="*/ 2160 h 9183"/>
                <a:gd name="connsiteX7" fmla="*/ 4454 w 9457"/>
                <a:gd name="connsiteY7" fmla="*/ 569 h 9183"/>
                <a:gd name="connsiteX8" fmla="*/ 0 w 9457"/>
                <a:gd name="connsiteY8" fmla="*/ 69 h 9183"/>
                <a:gd name="connsiteX9" fmla="*/ 1972 w 9457"/>
                <a:gd name="connsiteY9" fmla="*/ 2487 h 9183"/>
                <a:gd name="connsiteX10" fmla="*/ 4535 w 9457"/>
                <a:gd name="connsiteY10" fmla="*/ 2980 h 9183"/>
                <a:gd name="connsiteX11" fmla="*/ 2062 w 9457"/>
                <a:gd name="connsiteY11" fmla="*/ 756 h 9183"/>
                <a:gd name="connsiteX12" fmla="*/ 4915 w 9457"/>
                <a:gd name="connsiteY12" fmla="*/ 2160 h 9183"/>
                <a:gd name="connsiteX13" fmla="*/ 5115 w 9457"/>
                <a:gd name="connsiteY13" fmla="*/ 2320 h 9183"/>
                <a:gd name="connsiteX14" fmla="*/ 4765 w 9457"/>
                <a:gd name="connsiteY14" fmla="*/ 2980 h 9183"/>
                <a:gd name="connsiteX15" fmla="*/ 4595 w 9457"/>
                <a:gd name="connsiteY15" fmla="*/ 3828 h 9183"/>
                <a:gd name="connsiteX16" fmla="*/ 2482 w 9457"/>
                <a:gd name="connsiteY16" fmla="*/ 3800 h 9183"/>
                <a:gd name="connsiteX17" fmla="*/ 1812 w 9457"/>
                <a:gd name="connsiteY17" fmla="*/ 8220 h 9183"/>
                <a:gd name="connsiteX18" fmla="*/ 5085 w 9457"/>
                <a:gd name="connsiteY18" fmla="*/ 8727 h 9183"/>
                <a:gd name="connsiteX19" fmla="*/ 8358 w 9457"/>
                <a:gd name="connsiteY19" fmla="*/ 8220 h 9183"/>
                <a:gd name="connsiteX20" fmla="*/ 7698 w 9457"/>
                <a:gd name="connsiteY20" fmla="*/ 3800 h 9183"/>
                <a:gd name="connsiteX0" fmla="*/ 8140 w 10000"/>
                <a:gd name="connsiteY0" fmla="*/ 4138 h 10000"/>
                <a:gd name="connsiteX1" fmla="*/ 5411 w 10000"/>
                <a:gd name="connsiteY1" fmla="*/ 4228 h 10000"/>
                <a:gd name="connsiteX2" fmla="*/ 5672 w 10000"/>
                <a:gd name="connsiteY2" fmla="*/ 3419 h 10000"/>
                <a:gd name="connsiteX3" fmla="*/ 6858 w 10000"/>
                <a:gd name="connsiteY3" fmla="*/ 2178 h 10000"/>
                <a:gd name="connsiteX4" fmla="*/ 6795 w 10000"/>
                <a:gd name="connsiteY4" fmla="*/ 1694 h 10000"/>
                <a:gd name="connsiteX5" fmla="*/ 6118 w 10000"/>
                <a:gd name="connsiteY5" fmla="*/ 1739 h 10000"/>
                <a:gd name="connsiteX6" fmla="*/ 5536 w 10000"/>
                <a:gd name="connsiteY6" fmla="*/ 2352 h 10000"/>
                <a:gd name="connsiteX7" fmla="*/ 4710 w 10000"/>
                <a:gd name="connsiteY7" fmla="*/ 620 h 10000"/>
                <a:gd name="connsiteX8" fmla="*/ 0 w 10000"/>
                <a:gd name="connsiteY8" fmla="*/ 75 h 10000"/>
                <a:gd name="connsiteX9" fmla="*/ 2085 w 10000"/>
                <a:gd name="connsiteY9" fmla="*/ 2708 h 10000"/>
                <a:gd name="connsiteX10" fmla="*/ 4795 w 10000"/>
                <a:gd name="connsiteY10" fmla="*/ 3245 h 10000"/>
                <a:gd name="connsiteX11" fmla="*/ 2180 w 10000"/>
                <a:gd name="connsiteY11" fmla="*/ 823 h 10000"/>
                <a:gd name="connsiteX12" fmla="*/ 5197 w 10000"/>
                <a:gd name="connsiteY12" fmla="*/ 2352 h 10000"/>
                <a:gd name="connsiteX13" fmla="*/ 5409 w 10000"/>
                <a:gd name="connsiteY13" fmla="*/ 2526 h 10000"/>
                <a:gd name="connsiteX14" fmla="*/ 5039 w 10000"/>
                <a:gd name="connsiteY14" fmla="*/ 3245 h 10000"/>
                <a:gd name="connsiteX15" fmla="*/ 4859 w 10000"/>
                <a:gd name="connsiteY15" fmla="*/ 4169 h 10000"/>
                <a:gd name="connsiteX16" fmla="*/ 2625 w 10000"/>
                <a:gd name="connsiteY16" fmla="*/ 4138 h 10000"/>
                <a:gd name="connsiteX17" fmla="*/ 1916 w 10000"/>
                <a:gd name="connsiteY17" fmla="*/ 8951 h 10000"/>
                <a:gd name="connsiteX18" fmla="*/ 5377 w 10000"/>
                <a:gd name="connsiteY18" fmla="*/ 9503 h 10000"/>
                <a:gd name="connsiteX19" fmla="*/ 8838 w 10000"/>
                <a:gd name="connsiteY19" fmla="*/ 8951 h 10000"/>
                <a:gd name="connsiteX20" fmla="*/ 8140 w 10000"/>
                <a:gd name="connsiteY20" fmla="*/ 4138 h 10000"/>
                <a:gd name="connsiteX0" fmla="*/ 8140 w 10000"/>
                <a:gd name="connsiteY0" fmla="*/ 4324 h 10186"/>
                <a:gd name="connsiteX1" fmla="*/ 5411 w 10000"/>
                <a:gd name="connsiteY1" fmla="*/ 4414 h 10186"/>
                <a:gd name="connsiteX2" fmla="*/ 5672 w 10000"/>
                <a:gd name="connsiteY2" fmla="*/ 3605 h 10186"/>
                <a:gd name="connsiteX3" fmla="*/ 6858 w 10000"/>
                <a:gd name="connsiteY3" fmla="*/ 2364 h 10186"/>
                <a:gd name="connsiteX4" fmla="*/ 6795 w 10000"/>
                <a:gd name="connsiteY4" fmla="*/ 1880 h 10186"/>
                <a:gd name="connsiteX5" fmla="*/ 6118 w 10000"/>
                <a:gd name="connsiteY5" fmla="*/ 1925 h 10186"/>
                <a:gd name="connsiteX6" fmla="*/ 5536 w 10000"/>
                <a:gd name="connsiteY6" fmla="*/ 2538 h 10186"/>
                <a:gd name="connsiteX7" fmla="*/ 4710 w 10000"/>
                <a:gd name="connsiteY7" fmla="*/ 806 h 10186"/>
                <a:gd name="connsiteX8" fmla="*/ 0 w 10000"/>
                <a:gd name="connsiteY8" fmla="*/ 261 h 10186"/>
                <a:gd name="connsiteX9" fmla="*/ 4795 w 10000"/>
                <a:gd name="connsiteY9" fmla="*/ 3431 h 10186"/>
                <a:gd name="connsiteX10" fmla="*/ 2180 w 10000"/>
                <a:gd name="connsiteY10" fmla="*/ 1009 h 10186"/>
                <a:gd name="connsiteX11" fmla="*/ 5197 w 10000"/>
                <a:gd name="connsiteY11" fmla="*/ 2538 h 10186"/>
                <a:gd name="connsiteX12" fmla="*/ 5409 w 10000"/>
                <a:gd name="connsiteY12" fmla="*/ 2712 h 10186"/>
                <a:gd name="connsiteX13" fmla="*/ 5039 w 10000"/>
                <a:gd name="connsiteY13" fmla="*/ 3431 h 10186"/>
                <a:gd name="connsiteX14" fmla="*/ 4859 w 10000"/>
                <a:gd name="connsiteY14" fmla="*/ 4355 h 10186"/>
                <a:gd name="connsiteX15" fmla="*/ 2625 w 10000"/>
                <a:gd name="connsiteY15" fmla="*/ 4324 h 10186"/>
                <a:gd name="connsiteX16" fmla="*/ 1916 w 10000"/>
                <a:gd name="connsiteY16" fmla="*/ 9137 h 10186"/>
                <a:gd name="connsiteX17" fmla="*/ 5377 w 10000"/>
                <a:gd name="connsiteY17" fmla="*/ 9689 h 10186"/>
                <a:gd name="connsiteX18" fmla="*/ 8838 w 10000"/>
                <a:gd name="connsiteY18" fmla="*/ 9137 h 10186"/>
                <a:gd name="connsiteX19" fmla="*/ 8140 w 10000"/>
                <a:gd name="connsiteY19" fmla="*/ 4324 h 10186"/>
                <a:gd name="connsiteX0" fmla="*/ 7378 w 9238"/>
                <a:gd name="connsiteY0" fmla="*/ 3530 h 9392"/>
                <a:gd name="connsiteX1" fmla="*/ 4649 w 9238"/>
                <a:gd name="connsiteY1" fmla="*/ 3620 h 9392"/>
                <a:gd name="connsiteX2" fmla="*/ 4910 w 9238"/>
                <a:gd name="connsiteY2" fmla="*/ 2811 h 9392"/>
                <a:gd name="connsiteX3" fmla="*/ 6096 w 9238"/>
                <a:gd name="connsiteY3" fmla="*/ 1570 h 9392"/>
                <a:gd name="connsiteX4" fmla="*/ 6033 w 9238"/>
                <a:gd name="connsiteY4" fmla="*/ 1086 h 9392"/>
                <a:gd name="connsiteX5" fmla="*/ 5356 w 9238"/>
                <a:gd name="connsiteY5" fmla="*/ 1131 h 9392"/>
                <a:gd name="connsiteX6" fmla="*/ 4774 w 9238"/>
                <a:gd name="connsiteY6" fmla="*/ 1744 h 9392"/>
                <a:gd name="connsiteX7" fmla="*/ 3948 w 9238"/>
                <a:gd name="connsiteY7" fmla="*/ 12 h 9392"/>
                <a:gd name="connsiteX8" fmla="*/ 4033 w 9238"/>
                <a:gd name="connsiteY8" fmla="*/ 2637 h 9392"/>
                <a:gd name="connsiteX9" fmla="*/ 1418 w 9238"/>
                <a:gd name="connsiteY9" fmla="*/ 215 h 9392"/>
                <a:gd name="connsiteX10" fmla="*/ 4435 w 9238"/>
                <a:gd name="connsiteY10" fmla="*/ 1744 h 9392"/>
                <a:gd name="connsiteX11" fmla="*/ 4647 w 9238"/>
                <a:gd name="connsiteY11" fmla="*/ 1918 h 9392"/>
                <a:gd name="connsiteX12" fmla="*/ 4277 w 9238"/>
                <a:gd name="connsiteY12" fmla="*/ 2637 h 9392"/>
                <a:gd name="connsiteX13" fmla="*/ 4097 w 9238"/>
                <a:gd name="connsiteY13" fmla="*/ 3561 h 9392"/>
                <a:gd name="connsiteX14" fmla="*/ 1863 w 9238"/>
                <a:gd name="connsiteY14" fmla="*/ 3530 h 9392"/>
                <a:gd name="connsiteX15" fmla="*/ 1154 w 9238"/>
                <a:gd name="connsiteY15" fmla="*/ 8343 h 9392"/>
                <a:gd name="connsiteX16" fmla="*/ 4615 w 9238"/>
                <a:gd name="connsiteY16" fmla="*/ 8895 h 9392"/>
                <a:gd name="connsiteX17" fmla="*/ 8076 w 9238"/>
                <a:gd name="connsiteY17" fmla="*/ 8343 h 9392"/>
                <a:gd name="connsiteX18" fmla="*/ 7378 w 9238"/>
                <a:gd name="connsiteY18" fmla="*/ 3530 h 9392"/>
                <a:gd name="connsiteX0" fmla="*/ 7987 w 10000"/>
                <a:gd name="connsiteY0" fmla="*/ 3878 h 10119"/>
                <a:gd name="connsiteX1" fmla="*/ 5032 w 10000"/>
                <a:gd name="connsiteY1" fmla="*/ 3973 h 10119"/>
                <a:gd name="connsiteX2" fmla="*/ 5315 w 10000"/>
                <a:gd name="connsiteY2" fmla="*/ 3112 h 10119"/>
                <a:gd name="connsiteX3" fmla="*/ 6599 w 10000"/>
                <a:gd name="connsiteY3" fmla="*/ 1791 h 10119"/>
                <a:gd name="connsiteX4" fmla="*/ 6531 w 10000"/>
                <a:gd name="connsiteY4" fmla="*/ 1275 h 10119"/>
                <a:gd name="connsiteX5" fmla="*/ 5798 w 10000"/>
                <a:gd name="connsiteY5" fmla="*/ 1323 h 10119"/>
                <a:gd name="connsiteX6" fmla="*/ 5168 w 10000"/>
                <a:gd name="connsiteY6" fmla="*/ 1976 h 10119"/>
                <a:gd name="connsiteX7" fmla="*/ 4274 w 10000"/>
                <a:gd name="connsiteY7" fmla="*/ 132 h 10119"/>
                <a:gd name="connsiteX8" fmla="*/ 1535 w 10000"/>
                <a:gd name="connsiteY8" fmla="*/ 348 h 10119"/>
                <a:gd name="connsiteX9" fmla="*/ 4801 w 10000"/>
                <a:gd name="connsiteY9" fmla="*/ 1976 h 10119"/>
                <a:gd name="connsiteX10" fmla="*/ 5030 w 10000"/>
                <a:gd name="connsiteY10" fmla="*/ 2161 h 10119"/>
                <a:gd name="connsiteX11" fmla="*/ 4630 w 10000"/>
                <a:gd name="connsiteY11" fmla="*/ 2927 h 10119"/>
                <a:gd name="connsiteX12" fmla="*/ 4435 w 10000"/>
                <a:gd name="connsiteY12" fmla="*/ 3911 h 10119"/>
                <a:gd name="connsiteX13" fmla="*/ 2017 w 10000"/>
                <a:gd name="connsiteY13" fmla="*/ 3878 h 10119"/>
                <a:gd name="connsiteX14" fmla="*/ 1249 w 10000"/>
                <a:gd name="connsiteY14" fmla="*/ 9002 h 10119"/>
                <a:gd name="connsiteX15" fmla="*/ 4996 w 10000"/>
                <a:gd name="connsiteY15" fmla="*/ 9590 h 10119"/>
                <a:gd name="connsiteX16" fmla="*/ 8742 w 10000"/>
                <a:gd name="connsiteY16" fmla="*/ 9002 h 10119"/>
                <a:gd name="connsiteX17" fmla="*/ 7987 w 10000"/>
                <a:gd name="connsiteY17" fmla="*/ 3878 h 10119"/>
                <a:gd name="connsiteX0" fmla="*/ 7987 w 10000"/>
                <a:gd name="connsiteY0" fmla="*/ 3746 h 9987"/>
                <a:gd name="connsiteX1" fmla="*/ 5032 w 10000"/>
                <a:gd name="connsiteY1" fmla="*/ 3841 h 9987"/>
                <a:gd name="connsiteX2" fmla="*/ 5315 w 10000"/>
                <a:gd name="connsiteY2" fmla="*/ 2980 h 9987"/>
                <a:gd name="connsiteX3" fmla="*/ 6599 w 10000"/>
                <a:gd name="connsiteY3" fmla="*/ 1659 h 9987"/>
                <a:gd name="connsiteX4" fmla="*/ 6531 w 10000"/>
                <a:gd name="connsiteY4" fmla="*/ 1143 h 9987"/>
                <a:gd name="connsiteX5" fmla="*/ 5798 w 10000"/>
                <a:gd name="connsiteY5" fmla="*/ 1191 h 9987"/>
                <a:gd name="connsiteX6" fmla="*/ 5168 w 10000"/>
                <a:gd name="connsiteY6" fmla="*/ 1844 h 9987"/>
                <a:gd name="connsiteX7" fmla="*/ 4274 w 10000"/>
                <a:gd name="connsiteY7" fmla="*/ 0 h 9987"/>
                <a:gd name="connsiteX8" fmla="*/ 4801 w 10000"/>
                <a:gd name="connsiteY8" fmla="*/ 1844 h 9987"/>
                <a:gd name="connsiteX9" fmla="*/ 5030 w 10000"/>
                <a:gd name="connsiteY9" fmla="*/ 2029 h 9987"/>
                <a:gd name="connsiteX10" fmla="*/ 4630 w 10000"/>
                <a:gd name="connsiteY10" fmla="*/ 2795 h 9987"/>
                <a:gd name="connsiteX11" fmla="*/ 4435 w 10000"/>
                <a:gd name="connsiteY11" fmla="*/ 3779 h 9987"/>
                <a:gd name="connsiteX12" fmla="*/ 2017 w 10000"/>
                <a:gd name="connsiteY12" fmla="*/ 3746 h 9987"/>
                <a:gd name="connsiteX13" fmla="*/ 1249 w 10000"/>
                <a:gd name="connsiteY13" fmla="*/ 8870 h 9987"/>
                <a:gd name="connsiteX14" fmla="*/ 4996 w 10000"/>
                <a:gd name="connsiteY14" fmla="*/ 9458 h 9987"/>
                <a:gd name="connsiteX15" fmla="*/ 8742 w 10000"/>
                <a:gd name="connsiteY15" fmla="*/ 8870 h 9987"/>
                <a:gd name="connsiteX16" fmla="*/ 7987 w 10000"/>
                <a:gd name="connsiteY16" fmla="*/ 3746 h 9987"/>
                <a:gd name="connsiteX0" fmla="*/ 7987 w 10000"/>
                <a:gd name="connsiteY0" fmla="*/ 2691 h 8940"/>
                <a:gd name="connsiteX1" fmla="*/ 5032 w 10000"/>
                <a:gd name="connsiteY1" fmla="*/ 2786 h 8940"/>
                <a:gd name="connsiteX2" fmla="*/ 5315 w 10000"/>
                <a:gd name="connsiteY2" fmla="*/ 1924 h 8940"/>
                <a:gd name="connsiteX3" fmla="*/ 6599 w 10000"/>
                <a:gd name="connsiteY3" fmla="*/ 601 h 8940"/>
                <a:gd name="connsiteX4" fmla="*/ 6531 w 10000"/>
                <a:gd name="connsiteY4" fmla="*/ 84 h 8940"/>
                <a:gd name="connsiteX5" fmla="*/ 5798 w 10000"/>
                <a:gd name="connsiteY5" fmla="*/ 133 h 8940"/>
                <a:gd name="connsiteX6" fmla="*/ 5168 w 10000"/>
                <a:gd name="connsiteY6" fmla="*/ 786 h 8940"/>
                <a:gd name="connsiteX7" fmla="*/ 4801 w 10000"/>
                <a:gd name="connsiteY7" fmla="*/ 786 h 8940"/>
                <a:gd name="connsiteX8" fmla="*/ 5030 w 10000"/>
                <a:gd name="connsiteY8" fmla="*/ 972 h 8940"/>
                <a:gd name="connsiteX9" fmla="*/ 4630 w 10000"/>
                <a:gd name="connsiteY9" fmla="*/ 1739 h 8940"/>
                <a:gd name="connsiteX10" fmla="*/ 4435 w 10000"/>
                <a:gd name="connsiteY10" fmla="*/ 2724 h 8940"/>
                <a:gd name="connsiteX11" fmla="*/ 2017 w 10000"/>
                <a:gd name="connsiteY11" fmla="*/ 2691 h 8940"/>
                <a:gd name="connsiteX12" fmla="*/ 1249 w 10000"/>
                <a:gd name="connsiteY12" fmla="*/ 7822 h 8940"/>
                <a:gd name="connsiteX13" fmla="*/ 4996 w 10000"/>
                <a:gd name="connsiteY13" fmla="*/ 8410 h 8940"/>
                <a:gd name="connsiteX14" fmla="*/ 8742 w 10000"/>
                <a:gd name="connsiteY14" fmla="*/ 7822 h 8940"/>
                <a:gd name="connsiteX15" fmla="*/ 7987 w 10000"/>
                <a:gd name="connsiteY15" fmla="*/ 2691 h 8940"/>
                <a:gd name="connsiteX0" fmla="*/ 7987 w 10000"/>
                <a:gd name="connsiteY0" fmla="*/ 3010 h 10000"/>
                <a:gd name="connsiteX1" fmla="*/ 5032 w 10000"/>
                <a:gd name="connsiteY1" fmla="*/ 3116 h 10000"/>
                <a:gd name="connsiteX2" fmla="*/ 5315 w 10000"/>
                <a:gd name="connsiteY2" fmla="*/ 2152 h 10000"/>
                <a:gd name="connsiteX3" fmla="*/ 6599 w 10000"/>
                <a:gd name="connsiteY3" fmla="*/ 672 h 10000"/>
                <a:gd name="connsiteX4" fmla="*/ 6531 w 10000"/>
                <a:gd name="connsiteY4" fmla="*/ 94 h 10000"/>
                <a:gd name="connsiteX5" fmla="*/ 5798 w 10000"/>
                <a:gd name="connsiteY5" fmla="*/ 149 h 10000"/>
                <a:gd name="connsiteX6" fmla="*/ 5168 w 10000"/>
                <a:gd name="connsiteY6" fmla="*/ 879 h 10000"/>
                <a:gd name="connsiteX7" fmla="*/ 5030 w 10000"/>
                <a:gd name="connsiteY7" fmla="*/ 1087 h 10000"/>
                <a:gd name="connsiteX8" fmla="*/ 4630 w 10000"/>
                <a:gd name="connsiteY8" fmla="*/ 1945 h 10000"/>
                <a:gd name="connsiteX9" fmla="*/ 4435 w 10000"/>
                <a:gd name="connsiteY9" fmla="*/ 3047 h 10000"/>
                <a:gd name="connsiteX10" fmla="*/ 2017 w 10000"/>
                <a:gd name="connsiteY10" fmla="*/ 3010 h 10000"/>
                <a:gd name="connsiteX11" fmla="*/ 1249 w 10000"/>
                <a:gd name="connsiteY11" fmla="*/ 8749 h 10000"/>
                <a:gd name="connsiteX12" fmla="*/ 4996 w 10000"/>
                <a:gd name="connsiteY12" fmla="*/ 9407 h 10000"/>
                <a:gd name="connsiteX13" fmla="*/ 8742 w 10000"/>
                <a:gd name="connsiteY13" fmla="*/ 8749 h 10000"/>
                <a:gd name="connsiteX14" fmla="*/ 7987 w 10000"/>
                <a:gd name="connsiteY14" fmla="*/ 301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000" h="10000">
                  <a:moveTo>
                    <a:pt x="7987" y="3010"/>
                  </a:moveTo>
                  <a:cubicBezTo>
                    <a:pt x="6817" y="2802"/>
                    <a:pt x="5570" y="2955"/>
                    <a:pt x="5032" y="3116"/>
                  </a:cubicBezTo>
                  <a:cubicBezTo>
                    <a:pt x="5055" y="2802"/>
                    <a:pt x="5223" y="2450"/>
                    <a:pt x="5315" y="2152"/>
                  </a:cubicBezTo>
                  <a:cubicBezTo>
                    <a:pt x="5486" y="1611"/>
                    <a:pt x="6130" y="1124"/>
                    <a:pt x="6599" y="672"/>
                  </a:cubicBezTo>
                  <a:cubicBezTo>
                    <a:pt x="6784" y="500"/>
                    <a:pt x="6749" y="239"/>
                    <a:pt x="6531" y="94"/>
                  </a:cubicBezTo>
                  <a:cubicBezTo>
                    <a:pt x="6301" y="-51"/>
                    <a:pt x="5981" y="-23"/>
                    <a:pt x="5798" y="149"/>
                  </a:cubicBezTo>
                  <a:cubicBezTo>
                    <a:pt x="5547" y="384"/>
                    <a:pt x="5339" y="628"/>
                    <a:pt x="5168" y="879"/>
                  </a:cubicBezTo>
                  <a:cubicBezTo>
                    <a:pt x="5040" y="1035"/>
                    <a:pt x="5120" y="909"/>
                    <a:pt x="5030" y="1087"/>
                  </a:cubicBezTo>
                  <a:cubicBezTo>
                    <a:pt x="4858" y="1359"/>
                    <a:pt x="4733" y="1648"/>
                    <a:pt x="4630" y="1945"/>
                  </a:cubicBezTo>
                  <a:cubicBezTo>
                    <a:pt x="4515" y="2296"/>
                    <a:pt x="4458" y="2667"/>
                    <a:pt x="4435" y="3047"/>
                  </a:cubicBezTo>
                  <a:cubicBezTo>
                    <a:pt x="3907" y="2903"/>
                    <a:pt x="3116" y="2811"/>
                    <a:pt x="2017" y="3010"/>
                  </a:cubicBezTo>
                  <a:cubicBezTo>
                    <a:pt x="-412" y="3452"/>
                    <a:pt x="-619" y="6177"/>
                    <a:pt x="1249" y="8749"/>
                  </a:cubicBezTo>
                  <a:cubicBezTo>
                    <a:pt x="2681" y="10707"/>
                    <a:pt x="4307" y="9906"/>
                    <a:pt x="4996" y="9407"/>
                  </a:cubicBezTo>
                  <a:cubicBezTo>
                    <a:pt x="5695" y="9906"/>
                    <a:pt x="7322" y="10707"/>
                    <a:pt x="8742" y="8749"/>
                  </a:cubicBezTo>
                  <a:cubicBezTo>
                    <a:pt x="10621" y="6177"/>
                    <a:pt x="10416" y="3452"/>
                    <a:pt x="7987" y="3010"/>
                  </a:cubicBezTo>
                  <a:close/>
                </a:path>
              </a:pathLst>
            </a:custGeom>
            <a:solidFill>
              <a:srgbClr val="7DB1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95649" y="491217"/>
              <a:ext cx="646331" cy="7102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600" dirty="0" smtClean="0">
                  <a:solidFill>
                    <a:schemeClr val="bg1"/>
                  </a:solidFill>
                </a:rPr>
                <a:t>形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464783" y="288021"/>
            <a:ext cx="3262433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800" dirty="0" smtClean="0">
                <a:solidFill>
                  <a:srgbClr val="7DB14B"/>
                </a:solidFill>
              </a:rPr>
              <a:t>色块的运用</a:t>
            </a:r>
            <a:endParaRPr lang="zh-CN" altLang="en-US" sz="4800" dirty="0">
              <a:solidFill>
                <a:srgbClr val="7DB14B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792514" y="2220686"/>
            <a:ext cx="725714" cy="812800"/>
            <a:chOff x="1792514" y="2220686"/>
            <a:chExt cx="725714" cy="812800"/>
          </a:xfrm>
        </p:grpSpPr>
        <p:sp>
          <p:nvSpPr>
            <p:cNvPr id="2" name="矩形 1"/>
            <p:cNvSpPr/>
            <p:nvPr/>
          </p:nvSpPr>
          <p:spPr>
            <a:xfrm>
              <a:off x="1792514" y="2220686"/>
              <a:ext cx="725714" cy="812800"/>
            </a:xfrm>
            <a:prstGeom prst="rect">
              <a:avLst/>
            </a:prstGeom>
            <a:solidFill>
              <a:srgbClr val="7DB1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974873" y="2303921"/>
              <a:ext cx="360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1</a:t>
              </a:r>
              <a:endParaRPr lang="zh-CN" altLang="en-US" sz="3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792514" y="3429000"/>
            <a:ext cx="725714" cy="812800"/>
            <a:chOff x="1792514" y="3429000"/>
            <a:chExt cx="725714" cy="812800"/>
          </a:xfrm>
        </p:grpSpPr>
        <p:sp>
          <p:nvSpPr>
            <p:cNvPr id="18" name="矩形 17"/>
            <p:cNvSpPr/>
            <p:nvPr/>
          </p:nvSpPr>
          <p:spPr>
            <a:xfrm>
              <a:off x="1792514" y="3429000"/>
              <a:ext cx="725714" cy="812800"/>
            </a:xfrm>
            <a:prstGeom prst="rect">
              <a:avLst/>
            </a:prstGeom>
            <a:solidFill>
              <a:srgbClr val="7DB1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946820" y="3512235"/>
              <a:ext cx="41710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2</a:t>
              </a:r>
              <a:endParaRPr lang="zh-CN" altLang="en-US" sz="3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792514" y="4637314"/>
            <a:ext cx="725714" cy="812800"/>
            <a:chOff x="1792514" y="4637314"/>
            <a:chExt cx="725714" cy="812800"/>
          </a:xfrm>
        </p:grpSpPr>
        <p:sp>
          <p:nvSpPr>
            <p:cNvPr id="19" name="矩形 18"/>
            <p:cNvSpPr/>
            <p:nvPr/>
          </p:nvSpPr>
          <p:spPr>
            <a:xfrm>
              <a:off x="1792514" y="4637314"/>
              <a:ext cx="725714" cy="812800"/>
            </a:xfrm>
            <a:prstGeom prst="rect">
              <a:avLst/>
            </a:prstGeom>
            <a:solidFill>
              <a:srgbClr val="7DB1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1940408" y="4720549"/>
              <a:ext cx="42992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chemeClr val="bg1"/>
                  </a:solidFill>
                  <a:latin typeface="Impact" panose="020B0806030902050204" pitchFamily="34" charset="0"/>
                </a:rPr>
                <a:t>3</a:t>
              </a:r>
              <a:endParaRPr lang="zh-CN" altLang="en-US" sz="3600" dirty="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783114" y="2220686"/>
            <a:ext cx="7402286" cy="812800"/>
            <a:chOff x="2743200" y="2220686"/>
            <a:chExt cx="7402286" cy="812800"/>
          </a:xfrm>
        </p:grpSpPr>
        <p:sp>
          <p:nvSpPr>
            <p:cNvPr id="17" name="矩形 16"/>
            <p:cNvSpPr/>
            <p:nvPr/>
          </p:nvSpPr>
          <p:spPr>
            <a:xfrm>
              <a:off x="2743200" y="2220686"/>
              <a:ext cx="7402286" cy="812800"/>
            </a:xfrm>
            <a:prstGeom prst="rect">
              <a:avLst/>
            </a:prstGeom>
            <a:solidFill>
              <a:srgbClr val="7DB1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352800" y="2271957"/>
              <a:ext cx="6183086" cy="710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600" dirty="0" smtClean="0">
                  <a:solidFill>
                    <a:schemeClr val="bg1"/>
                  </a:solidFill>
                </a:rPr>
                <a:t>用色块收纳内容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783114" y="3429000"/>
            <a:ext cx="7402286" cy="812800"/>
            <a:chOff x="2743200" y="2220686"/>
            <a:chExt cx="7402286" cy="812800"/>
          </a:xfrm>
        </p:grpSpPr>
        <p:sp>
          <p:nvSpPr>
            <p:cNvPr id="29" name="矩形 28"/>
            <p:cNvSpPr/>
            <p:nvPr/>
          </p:nvSpPr>
          <p:spPr>
            <a:xfrm>
              <a:off x="2743200" y="2220686"/>
              <a:ext cx="7402286" cy="812800"/>
            </a:xfrm>
            <a:prstGeom prst="rect">
              <a:avLst/>
            </a:prstGeom>
            <a:solidFill>
              <a:srgbClr val="7DB1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352800" y="2271957"/>
              <a:ext cx="6183086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600" dirty="0" smtClean="0">
                  <a:solidFill>
                    <a:schemeClr val="bg1"/>
                  </a:solidFill>
                </a:rPr>
                <a:t>用色块切割画面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783114" y="4637314"/>
            <a:ext cx="7402286" cy="812800"/>
            <a:chOff x="2743200" y="2220686"/>
            <a:chExt cx="7402286" cy="812800"/>
          </a:xfrm>
        </p:grpSpPr>
        <p:sp>
          <p:nvSpPr>
            <p:cNvPr id="32" name="矩形 31"/>
            <p:cNvSpPr/>
            <p:nvPr/>
          </p:nvSpPr>
          <p:spPr>
            <a:xfrm>
              <a:off x="2743200" y="2220686"/>
              <a:ext cx="7402286" cy="812800"/>
            </a:xfrm>
            <a:prstGeom prst="rect">
              <a:avLst/>
            </a:prstGeom>
            <a:solidFill>
              <a:srgbClr val="7DB1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352800" y="2271957"/>
              <a:ext cx="6183086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3600" dirty="0" smtClean="0">
                  <a:solidFill>
                    <a:schemeClr val="bg1"/>
                  </a:solidFill>
                </a:rPr>
                <a:t>用色块进行拼图</a:t>
              </a:r>
              <a:endParaRPr lang="zh-CN" altLang="en-US" sz="3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9381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331</Words>
  <Application>Microsoft Office PowerPoint</Application>
  <PresentationFormat>宽屏</PresentationFormat>
  <Paragraphs>102</Paragraphs>
  <Slides>14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Impact</vt:lpstr>
      <vt:lpstr>Arial</vt:lpstr>
      <vt:lpstr>宋体</vt:lpstr>
      <vt:lpstr>Calibri Light</vt:lpstr>
      <vt:lpstr>微软雅黑</vt:lpstr>
      <vt:lpstr>方正正纤黑简体</vt:lpstr>
      <vt:lpstr>Calibri</vt:lpstr>
      <vt:lpstr>Wingdings</vt:lpstr>
      <vt:lpstr>Meiryo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cp:lastModifiedBy>kan</cp:lastModifiedBy>
  <cp:revision>46</cp:revision>
  <dcterms:created xsi:type="dcterms:W3CDTF">2014-07-23T11:45:43Z</dcterms:created>
  <dcterms:modified xsi:type="dcterms:W3CDTF">2021-01-31T08:38:05Z</dcterms:modified>
</cp:coreProperties>
</file>