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24"/>
  </p:notesMasterIdLst>
  <p:sldIdLst>
    <p:sldId id="277" r:id="rId3"/>
    <p:sldId id="265" r:id="rId4"/>
    <p:sldId id="266" r:id="rId5"/>
    <p:sldId id="269" r:id="rId6"/>
    <p:sldId id="291" r:id="rId7"/>
    <p:sldId id="270" r:id="rId8"/>
    <p:sldId id="273" r:id="rId9"/>
    <p:sldId id="305" r:id="rId10"/>
    <p:sldId id="267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3" r:id="rId21"/>
    <p:sldId id="301" r:id="rId22"/>
    <p:sldId id="306" r:id="rId23"/>
  </p:sldIdLst>
  <p:sldSz cx="16256000" cy="9144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" orient="horz" pos="2857" userDrawn="1">
          <p15:clr>
            <a:srgbClr val="A4A3A4"/>
          </p15:clr>
        </p15:guide>
        <p15:guide id="6" pos="5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E601"/>
    <a:srgbClr val="FFEF03"/>
    <a:srgbClr val="EFDE00"/>
    <a:srgbClr val="262626"/>
    <a:srgbClr val="0DD49B"/>
    <a:srgbClr val="00BAA3"/>
    <a:srgbClr val="2932E1"/>
    <a:srgbClr val="39C5B9"/>
    <a:srgbClr val="C81624"/>
    <a:srgbClr val="FF3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6314" autoAdjust="0"/>
  </p:normalViewPr>
  <p:slideViewPr>
    <p:cSldViewPr snapToGrid="0">
      <p:cViewPr varScale="1">
        <p:scale>
          <a:sx n="82" d="100"/>
          <a:sy n="82" d="100"/>
        </p:scale>
        <p:origin x="666" y="78"/>
      </p:cViewPr>
      <p:guideLst>
        <p:guide orient="horz" pos="2857"/>
        <p:guide pos="5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E407F-4531-4B52-9B87-88E56A6D29E1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2341CA-1FEB-4781-9999-3530987231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775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1211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000" y="1496484"/>
            <a:ext cx="121920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4802717"/>
            <a:ext cx="12192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419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434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0" y="486834"/>
            <a:ext cx="3505200" cy="77491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486834"/>
            <a:ext cx="10312400" cy="77491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809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000" y="1496484"/>
            <a:ext cx="121920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4802717"/>
            <a:ext cx="12192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779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794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3" y="2279652"/>
            <a:ext cx="140208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3" y="6119285"/>
            <a:ext cx="140208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911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434167"/>
            <a:ext cx="6908800" cy="5801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2434167"/>
            <a:ext cx="6908800" cy="5801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8258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486834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8" y="2241551"/>
            <a:ext cx="6877049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8" y="3340100"/>
            <a:ext cx="6877049" cy="4912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0" y="2241551"/>
            <a:ext cx="691091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0" y="3340100"/>
            <a:ext cx="6910917" cy="4912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599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1758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6688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8" y="609600"/>
            <a:ext cx="52429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1316567"/>
            <a:ext cx="82296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8" y="2743200"/>
            <a:ext cx="52429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620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7465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8" y="609600"/>
            <a:ext cx="52429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7" y="1316567"/>
            <a:ext cx="82296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8" y="2743200"/>
            <a:ext cx="52429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5542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5393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0" y="486834"/>
            <a:ext cx="3505200" cy="77491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486834"/>
            <a:ext cx="10312400" cy="77491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63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3" y="2279652"/>
            <a:ext cx="140208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3" y="6119285"/>
            <a:ext cx="140208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534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434167"/>
            <a:ext cx="6908800" cy="5801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2434167"/>
            <a:ext cx="6908800" cy="5801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081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486834"/>
            <a:ext cx="14020800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8" y="2241551"/>
            <a:ext cx="6877049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8" y="3340100"/>
            <a:ext cx="6877049" cy="4912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0" y="2241551"/>
            <a:ext cx="691091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0" y="3340100"/>
            <a:ext cx="6910917" cy="4912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694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93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064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8" y="609600"/>
            <a:ext cx="52429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1316567"/>
            <a:ext cx="82296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8" y="2743200"/>
            <a:ext cx="52429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400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8" y="609600"/>
            <a:ext cx="5242983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7" y="1316567"/>
            <a:ext cx="82296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8" y="2743200"/>
            <a:ext cx="5242983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0DB-DD11-446C-92C9-54262D4D2165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178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C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486834"/>
            <a:ext cx="140208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2434167"/>
            <a:ext cx="140208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8475134"/>
            <a:ext cx="3657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E30DB-DD11-446C-92C9-54262D4D2165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8475134"/>
            <a:ext cx="5486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8475134"/>
            <a:ext cx="3657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E0432-F9AE-4C2C-9A48-574CF098A9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943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486834"/>
            <a:ext cx="140208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2434167"/>
            <a:ext cx="140208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8475134"/>
            <a:ext cx="3657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8475134"/>
            <a:ext cx="5486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8475134"/>
            <a:ext cx="3657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080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4.png"/><Relationship Id="rId7" Type="http://schemas.openxmlformats.org/officeDocument/2006/relationships/image" Target="../media/image1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gif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emf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26.png"/><Relationship Id="rId5" Type="http://schemas.openxmlformats.org/officeDocument/2006/relationships/image" Target="../media/image21.emf"/><Relationship Id="rId10" Type="http://schemas.openxmlformats.org/officeDocument/2006/relationships/image" Target="../media/image25.emf"/><Relationship Id="rId4" Type="http://schemas.openxmlformats.org/officeDocument/2006/relationships/image" Target="../media/image20.png"/><Relationship Id="rId9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452705" y="-6166"/>
            <a:ext cx="4840644" cy="708416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8894" y="-6166"/>
            <a:ext cx="4840644" cy="7084166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034730" y="-6166"/>
            <a:ext cx="5506464" cy="8058578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076690" y="-6166"/>
            <a:ext cx="5506464" cy="8058578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3995161" y="-61938"/>
            <a:ext cx="8371523" cy="87284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6600" dirty="0"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九败</a:t>
            </a:r>
            <a:endParaRPr lang="en-US" altLang="zh-CN" sz="26600" dirty="0">
              <a:latin typeface="方正超粗黑简体" panose="02010601030101010101" pitchFamily="2" charset="-122"/>
              <a:ea typeface="方正超粗黑简体" panose="02010601030101010101" pitchFamily="2" charset="-122"/>
            </a:endParaRPr>
          </a:p>
          <a:p>
            <a:r>
              <a:rPr lang="zh-CN" altLang="en-US" sz="26600" dirty="0"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一胜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2900524" y="6344931"/>
            <a:ext cx="2710674" cy="461665"/>
            <a:chOff x="12900524" y="6344931"/>
            <a:chExt cx="2710674" cy="461665"/>
          </a:xfrm>
        </p:grpSpPr>
        <p:sp>
          <p:nvSpPr>
            <p:cNvPr id="42" name="文本框 41"/>
            <p:cNvSpPr txBox="1"/>
            <p:nvPr/>
          </p:nvSpPr>
          <p:spPr>
            <a:xfrm>
              <a:off x="12900524" y="6344931"/>
              <a:ext cx="120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@</a:t>
              </a:r>
              <a:r>
                <a:rPr lang="zh-CN" altLang="en-US" sz="2400" dirty="0" smtClean="0"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水蓦</a:t>
              </a:r>
              <a:endParaRPr lang="zh-CN" altLang="en-US" sz="2400" dirty="0"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4046209" y="6391097"/>
              <a:ext cx="15649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读书笔记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2900524" y="5849487"/>
            <a:ext cx="2710674" cy="461665"/>
            <a:chOff x="12900524" y="5792337"/>
            <a:chExt cx="2710674" cy="461665"/>
          </a:xfrm>
        </p:grpSpPr>
        <p:sp>
          <p:nvSpPr>
            <p:cNvPr id="8" name="文本框 7"/>
            <p:cNvSpPr txBox="1"/>
            <p:nvPr/>
          </p:nvSpPr>
          <p:spPr>
            <a:xfrm>
              <a:off x="12900524" y="5792337"/>
              <a:ext cx="120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李志刚</a:t>
              </a:r>
              <a:endParaRPr lang="zh-CN" altLang="en-US" sz="2400" dirty="0"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4046209" y="5838503"/>
              <a:ext cx="15649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作者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25838" y="6915688"/>
            <a:ext cx="16256000" cy="2208880"/>
          </a:xfrm>
          <a:prstGeom prst="rect">
            <a:avLst/>
          </a:prstGeom>
          <a:solidFill>
            <a:srgbClr val="FFF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/>
          </a:p>
        </p:txBody>
      </p:sp>
      <p:grpSp>
        <p:nvGrpSpPr>
          <p:cNvPr id="7" name="组合 6"/>
          <p:cNvGrpSpPr/>
          <p:nvPr/>
        </p:nvGrpSpPr>
        <p:grpSpPr>
          <a:xfrm>
            <a:off x="-6437125" y="2041552"/>
            <a:ext cx="3465030" cy="5143500"/>
            <a:chOff x="2231136" y="0"/>
            <a:chExt cx="4620040" cy="68580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18"/>
            <a:stretch/>
          </p:blipFill>
          <p:spPr>
            <a:xfrm>
              <a:off x="2231136" y="0"/>
              <a:ext cx="4620040" cy="6858000"/>
            </a:xfrm>
            <a:custGeom>
              <a:avLst/>
              <a:gdLst>
                <a:gd name="connsiteX0" fmla="*/ 0 w 4681728"/>
                <a:gd name="connsiteY0" fmla="*/ 0 h 6858000"/>
                <a:gd name="connsiteX1" fmla="*/ 4681728 w 4681728"/>
                <a:gd name="connsiteY1" fmla="*/ 0 h 6858000"/>
                <a:gd name="connsiteX2" fmla="*/ 4681728 w 4681728"/>
                <a:gd name="connsiteY2" fmla="*/ 6858000 h 6858000"/>
                <a:gd name="connsiteX3" fmla="*/ 0 w 4681728"/>
                <a:gd name="connsiteY3" fmla="*/ 6858000 h 6858000"/>
                <a:gd name="connsiteX4" fmla="*/ 0 w 4681728"/>
                <a:gd name="connsiteY4" fmla="*/ 2983834 h 6858000"/>
                <a:gd name="connsiteX5" fmla="*/ 51204 w 4681728"/>
                <a:gd name="connsiteY5" fmla="*/ 2979885 h 6858000"/>
                <a:gd name="connsiteX6" fmla="*/ 181864 w 4681728"/>
                <a:gd name="connsiteY6" fmla="*/ 2946400 h 6858000"/>
                <a:gd name="connsiteX7" fmla="*/ 315214 w 4681728"/>
                <a:gd name="connsiteY7" fmla="*/ 2870200 h 6858000"/>
                <a:gd name="connsiteX8" fmla="*/ 442214 w 4681728"/>
                <a:gd name="connsiteY8" fmla="*/ 2825750 h 6858000"/>
                <a:gd name="connsiteX9" fmla="*/ 486664 w 4681728"/>
                <a:gd name="connsiteY9" fmla="*/ 2794000 h 6858000"/>
                <a:gd name="connsiteX10" fmla="*/ 518414 w 4681728"/>
                <a:gd name="connsiteY10" fmla="*/ 2781300 h 6858000"/>
                <a:gd name="connsiteX11" fmla="*/ 550164 w 4681728"/>
                <a:gd name="connsiteY11" fmla="*/ 2762250 h 6858000"/>
                <a:gd name="connsiteX12" fmla="*/ 594614 w 4681728"/>
                <a:gd name="connsiteY12" fmla="*/ 2686050 h 6858000"/>
                <a:gd name="connsiteX13" fmla="*/ 632714 w 4681728"/>
                <a:gd name="connsiteY13" fmla="*/ 2609850 h 6858000"/>
                <a:gd name="connsiteX14" fmla="*/ 645414 w 4681728"/>
                <a:gd name="connsiteY14" fmla="*/ 2578100 h 6858000"/>
                <a:gd name="connsiteX15" fmla="*/ 664464 w 4681728"/>
                <a:gd name="connsiteY15" fmla="*/ 2520950 h 6858000"/>
                <a:gd name="connsiteX16" fmla="*/ 696214 w 4681728"/>
                <a:gd name="connsiteY16" fmla="*/ 2419350 h 6858000"/>
                <a:gd name="connsiteX17" fmla="*/ 721614 w 4681728"/>
                <a:gd name="connsiteY17" fmla="*/ 2343150 h 6858000"/>
                <a:gd name="connsiteX18" fmla="*/ 740664 w 4681728"/>
                <a:gd name="connsiteY18" fmla="*/ 2260600 h 6858000"/>
                <a:gd name="connsiteX19" fmla="*/ 753364 w 4681728"/>
                <a:gd name="connsiteY19" fmla="*/ 2222500 h 6858000"/>
                <a:gd name="connsiteX20" fmla="*/ 766064 w 4681728"/>
                <a:gd name="connsiteY20" fmla="*/ 2159000 h 6858000"/>
                <a:gd name="connsiteX21" fmla="*/ 785114 w 4681728"/>
                <a:gd name="connsiteY21" fmla="*/ 2127250 h 6858000"/>
                <a:gd name="connsiteX22" fmla="*/ 791464 w 4681728"/>
                <a:gd name="connsiteY22" fmla="*/ 2089150 h 6858000"/>
                <a:gd name="connsiteX23" fmla="*/ 797814 w 4681728"/>
                <a:gd name="connsiteY23" fmla="*/ 2044700 h 6858000"/>
                <a:gd name="connsiteX24" fmla="*/ 804164 w 4681728"/>
                <a:gd name="connsiteY24" fmla="*/ 2025650 h 6858000"/>
                <a:gd name="connsiteX25" fmla="*/ 810514 w 4681728"/>
                <a:gd name="connsiteY25" fmla="*/ 1809750 h 6858000"/>
                <a:gd name="connsiteX26" fmla="*/ 816864 w 4681728"/>
                <a:gd name="connsiteY26" fmla="*/ 1778000 h 6858000"/>
                <a:gd name="connsiteX27" fmla="*/ 823214 w 4681728"/>
                <a:gd name="connsiteY27" fmla="*/ 1739900 h 6858000"/>
                <a:gd name="connsiteX28" fmla="*/ 829564 w 4681728"/>
                <a:gd name="connsiteY28" fmla="*/ 1689100 h 6858000"/>
                <a:gd name="connsiteX29" fmla="*/ 848614 w 4681728"/>
                <a:gd name="connsiteY29" fmla="*/ 1593850 h 6858000"/>
                <a:gd name="connsiteX30" fmla="*/ 842264 w 4681728"/>
                <a:gd name="connsiteY30" fmla="*/ 1187450 h 6858000"/>
                <a:gd name="connsiteX31" fmla="*/ 823214 w 4681728"/>
                <a:gd name="connsiteY31" fmla="*/ 1130300 h 6858000"/>
                <a:gd name="connsiteX32" fmla="*/ 797814 w 4681728"/>
                <a:gd name="connsiteY32" fmla="*/ 1085850 h 6858000"/>
                <a:gd name="connsiteX33" fmla="*/ 759714 w 4681728"/>
                <a:gd name="connsiteY33" fmla="*/ 1041400 h 6858000"/>
                <a:gd name="connsiteX34" fmla="*/ 708914 w 4681728"/>
                <a:gd name="connsiteY34" fmla="*/ 1009650 h 6858000"/>
                <a:gd name="connsiteX35" fmla="*/ 689864 w 4681728"/>
                <a:gd name="connsiteY35" fmla="*/ 996950 h 6858000"/>
                <a:gd name="connsiteX36" fmla="*/ 594614 w 4681728"/>
                <a:gd name="connsiteY36" fmla="*/ 990600 h 6858000"/>
                <a:gd name="connsiteX37" fmla="*/ 423164 w 4681728"/>
                <a:gd name="connsiteY37" fmla="*/ 996950 h 6858000"/>
                <a:gd name="connsiteX38" fmla="*/ 391414 w 4681728"/>
                <a:gd name="connsiteY38" fmla="*/ 1003300 h 6858000"/>
                <a:gd name="connsiteX39" fmla="*/ 353314 w 4681728"/>
                <a:gd name="connsiteY39" fmla="*/ 1009650 h 6858000"/>
                <a:gd name="connsiteX40" fmla="*/ 251714 w 4681728"/>
                <a:gd name="connsiteY40" fmla="*/ 1022350 h 6858000"/>
                <a:gd name="connsiteX41" fmla="*/ 200914 w 4681728"/>
                <a:gd name="connsiteY41" fmla="*/ 1035050 h 6858000"/>
                <a:gd name="connsiteX42" fmla="*/ 181864 w 4681728"/>
                <a:gd name="connsiteY42" fmla="*/ 1047750 h 6858000"/>
                <a:gd name="connsiteX43" fmla="*/ 143764 w 4681728"/>
                <a:gd name="connsiteY43" fmla="*/ 1060450 h 6858000"/>
                <a:gd name="connsiteX44" fmla="*/ 105664 w 4681728"/>
                <a:gd name="connsiteY44" fmla="*/ 1079500 h 6858000"/>
                <a:gd name="connsiteX45" fmla="*/ 80264 w 4681728"/>
                <a:gd name="connsiteY45" fmla="*/ 1092200 h 6858000"/>
                <a:gd name="connsiteX46" fmla="*/ 48514 w 4681728"/>
                <a:gd name="connsiteY46" fmla="*/ 1098550 h 6858000"/>
                <a:gd name="connsiteX47" fmla="*/ 10414 w 4681728"/>
                <a:gd name="connsiteY47" fmla="*/ 1117600 h 6858000"/>
                <a:gd name="connsiteX48" fmla="*/ 3382 w 4681728"/>
                <a:gd name="connsiteY48" fmla="*/ 1120865 h 6858000"/>
                <a:gd name="connsiteX49" fmla="*/ 0 w 4681728"/>
                <a:gd name="connsiteY49" fmla="*/ 1121961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681728" h="6858000">
                  <a:moveTo>
                    <a:pt x="0" y="0"/>
                  </a:moveTo>
                  <a:lnTo>
                    <a:pt x="4681728" y="0"/>
                  </a:lnTo>
                  <a:lnTo>
                    <a:pt x="4681728" y="6858000"/>
                  </a:lnTo>
                  <a:lnTo>
                    <a:pt x="0" y="6858000"/>
                  </a:lnTo>
                  <a:lnTo>
                    <a:pt x="0" y="2983834"/>
                  </a:lnTo>
                  <a:lnTo>
                    <a:pt x="51204" y="2979885"/>
                  </a:lnTo>
                  <a:cubicBezTo>
                    <a:pt x="100884" y="2976802"/>
                    <a:pt x="126171" y="2975145"/>
                    <a:pt x="181864" y="2946400"/>
                  </a:cubicBezTo>
                  <a:cubicBezTo>
                    <a:pt x="227357" y="2922920"/>
                    <a:pt x="266178" y="2884911"/>
                    <a:pt x="315214" y="2870200"/>
                  </a:cubicBezTo>
                  <a:cubicBezTo>
                    <a:pt x="354607" y="2858382"/>
                    <a:pt x="405591" y="2845139"/>
                    <a:pt x="442214" y="2825750"/>
                  </a:cubicBezTo>
                  <a:cubicBezTo>
                    <a:pt x="458306" y="2817231"/>
                    <a:pt x="470936" y="2803175"/>
                    <a:pt x="486664" y="2794000"/>
                  </a:cubicBezTo>
                  <a:cubicBezTo>
                    <a:pt x="496510" y="2788257"/>
                    <a:pt x="508219" y="2786398"/>
                    <a:pt x="518414" y="2781300"/>
                  </a:cubicBezTo>
                  <a:cubicBezTo>
                    <a:pt x="529453" y="2775780"/>
                    <a:pt x="539581" y="2768600"/>
                    <a:pt x="550164" y="2762250"/>
                  </a:cubicBezTo>
                  <a:cubicBezTo>
                    <a:pt x="571641" y="2730034"/>
                    <a:pt x="568613" y="2735689"/>
                    <a:pt x="594614" y="2686050"/>
                  </a:cubicBezTo>
                  <a:cubicBezTo>
                    <a:pt x="607791" y="2660894"/>
                    <a:pt x="622167" y="2636217"/>
                    <a:pt x="632714" y="2609850"/>
                  </a:cubicBezTo>
                  <a:cubicBezTo>
                    <a:pt x="636947" y="2599267"/>
                    <a:pt x="641580" y="2588835"/>
                    <a:pt x="645414" y="2578100"/>
                  </a:cubicBezTo>
                  <a:cubicBezTo>
                    <a:pt x="652168" y="2559189"/>
                    <a:pt x="664464" y="2520950"/>
                    <a:pt x="664464" y="2520950"/>
                  </a:cubicBezTo>
                  <a:cubicBezTo>
                    <a:pt x="677223" y="2406121"/>
                    <a:pt x="657276" y="2516694"/>
                    <a:pt x="696214" y="2419350"/>
                  </a:cubicBezTo>
                  <a:cubicBezTo>
                    <a:pt x="756197" y="2269392"/>
                    <a:pt x="676710" y="2432958"/>
                    <a:pt x="721614" y="2343150"/>
                  </a:cubicBezTo>
                  <a:cubicBezTo>
                    <a:pt x="729264" y="2297250"/>
                    <a:pt x="725903" y="2308573"/>
                    <a:pt x="740664" y="2260600"/>
                  </a:cubicBezTo>
                  <a:cubicBezTo>
                    <a:pt x="744601" y="2247805"/>
                    <a:pt x="750117" y="2235487"/>
                    <a:pt x="753364" y="2222500"/>
                  </a:cubicBezTo>
                  <a:cubicBezTo>
                    <a:pt x="756071" y="2211673"/>
                    <a:pt x="760033" y="2172569"/>
                    <a:pt x="766064" y="2159000"/>
                  </a:cubicBezTo>
                  <a:cubicBezTo>
                    <a:pt x="771077" y="2147722"/>
                    <a:pt x="778764" y="2137833"/>
                    <a:pt x="785114" y="2127250"/>
                  </a:cubicBezTo>
                  <a:cubicBezTo>
                    <a:pt x="787231" y="2114550"/>
                    <a:pt x="789506" y="2101875"/>
                    <a:pt x="791464" y="2089150"/>
                  </a:cubicBezTo>
                  <a:cubicBezTo>
                    <a:pt x="793740" y="2074357"/>
                    <a:pt x="794879" y="2059376"/>
                    <a:pt x="797814" y="2044700"/>
                  </a:cubicBezTo>
                  <a:cubicBezTo>
                    <a:pt x="799127" y="2038136"/>
                    <a:pt x="802047" y="2032000"/>
                    <a:pt x="804164" y="2025650"/>
                  </a:cubicBezTo>
                  <a:cubicBezTo>
                    <a:pt x="806281" y="1953683"/>
                    <a:pt x="806827" y="1881653"/>
                    <a:pt x="810514" y="1809750"/>
                  </a:cubicBezTo>
                  <a:cubicBezTo>
                    <a:pt x="811067" y="1798971"/>
                    <a:pt x="814933" y="1788619"/>
                    <a:pt x="816864" y="1778000"/>
                  </a:cubicBezTo>
                  <a:cubicBezTo>
                    <a:pt x="819167" y="1765332"/>
                    <a:pt x="821393" y="1752646"/>
                    <a:pt x="823214" y="1739900"/>
                  </a:cubicBezTo>
                  <a:cubicBezTo>
                    <a:pt x="825627" y="1723006"/>
                    <a:pt x="826902" y="1705956"/>
                    <a:pt x="829564" y="1689100"/>
                  </a:cubicBezTo>
                  <a:cubicBezTo>
                    <a:pt x="838732" y="1631037"/>
                    <a:pt x="838403" y="1634695"/>
                    <a:pt x="848614" y="1593850"/>
                  </a:cubicBezTo>
                  <a:cubicBezTo>
                    <a:pt x="846497" y="1458383"/>
                    <a:pt x="849677" y="1322730"/>
                    <a:pt x="842264" y="1187450"/>
                  </a:cubicBezTo>
                  <a:cubicBezTo>
                    <a:pt x="841165" y="1167400"/>
                    <a:pt x="833177" y="1147735"/>
                    <a:pt x="823214" y="1130300"/>
                  </a:cubicBezTo>
                  <a:cubicBezTo>
                    <a:pt x="814747" y="1115483"/>
                    <a:pt x="806594" y="1100483"/>
                    <a:pt x="797814" y="1085850"/>
                  </a:cubicBezTo>
                  <a:cubicBezTo>
                    <a:pt x="787342" y="1068397"/>
                    <a:pt x="776594" y="1054060"/>
                    <a:pt x="759714" y="1041400"/>
                  </a:cubicBezTo>
                  <a:cubicBezTo>
                    <a:pt x="743739" y="1029419"/>
                    <a:pt x="725529" y="1020727"/>
                    <a:pt x="708914" y="1009650"/>
                  </a:cubicBezTo>
                  <a:cubicBezTo>
                    <a:pt x="702564" y="1005417"/>
                    <a:pt x="697392" y="998205"/>
                    <a:pt x="689864" y="996950"/>
                  </a:cubicBezTo>
                  <a:cubicBezTo>
                    <a:pt x="658476" y="991719"/>
                    <a:pt x="626364" y="992717"/>
                    <a:pt x="594614" y="990600"/>
                  </a:cubicBezTo>
                  <a:cubicBezTo>
                    <a:pt x="537464" y="992717"/>
                    <a:pt x="480242" y="993383"/>
                    <a:pt x="423164" y="996950"/>
                  </a:cubicBezTo>
                  <a:cubicBezTo>
                    <a:pt x="412392" y="997623"/>
                    <a:pt x="402033" y="1001369"/>
                    <a:pt x="391414" y="1003300"/>
                  </a:cubicBezTo>
                  <a:cubicBezTo>
                    <a:pt x="378746" y="1005603"/>
                    <a:pt x="366071" y="1007910"/>
                    <a:pt x="353314" y="1009650"/>
                  </a:cubicBezTo>
                  <a:cubicBezTo>
                    <a:pt x="319497" y="1014261"/>
                    <a:pt x="284825" y="1014072"/>
                    <a:pt x="251714" y="1022350"/>
                  </a:cubicBezTo>
                  <a:lnTo>
                    <a:pt x="200914" y="1035050"/>
                  </a:lnTo>
                  <a:cubicBezTo>
                    <a:pt x="194564" y="1039283"/>
                    <a:pt x="188838" y="1044650"/>
                    <a:pt x="181864" y="1047750"/>
                  </a:cubicBezTo>
                  <a:cubicBezTo>
                    <a:pt x="169631" y="1053187"/>
                    <a:pt x="154903" y="1053024"/>
                    <a:pt x="143764" y="1060450"/>
                  </a:cubicBezTo>
                  <a:cubicBezTo>
                    <a:pt x="107155" y="1084856"/>
                    <a:pt x="142470" y="1063726"/>
                    <a:pt x="105664" y="1079500"/>
                  </a:cubicBezTo>
                  <a:cubicBezTo>
                    <a:pt x="96963" y="1083229"/>
                    <a:pt x="89244" y="1089207"/>
                    <a:pt x="80264" y="1092200"/>
                  </a:cubicBezTo>
                  <a:cubicBezTo>
                    <a:pt x="70025" y="1095613"/>
                    <a:pt x="58985" y="1095932"/>
                    <a:pt x="48514" y="1098550"/>
                  </a:cubicBezTo>
                  <a:cubicBezTo>
                    <a:pt x="31442" y="1102818"/>
                    <a:pt x="24523" y="1106313"/>
                    <a:pt x="10414" y="1117600"/>
                  </a:cubicBezTo>
                  <a:cubicBezTo>
                    <a:pt x="9245" y="1118535"/>
                    <a:pt x="6677" y="1119664"/>
                    <a:pt x="3382" y="1120865"/>
                  </a:cubicBezTo>
                  <a:lnTo>
                    <a:pt x="0" y="1121961"/>
                  </a:lnTo>
                  <a:close/>
                </a:path>
              </a:pathLst>
            </a:cu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5200" b="48444" l="1042" r="21745">
                          <a14:backgroundMark x1="2734" y1="24978" x2="1172" y2="22578"/>
                          <a14:backgroundMark x1="3646" y1="19733" x2="1302" y2="21600"/>
                          <a14:backgroundMark x1="1693" y1="21422" x2="1563" y2="22756"/>
                          <a14:backgroundMark x1="1693" y1="23822" x2="2344" y2="2462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86" r="75770" b="47619"/>
            <a:stretch/>
          </p:blipFill>
          <p:spPr>
            <a:xfrm>
              <a:off x="2231136" y="994228"/>
              <a:ext cx="1134364" cy="2612572"/>
            </a:xfrm>
            <a:prstGeom prst="rect">
              <a:avLst/>
            </a:prstGeom>
          </p:spPr>
        </p:pic>
      </p:grpSp>
      <p:sp>
        <p:nvSpPr>
          <p:cNvPr id="34" name="文本框 33"/>
          <p:cNvSpPr txBox="1"/>
          <p:nvPr/>
        </p:nvSpPr>
        <p:spPr>
          <a:xfrm>
            <a:off x="74959" y="10961269"/>
            <a:ext cx="18091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dirty="0">
                <a:solidFill>
                  <a:schemeClr val="bg1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李志刚 </a:t>
            </a:r>
            <a:r>
              <a:rPr lang="zh-CN" altLang="en-US" sz="1100" dirty="0">
                <a:solidFill>
                  <a:schemeClr val="bg1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 </a:t>
            </a:r>
            <a:r>
              <a:rPr lang="zh-CN" altLang="en-US" sz="1050" dirty="0">
                <a:solidFill>
                  <a:schemeClr val="bg1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著</a:t>
            </a:r>
            <a:endParaRPr lang="en-US" altLang="zh-CN" sz="1050" dirty="0">
              <a:solidFill>
                <a:schemeClr val="bg1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  <a:p>
            <a:pPr>
              <a:lnSpc>
                <a:spcPct val="125000"/>
              </a:lnSpc>
            </a:pPr>
            <a:r>
              <a:rPr lang="en-US" altLang="zh-CN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@</a:t>
            </a:r>
            <a:r>
              <a:rPr lang="zh-CN" altLang="en-US" dirty="0">
                <a:solidFill>
                  <a:schemeClr val="bg1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水</a:t>
            </a:r>
            <a:r>
              <a:rPr lang="zh-CN" altLang="en-US" sz="400" dirty="0">
                <a:solidFill>
                  <a:schemeClr val="bg1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 </a:t>
            </a:r>
            <a:r>
              <a:rPr lang="zh-CN" altLang="en-US" dirty="0">
                <a:solidFill>
                  <a:schemeClr val="bg1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蓦  </a:t>
            </a:r>
            <a:r>
              <a:rPr lang="zh-CN" altLang="en-US" sz="1050" dirty="0">
                <a:solidFill>
                  <a:schemeClr val="bg1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读书笔记</a:t>
            </a:r>
            <a:r>
              <a:rPr lang="en-US" altLang="zh-CN" sz="1050" dirty="0">
                <a:solidFill>
                  <a:schemeClr val="bg1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PPT</a:t>
            </a:r>
            <a:endParaRPr lang="zh-CN" altLang="en-US" sz="1050" dirty="0">
              <a:solidFill>
                <a:schemeClr val="bg1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995013" y="11295234"/>
            <a:ext cx="5823773" cy="6519146"/>
            <a:chOff x="8703794" y="564008"/>
            <a:chExt cx="5823773" cy="6519146"/>
          </a:xfrm>
        </p:grpSpPr>
        <p:sp>
          <p:nvSpPr>
            <p:cNvPr id="27" name="文本框 26"/>
            <p:cNvSpPr txBox="1"/>
            <p:nvPr/>
          </p:nvSpPr>
          <p:spPr>
            <a:xfrm>
              <a:off x="11295913" y="593036"/>
              <a:ext cx="3231654" cy="58376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9800" dirty="0">
                  <a:solidFill>
                    <a:srgbClr val="FFEF03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九</a:t>
              </a:r>
              <a:r>
                <a:rPr lang="zh-CN" altLang="en-US" sz="19800" dirty="0" smtClean="0">
                  <a:solidFill>
                    <a:srgbClr val="FFEF03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败</a:t>
              </a:r>
              <a:endParaRPr lang="en-US" altLang="zh-CN" sz="19800" dirty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8782412" y="896845"/>
              <a:ext cx="2631489" cy="61863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9800" dirty="0">
                  <a:solidFill>
                    <a:srgbClr val="FFEF03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一胜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1246792" y="564008"/>
              <a:ext cx="3231654" cy="58376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98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九</a:t>
              </a:r>
              <a:r>
                <a:rPr lang="zh-CN" altLang="en-US" sz="19800" dirty="0" smtClean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败</a:t>
              </a:r>
              <a:endParaRPr lang="en-US" altLang="zh-CN" sz="19800" dirty="0"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8733291" y="867817"/>
              <a:ext cx="2631489" cy="61863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9800" dirty="0">
                  <a:solidFill>
                    <a:prstClr val="black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一胜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8703794" y="673100"/>
              <a:ext cx="3602506" cy="136845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8703794" y="2041552"/>
              <a:ext cx="0" cy="2571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-6350590" y="-800124"/>
            <a:ext cx="4813864" cy="7054126"/>
            <a:chOff x="-1347561" y="462771"/>
            <a:chExt cx="4680025" cy="6858001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48" r="20753" b="20681"/>
            <a:stretch>
              <a:fillRect/>
            </a:stretch>
          </p:blipFill>
          <p:spPr>
            <a:xfrm>
              <a:off x="-1265514" y="462773"/>
              <a:ext cx="4597978" cy="6857999"/>
            </a:xfrm>
            <a:custGeom>
              <a:avLst/>
              <a:gdLst>
                <a:gd name="connsiteX0" fmla="*/ 1027259 w 4597978"/>
                <a:gd name="connsiteY0" fmla="*/ 0 h 6857999"/>
                <a:gd name="connsiteX1" fmla="*/ 2918113 w 4597978"/>
                <a:gd name="connsiteY1" fmla="*/ 0 h 6857999"/>
                <a:gd name="connsiteX2" fmla="*/ 2918113 w 4597978"/>
                <a:gd name="connsiteY2" fmla="*/ 103909 h 6857999"/>
                <a:gd name="connsiteX3" fmla="*/ 2944090 w 4597978"/>
                <a:gd name="connsiteY3" fmla="*/ 207818 h 6857999"/>
                <a:gd name="connsiteX4" fmla="*/ 2978727 w 4597978"/>
                <a:gd name="connsiteY4" fmla="*/ 277091 h 6857999"/>
                <a:gd name="connsiteX5" fmla="*/ 2991114 w 4597978"/>
                <a:gd name="connsiteY5" fmla="*/ 471158 h 6857999"/>
                <a:gd name="connsiteX6" fmla="*/ 3000374 w 4597978"/>
                <a:gd name="connsiteY6" fmla="*/ 477332 h 6857999"/>
                <a:gd name="connsiteX7" fmla="*/ 2991316 w 4597978"/>
                <a:gd name="connsiteY7" fmla="*/ 474318 h 6857999"/>
                <a:gd name="connsiteX8" fmla="*/ 2991715 w 4597978"/>
                <a:gd name="connsiteY8" fmla="*/ 480580 h 6857999"/>
                <a:gd name="connsiteX9" fmla="*/ 2988592 w 4597978"/>
                <a:gd name="connsiteY9" fmla="*/ 479804 h 6857999"/>
                <a:gd name="connsiteX10" fmla="*/ 2944090 w 4597978"/>
                <a:gd name="connsiteY10" fmla="*/ 675409 h 6857999"/>
                <a:gd name="connsiteX11" fmla="*/ 2935431 w 4597978"/>
                <a:gd name="connsiteY11" fmla="*/ 848591 h 6857999"/>
                <a:gd name="connsiteX12" fmla="*/ 2996045 w 4597978"/>
                <a:gd name="connsiteY12" fmla="*/ 1065068 h 6857999"/>
                <a:gd name="connsiteX13" fmla="*/ 3065317 w 4597978"/>
                <a:gd name="connsiteY13" fmla="*/ 1324841 h 6857999"/>
                <a:gd name="connsiteX14" fmla="*/ 3299113 w 4597978"/>
                <a:gd name="connsiteY14" fmla="*/ 1515341 h 6857999"/>
                <a:gd name="connsiteX15" fmla="*/ 3628158 w 4597978"/>
                <a:gd name="connsiteY15" fmla="*/ 1775114 h 6857999"/>
                <a:gd name="connsiteX16" fmla="*/ 3844636 w 4597978"/>
                <a:gd name="connsiteY16" fmla="*/ 1982932 h 6857999"/>
                <a:gd name="connsiteX17" fmla="*/ 4017818 w 4597978"/>
                <a:gd name="connsiteY17" fmla="*/ 2199409 h 6857999"/>
                <a:gd name="connsiteX18" fmla="*/ 4121727 w 4597978"/>
                <a:gd name="connsiteY18" fmla="*/ 2346614 h 6857999"/>
                <a:gd name="connsiteX19" fmla="*/ 4225636 w 4597978"/>
                <a:gd name="connsiteY19" fmla="*/ 2493818 h 6857999"/>
                <a:gd name="connsiteX20" fmla="*/ 4260272 w 4597978"/>
                <a:gd name="connsiteY20" fmla="*/ 2606387 h 6857999"/>
                <a:gd name="connsiteX21" fmla="*/ 4286250 w 4597978"/>
                <a:gd name="connsiteY21" fmla="*/ 2770909 h 6857999"/>
                <a:gd name="connsiteX22" fmla="*/ 4294909 w 4597978"/>
                <a:gd name="connsiteY22" fmla="*/ 2866159 h 6857999"/>
                <a:gd name="connsiteX23" fmla="*/ 4346863 w 4597978"/>
                <a:gd name="connsiteY23" fmla="*/ 3134591 h 6857999"/>
                <a:gd name="connsiteX24" fmla="*/ 4445494 w 4597978"/>
                <a:gd name="connsiteY24" fmla="*/ 3696168 h 6857999"/>
                <a:gd name="connsiteX25" fmla="*/ 4443605 w 4597978"/>
                <a:gd name="connsiteY25" fmla="*/ 3696060 h 6857999"/>
                <a:gd name="connsiteX26" fmla="*/ 4520046 w 4597978"/>
                <a:gd name="connsiteY26" fmla="*/ 4069772 h 6857999"/>
                <a:gd name="connsiteX27" fmla="*/ 4528706 w 4597978"/>
                <a:gd name="connsiteY27" fmla="*/ 4216976 h 6857999"/>
                <a:gd name="connsiteX28" fmla="*/ 4589319 w 4597978"/>
                <a:gd name="connsiteY28" fmla="*/ 4390158 h 6857999"/>
                <a:gd name="connsiteX29" fmla="*/ 4597978 w 4597978"/>
                <a:gd name="connsiteY29" fmla="*/ 4762499 h 6857999"/>
                <a:gd name="connsiteX30" fmla="*/ 4589319 w 4597978"/>
                <a:gd name="connsiteY30" fmla="*/ 4797136 h 6857999"/>
                <a:gd name="connsiteX31" fmla="*/ 4597978 w 4597978"/>
                <a:gd name="connsiteY31" fmla="*/ 4901045 h 6857999"/>
                <a:gd name="connsiteX32" fmla="*/ 4589319 w 4597978"/>
                <a:gd name="connsiteY32" fmla="*/ 5082886 h 6857999"/>
                <a:gd name="connsiteX33" fmla="*/ 4580660 w 4597978"/>
                <a:gd name="connsiteY33" fmla="*/ 5264726 h 6857999"/>
                <a:gd name="connsiteX34" fmla="*/ 4546024 w 4597978"/>
                <a:gd name="connsiteY34" fmla="*/ 5403272 h 6857999"/>
                <a:gd name="connsiteX35" fmla="*/ 4191001 w 4597978"/>
                <a:gd name="connsiteY35" fmla="*/ 5507181 h 6857999"/>
                <a:gd name="connsiteX36" fmla="*/ 3861955 w 4597978"/>
                <a:gd name="connsiteY36" fmla="*/ 5420590 h 6857999"/>
                <a:gd name="connsiteX37" fmla="*/ 3818660 w 4597978"/>
                <a:gd name="connsiteY37" fmla="*/ 5567795 h 6857999"/>
                <a:gd name="connsiteX38" fmla="*/ 3896592 w 4597978"/>
                <a:gd name="connsiteY38" fmla="*/ 5706340 h 6857999"/>
                <a:gd name="connsiteX39" fmla="*/ 3931228 w 4597978"/>
                <a:gd name="connsiteY39" fmla="*/ 5870863 h 6857999"/>
                <a:gd name="connsiteX40" fmla="*/ 3957205 w 4597978"/>
                <a:gd name="connsiteY40" fmla="*/ 6087340 h 6857999"/>
                <a:gd name="connsiteX41" fmla="*/ 3965864 w 4597978"/>
                <a:gd name="connsiteY41" fmla="*/ 6199908 h 6857999"/>
                <a:gd name="connsiteX42" fmla="*/ 3957205 w 4597978"/>
                <a:gd name="connsiteY42" fmla="*/ 6390408 h 6857999"/>
                <a:gd name="connsiteX43" fmla="*/ 3957205 w 4597978"/>
                <a:gd name="connsiteY43" fmla="*/ 6589567 h 6857999"/>
                <a:gd name="connsiteX44" fmla="*/ 4000501 w 4597978"/>
                <a:gd name="connsiteY44" fmla="*/ 6849340 h 6857999"/>
                <a:gd name="connsiteX45" fmla="*/ 3922569 w 4597978"/>
                <a:gd name="connsiteY45" fmla="*/ 6849340 h 6857999"/>
                <a:gd name="connsiteX46" fmla="*/ 1004455 w 4597978"/>
                <a:gd name="connsiteY46" fmla="*/ 6857999 h 6857999"/>
                <a:gd name="connsiteX47" fmla="*/ 987137 w 4597978"/>
                <a:gd name="connsiteY47" fmla="*/ 6676158 h 6857999"/>
                <a:gd name="connsiteX48" fmla="*/ 1056409 w 4597978"/>
                <a:gd name="connsiteY48" fmla="*/ 6416386 h 6857999"/>
                <a:gd name="connsiteX49" fmla="*/ 1021773 w 4597978"/>
                <a:gd name="connsiteY49" fmla="*/ 6095999 h 6857999"/>
                <a:gd name="connsiteX50" fmla="*/ 1082387 w 4597978"/>
                <a:gd name="connsiteY50" fmla="*/ 5004954 h 6857999"/>
                <a:gd name="connsiteX51" fmla="*/ 1099705 w 4597978"/>
                <a:gd name="connsiteY51" fmla="*/ 4260272 h 6857999"/>
                <a:gd name="connsiteX52" fmla="*/ 1142553 w 4597978"/>
                <a:gd name="connsiteY52" fmla="*/ 3420467 h 6857999"/>
                <a:gd name="connsiteX53" fmla="*/ 1143000 w 4597978"/>
                <a:gd name="connsiteY53" fmla="*/ 3420338 h 6857999"/>
                <a:gd name="connsiteX54" fmla="*/ 1141918 w 4597978"/>
                <a:gd name="connsiteY54" fmla="*/ 3435491 h 6857999"/>
                <a:gd name="connsiteX55" fmla="*/ 1152240 w 4597978"/>
                <a:gd name="connsiteY55" fmla="*/ 3415378 h 6857999"/>
                <a:gd name="connsiteX56" fmla="*/ 1153825 w 4597978"/>
                <a:gd name="connsiteY56" fmla="*/ 3416012 h 6857999"/>
                <a:gd name="connsiteX57" fmla="*/ 1163492 w 4597978"/>
                <a:gd name="connsiteY57" fmla="*/ 3416730 h 6857999"/>
                <a:gd name="connsiteX58" fmla="*/ 1176904 w 4597978"/>
                <a:gd name="connsiteY58" fmla="*/ 3417633 h 6857999"/>
                <a:gd name="connsiteX59" fmla="*/ 1250329 w 4597978"/>
                <a:gd name="connsiteY59" fmla="*/ 3224246 h 6857999"/>
                <a:gd name="connsiteX60" fmla="*/ 1152240 w 4597978"/>
                <a:gd name="connsiteY60" fmla="*/ 3415378 h 6857999"/>
                <a:gd name="connsiteX61" fmla="*/ 1143000 w 4597978"/>
                <a:gd name="connsiteY61" fmla="*/ 3411681 h 6857999"/>
                <a:gd name="connsiteX62" fmla="*/ 1142553 w 4597978"/>
                <a:gd name="connsiteY62" fmla="*/ 3420467 h 6857999"/>
                <a:gd name="connsiteX63" fmla="*/ 1082387 w 4597978"/>
                <a:gd name="connsiteY63" fmla="*/ 3437657 h 6857999"/>
                <a:gd name="connsiteX64" fmla="*/ 1004455 w 4597978"/>
                <a:gd name="connsiteY64" fmla="*/ 3454975 h 6857999"/>
                <a:gd name="connsiteX65" fmla="*/ 891887 w 4597978"/>
                <a:gd name="connsiteY65" fmla="*/ 3480952 h 6857999"/>
                <a:gd name="connsiteX66" fmla="*/ 787978 w 4597978"/>
                <a:gd name="connsiteY66" fmla="*/ 3524248 h 6857999"/>
                <a:gd name="connsiteX67" fmla="*/ 640773 w 4597978"/>
                <a:gd name="connsiteY67" fmla="*/ 3541566 h 6857999"/>
                <a:gd name="connsiteX68" fmla="*/ 406977 w 4597978"/>
                <a:gd name="connsiteY68" fmla="*/ 3498270 h 6857999"/>
                <a:gd name="connsiteX69" fmla="*/ 259773 w 4597978"/>
                <a:gd name="connsiteY69" fmla="*/ 3428998 h 6857999"/>
                <a:gd name="connsiteX70" fmla="*/ 233796 w 4597978"/>
                <a:gd name="connsiteY70" fmla="*/ 3307770 h 6857999"/>
                <a:gd name="connsiteX71" fmla="*/ 164523 w 4597978"/>
                <a:gd name="connsiteY71" fmla="*/ 3203861 h 6857999"/>
                <a:gd name="connsiteX72" fmla="*/ 121227 w 4597978"/>
                <a:gd name="connsiteY72" fmla="*/ 3065316 h 6857999"/>
                <a:gd name="connsiteX73" fmla="*/ 69273 w 4597978"/>
                <a:gd name="connsiteY73" fmla="*/ 2788225 h 6857999"/>
                <a:gd name="connsiteX74" fmla="*/ 69273 w 4597978"/>
                <a:gd name="connsiteY74" fmla="*/ 2554429 h 6857999"/>
                <a:gd name="connsiteX75" fmla="*/ 103909 w 4597978"/>
                <a:gd name="connsiteY75" fmla="*/ 1974270 h 6857999"/>
                <a:gd name="connsiteX76" fmla="*/ 69273 w 4597978"/>
                <a:gd name="connsiteY76" fmla="*/ 1853043 h 6857999"/>
                <a:gd name="connsiteX77" fmla="*/ 34637 w 4597978"/>
                <a:gd name="connsiteY77" fmla="*/ 1766452 h 6857999"/>
                <a:gd name="connsiteX78" fmla="*/ 0 w 4597978"/>
                <a:gd name="connsiteY78" fmla="*/ 1619248 h 6857999"/>
                <a:gd name="connsiteX79" fmla="*/ 0 w 4597978"/>
                <a:gd name="connsiteY79" fmla="*/ 1498020 h 6857999"/>
                <a:gd name="connsiteX80" fmla="*/ 0 w 4597978"/>
                <a:gd name="connsiteY80" fmla="*/ 1394111 h 6857999"/>
                <a:gd name="connsiteX81" fmla="*/ 7576 w 4597978"/>
                <a:gd name="connsiteY81" fmla="*/ 1341080 h 6857999"/>
                <a:gd name="connsiteX82" fmla="*/ 55423 w 4597978"/>
                <a:gd name="connsiteY82" fmla="*/ 1297321 h 6857999"/>
                <a:gd name="connsiteX83" fmla="*/ 144366 w 4597978"/>
                <a:gd name="connsiteY83" fmla="*/ 1203611 h 6857999"/>
                <a:gd name="connsiteX84" fmla="*/ 173182 w 4597978"/>
                <a:gd name="connsiteY84" fmla="*/ 1203611 h 6857999"/>
                <a:gd name="connsiteX85" fmla="*/ 259773 w 4597978"/>
                <a:gd name="connsiteY85" fmla="*/ 1134338 h 6857999"/>
                <a:gd name="connsiteX86" fmla="*/ 337705 w 4597978"/>
                <a:gd name="connsiteY86" fmla="*/ 1099702 h 6857999"/>
                <a:gd name="connsiteX87" fmla="*/ 398318 w 4597978"/>
                <a:gd name="connsiteY87" fmla="*/ 1065066 h 6857999"/>
                <a:gd name="connsiteX88" fmla="*/ 467591 w 4597978"/>
                <a:gd name="connsiteY88" fmla="*/ 1065066 h 6857999"/>
                <a:gd name="connsiteX89" fmla="*/ 562841 w 4597978"/>
                <a:gd name="connsiteY89" fmla="*/ 1082384 h 6857999"/>
                <a:gd name="connsiteX90" fmla="*/ 606137 w 4597978"/>
                <a:gd name="connsiteY90" fmla="*/ 1073725 h 6857999"/>
                <a:gd name="connsiteX91" fmla="*/ 701387 w 4597978"/>
                <a:gd name="connsiteY91" fmla="*/ 1073725 h 6857999"/>
                <a:gd name="connsiteX92" fmla="*/ 796637 w 4597978"/>
                <a:gd name="connsiteY92" fmla="*/ 1160316 h 6857999"/>
                <a:gd name="connsiteX93" fmla="*/ 926523 w 4597978"/>
                <a:gd name="connsiteY93" fmla="*/ 1385452 h 6857999"/>
                <a:gd name="connsiteX94" fmla="*/ 961159 w 4597978"/>
                <a:gd name="connsiteY94" fmla="*/ 1463384 h 6857999"/>
                <a:gd name="connsiteX95" fmla="*/ 1004455 w 4597978"/>
                <a:gd name="connsiteY95" fmla="*/ 1523998 h 6857999"/>
                <a:gd name="connsiteX96" fmla="*/ 1021773 w 4597978"/>
                <a:gd name="connsiteY96" fmla="*/ 1645225 h 6857999"/>
                <a:gd name="connsiteX97" fmla="*/ 952500 w 4597978"/>
                <a:gd name="connsiteY97" fmla="*/ 1766452 h 6857999"/>
                <a:gd name="connsiteX98" fmla="*/ 848591 w 4597978"/>
                <a:gd name="connsiteY98" fmla="*/ 1887679 h 6857999"/>
                <a:gd name="connsiteX99" fmla="*/ 710046 w 4597978"/>
                <a:gd name="connsiteY99" fmla="*/ 1956952 h 6857999"/>
                <a:gd name="connsiteX100" fmla="*/ 718705 w 4597978"/>
                <a:gd name="connsiteY100" fmla="*/ 2000248 h 6857999"/>
                <a:gd name="connsiteX101" fmla="*/ 744682 w 4597978"/>
                <a:gd name="connsiteY101" fmla="*/ 2242702 h 6857999"/>
                <a:gd name="connsiteX102" fmla="*/ 848591 w 4597978"/>
                <a:gd name="connsiteY102" fmla="*/ 2277339 h 6857999"/>
                <a:gd name="connsiteX103" fmla="*/ 935182 w 4597978"/>
                <a:gd name="connsiteY103" fmla="*/ 2208066 h 6857999"/>
                <a:gd name="connsiteX104" fmla="*/ 1039091 w 4597978"/>
                <a:gd name="connsiteY104" fmla="*/ 2199407 h 6857999"/>
                <a:gd name="connsiteX105" fmla="*/ 1039091 w 4597978"/>
                <a:gd name="connsiteY105" fmla="*/ 2147452 h 6857999"/>
                <a:gd name="connsiteX106" fmla="*/ 1091046 w 4597978"/>
                <a:gd name="connsiteY106" fmla="*/ 2095498 h 6857999"/>
                <a:gd name="connsiteX107" fmla="*/ 1186296 w 4597978"/>
                <a:gd name="connsiteY107" fmla="*/ 2069520 h 6857999"/>
                <a:gd name="connsiteX108" fmla="*/ 1246909 w 4597978"/>
                <a:gd name="connsiteY108" fmla="*/ 1948293 h 6857999"/>
                <a:gd name="connsiteX109" fmla="*/ 1342159 w 4597978"/>
                <a:gd name="connsiteY109" fmla="*/ 1818407 h 6857999"/>
                <a:gd name="connsiteX110" fmla="*/ 1498023 w 4597978"/>
                <a:gd name="connsiteY110" fmla="*/ 1697179 h 6857999"/>
                <a:gd name="connsiteX111" fmla="*/ 1420091 w 4597978"/>
                <a:gd name="connsiteY111" fmla="*/ 1653884 h 6857999"/>
                <a:gd name="connsiteX112" fmla="*/ 1238250 w 4597978"/>
                <a:gd name="connsiteY112" fmla="*/ 1402770 h 6857999"/>
                <a:gd name="connsiteX113" fmla="*/ 1160318 w 4597978"/>
                <a:gd name="connsiteY113" fmla="*/ 1177634 h 6857999"/>
                <a:gd name="connsiteX114" fmla="*/ 1082387 w 4597978"/>
                <a:gd name="connsiteY114" fmla="*/ 822611 h 6857999"/>
                <a:gd name="connsiteX115" fmla="*/ 1047750 w 4597978"/>
                <a:gd name="connsiteY115" fmla="*/ 770657 h 6857999"/>
                <a:gd name="connsiteX116" fmla="*/ 909205 w 4597978"/>
                <a:gd name="connsiteY116" fmla="*/ 675407 h 6857999"/>
                <a:gd name="connsiteX117" fmla="*/ 883228 w 4597978"/>
                <a:gd name="connsiteY117" fmla="*/ 632111 h 6857999"/>
                <a:gd name="connsiteX118" fmla="*/ 1030432 w 4597978"/>
                <a:gd name="connsiteY118" fmla="*/ 277088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4597978" h="6857999">
                  <a:moveTo>
                    <a:pt x="1027259" y="0"/>
                  </a:moveTo>
                  <a:lnTo>
                    <a:pt x="2918113" y="0"/>
                  </a:lnTo>
                  <a:lnTo>
                    <a:pt x="2918113" y="103909"/>
                  </a:lnTo>
                  <a:lnTo>
                    <a:pt x="2944090" y="207818"/>
                  </a:lnTo>
                  <a:lnTo>
                    <a:pt x="2978727" y="277091"/>
                  </a:lnTo>
                  <a:lnTo>
                    <a:pt x="2991114" y="471158"/>
                  </a:lnTo>
                  <a:lnTo>
                    <a:pt x="3000374" y="477332"/>
                  </a:lnTo>
                  <a:lnTo>
                    <a:pt x="2991316" y="474318"/>
                  </a:lnTo>
                  <a:lnTo>
                    <a:pt x="2991715" y="480580"/>
                  </a:lnTo>
                  <a:lnTo>
                    <a:pt x="2988592" y="479804"/>
                  </a:lnTo>
                  <a:lnTo>
                    <a:pt x="2944090" y="675409"/>
                  </a:lnTo>
                  <a:lnTo>
                    <a:pt x="2935431" y="848591"/>
                  </a:lnTo>
                  <a:lnTo>
                    <a:pt x="2996045" y="1065068"/>
                  </a:lnTo>
                  <a:lnTo>
                    <a:pt x="3065317" y="1324841"/>
                  </a:lnTo>
                  <a:lnTo>
                    <a:pt x="3299113" y="1515341"/>
                  </a:lnTo>
                  <a:lnTo>
                    <a:pt x="3628158" y="1775114"/>
                  </a:lnTo>
                  <a:lnTo>
                    <a:pt x="3844636" y="1982932"/>
                  </a:lnTo>
                  <a:lnTo>
                    <a:pt x="4017818" y="2199409"/>
                  </a:lnTo>
                  <a:lnTo>
                    <a:pt x="4121727" y="2346614"/>
                  </a:lnTo>
                  <a:lnTo>
                    <a:pt x="4225636" y="2493818"/>
                  </a:lnTo>
                  <a:lnTo>
                    <a:pt x="4260272" y="2606387"/>
                  </a:lnTo>
                  <a:lnTo>
                    <a:pt x="4286250" y="2770909"/>
                  </a:lnTo>
                  <a:lnTo>
                    <a:pt x="4294909" y="2866159"/>
                  </a:lnTo>
                  <a:lnTo>
                    <a:pt x="4346863" y="3134591"/>
                  </a:lnTo>
                  <a:lnTo>
                    <a:pt x="4445494" y="3696168"/>
                  </a:lnTo>
                  <a:lnTo>
                    <a:pt x="4443605" y="3696060"/>
                  </a:lnTo>
                  <a:lnTo>
                    <a:pt x="4520046" y="4069772"/>
                  </a:lnTo>
                  <a:lnTo>
                    <a:pt x="4528706" y="4216976"/>
                  </a:lnTo>
                  <a:lnTo>
                    <a:pt x="4589319" y="4390158"/>
                  </a:lnTo>
                  <a:lnTo>
                    <a:pt x="4597978" y="4762499"/>
                  </a:lnTo>
                  <a:lnTo>
                    <a:pt x="4589319" y="4797136"/>
                  </a:lnTo>
                  <a:lnTo>
                    <a:pt x="4597978" y="4901045"/>
                  </a:lnTo>
                  <a:lnTo>
                    <a:pt x="4589319" y="5082886"/>
                  </a:lnTo>
                  <a:lnTo>
                    <a:pt x="4580660" y="5264726"/>
                  </a:lnTo>
                  <a:lnTo>
                    <a:pt x="4546024" y="5403272"/>
                  </a:lnTo>
                  <a:lnTo>
                    <a:pt x="4191001" y="5507181"/>
                  </a:lnTo>
                  <a:lnTo>
                    <a:pt x="3861955" y="5420590"/>
                  </a:lnTo>
                  <a:lnTo>
                    <a:pt x="3818660" y="5567795"/>
                  </a:lnTo>
                  <a:lnTo>
                    <a:pt x="3896592" y="5706340"/>
                  </a:lnTo>
                  <a:lnTo>
                    <a:pt x="3931228" y="5870863"/>
                  </a:lnTo>
                  <a:lnTo>
                    <a:pt x="3957205" y="6087340"/>
                  </a:lnTo>
                  <a:lnTo>
                    <a:pt x="3965864" y="6199908"/>
                  </a:lnTo>
                  <a:lnTo>
                    <a:pt x="3957205" y="6390408"/>
                  </a:lnTo>
                  <a:lnTo>
                    <a:pt x="3957205" y="6589567"/>
                  </a:lnTo>
                  <a:lnTo>
                    <a:pt x="4000501" y="6849340"/>
                  </a:lnTo>
                  <a:lnTo>
                    <a:pt x="3922569" y="6849340"/>
                  </a:lnTo>
                  <a:lnTo>
                    <a:pt x="1004455" y="6857999"/>
                  </a:lnTo>
                  <a:lnTo>
                    <a:pt x="987137" y="6676158"/>
                  </a:lnTo>
                  <a:lnTo>
                    <a:pt x="1056409" y="6416386"/>
                  </a:lnTo>
                  <a:lnTo>
                    <a:pt x="1021773" y="6095999"/>
                  </a:lnTo>
                  <a:lnTo>
                    <a:pt x="1082387" y="5004954"/>
                  </a:lnTo>
                  <a:lnTo>
                    <a:pt x="1099705" y="4260272"/>
                  </a:lnTo>
                  <a:lnTo>
                    <a:pt x="1142553" y="3420467"/>
                  </a:lnTo>
                  <a:lnTo>
                    <a:pt x="1143000" y="3420338"/>
                  </a:lnTo>
                  <a:lnTo>
                    <a:pt x="1141918" y="3435491"/>
                  </a:lnTo>
                  <a:lnTo>
                    <a:pt x="1152240" y="3415378"/>
                  </a:lnTo>
                  <a:lnTo>
                    <a:pt x="1153825" y="3416012"/>
                  </a:lnTo>
                  <a:cubicBezTo>
                    <a:pt x="1153924" y="3416054"/>
                    <a:pt x="1157212" y="3416297"/>
                    <a:pt x="1163492" y="3416730"/>
                  </a:cubicBezTo>
                  <a:lnTo>
                    <a:pt x="1176904" y="3417633"/>
                  </a:lnTo>
                  <a:lnTo>
                    <a:pt x="1250329" y="3224246"/>
                  </a:lnTo>
                  <a:lnTo>
                    <a:pt x="1152240" y="3415378"/>
                  </a:lnTo>
                  <a:lnTo>
                    <a:pt x="1143000" y="3411681"/>
                  </a:lnTo>
                  <a:lnTo>
                    <a:pt x="1142553" y="3420467"/>
                  </a:lnTo>
                  <a:lnTo>
                    <a:pt x="1082387" y="3437657"/>
                  </a:lnTo>
                  <a:lnTo>
                    <a:pt x="1004455" y="3454975"/>
                  </a:lnTo>
                  <a:lnTo>
                    <a:pt x="891887" y="3480952"/>
                  </a:lnTo>
                  <a:lnTo>
                    <a:pt x="787978" y="3524248"/>
                  </a:lnTo>
                  <a:lnTo>
                    <a:pt x="640773" y="3541566"/>
                  </a:lnTo>
                  <a:lnTo>
                    <a:pt x="406977" y="3498270"/>
                  </a:lnTo>
                  <a:lnTo>
                    <a:pt x="259773" y="3428998"/>
                  </a:lnTo>
                  <a:lnTo>
                    <a:pt x="233796" y="3307770"/>
                  </a:lnTo>
                  <a:lnTo>
                    <a:pt x="164523" y="3203861"/>
                  </a:lnTo>
                  <a:lnTo>
                    <a:pt x="121227" y="3065316"/>
                  </a:lnTo>
                  <a:lnTo>
                    <a:pt x="69273" y="2788225"/>
                  </a:lnTo>
                  <a:lnTo>
                    <a:pt x="69273" y="2554429"/>
                  </a:lnTo>
                  <a:lnTo>
                    <a:pt x="103909" y="1974270"/>
                  </a:lnTo>
                  <a:lnTo>
                    <a:pt x="69273" y="1853043"/>
                  </a:lnTo>
                  <a:lnTo>
                    <a:pt x="34637" y="1766452"/>
                  </a:lnTo>
                  <a:lnTo>
                    <a:pt x="0" y="1619248"/>
                  </a:lnTo>
                  <a:lnTo>
                    <a:pt x="0" y="1498020"/>
                  </a:lnTo>
                  <a:lnTo>
                    <a:pt x="0" y="1394111"/>
                  </a:lnTo>
                  <a:lnTo>
                    <a:pt x="7576" y="1341080"/>
                  </a:lnTo>
                  <a:lnTo>
                    <a:pt x="55423" y="1297321"/>
                  </a:lnTo>
                  <a:lnTo>
                    <a:pt x="144366" y="1203611"/>
                  </a:lnTo>
                  <a:lnTo>
                    <a:pt x="173182" y="1203611"/>
                  </a:lnTo>
                  <a:lnTo>
                    <a:pt x="259773" y="1134338"/>
                  </a:lnTo>
                  <a:lnTo>
                    <a:pt x="337705" y="1099702"/>
                  </a:lnTo>
                  <a:lnTo>
                    <a:pt x="398318" y="1065066"/>
                  </a:lnTo>
                  <a:lnTo>
                    <a:pt x="467591" y="1065066"/>
                  </a:lnTo>
                  <a:lnTo>
                    <a:pt x="562841" y="1082384"/>
                  </a:lnTo>
                  <a:lnTo>
                    <a:pt x="606137" y="1073725"/>
                  </a:lnTo>
                  <a:lnTo>
                    <a:pt x="701387" y="1073725"/>
                  </a:lnTo>
                  <a:lnTo>
                    <a:pt x="796637" y="1160316"/>
                  </a:lnTo>
                  <a:lnTo>
                    <a:pt x="926523" y="1385452"/>
                  </a:lnTo>
                  <a:lnTo>
                    <a:pt x="961159" y="1463384"/>
                  </a:lnTo>
                  <a:lnTo>
                    <a:pt x="1004455" y="1523998"/>
                  </a:lnTo>
                  <a:lnTo>
                    <a:pt x="1021773" y="1645225"/>
                  </a:lnTo>
                  <a:lnTo>
                    <a:pt x="952500" y="1766452"/>
                  </a:lnTo>
                  <a:lnTo>
                    <a:pt x="848591" y="1887679"/>
                  </a:lnTo>
                  <a:lnTo>
                    <a:pt x="710046" y="1956952"/>
                  </a:lnTo>
                  <a:lnTo>
                    <a:pt x="718705" y="2000248"/>
                  </a:lnTo>
                  <a:lnTo>
                    <a:pt x="744682" y="2242702"/>
                  </a:lnTo>
                  <a:lnTo>
                    <a:pt x="848591" y="2277339"/>
                  </a:lnTo>
                  <a:lnTo>
                    <a:pt x="935182" y="2208066"/>
                  </a:lnTo>
                  <a:lnTo>
                    <a:pt x="1039091" y="2199407"/>
                  </a:lnTo>
                  <a:lnTo>
                    <a:pt x="1039091" y="2147452"/>
                  </a:lnTo>
                  <a:lnTo>
                    <a:pt x="1091046" y="2095498"/>
                  </a:lnTo>
                  <a:lnTo>
                    <a:pt x="1186296" y="2069520"/>
                  </a:lnTo>
                  <a:lnTo>
                    <a:pt x="1246909" y="1948293"/>
                  </a:lnTo>
                  <a:lnTo>
                    <a:pt x="1342159" y="1818407"/>
                  </a:lnTo>
                  <a:lnTo>
                    <a:pt x="1498023" y="1697179"/>
                  </a:lnTo>
                  <a:lnTo>
                    <a:pt x="1420091" y="1653884"/>
                  </a:lnTo>
                  <a:lnTo>
                    <a:pt x="1238250" y="1402770"/>
                  </a:lnTo>
                  <a:lnTo>
                    <a:pt x="1160318" y="1177634"/>
                  </a:lnTo>
                  <a:lnTo>
                    <a:pt x="1082387" y="822611"/>
                  </a:lnTo>
                  <a:lnTo>
                    <a:pt x="1047750" y="770657"/>
                  </a:lnTo>
                  <a:lnTo>
                    <a:pt x="909205" y="675407"/>
                  </a:lnTo>
                  <a:lnTo>
                    <a:pt x="883228" y="632111"/>
                  </a:lnTo>
                  <a:lnTo>
                    <a:pt x="1030432" y="277088"/>
                  </a:lnTo>
                  <a:close/>
                </a:path>
              </a:pathLst>
            </a:custGeom>
            <a:solidFill>
              <a:srgbClr val="E6E7EC"/>
            </a:solidFill>
            <a:ln>
              <a:solidFill>
                <a:srgbClr val="E6E7EC"/>
              </a:solidFill>
            </a:ln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391" r="100000">
                          <a14:backgroundMark x1="11849" y1="55911" x2="23698" y2="90756"/>
                          <a14:backgroundMark x1="22656" y1="57156" x2="13672" y2="84267"/>
                          <a14:backgroundMark x1="75391" y1="9067" x2="95313" y2="25600"/>
                          <a14:backgroundMark x1="64844" y1="13956" x2="66406" y2="18667"/>
                          <a14:backgroundMark x1="2865" y1="29422" x2="4427" y2="49511"/>
                          <a14:backgroundMark x1="23698" y1="52711" x2="25521" y2="72622"/>
                          <a14:backgroundMark x1="91797" y1="34667" x2="97135" y2="53333"/>
                          <a14:backgroundMark x1="93359" y1="81689" x2="89323" y2="94222"/>
                          <a14:backgroundMark x1="83464" y1="81067" x2="91536" y2="954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682" t="38889" r="24414" b="29583"/>
            <a:stretch/>
          </p:blipFill>
          <p:spPr>
            <a:xfrm>
              <a:off x="1357052" y="3113893"/>
              <a:ext cx="838200" cy="2162176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391" r="100000">
                          <a14:backgroundMark x1="11849" y1="55911" x2="23698" y2="90756"/>
                          <a14:backgroundMark x1="22656" y1="57156" x2="13672" y2="84267"/>
                          <a14:backgroundMark x1="75391" y1="9067" x2="95313" y2="25600"/>
                          <a14:backgroundMark x1="64844" y1="13956" x2="66406" y2="18667"/>
                          <a14:backgroundMark x1="2865" y1="29422" x2="4427" y2="49511"/>
                          <a14:backgroundMark x1="23698" y1="52711" x2="25521" y2="72622"/>
                          <a14:backgroundMark x1="91797" y1="34667" x2="97135" y2="53333"/>
                          <a14:backgroundMark x1="93359" y1="81689" x2="89323" y2="94222"/>
                          <a14:backgroundMark x1="83464" y1="81067" x2="91536" y2="954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309" b="54930"/>
            <a:stretch/>
          </p:blipFill>
          <p:spPr>
            <a:xfrm>
              <a:off x="-1340202" y="462771"/>
              <a:ext cx="1109134" cy="3090902"/>
            </a:xfrm>
            <a:prstGeom prst="rect">
              <a:avLst/>
            </a:prstGeom>
          </p:spPr>
        </p:pic>
        <p:sp>
          <p:nvSpPr>
            <p:cNvPr id="39" name="任意多边形 38"/>
            <p:cNvSpPr/>
            <p:nvPr/>
          </p:nvSpPr>
          <p:spPr>
            <a:xfrm>
              <a:off x="-1347561" y="1577197"/>
              <a:ext cx="357188" cy="1347788"/>
            </a:xfrm>
            <a:custGeom>
              <a:avLst/>
              <a:gdLst>
                <a:gd name="connsiteX0" fmla="*/ 357188 w 357188"/>
                <a:gd name="connsiteY0" fmla="*/ 0 h 1347788"/>
                <a:gd name="connsiteX1" fmla="*/ 228600 w 357188"/>
                <a:gd name="connsiteY1" fmla="*/ 90488 h 1347788"/>
                <a:gd name="connsiteX2" fmla="*/ 152400 w 357188"/>
                <a:gd name="connsiteY2" fmla="*/ 157163 h 1347788"/>
                <a:gd name="connsiteX3" fmla="*/ 95250 w 357188"/>
                <a:gd name="connsiteY3" fmla="*/ 219075 h 1347788"/>
                <a:gd name="connsiteX4" fmla="*/ 0 w 357188"/>
                <a:gd name="connsiteY4" fmla="*/ 338138 h 1347788"/>
                <a:gd name="connsiteX5" fmla="*/ 4763 w 357188"/>
                <a:gd name="connsiteY5" fmla="*/ 481013 h 1347788"/>
                <a:gd name="connsiteX6" fmla="*/ 52388 w 357188"/>
                <a:gd name="connsiteY6" fmla="*/ 628650 h 1347788"/>
                <a:gd name="connsiteX7" fmla="*/ 133350 w 357188"/>
                <a:gd name="connsiteY7" fmla="*/ 762000 h 1347788"/>
                <a:gd name="connsiteX8" fmla="*/ 152400 w 357188"/>
                <a:gd name="connsiteY8" fmla="*/ 914400 h 1347788"/>
                <a:gd name="connsiteX9" fmla="*/ 157163 w 357188"/>
                <a:gd name="connsiteY9" fmla="*/ 1319213 h 1347788"/>
                <a:gd name="connsiteX10" fmla="*/ 200025 w 357188"/>
                <a:gd name="connsiteY10" fmla="*/ 1347788 h 1347788"/>
                <a:gd name="connsiteX11" fmla="*/ 204788 w 357188"/>
                <a:gd name="connsiteY11" fmla="*/ 1252538 h 1347788"/>
                <a:gd name="connsiteX12" fmla="*/ 219075 w 357188"/>
                <a:gd name="connsiteY12" fmla="*/ 990600 h 1347788"/>
                <a:gd name="connsiteX13" fmla="*/ 209550 w 357188"/>
                <a:gd name="connsiteY13" fmla="*/ 719138 h 1347788"/>
                <a:gd name="connsiteX14" fmla="*/ 133350 w 357188"/>
                <a:gd name="connsiteY14" fmla="*/ 600075 h 1347788"/>
                <a:gd name="connsiteX15" fmla="*/ 104775 w 357188"/>
                <a:gd name="connsiteY15" fmla="*/ 523875 h 1347788"/>
                <a:gd name="connsiteX16" fmla="*/ 90488 w 357188"/>
                <a:gd name="connsiteY16" fmla="*/ 371475 h 1347788"/>
                <a:gd name="connsiteX17" fmla="*/ 100013 w 357188"/>
                <a:gd name="connsiteY17" fmla="*/ 328613 h 1347788"/>
                <a:gd name="connsiteX18" fmla="*/ 142875 w 357188"/>
                <a:gd name="connsiteY18" fmla="*/ 271463 h 1347788"/>
                <a:gd name="connsiteX19" fmla="*/ 185738 w 357188"/>
                <a:gd name="connsiteY19" fmla="*/ 252413 h 1347788"/>
                <a:gd name="connsiteX20" fmla="*/ 214313 w 357188"/>
                <a:gd name="connsiteY20" fmla="*/ 242888 h 1347788"/>
                <a:gd name="connsiteX21" fmla="*/ 242888 w 357188"/>
                <a:gd name="connsiteY21" fmla="*/ 152400 h 1347788"/>
                <a:gd name="connsiteX22" fmla="*/ 357188 w 357188"/>
                <a:gd name="connsiteY22" fmla="*/ 0 h 134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7188" h="1347788">
                  <a:moveTo>
                    <a:pt x="357188" y="0"/>
                  </a:moveTo>
                  <a:lnTo>
                    <a:pt x="228600" y="90488"/>
                  </a:lnTo>
                  <a:lnTo>
                    <a:pt x="152400" y="157163"/>
                  </a:lnTo>
                  <a:lnTo>
                    <a:pt x="95250" y="219075"/>
                  </a:lnTo>
                  <a:lnTo>
                    <a:pt x="0" y="338138"/>
                  </a:lnTo>
                  <a:lnTo>
                    <a:pt x="4763" y="481013"/>
                  </a:lnTo>
                  <a:lnTo>
                    <a:pt x="52388" y="628650"/>
                  </a:lnTo>
                  <a:lnTo>
                    <a:pt x="133350" y="762000"/>
                  </a:lnTo>
                  <a:lnTo>
                    <a:pt x="152400" y="914400"/>
                  </a:lnTo>
                  <a:cubicBezTo>
                    <a:pt x="153988" y="1049338"/>
                    <a:pt x="155575" y="1184275"/>
                    <a:pt x="157163" y="1319213"/>
                  </a:cubicBezTo>
                  <a:lnTo>
                    <a:pt x="200025" y="1347788"/>
                  </a:lnTo>
                  <a:lnTo>
                    <a:pt x="204788" y="1252538"/>
                  </a:lnTo>
                  <a:lnTo>
                    <a:pt x="219075" y="990600"/>
                  </a:lnTo>
                  <a:lnTo>
                    <a:pt x="209550" y="719138"/>
                  </a:lnTo>
                  <a:lnTo>
                    <a:pt x="133350" y="600075"/>
                  </a:lnTo>
                  <a:lnTo>
                    <a:pt x="104775" y="523875"/>
                  </a:lnTo>
                  <a:lnTo>
                    <a:pt x="90488" y="371475"/>
                  </a:lnTo>
                  <a:lnTo>
                    <a:pt x="100013" y="328613"/>
                  </a:lnTo>
                  <a:lnTo>
                    <a:pt x="142875" y="271463"/>
                  </a:lnTo>
                  <a:lnTo>
                    <a:pt x="185738" y="252413"/>
                  </a:lnTo>
                  <a:lnTo>
                    <a:pt x="214313" y="242888"/>
                  </a:lnTo>
                  <a:lnTo>
                    <a:pt x="242888" y="152400"/>
                  </a:lnTo>
                  <a:lnTo>
                    <a:pt x="357188" y="0"/>
                  </a:lnTo>
                  <a:close/>
                </a:path>
              </a:pathLst>
            </a:custGeom>
            <a:solidFill>
              <a:srgbClr val="E6E7EC"/>
            </a:solidFill>
            <a:ln>
              <a:solidFill>
                <a:srgbClr val="E6E7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/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8">
            <a:lum bright="70000" contrast="-70000"/>
          </a:blip>
          <a:stretch>
            <a:fillRect/>
          </a:stretch>
        </p:blipFill>
        <p:spPr>
          <a:xfrm>
            <a:off x="-7299378" y="5636501"/>
            <a:ext cx="4840644" cy="7084166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06023" y="2372535"/>
            <a:ext cx="4840644" cy="7084166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10963777" y="7345813"/>
            <a:ext cx="4661719" cy="1500540"/>
            <a:chOff x="10235381" y="7289440"/>
            <a:chExt cx="4661719" cy="1500540"/>
          </a:xfrm>
        </p:grpSpPr>
        <p:sp>
          <p:nvSpPr>
            <p:cNvPr id="43" name="文本框 42"/>
            <p:cNvSpPr txBox="1"/>
            <p:nvPr/>
          </p:nvSpPr>
          <p:spPr>
            <a:xfrm>
              <a:off x="10439910" y="7386101"/>
              <a:ext cx="4457190" cy="1372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4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100+</a:t>
              </a:r>
              <a:r>
                <a:rPr lang="zh-CN" altLang="en-US" sz="24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亿美金堆出来</a:t>
              </a:r>
              <a:r>
                <a:rPr lang="zh-CN" altLang="en-US" sz="2400" dirty="0" smtClean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的经验</a:t>
              </a:r>
              <a:r>
                <a:rPr lang="zh-CN" altLang="en-US" sz="24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教训</a:t>
              </a:r>
              <a:endParaRPr lang="en-US" altLang="zh-CN" sz="2400" dirty="0"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4000" dirty="0" smtClean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凝练成的读书笔记</a:t>
              </a:r>
              <a:endParaRPr lang="en-US" altLang="zh-CN" sz="4000" dirty="0"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235381" y="7289440"/>
              <a:ext cx="4661718" cy="150054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7229" y="7278213"/>
            <a:ext cx="6283949" cy="171262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620186" y="501025"/>
            <a:ext cx="8126672" cy="457239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620186" y="4972970"/>
            <a:ext cx="8126672" cy="4572396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620186" y="9444915"/>
            <a:ext cx="8126672" cy="4572396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-172697" y="11826163"/>
            <a:ext cx="15783895" cy="4894371"/>
            <a:chOff x="161304" y="4923778"/>
            <a:chExt cx="15783895" cy="4894371"/>
          </a:xfrm>
        </p:grpSpPr>
        <p:sp>
          <p:nvSpPr>
            <p:cNvPr id="51" name="矩形 50"/>
            <p:cNvSpPr/>
            <p:nvPr/>
          </p:nvSpPr>
          <p:spPr>
            <a:xfrm rot="20756459">
              <a:off x="2930794" y="6668546"/>
              <a:ext cx="2685351" cy="8004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4400" dirty="0" smtClean="0">
                  <a:solidFill>
                    <a:srgbClr val="E2D2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meituan</a:t>
              </a:r>
              <a:endParaRPr lang="en-US" altLang="zh-CN" sz="4400" dirty="0">
                <a:solidFill>
                  <a:srgbClr val="E2D2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 rot="274975">
              <a:off x="161304" y="6017491"/>
              <a:ext cx="2435282" cy="8004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4400" dirty="0" smtClean="0">
                  <a:solidFill>
                    <a:srgbClr val="E2D2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xiaonei</a:t>
              </a:r>
              <a:endParaRPr lang="en-US" altLang="zh-CN" sz="4400" dirty="0">
                <a:solidFill>
                  <a:srgbClr val="E2D2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 rot="1638078">
              <a:off x="12682767" y="5590918"/>
              <a:ext cx="3262432" cy="13798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8000" dirty="0" smtClean="0">
                  <a:solidFill>
                    <a:srgbClr val="E2D2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美团网</a:t>
              </a:r>
              <a:endParaRPr lang="en-US" altLang="zh-CN" sz="8000" dirty="0">
                <a:solidFill>
                  <a:srgbClr val="E2D2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 rot="1597040">
              <a:off x="544171" y="7906847"/>
              <a:ext cx="1569660" cy="6717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3600" dirty="0" smtClean="0">
                  <a:solidFill>
                    <a:srgbClr val="E2D2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校内网</a:t>
              </a:r>
              <a:endParaRPr lang="en-US" altLang="zh-CN" sz="3600" dirty="0">
                <a:solidFill>
                  <a:srgbClr val="E2D2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 rot="19951064">
              <a:off x="7109474" y="7256097"/>
              <a:ext cx="1877437" cy="8004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4400" dirty="0" smtClean="0">
                  <a:solidFill>
                    <a:srgbClr val="E2D2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美团网</a:t>
              </a:r>
              <a:endParaRPr lang="en-US" altLang="zh-CN" sz="4400" dirty="0">
                <a:solidFill>
                  <a:srgbClr val="E2D2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 rot="19951064">
              <a:off x="10973741" y="7773643"/>
              <a:ext cx="1592103" cy="6073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3200" dirty="0" smtClean="0">
                  <a:solidFill>
                    <a:srgbClr val="E2D2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fanfou</a:t>
              </a:r>
              <a:endParaRPr lang="en-US" altLang="zh-CN" sz="3200" dirty="0">
                <a:solidFill>
                  <a:srgbClr val="E2D2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 rot="20073301">
              <a:off x="3692490" y="8532499"/>
              <a:ext cx="2723823" cy="11545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6600" dirty="0" smtClean="0">
                  <a:solidFill>
                    <a:srgbClr val="E2D2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饭否网</a:t>
              </a:r>
              <a:endParaRPr lang="en-US" altLang="zh-CN" sz="6600" dirty="0">
                <a:solidFill>
                  <a:srgbClr val="E2D2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 rot="17397703">
              <a:off x="14389495" y="8697458"/>
              <a:ext cx="1569660" cy="6717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3600" dirty="0" smtClean="0">
                  <a:solidFill>
                    <a:srgbClr val="E2D2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海内网</a:t>
              </a:r>
              <a:endParaRPr lang="en-US" altLang="zh-CN" sz="3600" dirty="0">
                <a:solidFill>
                  <a:srgbClr val="E2D2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 rot="16567201">
              <a:off x="9214357" y="6688209"/>
              <a:ext cx="1717137" cy="6717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3600" dirty="0" smtClean="0">
                  <a:solidFill>
                    <a:srgbClr val="E2D2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hainei</a:t>
              </a:r>
              <a:endParaRPr lang="en-US" altLang="zh-CN" sz="3600" dirty="0">
                <a:solidFill>
                  <a:srgbClr val="E2D2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 rot="21325341">
              <a:off x="4977696" y="4923778"/>
              <a:ext cx="1569660" cy="6717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3600" dirty="0" smtClean="0">
                  <a:solidFill>
                    <a:srgbClr val="E2D2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海内网</a:t>
              </a:r>
              <a:endParaRPr lang="en-US" altLang="zh-CN" sz="3600" dirty="0">
                <a:solidFill>
                  <a:srgbClr val="E2D2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035178" y="-70357"/>
            <a:ext cx="6320322" cy="9261654"/>
            <a:chOff x="-1347561" y="462771"/>
            <a:chExt cx="4680025" cy="6858001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48" r="20753" b="20681"/>
            <a:stretch>
              <a:fillRect/>
            </a:stretch>
          </p:blipFill>
          <p:spPr>
            <a:xfrm>
              <a:off x="-1265514" y="462773"/>
              <a:ext cx="4597978" cy="6857999"/>
            </a:xfrm>
            <a:custGeom>
              <a:avLst/>
              <a:gdLst>
                <a:gd name="connsiteX0" fmla="*/ 1027259 w 4597978"/>
                <a:gd name="connsiteY0" fmla="*/ 0 h 6857999"/>
                <a:gd name="connsiteX1" fmla="*/ 2918113 w 4597978"/>
                <a:gd name="connsiteY1" fmla="*/ 0 h 6857999"/>
                <a:gd name="connsiteX2" fmla="*/ 2918113 w 4597978"/>
                <a:gd name="connsiteY2" fmla="*/ 103909 h 6857999"/>
                <a:gd name="connsiteX3" fmla="*/ 2944090 w 4597978"/>
                <a:gd name="connsiteY3" fmla="*/ 207818 h 6857999"/>
                <a:gd name="connsiteX4" fmla="*/ 2978727 w 4597978"/>
                <a:gd name="connsiteY4" fmla="*/ 277091 h 6857999"/>
                <a:gd name="connsiteX5" fmla="*/ 2991114 w 4597978"/>
                <a:gd name="connsiteY5" fmla="*/ 471158 h 6857999"/>
                <a:gd name="connsiteX6" fmla="*/ 3000374 w 4597978"/>
                <a:gd name="connsiteY6" fmla="*/ 477332 h 6857999"/>
                <a:gd name="connsiteX7" fmla="*/ 2991316 w 4597978"/>
                <a:gd name="connsiteY7" fmla="*/ 474318 h 6857999"/>
                <a:gd name="connsiteX8" fmla="*/ 2991715 w 4597978"/>
                <a:gd name="connsiteY8" fmla="*/ 480580 h 6857999"/>
                <a:gd name="connsiteX9" fmla="*/ 2988592 w 4597978"/>
                <a:gd name="connsiteY9" fmla="*/ 479804 h 6857999"/>
                <a:gd name="connsiteX10" fmla="*/ 2944090 w 4597978"/>
                <a:gd name="connsiteY10" fmla="*/ 675409 h 6857999"/>
                <a:gd name="connsiteX11" fmla="*/ 2935431 w 4597978"/>
                <a:gd name="connsiteY11" fmla="*/ 848591 h 6857999"/>
                <a:gd name="connsiteX12" fmla="*/ 2996045 w 4597978"/>
                <a:gd name="connsiteY12" fmla="*/ 1065068 h 6857999"/>
                <a:gd name="connsiteX13" fmla="*/ 3065317 w 4597978"/>
                <a:gd name="connsiteY13" fmla="*/ 1324841 h 6857999"/>
                <a:gd name="connsiteX14" fmla="*/ 3299113 w 4597978"/>
                <a:gd name="connsiteY14" fmla="*/ 1515341 h 6857999"/>
                <a:gd name="connsiteX15" fmla="*/ 3628158 w 4597978"/>
                <a:gd name="connsiteY15" fmla="*/ 1775114 h 6857999"/>
                <a:gd name="connsiteX16" fmla="*/ 3844636 w 4597978"/>
                <a:gd name="connsiteY16" fmla="*/ 1982932 h 6857999"/>
                <a:gd name="connsiteX17" fmla="*/ 4017818 w 4597978"/>
                <a:gd name="connsiteY17" fmla="*/ 2199409 h 6857999"/>
                <a:gd name="connsiteX18" fmla="*/ 4121727 w 4597978"/>
                <a:gd name="connsiteY18" fmla="*/ 2346614 h 6857999"/>
                <a:gd name="connsiteX19" fmla="*/ 4225636 w 4597978"/>
                <a:gd name="connsiteY19" fmla="*/ 2493818 h 6857999"/>
                <a:gd name="connsiteX20" fmla="*/ 4260272 w 4597978"/>
                <a:gd name="connsiteY20" fmla="*/ 2606387 h 6857999"/>
                <a:gd name="connsiteX21" fmla="*/ 4286250 w 4597978"/>
                <a:gd name="connsiteY21" fmla="*/ 2770909 h 6857999"/>
                <a:gd name="connsiteX22" fmla="*/ 4294909 w 4597978"/>
                <a:gd name="connsiteY22" fmla="*/ 2866159 h 6857999"/>
                <a:gd name="connsiteX23" fmla="*/ 4346863 w 4597978"/>
                <a:gd name="connsiteY23" fmla="*/ 3134591 h 6857999"/>
                <a:gd name="connsiteX24" fmla="*/ 4445494 w 4597978"/>
                <a:gd name="connsiteY24" fmla="*/ 3696168 h 6857999"/>
                <a:gd name="connsiteX25" fmla="*/ 4443605 w 4597978"/>
                <a:gd name="connsiteY25" fmla="*/ 3696060 h 6857999"/>
                <a:gd name="connsiteX26" fmla="*/ 4520046 w 4597978"/>
                <a:gd name="connsiteY26" fmla="*/ 4069772 h 6857999"/>
                <a:gd name="connsiteX27" fmla="*/ 4528706 w 4597978"/>
                <a:gd name="connsiteY27" fmla="*/ 4216976 h 6857999"/>
                <a:gd name="connsiteX28" fmla="*/ 4589319 w 4597978"/>
                <a:gd name="connsiteY28" fmla="*/ 4390158 h 6857999"/>
                <a:gd name="connsiteX29" fmla="*/ 4597978 w 4597978"/>
                <a:gd name="connsiteY29" fmla="*/ 4762499 h 6857999"/>
                <a:gd name="connsiteX30" fmla="*/ 4589319 w 4597978"/>
                <a:gd name="connsiteY30" fmla="*/ 4797136 h 6857999"/>
                <a:gd name="connsiteX31" fmla="*/ 4597978 w 4597978"/>
                <a:gd name="connsiteY31" fmla="*/ 4901045 h 6857999"/>
                <a:gd name="connsiteX32" fmla="*/ 4589319 w 4597978"/>
                <a:gd name="connsiteY32" fmla="*/ 5082886 h 6857999"/>
                <a:gd name="connsiteX33" fmla="*/ 4580660 w 4597978"/>
                <a:gd name="connsiteY33" fmla="*/ 5264726 h 6857999"/>
                <a:gd name="connsiteX34" fmla="*/ 4546024 w 4597978"/>
                <a:gd name="connsiteY34" fmla="*/ 5403272 h 6857999"/>
                <a:gd name="connsiteX35" fmla="*/ 4191001 w 4597978"/>
                <a:gd name="connsiteY35" fmla="*/ 5507181 h 6857999"/>
                <a:gd name="connsiteX36" fmla="*/ 3861955 w 4597978"/>
                <a:gd name="connsiteY36" fmla="*/ 5420590 h 6857999"/>
                <a:gd name="connsiteX37" fmla="*/ 3818660 w 4597978"/>
                <a:gd name="connsiteY37" fmla="*/ 5567795 h 6857999"/>
                <a:gd name="connsiteX38" fmla="*/ 3896592 w 4597978"/>
                <a:gd name="connsiteY38" fmla="*/ 5706340 h 6857999"/>
                <a:gd name="connsiteX39" fmla="*/ 3931228 w 4597978"/>
                <a:gd name="connsiteY39" fmla="*/ 5870863 h 6857999"/>
                <a:gd name="connsiteX40" fmla="*/ 3957205 w 4597978"/>
                <a:gd name="connsiteY40" fmla="*/ 6087340 h 6857999"/>
                <a:gd name="connsiteX41" fmla="*/ 3965864 w 4597978"/>
                <a:gd name="connsiteY41" fmla="*/ 6199908 h 6857999"/>
                <a:gd name="connsiteX42" fmla="*/ 3957205 w 4597978"/>
                <a:gd name="connsiteY42" fmla="*/ 6390408 h 6857999"/>
                <a:gd name="connsiteX43" fmla="*/ 3957205 w 4597978"/>
                <a:gd name="connsiteY43" fmla="*/ 6589567 h 6857999"/>
                <a:gd name="connsiteX44" fmla="*/ 4000501 w 4597978"/>
                <a:gd name="connsiteY44" fmla="*/ 6849340 h 6857999"/>
                <a:gd name="connsiteX45" fmla="*/ 3922569 w 4597978"/>
                <a:gd name="connsiteY45" fmla="*/ 6849340 h 6857999"/>
                <a:gd name="connsiteX46" fmla="*/ 1004455 w 4597978"/>
                <a:gd name="connsiteY46" fmla="*/ 6857999 h 6857999"/>
                <a:gd name="connsiteX47" fmla="*/ 987137 w 4597978"/>
                <a:gd name="connsiteY47" fmla="*/ 6676158 h 6857999"/>
                <a:gd name="connsiteX48" fmla="*/ 1056409 w 4597978"/>
                <a:gd name="connsiteY48" fmla="*/ 6416386 h 6857999"/>
                <a:gd name="connsiteX49" fmla="*/ 1021773 w 4597978"/>
                <a:gd name="connsiteY49" fmla="*/ 6095999 h 6857999"/>
                <a:gd name="connsiteX50" fmla="*/ 1082387 w 4597978"/>
                <a:gd name="connsiteY50" fmla="*/ 5004954 h 6857999"/>
                <a:gd name="connsiteX51" fmla="*/ 1099705 w 4597978"/>
                <a:gd name="connsiteY51" fmla="*/ 4260272 h 6857999"/>
                <a:gd name="connsiteX52" fmla="*/ 1142553 w 4597978"/>
                <a:gd name="connsiteY52" fmla="*/ 3420467 h 6857999"/>
                <a:gd name="connsiteX53" fmla="*/ 1143000 w 4597978"/>
                <a:gd name="connsiteY53" fmla="*/ 3420338 h 6857999"/>
                <a:gd name="connsiteX54" fmla="*/ 1141918 w 4597978"/>
                <a:gd name="connsiteY54" fmla="*/ 3435491 h 6857999"/>
                <a:gd name="connsiteX55" fmla="*/ 1152240 w 4597978"/>
                <a:gd name="connsiteY55" fmla="*/ 3415378 h 6857999"/>
                <a:gd name="connsiteX56" fmla="*/ 1153825 w 4597978"/>
                <a:gd name="connsiteY56" fmla="*/ 3416012 h 6857999"/>
                <a:gd name="connsiteX57" fmla="*/ 1163492 w 4597978"/>
                <a:gd name="connsiteY57" fmla="*/ 3416730 h 6857999"/>
                <a:gd name="connsiteX58" fmla="*/ 1176904 w 4597978"/>
                <a:gd name="connsiteY58" fmla="*/ 3417633 h 6857999"/>
                <a:gd name="connsiteX59" fmla="*/ 1250329 w 4597978"/>
                <a:gd name="connsiteY59" fmla="*/ 3224246 h 6857999"/>
                <a:gd name="connsiteX60" fmla="*/ 1152240 w 4597978"/>
                <a:gd name="connsiteY60" fmla="*/ 3415378 h 6857999"/>
                <a:gd name="connsiteX61" fmla="*/ 1143000 w 4597978"/>
                <a:gd name="connsiteY61" fmla="*/ 3411681 h 6857999"/>
                <a:gd name="connsiteX62" fmla="*/ 1142553 w 4597978"/>
                <a:gd name="connsiteY62" fmla="*/ 3420467 h 6857999"/>
                <a:gd name="connsiteX63" fmla="*/ 1082387 w 4597978"/>
                <a:gd name="connsiteY63" fmla="*/ 3437657 h 6857999"/>
                <a:gd name="connsiteX64" fmla="*/ 1004455 w 4597978"/>
                <a:gd name="connsiteY64" fmla="*/ 3454975 h 6857999"/>
                <a:gd name="connsiteX65" fmla="*/ 891887 w 4597978"/>
                <a:gd name="connsiteY65" fmla="*/ 3480952 h 6857999"/>
                <a:gd name="connsiteX66" fmla="*/ 787978 w 4597978"/>
                <a:gd name="connsiteY66" fmla="*/ 3524248 h 6857999"/>
                <a:gd name="connsiteX67" fmla="*/ 640773 w 4597978"/>
                <a:gd name="connsiteY67" fmla="*/ 3541566 h 6857999"/>
                <a:gd name="connsiteX68" fmla="*/ 406977 w 4597978"/>
                <a:gd name="connsiteY68" fmla="*/ 3498270 h 6857999"/>
                <a:gd name="connsiteX69" fmla="*/ 259773 w 4597978"/>
                <a:gd name="connsiteY69" fmla="*/ 3428998 h 6857999"/>
                <a:gd name="connsiteX70" fmla="*/ 233796 w 4597978"/>
                <a:gd name="connsiteY70" fmla="*/ 3307770 h 6857999"/>
                <a:gd name="connsiteX71" fmla="*/ 164523 w 4597978"/>
                <a:gd name="connsiteY71" fmla="*/ 3203861 h 6857999"/>
                <a:gd name="connsiteX72" fmla="*/ 121227 w 4597978"/>
                <a:gd name="connsiteY72" fmla="*/ 3065316 h 6857999"/>
                <a:gd name="connsiteX73" fmla="*/ 69273 w 4597978"/>
                <a:gd name="connsiteY73" fmla="*/ 2788225 h 6857999"/>
                <a:gd name="connsiteX74" fmla="*/ 69273 w 4597978"/>
                <a:gd name="connsiteY74" fmla="*/ 2554429 h 6857999"/>
                <a:gd name="connsiteX75" fmla="*/ 103909 w 4597978"/>
                <a:gd name="connsiteY75" fmla="*/ 1974270 h 6857999"/>
                <a:gd name="connsiteX76" fmla="*/ 69273 w 4597978"/>
                <a:gd name="connsiteY76" fmla="*/ 1853043 h 6857999"/>
                <a:gd name="connsiteX77" fmla="*/ 34637 w 4597978"/>
                <a:gd name="connsiteY77" fmla="*/ 1766452 h 6857999"/>
                <a:gd name="connsiteX78" fmla="*/ 0 w 4597978"/>
                <a:gd name="connsiteY78" fmla="*/ 1619248 h 6857999"/>
                <a:gd name="connsiteX79" fmla="*/ 0 w 4597978"/>
                <a:gd name="connsiteY79" fmla="*/ 1498020 h 6857999"/>
                <a:gd name="connsiteX80" fmla="*/ 0 w 4597978"/>
                <a:gd name="connsiteY80" fmla="*/ 1394111 h 6857999"/>
                <a:gd name="connsiteX81" fmla="*/ 7576 w 4597978"/>
                <a:gd name="connsiteY81" fmla="*/ 1341080 h 6857999"/>
                <a:gd name="connsiteX82" fmla="*/ 55423 w 4597978"/>
                <a:gd name="connsiteY82" fmla="*/ 1297321 h 6857999"/>
                <a:gd name="connsiteX83" fmla="*/ 144366 w 4597978"/>
                <a:gd name="connsiteY83" fmla="*/ 1203611 h 6857999"/>
                <a:gd name="connsiteX84" fmla="*/ 173182 w 4597978"/>
                <a:gd name="connsiteY84" fmla="*/ 1203611 h 6857999"/>
                <a:gd name="connsiteX85" fmla="*/ 259773 w 4597978"/>
                <a:gd name="connsiteY85" fmla="*/ 1134338 h 6857999"/>
                <a:gd name="connsiteX86" fmla="*/ 337705 w 4597978"/>
                <a:gd name="connsiteY86" fmla="*/ 1099702 h 6857999"/>
                <a:gd name="connsiteX87" fmla="*/ 398318 w 4597978"/>
                <a:gd name="connsiteY87" fmla="*/ 1065066 h 6857999"/>
                <a:gd name="connsiteX88" fmla="*/ 467591 w 4597978"/>
                <a:gd name="connsiteY88" fmla="*/ 1065066 h 6857999"/>
                <a:gd name="connsiteX89" fmla="*/ 562841 w 4597978"/>
                <a:gd name="connsiteY89" fmla="*/ 1082384 h 6857999"/>
                <a:gd name="connsiteX90" fmla="*/ 606137 w 4597978"/>
                <a:gd name="connsiteY90" fmla="*/ 1073725 h 6857999"/>
                <a:gd name="connsiteX91" fmla="*/ 701387 w 4597978"/>
                <a:gd name="connsiteY91" fmla="*/ 1073725 h 6857999"/>
                <a:gd name="connsiteX92" fmla="*/ 796637 w 4597978"/>
                <a:gd name="connsiteY92" fmla="*/ 1160316 h 6857999"/>
                <a:gd name="connsiteX93" fmla="*/ 926523 w 4597978"/>
                <a:gd name="connsiteY93" fmla="*/ 1385452 h 6857999"/>
                <a:gd name="connsiteX94" fmla="*/ 961159 w 4597978"/>
                <a:gd name="connsiteY94" fmla="*/ 1463384 h 6857999"/>
                <a:gd name="connsiteX95" fmla="*/ 1004455 w 4597978"/>
                <a:gd name="connsiteY95" fmla="*/ 1523998 h 6857999"/>
                <a:gd name="connsiteX96" fmla="*/ 1021773 w 4597978"/>
                <a:gd name="connsiteY96" fmla="*/ 1645225 h 6857999"/>
                <a:gd name="connsiteX97" fmla="*/ 952500 w 4597978"/>
                <a:gd name="connsiteY97" fmla="*/ 1766452 h 6857999"/>
                <a:gd name="connsiteX98" fmla="*/ 848591 w 4597978"/>
                <a:gd name="connsiteY98" fmla="*/ 1887679 h 6857999"/>
                <a:gd name="connsiteX99" fmla="*/ 710046 w 4597978"/>
                <a:gd name="connsiteY99" fmla="*/ 1956952 h 6857999"/>
                <a:gd name="connsiteX100" fmla="*/ 718705 w 4597978"/>
                <a:gd name="connsiteY100" fmla="*/ 2000248 h 6857999"/>
                <a:gd name="connsiteX101" fmla="*/ 744682 w 4597978"/>
                <a:gd name="connsiteY101" fmla="*/ 2242702 h 6857999"/>
                <a:gd name="connsiteX102" fmla="*/ 848591 w 4597978"/>
                <a:gd name="connsiteY102" fmla="*/ 2277339 h 6857999"/>
                <a:gd name="connsiteX103" fmla="*/ 935182 w 4597978"/>
                <a:gd name="connsiteY103" fmla="*/ 2208066 h 6857999"/>
                <a:gd name="connsiteX104" fmla="*/ 1039091 w 4597978"/>
                <a:gd name="connsiteY104" fmla="*/ 2199407 h 6857999"/>
                <a:gd name="connsiteX105" fmla="*/ 1039091 w 4597978"/>
                <a:gd name="connsiteY105" fmla="*/ 2147452 h 6857999"/>
                <a:gd name="connsiteX106" fmla="*/ 1091046 w 4597978"/>
                <a:gd name="connsiteY106" fmla="*/ 2095498 h 6857999"/>
                <a:gd name="connsiteX107" fmla="*/ 1186296 w 4597978"/>
                <a:gd name="connsiteY107" fmla="*/ 2069520 h 6857999"/>
                <a:gd name="connsiteX108" fmla="*/ 1246909 w 4597978"/>
                <a:gd name="connsiteY108" fmla="*/ 1948293 h 6857999"/>
                <a:gd name="connsiteX109" fmla="*/ 1342159 w 4597978"/>
                <a:gd name="connsiteY109" fmla="*/ 1818407 h 6857999"/>
                <a:gd name="connsiteX110" fmla="*/ 1498023 w 4597978"/>
                <a:gd name="connsiteY110" fmla="*/ 1697179 h 6857999"/>
                <a:gd name="connsiteX111" fmla="*/ 1420091 w 4597978"/>
                <a:gd name="connsiteY111" fmla="*/ 1653884 h 6857999"/>
                <a:gd name="connsiteX112" fmla="*/ 1238250 w 4597978"/>
                <a:gd name="connsiteY112" fmla="*/ 1402770 h 6857999"/>
                <a:gd name="connsiteX113" fmla="*/ 1160318 w 4597978"/>
                <a:gd name="connsiteY113" fmla="*/ 1177634 h 6857999"/>
                <a:gd name="connsiteX114" fmla="*/ 1082387 w 4597978"/>
                <a:gd name="connsiteY114" fmla="*/ 822611 h 6857999"/>
                <a:gd name="connsiteX115" fmla="*/ 1047750 w 4597978"/>
                <a:gd name="connsiteY115" fmla="*/ 770657 h 6857999"/>
                <a:gd name="connsiteX116" fmla="*/ 909205 w 4597978"/>
                <a:gd name="connsiteY116" fmla="*/ 675407 h 6857999"/>
                <a:gd name="connsiteX117" fmla="*/ 883228 w 4597978"/>
                <a:gd name="connsiteY117" fmla="*/ 632111 h 6857999"/>
                <a:gd name="connsiteX118" fmla="*/ 1030432 w 4597978"/>
                <a:gd name="connsiteY118" fmla="*/ 277088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4597978" h="6857999">
                  <a:moveTo>
                    <a:pt x="1027259" y="0"/>
                  </a:moveTo>
                  <a:lnTo>
                    <a:pt x="2918113" y="0"/>
                  </a:lnTo>
                  <a:lnTo>
                    <a:pt x="2918113" y="103909"/>
                  </a:lnTo>
                  <a:lnTo>
                    <a:pt x="2944090" y="207818"/>
                  </a:lnTo>
                  <a:lnTo>
                    <a:pt x="2978727" y="277091"/>
                  </a:lnTo>
                  <a:lnTo>
                    <a:pt x="2991114" y="471158"/>
                  </a:lnTo>
                  <a:lnTo>
                    <a:pt x="3000374" y="477332"/>
                  </a:lnTo>
                  <a:lnTo>
                    <a:pt x="2991316" y="474318"/>
                  </a:lnTo>
                  <a:lnTo>
                    <a:pt x="2991715" y="480580"/>
                  </a:lnTo>
                  <a:lnTo>
                    <a:pt x="2988592" y="479804"/>
                  </a:lnTo>
                  <a:lnTo>
                    <a:pt x="2944090" y="675409"/>
                  </a:lnTo>
                  <a:lnTo>
                    <a:pt x="2935431" y="848591"/>
                  </a:lnTo>
                  <a:lnTo>
                    <a:pt x="2996045" y="1065068"/>
                  </a:lnTo>
                  <a:lnTo>
                    <a:pt x="3065317" y="1324841"/>
                  </a:lnTo>
                  <a:lnTo>
                    <a:pt x="3299113" y="1515341"/>
                  </a:lnTo>
                  <a:lnTo>
                    <a:pt x="3628158" y="1775114"/>
                  </a:lnTo>
                  <a:lnTo>
                    <a:pt x="3844636" y="1982932"/>
                  </a:lnTo>
                  <a:lnTo>
                    <a:pt x="4017818" y="2199409"/>
                  </a:lnTo>
                  <a:lnTo>
                    <a:pt x="4121727" y="2346614"/>
                  </a:lnTo>
                  <a:lnTo>
                    <a:pt x="4225636" y="2493818"/>
                  </a:lnTo>
                  <a:lnTo>
                    <a:pt x="4260272" y="2606387"/>
                  </a:lnTo>
                  <a:lnTo>
                    <a:pt x="4286250" y="2770909"/>
                  </a:lnTo>
                  <a:lnTo>
                    <a:pt x="4294909" y="2866159"/>
                  </a:lnTo>
                  <a:lnTo>
                    <a:pt x="4346863" y="3134591"/>
                  </a:lnTo>
                  <a:lnTo>
                    <a:pt x="4445494" y="3696168"/>
                  </a:lnTo>
                  <a:lnTo>
                    <a:pt x="4443605" y="3696060"/>
                  </a:lnTo>
                  <a:lnTo>
                    <a:pt x="4520046" y="4069772"/>
                  </a:lnTo>
                  <a:lnTo>
                    <a:pt x="4528706" y="4216976"/>
                  </a:lnTo>
                  <a:lnTo>
                    <a:pt x="4589319" y="4390158"/>
                  </a:lnTo>
                  <a:lnTo>
                    <a:pt x="4597978" y="4762499"/>
                  </a:lnTo>
                  <a:lnTo>
                    <a:pt x="4589319" y="4797136"/>
                  </a:lnTo>
                  <a:lnTo>
                    <a:pt x="4597978" y="4901045"/>
                  </a:lnTo>
                  <a:lnTo>
                    <a:pt x="4589319" y="5082886"/>
                  </a:lnTo>
                  <a:lnTo>
                    <a:pt x="4580660" y="5264726"/>
                  </a:lnTo>
                  <a:lnTo>
                    <a:pt x="4546024" y="5403272"/>
                  </a:lnTo>
                  <a:lnTo>
                    <a:pt x="4191001" y="5507181"/>
                  </a:lnTo>
                  <a:lnTo>
                    <a:pt x="3861955" y="5420590"/>
                  </a:lnTo>
                  <a:lnTo>
                    <a:pt x="3818660" y="5567795"/>
                  </a:lnTo>
                  <a:lnTo>
                    <a:pt x="3896592" y="5706340"/>
                  </a:lnTo>
                  <a:lnTo>
                    <a:pt x="3931228" y="5870863"/>
                  </a:lnTo>
                  <a:lnTo>
                    <a:pt x="3957205" y="6087340"/>
                  </a:lnTo>
                  <a:lnTo>
                    <a:pt x="3965864" y="6199908"/>
                  </a:lnTo>
                  <a:lnTo>
                    <a:pt x="3957205" y="6390408"/>
                  </a:lnTo>
                  <a:lnTo>
                    <a:pt x="3957205" y="6589567"/>
                  </a:lnTo>
                  <a:lnTo>
                    <a:pt x="4000501" y="6849340"/>
                  </a:lnTo>
                  <a:lnTo>
                    <a:pt x="3922569" y="6849340"/>
                  </a:lnTo>
                  <a:lnTo>
                    <a:pt x="1004455" y="6857999"/>
                  </a:lnTo>
                  <a:lnTo>
                    <a:pt x="987137" y="6676158"/>
                  </a:lnTo>
                  <a:lnTo>
                    <a:pt x="1056409" y="6416386"/>
                  </a:lnTo>
                  <a:lnTo>
                    <a:pt x="1021773" y="6095999"/>
                  </a:lnTo>
                  <a:lnTo>
                    <a:pt x="1082387" y="5004954"/>
                  </a:lnTo>
                  <a:lnTo>
                    <a:pt x="1099705" y="4260272"/>
                  </a:lnTo>
                  <a:lnTo>
                    <a:pt x="1142553" y="3420467"/>
                  </a:lnTo>
                  <a:lnTo>
                    <a:pt x="1143000" y="3420338"/>
                  </a:lnTo>
                  <a:lnTo>
                    <a:pt x="1141918" y="3435491"/>
                  </a:lnTo>
                  <a:lnTo>
                    <a:pt x="1152240" y="3415378"/>
                  </a:lnTo>
                  <a:lnTo>
                    <a:pt x="1153825" y="3416012"/>
                  </a:lnTo>
                  <a:cubicBezTo>
                    <a:pt x="1153924" y="3416054"/>
                    <a:pt x="1157212" y="3416297"/>
                    <a:pt x="1163492" y="3416730"/>
                  </a:cubicBezTo>
                  <a:lnTo>
                    <a:pt x="1176904" y="3417633"/>
                  </a:lnTo>
                  <a:lnTo>
                    <a:pt x="1250329" y="3224246"/>
                  </a:lnTo>
                  <a:lnTo>
                    <a:pt x="1152240" y="3415378"/>
                  </a:lnTo>
                  <a:lnTo>
                    <a:pt x="1143000" y="3411681"/>
                  </a:lnTo>
                  <a:lnTo>
                    <a:pt x="1142553" y="3420467"/>
                  </a:lnTo>
                  <a:lnTo>
                    <a:pt x="1082387" y="3437657"/>
                  </a:lnTo>
                  <a:lnTo>
                    <a:pt x="1004455" y="3454975"/>
                  </a:lnTo>
                  <a:lnTo>
                    <a:pt x="891887" y="3480952"/>
                  </a:lnTo>
                  <a:lnTo>
                    <a:pt x="787978" y="3524248"/>
                  </a:lnTo>
                  <a:lnTo>
                    <a:pt x="640773" y="3541566"/>
                  </a:lnTo>
                  <a:lnTo>
                    <a:pt x="406977" y="3498270"/>
                  </a:lnTo>
                  <a:lnTo>
                    <a:pt x="259773" y="3428998"/>
                  </a:lnTo>
                  <a:lnTo>
                    <a:pt x="233796" y="3307770"/>
                  </a:lnTo>
                  <a:lnTo>
                    <a:pt x="164523" y="3203861"/>
                  </a:lnTo>
                  <a:lnTo>
                    <a:pt x="121227" y="3065316"/>
                  </a:lnTo>
                  <a:lnTo>
                    <a:pt x="69273" y="2788225"/>
                  </a:lnTo>
                  <a:lnTo>
                    <a:pt x="69273" y="2554429"/>
                  </a:lnTo>
                  <a:lnTo>
                    <a:pt x="103909" y="1974270"/>
                  </a:lnTo>
                  <a:lnTo>
                    <a:pt x="69273" y="1853043"/>
                  </a:lnTo>
                  <a:lnTo>
                    <a:pt x="34637" y="1766452"/>
                  </a:lnTo>
                  <a:lnTo>
                    <a:pt x="0" y="1619248"/>
                  </a:lnTo>
                  <a:lnTo>
                    <a:pt x="0" y="1498020"/>
                  </a:lnTo>
                  <a:lnTo>
                    <a:pt x="0" y="1394111"/>
                  </a:lnTo>
                  <a:lnTo>
                    <a:pt x="7576" y="1341080"/>
                  </a:lnTo>
                  <a:lnTo>
                    <a:pt x="55423" y="1297321"/>
                  </a:lnTo>
                  <a:lnTo>
                    <a:pt x="144366" y="1203611"/>
                  </a:lnTo>
                  <a:lnTo>
                    <a:pt x="173182" y="1203611"/>
                  </a:lnTo>
                  <a:lnTo>
                    <a:pt x="259773" y="1134338"/>
                  </a:lnTo>
                  <a:lnTo>
                    <a:pt x="337705" y="1099702"/>
                  </a:lnTo>
                  <a:lnTo>
                    <a:pt x="398318" y="1065066"/>
                  </a:lnTo>
                  <a:lnTo>
                    <a:pt x="467591" y="1065066"/>
                  </a:lnTo>
                  <a:lnTo>
                    <a:pt x="562841" y="1082384"/>
                  </a:lnTo>
                  <a:lnTo>
                    <a:pt x="606137" y="1073725"/>
                  </a:lnTo>
                  <a:lnTo>
                    <a:pt x="701387" y="1073725"/>
                  </a:lnTo>
                  <a:lnTo>
                    <a:pt x="796637" y="1160316"/>
                  </a:lnTo>
                  <a:lnTo>
                    <a:pt x="926523" y="1385452"/>
                  </a:lnTo>
                  <a:lnTo>
                    <a:pt x="961159" y="1463384"/>
                  </a:lnTo>
                  <a:lnTo>
                    <a:pt x="1004455" y="1523998"/>
                  </a:lnTo>
                  <a:lnTo>
                    <a:pt x="1021773" y="1645225"/>
                  </a:lnTo>
                  <a:lnTo>
                    <a:pt x="952500" y="1766452"/>
                  </a:lnTo>
                  <a:lnTo>
                    <a:pt x="848591" y="1887679"/>
                  </a:lnTo>
                  <a:lnTo>
                    <a:pt x="710046" y="1956952"/>
                  </a:lnTo>
                  <a:lnTo>
                    <a:pt x="718705" y="2000248"/>
                  </a:lnTo>
                  <a:lnTo>
                    <a:pt x="744682" y="2242702"/>
                  </a:lnTo>
                  <a:lnTo>
                    <a:pt x="848591" y="2277339"/>
                  </a:lnTo>
                  <a:lnTo>
                    <a:pt x="935182" y="2208066"/>
                  </a:lnTo>
                  <a:lnTo>
                    <a:pt x="1039091" y="2199407"/>
                  </a:lnTo>
                  <a:lnTo>
                    <a:pt x="1039091" y="2147452"/>
                  </a:lnTo>
                  <a:lnTo>
                    <a:pt x="1091046" y="2095498"/>
                  </a:lnTo>
                  <a:lnTo>
                    <a:pt x="1186296" y="2069520"/>
                  </a:lnTo>
                  <a:lnTo>
                    <a:pt x="1246909" y="1948293"/>
                  </a:lnTo>
                  <a:lnTo>
                    <a:pt x="1342159" y="1818407"/>
                  </a:lnTo>
                  <a:lnTo>
                    <a:pt x="1498023" y="1697179"/>
                  </a:lnTo>
                  <a:lnTo>
                    <a:pt x="1420091" y="1653884"/>
                  </a:lnTo>
                  <a:lnTo>
                    <a:pt x="1238250" y="1402770"/>
                  </a:lnTo>
                  <a:lnTo>
                    <a:pt x="1160318" y="1177634"/>
                  </a:lnTo>
                  <a:lnTo>
                    <a:pt x="1082387" y="822611"/>
                  </a:lnTo>
                  <a:lnTo>
                    <a:pt x="1047750" y="770657"/>
                  </a:lnTo>
                  <a:lnTo>
                    <a:pt x="909205" y="675407"/>
                  </a:lnTo>
                  <a:lnTo>
                    <a:pt x="883228" y="632111"/>
                  </a:lnTo>
                  <a:lnTo>
                    <a:pt x="1030432" y="277088"/>
                  </a:lnTo>
                  <a:close/>
                </a:path>
              </a:pathLst>
            </a:custGeom>
            <a:solidFill>
              <a:srgbClr val="E6E7EC"/>
            </a:solidFill>
            <a:ln>
              <a:solidFill>
                <a:srgbClr val="E6E7EC"/>
              </a:solidFill>
            </a:ln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391" r="100000">
                          <a14:backgroundMark x1="11849" y1="55911" x2="23698" y2="90756"/>
                          <a14:backgroundMark x1="22656" y1="57156" x2="13672" y2="84267"/>
                          <a14:backgroundMark x1="75391" y1="9067" x2="95313" y2="25600"/>
                          <a14:backgroundMark x1="64844" y1="13956" x2="66406" y2="18667"/>
                          <a14:backgroundMark x1="2865" y1="29422" x2="4427" y2="49511"/>
                          <a14:backgroundMark x1="23698" y1="52711" x2="25521" y2="72622"/>
                          <a14:backgroundMark x1="91797" y1="34667" x2="97135" y2="53333"/>
                          <a14:backgroundMark x1="93359" y1="81689" x2="89323" y2="94222"/>
                          <a14:backgroundMark x1="83464" y1="81067" x2="91536" y2="954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94" t="57189" r="23648" b="38097"/>
            <a:stretch/>
          </p:blipFill>
          <p:spPr>
            <a:xfrm>
              <a:off x="1740191" y="4364808"/>
              <a:ext cx="484928" cy="323286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391" r="100000">
                          <a14:backgroundMark x1="11849" y1="55911" x2="23698" y2="90756"/>
                          <a14:backgroundMark x1="22656" y1="57156" x2="13672" y2="84267"/>
                          <a14:backgroundMark x1="75391" y1="9067" x2="95313" y2="25600"/>
                          <a14:backgroundMark x1="64844" y1="13956" x2="66406" y2="18667"/>
                          <a14:backgroundMark x1="2865" y1="29422" x2="4427" y2="49511"/>
                          <a14:backgroundMark x1="23698" y1="52711" x2="25521" y2="72622"/>
                          <a14:backgroundMark x1="91797" y1="34667" x2="97135" y2="53333"/>
                          <a14:backgroundMark x1="93359" y1="81689" x2="89323" y2="94222"/>
                          <a14:backgroundMark x1="83464" y1="81067" x2="91536" y2="954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309" b="54930"/>
            <a:stretch/>
          </p:blipFill>
          <p:spPr>
            <a:xfrm>
              <a:off x="-1340202" y="462771"/>
              <a:ext cx="1109134" cy="3090902"/>
            </a:xfrm>
            <a:prstGeom prst="rect">
              <a:avLst/>
            </a:prstGeom>
          </p:spPr>
        </p:pic>
        <p:sp>
          <p:nvSpPr>
            <p:cNvPr id="2" name="任意多边形 1"/>
            <p:cNvSpPr/>
            <p:nvPr/>
          </p:nvSpPr>
          <p:spPr>
            <a:xfrm>
              <a:off x="-1347561" y="1577197"/>
              <a:ext cx="357188" cy="1347788"/>
            </a:xfrm>
            <a:custGeom>
              <a:avLst/>
              <a:gdLst>
                <a:gd name="connsiteX0" fmla="*/ 357188 w 357188"/>
                <a:gd name="connsiteY0" fmla="*/ 0 h 1347788"/>
                <a:gd name="connsiteX1" fmla="*/ 228600 w 357188"/>
                <a:gd name="connsiteY1" fmla="*/ 90488 h 1347788"/>
                <a:gd name="connsiteX2" fmla="*/ 152400 w 357188"/>
                <a:gd name="connsiteY2" fmla="*/ 157163 h 1347788"/>
                <a:gd name="connsiteX3" fmla="*/ 95250 w 357188"/>
                <a:gd name="connsiteY3" fmla="*/ 219075 h 1347788"/>
                <a:gd name="connsiteX4" fmla="*/ 0 w 357188"/>
                <a:gd name="connsiteY4" fmla="*/ 338138 h 1347788"/>
                <a:gd name="connsiteX5" fmla="*/ 4763 w 357188"/>
                <a:gd name="connsiteY5" fmla="*/ 481013 h 1347788"/>
                <a:gd name="connsiteX6" fmla="*/ 52388 w 357188"/>
                <a:gd name="connsiteY6" fmla="*/ 628650 h 1347788"/>
                <a:gd name="connsiteX7" fmla="*/ 133350 w 357188"/>
                <a:gd name="connsiteY7" fmla="*/ 762000 h 1347788"/>
                <a:gd name="connsiteX8" fmla="*/ 152400 w 357188"/>
                <a:gd name="connsiteY8" fmla="*/ 914400 h 1347788"/>
                <a:gd name="connsiteX9" fmla="*/ 157163 w 357188"/>
                <a:gd name="connsiteY9" fmla="*/ 1319213 h 1347788"/>
                <a:gd name="connsiteX10" fmla="*/ 200025 w 357188"/>
                <a:gd name="connsiteY10" fmla="*/ 1347788 h 1347788"/>
                <a:gd name="connsiteX11" fmla="*/ 204788 w 357188"/>
                <a:gd name="connsiteY11" fmla="*/ 1252538 h 1347788"/>
                <a:gd name="connsiteX12" fmla="*/ 219075 w 357188"/>
                <a:gd name="connsiteY12" fmla="*/ 990600 h 1347788"/>
                <a:gd name="connsiteX13" fmla="*/ 209550 w 357188"/>
                <a:gd name="connsiteY13" fmla="*/ 719138 h 1347788"/>
                <a:gd name="connsiteX14" fmla="*/ 133350 w 357188"/>
                <a:gd name="connsiteY14" fmla="*/ 600075 h 1347788"/>
                <a:gd name="connsiteX15" fmla="*/ 104775 w 357188"/>
                <a:gd name="connsiteY15" fmla="*/ 523875 h 1347788"/>
                <a:gd name="connsiteX16" fmla="*/ 90488 w 357188"/>
                <a:gd name="connsiteY16" fmla="*/ 371475 h 1347788"/>
                <a:gd name="connsiteX17" fmla="*/ 100013 w 357188"/>
                <a:gd name="connsiteY17" fmla="*/ 328613 h 1347788"/>
                <a:gd name="connsiteX18" fmla="*/ 142875 w 357188"/>
                <a:gd name="connsiteY18" fmla="*/ 271463 h 1347788"/>
                <a:gd name="connsiteX19" fmla="*/ 185738 w 357188"/>
                <a:gd name="connsiteY19" fmla="*/ 252413 h 1347788"/>
                <a:gd name="connsiteX20" fmla="*/ 214313 w 357188"/>
                <a:gd name="connsiteY20" fmla="*/ 242888 h 1347788"/>
                <a:gd name="connsiteX21" fmla="*/ 242888 w 357188"/>
                <a:gd name="connsiteY21" fmla="*/ 152400 h 1347788"/>
                <a:gd name="connsiteX22" fmla="*/ 357188 w 357188"/>
                <a:gd name="connsiteY22" fmla="*/ 0 h 134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7188" h="1347788">
                  <a:moveTo>
                    <a:pt x="357188" y="0"/>
                  </a:moveTo>
                  <a:lnTo>
                    <a:pt x="228600" y="90488"/>
                  </a:lnTo>
                  <a:lnTo>
                    <a:pt x="152400" y="157163"/>
                  </a:lnTo>
                  <a:lnTo>
                    <a:pt x="95250" y="219075"/>
                  </a:lnTo>
                  <a:lnTo>
                    <a:pt x="0" y="338138"/>
                  </a:lnTo>
                  <a:lnTo>
                    <a:pt x="4763" y="481013"/>
                  </a:lnTo>
                  <a:lnTo>
                    <a:pt x="52388" y="628650"/>
                  </a:lnTo>
                  <a:lnTo>
                    <a:pt x="133350" y="762000"/>
                  </a:lnTo>
                  <a:lnTo>
                    <a:pt x="152400" y="914400"/>
                  </a:lnTo>
                  <a:cubicBezTo>
                    <a:pt x="153988" y="1049338"/>
                    <a:pt x="155575" y="1184275"/>
                    <a:pt x="157163" y="1319213"/>
                  </a:cubicBezTo>
                  <a:lnTo>
                    <a:pt x="200025" y="1347788"/>
                  </a:lnTo>
                  <a:lnTo>
                    <a:pt x="204788" y="1252538"/>
                  </a:lnTo>
                  <a:lnTo>
                    <a:pt x="219075" y="990600"/>
                  </a:lnTo>
                  <a:lnTo>
                    <a:pt x="209550" y="719138"/>
                  </a:lnTo>
                  <a:lnTo>
                    <a:pt x="133350" y="600075"/>
                  </a:lnTo>
                  <a:lnTo>
                    <a:pt x="104775" y="523875"/>
                  </a:lnTo>
                  <a:lnTo>
                    <a:pt x="90488" y="371475"/>
                  </a:lnTo>
                  <a:lnTo>
                    <a:pt x="100013" y="328613"/>
                  </a:lnTo>
                  <a:lnTo>
                    <a:pt x="142875" y="271463"/>
                  </a:lnTo>
                  <a:lnTo>
                    <a:pt x="185738" y="252413"/>
                  </a:lnTo>
                  <a:lnTo>
                    <a:pt x="214313" y="242888"/>
                  </a:lnTo>
                  <a:lnTo>
                    <a:pt x="242888" y="152400"/>
                  </a:lnTo>
                  <a:lnTo>
                    <a:pt x="357188" y="0"/>
                  </a:lnTo>
                  <a:close/>
                </a:path>
              </a:pathLst>
            </a:custGeom>
            <a:solidFill>
              <a:srgbClr val="E6E7EC"/>
            </a:solidFill>
            <a:ln>
              <a:solidFill>
                <a:srgbClr val="E6E7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705435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551988" y="1771275"/>
            <a:ext cx="90427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源于他的积累和管理方式</a:t>
            </a:r>
            <a:endParaRPr lang="en-US" altLang="zh-CN" sz="6000" dirty="0">
              <a:solidFill>
                <a:schemeClr val="tx1">
                  <a:lumMod val="85000"/>
                  <a:lumOff val="1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828984" y="2261316"/>
            <a:ext cx="1643888" cy="17790"/>
            <a:chOff x="2598396" y="1662686"/>
            <a:chExt cx="1643888" cy="1779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2598396" y="1662686"/>
              <a:ext cx="1643888" cy="0"/>
            </a:xfrm>
            <a:prstGeom prst="line">
              <a:avLst/>
            </a:prstGeom>
            <a:ln w="25400">
              <a:solidFill>
                <a:srgbClr val="FFF7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598396" y="1680476"/>
              <a:ext cx="1643888" cy="0"/>
            </a:xfrm>
            <a:prstGeom prst="line">
              <a:avLst/>
            </a:prstGeom>
            <a:ln w="25400">
              <a:solidFill>
                <a:srgbClr val="CCB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12082338" y="2261316"/>
            <a:ext cx="1643888" cy="17790"/>
            <a:chOff x="2598396" y="1662686"/>
            <a:chExt cx="1643888" cy="1779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2598396" y="1662686"/>
              <a:ext cx="1643888" cy="0"/>
            </a:xfrm>
            <a:prstGeom prst="line">
              <a:avLst/>
            </a:prstGeom>
            <a:ln w="25400">
              <a:solidFill>
                <a:srgbClr val="FFF7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2598396" y="1680476"/>
              <a:ext cx="1643888" cy="0"/>
            </a:xfrm>
            <a:prstGeom prst="line">
              <a:avLst/>
            </a:prstGeom>
            <a:ln w="25400">
              <a:solidFill>
                <a:srgbClr val="CCBD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>
            <a:off x="6826843" y="973385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王兴成功的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" name="六边形 1"/>
          <p:cNvSpPr/>
          <p:nvPr/>
        </p:nvSpPr>
        <p:spPr>
          <a:xfrm rot="5400000">
            <a:off x="3149924" y="3590197"/>
            <a:ext cx="2244745" cy="1935125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六边形 14"/>
          <p:cNvSpPr/>
          <p:nvPr/>
        </p:nvSpPr>
        <p:spPr>
          <a:xfrm rot="5400000">
            <a:off x="7020174" y="3590197"/>
            <a:ext cx="2244745" cy="1935125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 rot="5400000">
            <a:off x="10890424" y="3590197"/>
            <a:ext cx="2244745" cy="1935125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六边形 16"/>
          <p:cNvSpPr/>
          <p:nvPr/>
        </p:nvSpPr>
        <p:spPr>
          <a:xfrm rot="5400000">
            <a:off x="1214799" y="6483389"/>
            <a:ext cx="2244745" cy="1935125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六边形 17"/>
          <p:cNvSpPr/>
          <p:nvPr/>
        </p:nvSpPr>
        <p:spPr>
          <a:xfrm rot="5400000">
            <a:off x="5085049" y="6483389"/>
            <a:ext cx="2244745" cy="1935125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六边形 18"/>
          <p:cNvSpPr/>
          <p:nvPr/>
        </p:nvSpPr>
        <p:spPr>
          <a:xfrm rot="5400000">
            <a:off x="8955299" y="6483389"/>
            <a:ext cx="2244745" cy="1935125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六边形 19"/>
          <p:cNvSpPr/>
          <p:nvPr/>
        </p:nvSpPr>
        <p:spPr>
          <a:xfrm rot="5400000">
            <a:off x="12825549" y="6483389"/>
            <a:ext cx="2244745" cy="1935125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545315" y="3774756"/>
            <a:ext cx="1422620" cy="1566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4800" dirty="0" smtClean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失败</a:t>
            </a:r>
            <a:endParaRPr lang="en-US" altLang="zh-CN" sz="4800" dirty="0" smtClean="0">
              <a:solidFill>
                <a:srgbClr val="FFEF03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>
              <a:lnSpc>
                <a:spcPct val="114000"/>
              </a:lnSpc>
            </a:pPr>
            <a:r>
              <a:rPr lang="zh-CN" altLang="en-US" sz="3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经验</a:t>
            </a:r>
            <a:endParaRPr lang="zh-CN" altLang="en-US" sz="3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416722" y="3774756"/>
            <a:ext cx="1422620" cy="153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zh-CN" altLang="en-US" sz="4800" dirty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学习</a:t>
            </a:r>
            <a:r>
              <a:rPr lang="zh-CN" altLang="en-US" sz="3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能力</a:t>
            </a:r>
            <a:endParaRPr lang="zh-CN" altLang="en-US" sz="3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301486" y="3774756"/>
            <a:ext cx="1422620" cy="1566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zh-CN" altLang="en-US" sz="4800" dirty="0" smtClean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环境</a:t>
            </a:r>
            <a:endParaRPr lang="en-US" altLang="zh-CN" sz="4800" dirty="0">
              <a:solidFill>
                <a:srgbClr val="FFEF03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>
              <a:lnSpc>
                <a:spcPct val="114000"/>
              </a:lnSpc>
            </a:pPr>
            <a:r>
              <a:rPr lang="zh-CN" altLang="en-US" sz="3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影响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403275" y="7018845"/>
            <a:ext cx="2084889" cy="86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4400" dirty="0" smtClean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统和力</a:t>
            </a:r>
            <a:endParaRPr lang="zh-CN" altLang="en-US" sz="4400" dirty="0">
              <a:solidFill>
                <a:srgbClr val="FFEF03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277959" y="7018845"/>
            <a:ext cx="2084889" cy="86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4400" dirty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内驱</a:t>
            </a:r>
            <a:r>
              <a:rPr lang="zh-CN" altLang="en-US" sz="4400" dirty="0" smtClean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力</a:t>
            </a:r>
            <a:endParaRPr lang="zh-CN" altLang="en-US" sz="4400" dirty="0">
              <a:solidFill>
                <a:srgbClr val="FFEF03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135804" y="7018845"/>
            <a:ext cx="2084889" cy="86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4400" dirty="0" smtClean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价值感</a:t>
            </a:r>
            <a:endParaRPr lang="zh-CN" altLang="en-US" sz="4400" dirty="0">
              <a:solidFill>
                <a:srgbClr val="FFEF03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3022889" y="7018845"/>
            <a:ext cx="2084889" cy="86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4400" dirty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共赢</a:t>
            </a:r>
            <a:r>
              <a:rPr lang="zh-CN" altLang="en-US" sz="4400" dirty="0" smtClean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力</a:t>
            </a:r>
            <a:endParaRPr lang="zh-CN" altLang="en-US" sz="4400" dirty="0">
              <a:solidFill>
                <a:srgbClr val="FFEF03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80363" y="5265042"/>
            <a:ext cx="858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950613" y="5265042"/>
            <a:ext cx="858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1814307" y="5265042"/>
            <a:ext cx="858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119443" y="8188087"/>
            <a:ext cx="858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989693" y="8188087"/>
            <a:ext cx="858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853387" y="8188087"/>
            <a:ext cx="858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6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3763474" y="8188087"/>
            <a:ext cx="858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7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4076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3"/>
          <a:srcRect t="28839" b="-2764"/>
          <a:stretch/>
        </p:blipFill>
        <p:spPr>
          <a:xfrm>
            <a:off x="-2348" y="1935125"/>
            <a:ext cx="16258347" cy="6762307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280329" y="699159"/>
            <a:ext cx="11692992" cy="923330"/>
            <a:chOff x="2247628" y="933075"/>
            <a:chExt cx="11692992" cy="923330"/>
          </a:xfrm>
        </p:grpSpPr>
        <p:sp>
          <p:nvSpPr>
            <p:cNvPr id="6" name="矩形 5"/>
            <p:cNvSpPr/>
            <p:nvPr/>
          </p:nvSpPr>
          <p:spPr>
            <a:xfrm>
              <a:off x="3891516" y="933075"/>
              <a:ext cx="840521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王兴成功关键之</a:t>
              </a:r>
              <a:r>
                <a:rPr lang="en-US" altLang="zh-CN" sz="54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——</a:t>
              </a:r>
              <a:r>
                <a:rPr lang="zh-CN" altLang="en-US" sz="54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积累</a:t>
              </a:r>
              <a:endParaRPr lang="en-US" altLang="zh-CN" sz="5400" dirty="0">
                <a:solidFill>
                  <a:prstClr val="black">
                    <a:lumMod val="85000"/>
                    <a:lumOff val="15000"/>
                  </a:prst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2296732" y="1339678"/>
              <a:ext cx="1643888" cy="17790"/>
              <a:chOff x="2598396" y="1662686"/>
              <a:chExt cx="1643888" cy="17790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2598396" y="1662686"/>
                <a:ext cx="1643888" cy="0"/>
              </a:xfrm>
              <a:prstGeom prst="line">
                <a:avLst/>
              </a:prstGeom>
              <a:ln w="25400">
                <a:solidFill>
                  <a:srgbClr val="FFF7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2598396" y="1680476"/>
                <a:ext cx="1643888" cy="0"/>
              </a:xfrm>
              <a:prstGeom prst="line">
                <a:avLst/>
              </a:prstGeom>
              <a:ln w="25400">
                <a:solidFill>
                  <a:srgbClr val="CCBD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组合 37"/>
            <p:cNvGrpSpPr/>
            <p:nvPr/>
          </p:nvGrpSpPr>
          <p:grpSpPr>
            <a:xfrm>
              <a:off x="2247628" y="1339678"/>
              <a:ext cx="1643888" cy="17790"/>
              <a:chOff x="2598396" y="1662686"/>
              <a:chExt cx="1643888" cy="17790"/>
            </a:xfrm>
          </p:grpSpPr>
          <p:cxnSp>
            <p:nvCxnSpPr>
              <p:cNvPr id="39" name="直接连接符 38"/>
              <p:cNvCxnSpPr/>
              <p:nvPr/>
            </p:nvCxnSpPr>
            <p:spPr>
              <a:xfrm>
                <a:off x="2598396" y="1662686"/>
                <a:ext cx="1643888" cy="0"/>
              </a:xfrm>
              <a:prstGeom prst="line">
                <a:avLst/>
              </a:prstGeom>
              <a:ln w="25400">
                <a:solidFill>
                  <a:srgbClr val="FFF7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2598396" y="1680476"/>
                <a:ext cx="1643888" cy="0"/>
              </a:xfrm>
              <a:prstGeom prst="line">
                <a:avLst/>
              </a:prstGeom>
              <a:ln w="25400">
                <a:solidFill>
                  <a:srgbClr val="CCBD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1" name="六边形 40"/>
          <p:cNvSpPr/>
          <p:nvPr/>
        </p:nvSpPr>
        <p:spPr>
          <a:xfrm rot="5400000">
            <a:off x="1157956" y="2805915"/>
            <a:ext cx="2244745" cy="1935125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1553347" y="2990474"/>
            <a:ext cx="1422620" cy="1566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4800" dirty="0" smtClean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失败</a:t>
            </a:r>
            <a:endParaRPr lang="en-US" altLang="zh-CN" sz="4800" dirty="0" smtClean="0">
              <a:solidFill>
                <a:srgbClr val="FFEF03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>
              <a:lnSpc>
                <a:spcPct val="114000"/>
              </a:lnSpc>
            </a:pPr>
            <a:r>
              <a:rPr lang="zh-CN" altLang="en-US" sz="36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经验</a:t>
            </a:r>
            <a:endParaRPr lang="zh-CN" altLang="en-US" sz="3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088395" y="4480760"/>
            <a:ext cx="858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167174" y="2636531"/>
            <a:ext cx="4623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11111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影响程度：</a:t>
            </a:r>
            <a:endParaRPr lang="zh-CN" altLang="en-US" sz="4000" dirty="0">
              <a:solidFill>
                <a:srgbClr val="11111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grpSp>
        <p:nvGrpSpPr>
          <p:cNvPr id="45" name="组合 12"/>
          <p:cNvGrpSpPr>
            <a:grpSpLocks/>
          </p:cNvGrpSpPr>
          <p:nvPr/>
        </p:nvGrpSpPr>
        <p:grpSpPr bwMode="auto">
          <a:xfrm>
            <a:off x="6956561" y="2663825"/>
            <a:ext cx="3667974" cy="461893"/>
            <a:chOff x="4902201" y="7136606"/>
            <a:chExt cx="856665" cy="108000"/>
          </a:xfrm>
          <a:solidFill>
            <a:srgbClr val="FFEF0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6" name="五角星 45"/>
            <p:cNvSpPr/>
            <p:nvPr/>
          </p:nvSpPr>
          <p:spPr>
            <a:xfrm>
              <a:off x="4902201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47" name="五角星 46"/>
            <p:cNvSpPr/>
            <p:nvPr/>
          </p:nvSpPr>
          <p:spPr>
            <a:xfrm>
              <a:off x="5089398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48" name="五角星 47"/>
            <p:cNvSpPr/>
            <p:nvPr/>
          </p:nvSpPr>
          <p:spPr>
            <a:xfrm>
              <a:off x="5276595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49" name="五角星 48"/>
            <p:cNvSpPr/>
            <p:nvPr/>
          </p:nvSpPr>
          <p:spPr>
            <a:xfrm>
              <a:off x="5463793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50" name="五角星 49"/>
            <p:cNvSpPr/>
            <p:nvPr/>
          </p:nvSpPr>
          <p:spPr>
            <a:xfrm>
              <a:off x="5650990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</p:grpSp>
      <p:pic>
        <p:nvPicPr>
          <p:cNvPr id="57" name="Picture 2" descr="http://image.zcool.com.cn/2012/05/20/16/133613133269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>
                        <a14:foregroundMark x1="17391" y1="36585" x2="14207" y2="53471"/>
                        <a14:foregroundMark x1="24862" y1="32458" x2="30863" y2="50094"/>
                        <a14:foregroundMark x1="39559" y1="36585" x2="42376" y2="48218"/>
                        <a14:foregroundMark x1="34538" y1="73734" x2="34538" y2="73734"/>
                        <a14:foregroundMark x1="21433" y1="73734" x2="21433" y2="73734"/>
                        <a14:foregroundMark x1="52664" y1="41463" x2="52664" y2="41463"/>
                        <a14:foregroundMark x1="68218" y1="41463" x2="68218" y2="41463"/>
                        <a14:foregroundMark x1="74464" y1="73734" x2="74464" y2="73734"/>
                        <a14:foregroundMark x1="47765" y1="71857" x2="47765" y2="71857"/>
                        <a14:foregroundMark x1="53705" y1="71670" x2="53705" y2="71670"/>
                        <a14:foregroundMark x1="57318" y1="69418" x2="57318" y2="69418"/>
                        <a14:foregroundMark x1="60135" y1="70544" x2="60135" y2="70544"/>
                        <a14:foregroundMark x1="63564" y1="73546" x2="63564" y2="73546"/>
                        <a14:foregroundMark x1="67912" y1="69606" x2="67912" y2="69606"/>
                        <a14:foregroundMark x1="72811" y1="79174" x2="72811" y2="79174"/>
                        <a14:foregroundMark x1="79731" y1="68293" x2="79731" y2="68293"/>
                        <a14:foregroundMark x1="84323" y1="69606" x2="84323" y2="69606"/>
                        <a14:foregroundMark x1="53674" y1="35784" x2="53674" y2="35784"/>
                        <a14:foregroundMark x1="76518" y1="29412" x2="76518" y2="29412"/>
                        <a14:foregroundMark x1="80671" y1="44608" x2="80671" y2="44608"/>
                        <a14:backgroundMark x1="52480" y1="71295" x2="52480" y2="71295"/>
                        <a14:backgroundMark x1="65462" y1="72420" x2="65462" y2="724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713" t="10282" r="8516" b="9059"/>
          <a:stretch/>
        </p:blipFill>
        <p:spPr bwMode="auto">
          <a:xfrm>
            <a:off x="3862209" y="3813604"/>
            <a:ext cx="2126934" cy="684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" descr="http://static.fanfou.com/img/fanfou.gif?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631" y="4812135"/>
            <a:ext cx="1997658" cy="44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9" name="组合 58"/>
          <p:cNvGrpSpPr/>
          <p:nvPr/>
        </p:nvGrpSpPr>
        <p:grpSpPr>
          <a:xfrm>
            <a:off x="3862209" y="5723470"/>
            <a:ext cx="2043618" cy="463622"/>
            <a:chOff x="847425" y="5753555"/>
            <a:chExt cx="2116568" cy="480172"/>
          </a:xfrm>
        </p:grpSpPr>
        <p:pic>
          <p:nvPicPr>
            <p:cNvPr id="60" name="图片 59"/>
            <p:cNvPicPr>
              <a:picLocks noChangeAspect="1"/>
            </p:cNvPicPr>
            <p:nvPr/>
          </p:nvPicPr>
          <p:blipFill rotWithShape="1">
            <a:blip r:embed="rId6"/>
            <a:srcRect l="20678" t="63189" r="21910" b="14206"/>
            <a:stretch/>
          </p:blipFill>
          <p:spPr>
            <a:xfrm>
              <a:off x="1846393" y="6016936"/>
              <a:ext cx="1117600" cy="216791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7"/>
            <a:srcRect l="25339" t="14837" r="26795" b="39303"/>
            <a:stretch/>
          </p:blipFill>
          <p:spPr>
            <a:xfrm>
              <a:off x="847425" y="5753555"/>
              <a:ext cx="1017314" cy="480172"/>
            </a:xfrm>
            <a:prstGeom prst="rect">
              <a:avLst/>
            </a:prstGeom>
          </p:spPr>
        </p:pic>
      </p:grpSp>
      <p:grpSp>
        <p:nvGrpSpPr>
          <p:cNvPr id="62" name="组合 61"/>
          <p:cNvGrpSpPr/>
          <p:nvPr/>
        </p:nvGrpSpPr>
        <p:grpSpPr>
          <a:xfrm>
            <a:off x="3905202" y="6735492"/>
            <a:ext cx="2048820" cy="405042"/>
            <a:chOff x="861968" y="7194229"/>
            <a:chExt cx="2048820" cy="405042"/>
          </a:xfrm>
        </p:grpSpPr>
        <p:pic>
          <p:nvPicPr>
            <p:cNvPr id="63" name="图片 62"/>
            <p:cNvPicPr>
              <a:picLocks noChangeAspect="1"/>
            </p:cNvPicPr>
            <p:nvPr/>
          </p:nvPicPr>
          <p:blipFill rotWithShape="1">
            <a:blip r:embed="rId8"/>
            <a:srcRect l="18059" t="51012" r="17895" b="28697"/>
            <a:stretch/>
          </p:blipFill>
          <p:spPr>
            <a:xfrm>
              <a:off x="2022008" y="7421121"/>
              <a:ext cx="888780" cy="178150"/>
            </a:xfrm>
            <a:prstGeom prst="rect">
              <a:avLst/>
            </a:prstGeom>
          </p:spPr>
        </p:pic>
        <p:pic>
          <p:nvPicPr>
            <p:cNvPr id="64" name="图片 63"/>
            <p:cNvPicPr>
              <a:picLocks noChangeAspect="1"/>
            </p:cNvPicPr>
            <p:nvPr/>
          </p:nvPicPr>
          <p:blipFill rotWithShape="1">
            <a:blip r:embed="rId8"/>
            <a:srcRect l="15496" t="11339" r="15269" b="49794"/>
            <a:stretch/>
          </p:blipFill>
          <p:spPr>
            <a:xfrm>
              <a:off x="861968" y="7194229"/>
              <a:ext cx="1116000" cy="396356"/>
            </a:xfrm>
            <a:prstGeom prst="rect">
              <a:avLst/>
            </a:prstGeom>
          </p:spPr>
        </p:pic>
      </p:grpSp>
      <p:sp>
        <p:nvSpPr>
          <p:cNvPr id="65" name="文本框 64"/>
          <p:cNvSpPr txBox="1"/>
          <p:nvPr/>
        </p:nvSpPr>
        <p:spPr>
          <a:xfrm>
            <a:off x="3859897" y="7680248"/>
            <a:ext cx="866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王</a:t>
            </a: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兴把创业者能犯的错误几乎都犯完了。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065903" y="3876448"/>
            <a:ext cx="866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2005</a:t>
            </a: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年成立，</a:t>
            </a:r>
            <a:r>
              <a:rPr lang="en-US" altLang="zh-CN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2006</a:t>
            </a: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年卖掉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065903" y="4751698"/>
            <a:ext cx="866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2007</a:t>
            </a: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年成立，</a:t>
            </a:r>
            <a:r>
              <a:rPr lang="en-US" altLang="zh-CN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2009</a:t>
            </a: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年关停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6065903" y="5741442"/>
            <a:ext cx="866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2007</a:t>
            </a: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年成立，</a:t>
            </a:r>
            <a:r>
              <a:rPr lang="en-US" altLang="zh-CN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2008</a:t>
            </a: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</a:t>
            </a:r>
            <a:r>
              <a:rPr lang="zh-CN" altLang="en-US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放弃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6065902" y="6698881"/>
            <a:ext cx="1021425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1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2010</a:t>
            </a:r>
            <a:r>
              <a:rPr lang="zh-CN" altLang="en-US" sz="31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年成立，</a:t>
            </a:r>
            <a:r>
              <a:rPr lang="en-US" altLang="zh-CN" sz="3100" dirty="0"/>
              <a:t> </a:t>
            </a:r>
            <a:r>
              <a:rPr lang="en-US" altLang="zh-CN" sz="3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2014</a:t>
            </a:r>
            <a:r>
              <a:rPr lang="zh-CN" altLang="en-US" sz="3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</a:t>
            </a:r>
            <a:r>
              <a:rPr lang="en-US" altLang="zh-CN" sz="3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8</a:t>
            </a:r>
            <a:r>
              <a:rPr lang="zh-CN" altLang="en-US" sz="3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月单月交易额超</a:t>
            </a:r>
            <a:r>
              <a:rPr lang="en-US" altLang="zh-CN" sz="3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45</a:t>
            </a:r>
            <a:r>
              <a:rPr lang="zh-CN" altLang="en-US" sz="31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亿</a:t>
            </a:r>
            <a:r>
              <a:rPr lang="zh-CN" altLang="en-US" sz="3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</a:t>
            </a:r>
            <a:r>
              <a:rPr lang="zh-CN" altLang="en-US" sz="31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终于</a:t>
            </a:r>
            <a:r>
              <a:rPr lang="zh-CN" altLang="en-US" sz="3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成功了</a:t>
            </a:r>
          </a:p>
        </p:txBody>
      </p:sp>
      <p:sp>
        <p:nvSpPr>
          <p:cNvPr id="22" name="右箭头 21"/>
          <p:cNvSpPr/>
          <p:nvPr/>
        </p:nvSpPr>
        <p:spPr>
          <a:xfrm>
            <a:off x="11080337" y="4022641"/>
            <a:ext cx="590291" cy="292387"/>
          </a:xfrm>
          <a:prstGeom prst="rightArrow">
            <a:avLst/>
          </a:prstGeom>
          <a:solidFill>
            <a:srgbClr val="13131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右箭头 69"/>
          <p:cNvSpPr/>
          <p:nvPr/>
        </p:nvSpPr>
        <p:spPr>
          <a:xfrm>
            <a:off x="11080337" y="4855861"/>
            <a:ext cx="590291" cy="292387"/>
          </a:xfrm>
          <a:prstGeom prst="rightArrow">
            <a:avLst/>
          </a:prstGeom>
          <a:solidFill>
            <a:srgbClr val="13131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右箭头 70"/>
          <p:cNvSpPr/>
          <p:nvPr/>
        </p:nvSpPr>
        <p:spPr>
          <a:xfrm>
            <a:off x="11080337" y="5887635"/>
            <a:ext cx="590291" cy="292387"/>
          </a:xfrm>
          <a:prstGeom prst="rightArrow">
            <a:avLst/>
          </a:prstGeom>
          <a:solidFill>
            <a:srgbClr val="13131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文本框 71"/>
          <p:cNvSpPr txBox="1"/>
          <p:nvPr/>
        </p:nvSpPr>
        <p:spPr>
          <a:xfrm>
            <a:off x="11779103" y="3876448"/>
            <a:ext cx="14944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缺钱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1661116" y="4747942"/>
            <a:ext cx="16124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缺经验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11749606" y="5790044"/>
            <a:ext cx="2212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产品乏力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32753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3"/>
          <a:srcRect t="28839" b="-2764"/>
          <a:stretch/>
        </p:blipFill>
        <p:spPr>
          <a:xfrm>
            <a:off x="-2348" y="1935125"/>
            <a:ext cx="16258347" cy="6762307"/>
          </a:xfrm>
          <a:prstGeom prst="rect">
            <a:avLst/>
          </a:prstGeom>
        </p:spPr>
      </p:pic>
      <p:sp>
        <p:nvSpPr>
          <p:cNvPr id="41" name="六边形 40"/>
          <p:cNvSpPr/>
          <p:nvPr/>
        </p:nvSpPr>
        <p:spPr>
          <a:xfrm rot="5400000">
            <a:off x="1157956" y="2805915"/>
            <a:ext cx="2244745" cy="1935125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553347" y="2990474"/>
            <a:ext cx="1422620" cy="1566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4800" dirty="0" smtClean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学习</a:t>
            </a:r>
            <a:endParaRPr lang="en-US" altLang="zh-CN" sz="4800" dirty="0" smtClean="0">
              <a:solidFill>
                <a:srgbClr val="FFEF03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>
              <a:lnSpc>
                <a:spcPct val="114000"/>
              </a:lnSpc>
            </a:pPr>
            <a:r>
              <a:rPr lang="zh-CN" altLang="en-US" sz="36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能力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2088395" y="4480760"/>
            <a:ext cx="858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prstClr val="white"/>
                </a:solidFill>
                <a:latin typeface="Impact" panose="020B0806030902050204" pitchFamily="34" charset="0"/>
              </a:rPr>
              <a:t>2</a:t>
            </a:r>
            <a:endParaRPr lang="zh-CN" altLang="en-US" sz="32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grpSp>
        <p:nvGrpSpPr>
          <p:cNvPr id="15" name="组合 12"/>
          <p:cNvGrpSpPr>
            <a:grpSpLocks/>
          </p:cNvGrpSpPr>
          <p:nvPr/>
        </p:nvGrpSpPr>
        <p:grpSpPr bwMode="auto">
          <a:xfrm>
            <a:off x="6956558" y="2663825"/>
            <a:ext cx="2866454" cy="461893"/>
            <a:chOff x="4902201" y="7136606"/>
            <a:chExt cx="669468" cy="108000"/>
          </a:xfrm>
          <a:solidFill>
            <a:srgbClr val="FFEF0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五角星 15"/>
            <p:cNvSpPr/>
            <p:nvPr/>
          </p:nvSpPr>
          <p:spPr>
            <a:xfrm>
              <a:off x="4902201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17" name="五角星 16"/>
            <p:cNvSpPr/>
            <p:nvPr/>
          </p:nvSpPr>
          <p:spPr>
            <a:xfrm>
              <a:off x="5089398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18" name="五角星 17"/>
            <p:cNvSpPr/>
            <p:nvPr/>
          </p:nvSpPr>
          <p:spPr>
            <a:xfrm>
              <a:off x="5276595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19" name="五角星 18"/>
            <p:cNvSpPr/>
            <p:nvPr/>
          </p:nvSpPr>
          <p:spPr>
            <a:xfrm>
              <a:off x="5463793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225580" y="3662692"/>
            <a:ext cx="10745061" cy="4169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王兴本人的三个特点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70000"/>
              </a:lnSpc>
            </a:pPr>
            <a:r>
              <a:rPr lang="en-US" altLang="zh-CN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</a:t>
            </a: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对世界充满好奇，始终保持开放的心态学习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70000"/>
              </a:lnSpc>
            </a:pPr>
            <a:r>
              <a:rPr lang="en-US" altLang="zh-CN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</a:t>
            </a: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独立思考，就算做士兵，也要做明白为什么要打仗的士兵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70000"/>
              </a:lnSpc>
            </a:pPr>
            <a:r>
              <a:rPr lang="en-US" altLang="zh-CN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</a:t>
            </a: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长期专注于研究互联网领域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他</a:t>
            </a: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不是智商高人一筹，而是好学高人一筹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280329" y="699159"/>
            <a:ext cx="11692992" cy="923330"/>
            <a:chOff x="2247628" y="933075"/>
            <a:chExt cx="11692992" cy="923330"/>
          </a:xfrm>
        </p:grpSpPr>
        <p:sp>
          <p:nvSpPr>
            <p:cNvPr id="23" name="矩形 22"/>
            <p:cNvSpPr/>
            <p:nvPr/>
          </p:nvSpPr>
          <p:spPr>
            <a:xfrm>
              <a:off x="3891516" y="933075"/>
              <a:ext cx="840521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王兴成功关键之</a:t>
              </a:r>
              <a:r>
                <a:rPr lang="en-US" altLang="zh-CN" sz="54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——</a:t>
              </a:r>
              <a:r>
                <a:rPr lang="zh-CN" altLang="en-US" sz="54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积累</a:t>
              </a:r>
              <a:endParaRPr lang="en-US" altLang="zh-CN" sz="5400" dirty="0">
                <a:solidFill>
                  <a:prstClr val="black">
                    <a:lumMod val="85000"/>
                    <a:lumOff val="15000"/>
                  </a:prst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2296732" y="1339678"/>
              <a:ext cx="1643888" cy="17790"/>
              <a:chOff x="2598396" y="1662686"/>
              <a:chExt cx="1643888" cy="17790"/>
            </a:xfrm>
          </p:grpSpPr>
          <p:cxnSp>
            <p:nvCxnSpPr>
              <p:cNvPr id="28" name="直接连接符 27"/>
              <p:cNvCxnSpPr/>
              <p:nvPr/>
            </p:nvCxnSpPr>
            <p:spPr>
              <a:xfrm>
                <a:off x="2598396" y="1662686"/>
                <a:ext cx="1643888" cy="0"/>
              </a:xfrm>
              <a:prstGeom prst="line">
                <a:avLst/>
              </a:prstGeom>
              <a:ln w="25400">
                <a:solidFill>
                  <a:srgbClr val="FFF7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2598396" y="1680476"/>
                <a:ext cx="1643888" cy="0"/>
              </a:xfrm>
              <a:prstGeom prst="line">
                <a:avLst/>
              </a:prstGeom>
              <a:ln w="25400">
                <a:solidFill>
                  <a:srgbClr val="CCBD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/>
            <p:cNvGrpSpPr/>
            <p:nvPr/>
          </p:nvGrpSpPr>
          <p:grpSpPr>
            <a:xfrm>
              <a:off x="2247628" y="1339678"/>
              <a:ext cx="1643888" cy="17790"/>
              <a:chOff x="2598396" y="1662686"/>
              <a:chExt cx="1643888" cy="17790"/>
            </a:xfrm>
          </p:grpSpPr>
          <p:cxnSp>
            <p:nvCxnSpPr>
              <p:cNvPr id="26" name="直接连接符 25"/>
              <p:cNvCxnSpPr/>
              <p:nvPr/>
            </p:nvCxnSpPr>
            <p:spPr>
              <a:xfrm>
                <a:off x="2598396" y="1662686"/>
                <a:ext cx="1643888" cy="0"/>
              </a:xfrm>
              <a:prstGeom prst="line">
                <a:avLst/>
              </a:prstGeom>
              <a:ln w="25400">
                <a:solidFill>
                  <a:srgbClr val="FFF7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2598396" y="1680476"/>
                <a:ext cx="1643888" cy="0"/>
              </a:xfrm>
              <a:prstGeom prst="line">
                <a:avLst/>
              </a:prstGeom>
              <a:ln w="25400">
                <a:solidFill>
                  <a:srgbClr val="CCBD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文本框 29"/>
          <p:cNvSpPr txBox="1"/>
          <p:nvPr/>
        </p:nvSpPr>
        <p:spPr>
          <a:xfrm>
            <a:off x="4167174" y="2636531"/>
            <a:ext cx="4623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11111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影响程度：</a:t>
            </a:r>
            <a:endParaRPr lang="zh-CN" altLang="en-US" sz="4000" dirty="0">
              <a:solidFill>
                <a:srgbClr val="11111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4060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3"/>
          <a:srcRect t="28839" b="-2764"/>
          <a:stretch/>
        </p:blipFill>
        <p:spPr>
          <a:xfrm>
            <a:off x="-2348" y="1935125"/>
            <a:ext cx="16258347" cy="6762307"/>
          </a:xfrm>
          <a:prstGeom prst="rect">
            <a:avLst/>
          </a:prstGeom>
        </p:spPr>
      </p:pic>
      <p:sp>
        <p:nvSpPr>
          <p:cNvPr id="41" name="六边形 40"/>
          <p:cNvSpPr/>
          <p:nvPr/>
        </p:nvSpPr>
        <p:spPr>
          <a:xfrm rot="5400000">
            <a:off x="1157956" y="2805915"/>
            <a:ext cx="2244745" cy="1935125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553347" y="2990474"/>
            <a:ext cx="1422620" cy="1566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4800" dirty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环境</a:t>
            </a:r>
            <a:endParaRPr lang="en-US" altLang="zh-CN" sz="4800" dirty="0" smtClean="0">
              <a:solidFill>
                <a:srgbClr val="FFEF03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 algn="ctr">
              <a:lnSpc>
                <a:spcPct val="114000"/>
              </a:lnSpc>
            </a:pPr>
            <a:r>
              <a:rPr lang="zh-CN" altLang="en-US" sz="36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影响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2088395" y="4480760"/>
            <a:ext cx="858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prstClr val="white"/>
                </a:solidFill>
                <a:latin typeface="Impact" panose="020B0806030902050204" pitchFamily="34" charset="0"/>
              </a:rPr>
              <a:t>3</a:t>
            </a:r>
            <a:endParaRPr lang="zh-CN" altLang="en-US" sz="32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225581" y="3662692"/>
            <a:ext cx="1083012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“清华给我留下了很深的烙印，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最主要还是校训‘自强不息，厚德载物’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清华对我最直接的影响，不是专业课，而是前辈做事的高度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70000"/>
              </a:lnSpc>
            </a:pPr>
            <a:r>
              <a:rPr lang="zh-CN" altLang="en-US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有</a:t>
            </a: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机会在这样的学校读书，会对自己有更高的要求”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70000"/>
              </a:lnSpc>
            </a:pPr>
            <a:r>
              <a:rPr lang="en-US" altLang="zh-CN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——</a:t>
            </a: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王兴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7" name="组合 12"/>
          <p:cNvGrpSpPr>
            <a:grpSpLocks/>
          </p:cNvGrpSpPr>
          <p:nvPr/>
        </p:nvGrpSpPr>
        <p:grpSpPr bwMode="auto">
          <a:xfrm>
            <a:off x="6956561" y="2663825"/>
            <a:ext cx="3667974" cy="461893"/>
            <a:chOff x="4902201" y="7136606"/>
            <a:chExt cx="856665" cy="108000"/>
          </a:xfrm>
          <a:solidFill>
            <a:srgbClr val="FFEF0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五角星 27"/>
            <p:cNvSpPr/>
            <p:nvPr/>
          </p:nvSpPr>
          <p:spPr>
            <a:xfrm>
              <a:off x="4902201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29" name="五角星 28"/>
            <p:cNvSpPr/>
            <p:nvPr/>
          </p:nvSpPr>
          <p:spPr>
            <a:xfrm>
              <a:off x="5089398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30" name="五角星 29"/>
            <p:cNvSpPr/>
            <p:nvPr/>
          </p:nvSpPr>
          <p:spPr>
            <a:xfrm>
              <a:off x="5276595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31" name="五角星 30"/>
            <p:cNvSpPr/>
            <p:nvPr/>
          </p:nvSpPr>
          <p:spPr>
            <a:xfrm>
              <a:off x="5463793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32" name="五角星 31"/>
            <p:cNvSpPr/>
            <p:nvPr/>
          </p:nvSpPr>
          <p:spPr>
            <a:xfrm>
              <a:off x="5650990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280329" y="699159"/>
            <a:ext cx="11692992" cy="923330"/>
            <a:chOff x="2247628" y="933075"/>
            <a:chExt cx="11692992" cy="923330"/>
          </a:xfrm>
        </p:grpSpPr>
        <p:sp>
          <p:nvSpPr>
            <p:cNvPr id="23" name="矩形 22"/>
            <p:cNvSpPr/>
            <p:nvPr/>
          </p:nvSpPr>
          <p:spPr>
            <a:xfrm>
              <a:off x="3891516" y="933075"/>
              <a:ext cx="840521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王兴成功关键之</a:t>
              </a:r>
              <a:r>
                <a:rPr lang="en-US" altLang="zh-CN" sz="54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——</a:t>
              </a:r>
              <a:r>
                <a:rPr lang="zh-CN" altLang="en-US" sz="5400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积累</a:t>
              </a:r>
              <a:endParaRPr lang="en-US" altLang="zh-CN" sz="5400" dirty="0">
                <a:solidFill>
                  <a:prstClr val="black">
                    <a:lumMod val="85000"/>
                    <a:lumOff val="15000"/>
                  </a:prst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2296732" y="1339678"/>
              <a:ext cx="1643888" cy="17790"/>
              <a:chOff x="2598396" y="1662686"/>
              <a:chExt cx="1643888" cy="17790"/>
            </a:xfrm>
          </p:grpSpPr>
          <p:cxnSp>
            <p:nvCxnSpPr>
              <p:cNvPr id="36" name="直接连接符 35"/>
              <p:cNvCxnSpPr/>
              <p:nvPr/>
            </p:nvCxnSpPr>
            <p:spPr>
              <a:xfrm>
                <a:off x="2598396" y="1662686"/>
                <a:ext cx="1643888" cy="0"/>
              </a:xfrm>
              <a:prstGeom prst="line">
                <a:avLst/>
              </a:prstGeom>
              <a:ln w="25400">
                <a:solidFill>
                  <a:srgbClr val="FFF7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2598396" y="1680476"/>
                <a:ext cx="1643888" cy="0"/>
              </a:xfrm>
              <a:prstGeom prst="line">
                <a:avLst/>
              </a:prstGeom>
              <a:ln w="25400">
                <a:solidFill>
                  <a:srgbClr val="CCBD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/>
            <p:cNvGrpSpPr/>
            <p:nvPr/>
          </p:nvGrpSpPr>
          <p:grpSpPr>
            <a:xfrm>
              <a:off x="2247628" y="1339678"/>
              <a:ext cx="1643888" cy="17790"/>
              <a:chOff x="2598396" y="1662686"/>
              <a:chExt cx="1643888" cy="17790"/>
            </a:xfrm>
          </p:grpSpPr>
          <p:cxnSp>
            <p:nvCxnSpPr>
              <p:cNvPr id="33" name="直接连接符 32"/>
              <p:cNvCxnSpPr/>
              <p:nvPr/>
            </p:nvCxnSpPr>
            <p:spPr>
              <a:xfrm>
                <a:off x="2598396" y="1662686"/>
                <a:ext cx="1643888" cy="0"/>
              </a:xfrm>
              <a:prstGeom prst="line">
                <a:avLst/>
              </a:prstGeom>
              <a:ln w="25400">
                <a:solidFill>
                  <a:srgbClr val="FFF7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>
                <a:off x="2598396" y="1680476"/>
                <a:ext cx="1643888" cy="0"/>
              </a:xfrm>
              <a:prstGeom prst="line">
                <a:avLst/>
              </a:prstGeom>
              <a:ln w="25400">
                <a:solidFill>
                  <a:srgbClr val="CCBD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文本框 43"/>
          <p:cNvSpPr txBox="1"/>
          <p:nvPr/>
        </p:nvSpPr>
        <p:spPr>
          <a:xfrm>
            <a:off x="4167174" y="2636531"/>
            <a:ext cx="4623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11111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影响程度：</a:t>
            </a:r>
            <a:endParaRPr lang="zh-CN" altLang="en-US" sz="4000" dirty="0">
              <a:solidFill>
                <a:srgbClr val="11111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23200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3"/>
          <a:srcRect t="28839" b="-2764"/>
          <a:stretch/>
        </p:blipFill>
        <p:spPr>
          <a:xfrm>
            <a:off x="-2348" y="1935125"/>
            <a:ext cx="16258347" cy="6762307"/>
          </a:xfrm>
          <a:prstGeom prst="rect">
            <a:avLst/>
          </a:prstGeom>
        </p:spPr>
      </p:pic>
      <p:sp>
        <p:nvSpPr>
          <p:cNvPr id="14" name="六边形 13"/>
          <p:cNvSpPr/>
          <p:nvPr/>
        </p:nvSpPr>
        <p:spPr>
          <a:xfrm rot="5400000">
            <a:off x="1148431" y="2805915"/>
            <a:ext cx="2244745" cy="1935125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324207" y="3328671"/>
            <a:ext cx="2084889" cy="86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4400" dirty="0" smtClean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统和力</a:t>
            </a:r>
            <a:endParaRPr lang="zh-CN" altLang="en-US" sz="4400" dirty="0">
              <a:solidFill>
                <a:srgbClr val="FFEF03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053075" y="4510613"/>
            <a:ext cx="858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pSp>
        <p:nvGrpSpPr>
          <p:cNvPr id="18" name="组合 12"/>
          <p:cNvGrpSpPr>
            <a:grpSpLocks/>
          </p:cNvGrpSpPr>
          <p:nvPr/>
        </p:nvGrpSpPr>
        <p:grpSpPr bwMode="auto">
          <a:xfrm>
            <a:off x="6956558" y="2663825"/>
            <a:ext cx="2866454" cy="461893"/>
            <a:chOff x="4902201" y="7136606"/>
            <a:chExt cx="669468" cy="108000"/>
          </a:xfrm>
          <a:solidFill>
            <a:srgbClr val="FFEF0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五角星 18"/>
            <p:cNvSpPr/>
            <p:nvPr/>
          </p:nvSpPr>
          <p:spPr>
            <a:xfrm>
              <a:off x="4902201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20" name="五角星 19"/>
            <p:cNvSpPr/>
            <p:nvPr/>
          </p:nvSpPr>
          <p:spPr>
            <a:xfrm>
              <a:off x="5089398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21" name="五角星 20"/>
            <p:cNvSpPr/>
            <p:nvPr/>
          </p:nvSpPr>
          <p:spPr>
            <a:xfrm>
              <a:off x="5276595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22" name="五角星 21"/>
            <p:cNvSpPr/>
            <p:nvPr/>
          </p:nvSpPr>
          <p:spPr>
            <a:xfrm>
              <a:off x="5463793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4225581" y="3662692"/>
            <a:ext cx="108301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很多创业团队散伙是因为“分赃不均”，不欢而散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但王兴却凭借自己的正直</a:t>
            </a:r>
            <a:endParaRPr lang="en-US" altLang="zh-CN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以“契约精神”集结人心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621114" y="699159"/>
            <a:ext cx="12990157" cy="923330"/>
            <a:chOff x="1621114" y="699159"/>
            <a:chExt cx="12990157" cy="923330"/>
          </a:xfrm>
        </p:grpSpPr>
        <p:sp>
          <p:nvSpPr>
            <p:cNvPr id="26" name="矩形 25"/>
            <p:cNvSpPr/>
            <p:nvPr/>
          </p:nvSpPr>
          <p:spPr>
            <a:xfrm>
              <a:off x="3409096" y="699159"/>
              <a:ext cx="943545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王兴成功关键之</a:t>
              </a:r>
              <a:r>
                <a:rPr lang="en-US" altLang="zh-CN" sz="54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——</a:t>
              </a:r>
              <a:r>
                <a:rPr lang="zh-CN" altLang="en-US" sz="54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管理方式</a:t>
              </a:r>
              <a:endParaRPr lang="en-US" altLang="zh-CN" sz="54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12967383" y="1105762"/>
              <a:ext cx="1643888" cy="17790"/>
              <a:chOff x="2598396" y="1662686"/>
              <a:chExt cx="1643888" cy="17790"/>
            </a:xfrm>
          </p:grpSpPr>
          <p:cxnSp>
            <p:nvCxnSpPr>
              <p:cNvPr id="31" name="直接连接符 30"/>
              <p:cNvCxnSpPr/>
              <p:nvPr/>
            </p:nvCxnSpPr>
            <p:spPr>
              <a:xfrm>
                <a:off x="2598396" y="1662686"/>
                <a:ext cx="1643888" cy="0"/>
              </a:xfrm>
              <a:prstGeom prst="line">
                <a:avLst/>
              </a:prstGeom>
              <a:ln w="25400">
                <a:solidFill>
                  <a:srgbClr val="47474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2598396" y="1680476"/>
                <a:ext cx="1643888" cy="0"/>
              </a:xfrm>
              <a:prstGeom prst="line">
                <a:avLst/>
              </a:prstGeom>
              <a:ln w="25400">
                <a:solidFill>
                  <a:srgbClr val="1313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/>
            <p:cNvGrpSpPr/>
            <p:nvPr/>
          </p:nvGrpSpPr>
          <p:grpSpPr>
            <a:xfrm>
              <a:off x="1621114" y="1105762"/>
              <a:ext cx="1643888" cy="17790"/>
              <a:chOff x="2598396" y="1662686"/>
              <a:chExt cx="1643888" cy="17790"/>
            </a:xfrm>
          </p:grpSpPr>
          <p:cxnSp>
            <p:nvCxnSpPr>
              <p:cNvPr id="29" name="直接连接符 28"/>
              <p:cNvCxnSpPr/>
              <p:nvPr/>
            </p:nvCxnSpPr>
            <p:spPr>
              <a:xfrm>
                <a:off x="2598396" y="1662686"/>
                <a:ext cx="1643888" cy="0"/>
              </a:xfrm>
              <a:prstGeom prst="line">
                <a:avLst/>
              </a:prstGeom>
              <a:ln w="25400">
                <a:solidFill>
                  <a:srgbClr val="47474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2598396" y="1680476"/>
                <a:ext cx="1643888" cy="0"/>
              </a:xfrm>
              <a:prstGeom prst="line">
                <a:avLst/>
              </a:prstGeom>
              <a:ln w="25400">
                <a:solidFill>
                  <a:srgbClr val="1313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1" name="文本框 40"/>
          <p:cNvSpPr txBox="1"/>
          <p:nvPr/>
        </p:nvSpPr>
        <p:spPr>
          <a:xfrm>
            <a:off x="4167174" y="2636531"/>
            <a:ext cx="4623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11111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影响程度：</a:t>
            </a:r>
            <a:endParaRPr lang="zh-CN" altLang="en-US" sz="4000" dirty="0">
              <a:solidFill>
                <a:srgbClr val="11111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01342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3"/>
          <a:srcRect t="28839" b="-2764"/>
          <a:stretch/>
        </p:blipFill>
        <p:spPr>
          <a:xfrm>
            <a:off x="-2348" y="1935125"/>
            <a:ext cx="16258347" cy="6762307"/>
          </a:xfrm>
          <a:prstGeom prst="rect">
            <a:avLst/>
          </a:prstGeom>
        </p:spPr>
      </p:pic>
      <p:sp>
        <p:nvSpPr>
          <p:cNvPr id="14" name="六边形 13"/>
          <p:cNvSpPr/>
          <p:nvPr/>
        </p:nvSpPr>
        <p:spPr>
          <a:xfrm rot="5400000">
            <a:off x="1148431" y="2805915"/>
            <a:ext cx="2244745" cy="1935125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24207" y="3328671"/>
            <a:ext cx="2084889" cy="86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4400" dirty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内驱</a:t>
            </a:r>
            <a:r>
              <a:rPr lang="zh-CN" altLang="en-US" sz="4400" dirty="0" smtClean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力</a:t>
            </a:r>
            <a:endParaRPr lang="zh-CN" altLang="en-US" sz="4400" dirty="0">
              <a:solidFill>
                <a:srgbClr val="FFEF03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053075" y="4510613"/>
            <a:ext cx="858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prstClr val="white"/>
                </a:solidFill>
                <a:latin typeface="Impact" panose="020B0806030902050204" pitchFamily="34" charset="0"/>
              </a:rPr>
              <a:t>5</a:t>
            </a:r>
            <a:endParaRPr lang="zh-CN" altLang="en-US" sz="32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grpSp>
        <p:nvGrpSpPr>
          <p:cNvPr id="18" name="组合 12"/>
          <p:cNvGrpSpPr>
            <a:grpSpLocks/>
          </p:cNvGrpSpPr>
          <p:nvPr/>
        </p:nvGrpSpPr>
        <p:grpSpPr bwMode="auto">
          <a:xfrm>
            <a:off x="6956555" y="2663825"/>
            <a:ext cx="2064930" cy="461893"/>
            <a:chOff x="4902201" y="7136606"/>
            <a:chExt cx="482270" cy="108000"/>
          </a:xfrm>
          <a:solidFill>
            <a:srgbClr val="FFEF0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五角星 18"/>
            <p:cNvSpPr/>
            <p:nvPr/>
          </p:nvSpPr>
          <p:spPr>
            <a:xfrm>
              <a:off x="4902201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20" name="五角星 19"/>
            <p:cNvSpPr/>
            <p:nvPr/>
          </p:nvSpPr>
          <p:spPr>
            <a:xfrm>
              <a:off x="5089398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21" name="五角星 20"/>
            <p:cNvSpPr/>
            <p:nvPr/>
          </p:nvSpPr>
          <p:spPr>
            <a:xfrm>
              <a:off x="5276595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4225581" y="3662692"/>
            <a:ext cx="108301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来自外力的驱动并非长久之计。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自我驱动才能真正凝聚团队，激发团队潜能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规范流程和价值观，让所有流程自动转起来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621114" y="699159"/>
            <a:ext cx="12990157" cy="923330"/>
            <a:chOff x="1621114" y="699159"/>
            <a:chExt cx="12990157" cy="923330"/>
          </a:xfrm>
        </p:grpSpPr>
        <p:sp>
          <p:nvSpPr>
            <p:cNvPr id="23" name="矩形 22"/>
            <p:cNvSpPr/>
            <p:nvPr/>
          </p:nvSpPr>
          <p:spPr>
            <a:xfrm>
              <a:off x="3409096" y="699159"/>
              <a:ext cx="943545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王兴成功关键之</a:t>
              </a:r>
              <a:r>
                <a:rPr lang="en-US" altLang="zh-CN" sz="54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——</a:t>
              </a:r>
              <a:r>
                <a:rPr lang="zh-CN" altLang="en-US" sz="54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管理方式</a:t>
              </a:r>
              <a:endParaRPr lang="en-US" altLang="zh-CN" sz="54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2967383" y="1105762"/>
              <a:ext cx="1643888" cy="17790"/>
              <a:chOff x="2598396" y="1662686"/>
              <a:chExt cx="1643888" cy="17790"/>
            </a:xfrm>
          </p:grpSpPr>
          <p:cxnSp>
            <p:nvCxnSpPr>
              <p:cNvPr id="38" name="直接连接符 37"/>
              <p:cNvCxnSpPr/>
              <p:nvPr/>
            </p:nvCxnSpPr>
            <p:spPr>
              <a:xfrm>
                <a:off x="2598396" y="1662686"/>
                <a:ext cx="1643888" cy="0"/>
              </a:xfrm>
              <a:prstGeom prst="line">
                <a:avLst/>
              </a:prstGeom>
              <a:ln w="25400">
                <a:solidFill>
                  <a:srgbClr val="47474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2598396" y="1680476"/>
                <a:ext cx="1643888" cy="0"/>
              </a:xfrm>
              <a:prstGeom prst="line">
                <a:avLst/>
              </a:prstGeom>
              <a:ln w="25400">
                <a:solidFill>
                  <a:srgbClr val="1313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组合 33"/>
            <p:cNvGrpSpPr/>
            <p:nvPr/>
          </p:nvGrpSpPr>
          <p:grpSpPr>
            <a:xfrm>
              <a:off x="1621114" y="1105762"/>
              <a:ext cx="1643888" cy="17790"/>
              <a:chOff x="2598396" y="1662686"/>
              <a:chExt cx="1643888" cy="17790"/>
            </a:xfrm>
          </p:grpSpPr>
          <p:cxnSp>
            <p:nvCxnSpPr>
              <p:cNvPr id="36" name="直接连接符 35"/>
              <p:cNvCxnSpPr/>
              <p:nvPr/>
            </p:nvCxnSpPr>
            <p:spPr>
              <a:xfrm>
                <a:off x="2598396" y="1662686"/>
                <a:ext cx="1643888" cy="0"/>
              </a:xfrm>
              <a:prstGeom prst="line">
                <a:avLst/>
              </a:prstGeom>
              <a:ln w="25400">
                <a:solidFill>
                  <a:srgbClr val="47474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2598396" y="1680476"/>
                <a:ext cx="1643888" cy="0"/>
              </a:xfrm>
              <a:prstGeom prst="line">
                <a:avLst/>
              </a:prstGeom>
              <a:ln w="25400">
                <a:solidFill>
                  <a:srgbClr val="1313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文本框 39"/>
          <p:cNvSpPr txBox="1"/>
          <p:nvPr/>
        </p:nvSpPr>
        <p:spPr>
          <a:xfrm>
            <a:off x="4167174" y="2636531"/>
            <a:ext cx="4623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11111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影响程度：</a:t>
            </a:r>
            <a:endParaRPr lang="zh-CN" altLang="en-US" sz="4000" dirty="0">
              <a:solidFill>
                <a:srgbClr val="11111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86260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3"/>
          <a:srcRect t="28839" b="-2764"/>
          <a:stretch/>
        </p:blipFill>
        <p:spPr>
          <a:xfrm>
            <a:off x="-2348" y="1935125"/>
            <a:ext cx="16258347" cy="6762307"/>
          </a:xfrm>
          <a:prstGeom prst="rect">
            <a:avLst/>
          </a:prstGeom>
        </p:spPr>
      </p:pic>
      <p:sp>
        <p:nvSpPr>
          <p:cNvPr id="14" name="六边形 13"/>
          <p:cNvSpPr/>
          <p:nvPr/>
        </p:nvSpPr>
        <p:spPr>
          <a:xfrm rot="5400000">
            <a:off x="1148431" y="2805915"/>
            <a:ext cx="2244745" cy="1935125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24207" y="3328671"/>
            <a:ext cx="2084889" cy="86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4400" dirty="0" smtClean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价值感</a:t>
            </a:r>
            <a:endParaRPr lang="zh-CN" altLang="en-US" sz="4400" dirty="0">
              <a:solidFill>
                <a:srgbClr val="FFEF03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053075" y="4510613"/>
            <a:ext cx="858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prstClr val="white"/>
                </a:solidFill>
                <a:latin typeface="Impact" panose="020B0806030902050204" pitchFamily="34" charset="0"/>
              </a:rPr>
              <a:t>6</a:t>
            </a:r>
            <a:endParaRPr lang="zh-CN" altLang="en-US" sz="32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grpSp>
        <p:nvGrpSpPr>
          <p:cNvPr id="18" name="组合 12"/>
          <p:cNvGrpSpPr>
            <a:grpSpLocks/>
          </p:cNvGrpSpPr>
          <p:nvPr/>
        </p:nvGrpSpPr>
        <p:grpSpPr bwMode="auto">
          <a:xfrm>
            <a:off x="6956555" y="2663825"/>
            <a:ext cx="2064930" cy="461893"/>
            <a:chOff x="4902201" y="7136606"/>
            <a:chExt cx="482270" cy="108000"/>
          </a:xfrm>
          <a:solidFill>
            <a:srgbClr val="FFEF0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五角星 18"/>
            <p:cNvSpPr/>
            <p:nvPr/>
          </p:nvSpPr>
          <p:spPr>
            <a:xfrm>
              <a:off x="4902201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20" name="五角星 19"/>
            <p:cNvSpPr/>
            <p:nvPr/>
          </p:nvSpPr>
          <p:spPr>
            <a:xfrm>
              <a:off x="5089398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21" name="五角星 20"/>
            <p:cNvSpPr/>
            <p:nvPr/>
          </p:nvSpPr>
          <p:spPr>
            <a:xfrm>
              <a:off x="5276595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4225581" y="3662692"/>
            <a:ext cx="112554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“自己一个</a:t>
            </a:r>
            <a:r>
              <a:rPr lang="en-US" altLang="zh-CN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28</a:t>
            </a: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岁的年轻人，管理的团队一年做六七个亿的生意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很多外面的老板撑死了做个几千万元的生意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自己一个月顶他们一年“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让员工有价值感，合理的回报产生更大程度的付出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200000"/>
              </a:lnSpc>
            </a:pP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621114" y="699159"/>
            <a:ext cx="12990157" cy="923330"/>
            <a:chOff x="1621114" y="699159"/>
            <a:chExt cx="12990157" cy="923330"/>
          </a:xfrm>
        </p:grpSpPr>
        <p:sp>
          <p:nvSpPr>
            <p:cNvPr id="23" name="矩形 22"/>
            <p:cNvSpPr/>
            <p:nvPr/>
          </p:nvSpPr>
          <p:spPr>
            <a:xfrm>
              <a:off x="3409096" y="699159"/>
              <a:ext cx="943545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王兴成功关键之</a:t>
              </a:r>
              <a:r>
                <a:rPr lang="en-US" altLang="zh-CN" sz="54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——</a:t>
              </a:r>
              <a:r>
                <a:rPr lang="zh-CN" altLang="en-US" sz="54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管理方式</a:t>
              </a:r>
              <a:endParaRPr lang="en-US" altLang="zh-CN" sz="54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2967383" y="1105762"/>
              <a:ext cx="1643888" cy="17790"/>
              <a:chOff x="2598396" y="1662686"/>
              <a:chExt cx="1643888" cy="17790"/>
            </a:xfrm>
          </p:grpSpPr>
          <p:cxnSp>
            <p:nvCxnSpPr>
              <p:cNvPr id="38" name="直接连接符 37"/>
              <p:cNvCxnSpPr/>
              <p:nvPr/>
            </p:nvCxnSpPr>
            <p:spPr>
              <a:xfrm>
                <a:off x="2598396" y="1662686"/>
                <a:ext cx="1643888" cy="0"/>
              </a:xfrm>
              <a:prstGeom prst="line">
                <a:avLst/>
              </a:prstGeom>
              <a:ln w="25400">
                <a:solidFill>
                  <a:srgbClr val="47474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2598396" y="1680476"/>
                <a:ext cx="1643888" cy="0"/>
              </a:xfrm>
              <a:prstGeom prst="line">
                <a:avLst/>
              </a:prstGeom>
              <a:ln w="25400">
                <a:solidFill>
                  <a:srgbClr val="1313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组合 33"/>
            <p:cNvGrpSpPr/>
            <p:nvPr/>
          </p:nvGrpSpPr>
          <p:grpSpPr>
            <a:xfrm>
              <a:off x="1621114" y="1105762"/>
              <a:ext cx="1643888" cy="17790"/>
              <a:chOff x="2598396" y="1662686"/>
              <a:chExt cx="1643888" cy="17790"/>
            </a:xfrm>
          </p:grpSpPr>
          <p:cxnSp>
            <p:nvCxnSpPr>
              <p:cNvPr id="36" name="直接连接符 35"/>
              <p:cNvCxnSpPr/>
              <p:nvPr/>
            </p:nvCxnSpPr>
            <p:spPr>
              <a:xfrm>
                <a:off x="2598396" y="1662686"/>
                <a:ext cx="1643888" cy="0"/>
              </a:xfrm>
              <a:prstGeom prst="line">
                <a:avLst/>
              </a:prstGeom>
              <a:ln w="25400">
                <a:solidFill>
                  <a:srgbClr val="47474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2598396" y="1680476"/>
                <a:ext cx="1643888" cy="0"/>
              </a:xfrm>
              <a:prstGeom prst="line">
                <a:avLst/>
              </a:prstGeom>
              <a:ln w="25400">
                <a:solidFill>
                  <a:srgbClr val="1313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文本框 39"/>
          <p:cNvSpPr txBox="1"/>
          <p:nvPr/>
        </p:nvSpPr>
        <p:spPr>
          <a:xfrm>
            <a:off x="4167174" y="2636531"/>
            <a:ext cx="4623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11111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影响程度：</a:t>
            </a:r>
            <a:endParaRPr lang="zh-CN" altLang="en-US" sz="4000" dirty="0">
              <a:solidFill>
                <a:srgbClr val="11111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31156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3"/>
          <a:srcRect t="28839" b="-2764"/>
          <a:stretch/>
        </p:blipFill>
        <p:spPr>
          <a:xfrm>
            <a:off x="-2348" y="1935125"/>
            <a:ext cx="16258347" cy="6762307"/>
          </a:xfrm>
          <a:prstGeom prst="rect">
            <a:avLst/>
          </a:prstGeom>
        </p:spPr>
      </p:pic>
      <p:sp>
        <p:nvSpPr>
          <p:cNvPr id="14" name="六边形 13"/>
          <p:cNvSpPr/>
          <p:nvPr/>
        </p:nvSpPr>
        <p:spPr>
          <a:xfrm rot="5400000">
            <a:off x="1148431" y="2805915"/>
            <a:ext cx="2244745" cy="1935125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24207" y="3328671"/>
            <a:ext cx="2084889" cy="86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4400" dirty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共赢</a:t>
            </a:r>
            <a:r>
              <a:rPr lang="zh-CN" altLang="en-US" sz="4400" dirty="0" smtClean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力</a:t>
            </a:r>
            <a:endParaRPr lang="zh-CN" altLang="en-US" sz="4400" dirty="0">
              <a:solidFill>
                <a:srgbClr val="FFEF03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053075" y="4510613"/>
            <a:ext cx="858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prstClr val="white"/>
                </a:solidFill>
                <a:latin typeface="Impact" panose="020B0806030902050204" pitchFamily="34" charset="0"/>
              </a:rPr>
              <a:t>7</a:t>
            </a:r>
            <a:endParaRPr lang="zh-CN" altLang="en-US" sz="32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167174" y="2636531"/>
            <a:ext cx="4623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11111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影响程度：</a:t>
            </a:r>
            <a:endParaRPr lang="zh-CN" altLang="en-US" sz="4000" dirty="0">
              <a:solidFill>
                <a:srgbClr val="11111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grpSp>
        <p:nvGrpSpPr>
          <p:cNvPr id="18" name="组合 12"/>
          <p:cNvGrpSpPr>
            <a:grpSpLocks/>
          </p:cNvGrpSpPr>
          <p:nvPr/>
        </p:nvGrpSpPr>
        <p:grpSpPr bwMode="auto">
          <a:xfrm>
            <a:off x="6956558" y="2663825"/>
            <a:ext cx="2866454" cy="461893"/>
            <a:chOff x="4902201" y="7136606"/>
            <a:chExt cx="669468" cy="108000"/>
          </a:xfrm>
          <a:solidFill>
            <a:srgbClr val="FFEF0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五角星 18"/>
            <p:cNvSpPr/>
            <p:nvPr/>
          </p:nvSpPr>
          <p:spPr>
            <a:xfrm>
              <a:off x="4902201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20" name="五角星 19"/>
            <p:cNvSpPr/>
            <p:nvPr/>
          </p:nvSpPr>
          <p:spPr>
            <a:xfrm>
              <a:off x="5089398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21" name="五角星 20"/>
            <p:cNvSpPr/>
            <p:nvPr/>
          </p:nvSpPr>
          <p:spPr>
            <a:xfrm>
              <a:off x="5276595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sp>
          <p:nvSpPr>
            <p:cNvPr id="22" name="五角星 21"/>
            <p:cNvSpPr/>
            <p:nvPr/>
          </p:nvSpPr>
          <p:spPr>
            <a:xfrm>
              <a:off x="5463793" y="7136606"/>
              <a:ext cx="107876" cy="108000"/>
            </a:xfrm>
            <a:prstGeom prst="star5">
              <a:avLst/>
            </a:prstGeom>
            <a:grpFill/>
            <a:ln w="9525">
              <a:solidFill>
                <a:srgbClr val="FFEF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4225581" y="3662692"/>
            <a:ext cx="1125542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很多生意人恨不得把桌上的钱全装进自己的口袋，这个叫精明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真正高明的生意人，他会说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我</a:t>
            </a: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赚一部分，留一部分给合作伙伴，留一部分给客户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2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美</a:t>
            </a:r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团就是这样</a:t>
            </a:r>
            <a:endParaRPr lang="en-US" altLang="zh-CN" sz="3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621114" y="699159"/>
            <a:ext cx="12990157" cy="923330"/>
            <a:chOff x="1621114" y="699159"/>
            <a:chExt cx="12990157" cy="923330"/>
          </a:xfrm>
        </p:grpSpPr>
        <p:sp>
          <p:nvSpPr>
            <p:cNvPr id="25" name="矩形 24"/>
            <p:cNvSpPr/>
            <p:nvPr/>
          </p:nvSpPr>
          <p:spPr>
            <a:xfrm>
              <a:off x="3409096" y="699159"/>
              <a:ext cx="943545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王兴成功关键之</a:t>
              </a:r>
              <a:r>
                <a:rPr lang="en-US" altLang="zh-CN" sz="54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——</a:t>
              </a:r>
              <a:r>
                <a:rPr lang="zh-CN" altLang="en-US" sz="54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管理方式</a:t>
              </a:r>
              <a:endParaRPr lang="en-US" altLang="zh-CN" sz="54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12967383" y="1105762"/>
              <a:ext cx="1643888" cy="17790"/>
              <a:chOff x="2598396" y="1662686"/>
              <a:chExt cx="1643888" cy="17790"/>
            </a:xfrm>
          </p:grpSpPr>
          <p:cxnSp>
            <p:nvCxnSpPr>
              <p:cNvPr id="30" name="直接连接符 29"/>
              <p:cNvCxnSpPr/>
              <p:nvPr/>
            </p:nvCxnSpPr>
            <p:spPr>
              <a:xfrm>
                <a:off x="2598396" y="1662686"/>
                <a:ext cx="1643888" cy="0"/>
              </a:xfrm>
              <a:prstGeom prst="line">
                <a:avLst/>
              </a:prstGeom>
              <a:ln w="25400">
                <a:solidFill>
                  <a:srgbClr val="47474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2598396" y="1680476"/>
                <a:ext cx="1643888" cy="0"/>
              </a:xfrm>
              <a:prstGeom prst="line">
                <a:avLst/>
              </a:prstGeom>
              <a:ln w="25400">
                <a:solidFill>
                  <a:srgbClr val="1313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1621114" y="1105762"/>
              <a:ext cx="1643888" cy="17790"/>
              <a:chOff x="2598396" y="1662686"/>
              <a:chExt cx="1643888" cy="17790"/>
            </a:xfrm>
          </p:grpSpPr>
          <p:cxnSp>
            <p:nvCxnSpPr>
              <p:cNvPr id="28" name="直接连接符 27"/>
              <p:cNvCxnSpPr/>
              <p:nvPr/>
            </p:nvCxnSpPr>
            <p:spPr>
              <a:xfrm>
                <a:off x="2598396" y="1662686"/>
                <a:ext cx="1643888" cy="0"/>
              </a:xfrm>
              <a:prstGeom prst="line">
                <a:avLst/>
              </a:prstGeom>
              <a:ln w="25400">
                <a:solidFill>
                  <a:srgbClr val="47474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2598396" y="1680476"/>
                <a:ext cx="1643888" cy="0"/>
              </a:xfrm>
              <a:prstGeom prst="line">
                <a:avLst/>
              </a:prstGeom>
              <a:ln w="25400">
                <a:solidFill>
                  <a:srgbClr val="13131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98775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969040" y="0"/>
            <a:ext cx="6240032" cy="9144000"/>
            <a:chOff x="-1347561" y="462771"/>
            <a:chExt cx="4680025" cy="685800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48" r="20753" b="20681"/>
            <a:stretch>
              <a:fillRect/>
            </a:stretch>
          </p:blipFill>
          <p:spPr>
            <a:xfrm>
              <a:off x="-1265514" y="462773"/>
              <a:ext cx="4597978" cy="6857999"/>
            </a:xfrm>
            <a:custGeom>
              <a:avLst/>
              <a:gdLst>
                <a:gd name="connsiteX0" fmla="*/ 1027259 w 4597978"/>
                <a:gd name="connsiteY0" fmla="*/ 0 h 6857999"/>
                <a:gd name="connsiteX1" fmla="*/ 2918113 w 4597978"/>
                <a:gd name="connsiteY1" fmla="*/ 0 h 6857999"/>
                <a:gd name="connsiteX2" fmla="*/ 2918113 w 4597978"/>
                <a:gd name="connsiteY2" fmla="*/ 103909 h 6857999"/>
                <a:gd name="connsiteX3" fmla="*/ 2944090 w 4597978"/>
                <a:gd name="connsiteY3" fmla="*/ 207818 h 6857999"/>
                <a:gd name="connsiteX4" fmla="*/ 2978727 w 4597978"/>
                <a:gd name="connsiteY4" fmla="*/ 277091 h 6857999"/>
                <a:gd name="connsiteX5" fmla="*/ 2991114 w 4597978"/>
                <a:gd name="connsiteY5" fmla="*/ 471158 h 6857999"/>
                <a:gd name="connsiteX6" fmla="*/ 3000374 w 4597978"/>
                <a:gd name="connsiteY6" fmla="*/ 477332 h 6857999"/>
                <a:gd name="connsiteX7" fmla="*/ 2991316 w 4597978"/>
                <a:gd name="connsiteY7" fmla="*/ 474318 h 6857999"/>
                <a:gd name="connsiteX8" fmla="*/ 2991715 w 4597978"/>
                <a:gd name="connsiteY8" fmla="*/ 480580 h 6857999"/>
                <a:gd name="connsiteX9" fmla="*/ 2988592 w 4597978"/>
                <a:gd name="connsiteY9" fmla="*/ 479804 h 6857999"/>
                <a:gd name="connsiteX10" fmla="*/ 2944090 w 4597978"/>
                <a:gd name="connsiteY10" fmla="*/ 675409 h 6857999"/>
                <a:gd name="connsiteX11" fmla="*/ 2935431 w 4597978"/>
                <a:gd name="connsiteY11" fmla="*/ 848591 h 6857999"/>
                <a:gd name="connsiteX12" fmla="*/ 2996045 w 4597978"/>
                <a:gd name="connsiteY12" fmla="*/ 1065068 h 6857999"/>
                <a:gd name="connsiteX13" fmla="*/ 3065317 w 4597978"/>
                <a:gd name="connsiteY13" fmla="*/ 1324841 h 6857999"/>
                <a:gd name="connsiteX14" fmla="*/ 3299113 w 4597978"/>
                <a:gd name="connsiteY14" fmla="*/ 1515341 h 6857999"/>
                <a:gd name="connsiteX15" fmla="*/ 3628158 w 4597978"/>
                <a:gd name="connsiteY15" fmla="*/ 1775114 h 6857999"/>
                <a:gd name="connsiteX16" fmla="*/ 3844636 w 4597978"/>
                <a:gd name="connsiteY16" fmla="*/ 1982932 h 6857999"/>
                <a:gd name="connsiteX17" fmla="*/ 4017818 w 4597978"/>
                <a:gd name="connsiteY17" fmla="*/ 2199409 h 6857999"/>
                <a:gd name="connsiteX18" fmla="*/ 4121727 w 4597978"/>
                <a:gd name="connsiteY18" fmla="*/ 2346614 h 6857999"/>
                <a:gd name="connsiteX19" fmla="*/ 4225636 w 4597978"/>
                <a:gd name="connsiteY19" fmla="*/ 2493818 h 6857999"/>
                <a:gd name="connsiteX20" fmla="*/ 4260272 w 4597978"/>
                <a:gd name="connsiteY20" fmla="*/ 2606387 h 6857999"/>
                <a:gd name="connsiteX21" fmla="*/ 4286250 w 4597978"/>
                <a:gd name="connsiteY21" fmla="*/ 2770909 h 6857999"/>
                <a:gd name="connsiteX22" fmla="*/ 4294909 w 4597978"/>
                <a:gd name="connsiteY22" fmla="*/ 2866159 h 6857999"/>
                <a:gd name="connsiteX23" fmla="*/ 4346863 w 4597978"/>
                <a:gd name="connsiteY23" fmla="*/ 3134591 h 6857999"/>
                <a:gd name="connsiteX24" fmla="*/ 4445494 w 4597978"/>
                <a:gd name="connsiteY24" fmla="*/ 3696168 h 6857999"/>
                <a:gd name="connsiteX25" fmla="*/ 4443605 w 4597978"/>
                <a:gd name="connsiteY25" fmla="*/ 3696060 h 6857999"/>
                <a:gd name="connsiteX26" fmla="*/ 4520046 w 4597978"/>
                <a:gd name="connsiteY26" fmla="*/ 4069772 h 6857999"/>
                <a:gd name="connsiteX27" fmla="*/ 4528706 w 4597978"/>
                <a:gd name="connsiteY27" fmla="*/ 4216976 h 6857999"/>
                <a:gd name="connsiteX28" fmla="*/ 4589319 w 4597978"/>
                <a:gd name="connsiteY28" fmla="*/ 4390158 h 6857999"/>
                <a:gd name="connsiteX29" fmla="*/ 4597978 w 4597978"/>
                <a:gd name="connsiteY29" fmla="*/ 4762499 h 6857999"/>
                <a:gd name="connsiteX30" fmla="*/ 4589319 w 4597978"/>
                <a:gd name="connsiteY30" fmla="*/ 4797136 h 6857999"/>
                <a:gd name="connsiteX31" fmla="*/ 4597978 w 4597978"/>
                <a:gd name="connsiteY31" fmla="*/ 4901045 h 6857999"/>
                <a:gd name="connsiteX32" fmla="*/ 4589319 w 4597978"/>
                <a:gd name="connsiteY32" fmla="*/ 5082886 h 6857999"/>
                <a:gd name="connsiteX33" fmla="*/ 4580660 w 4597978"/>
                <a:gd name="connsiteY33" fmla="*/ 5264726 h 6857999"/>
                <a:gd name="connsiteX34" fmla="*/ 4546024 w 4597978"/>
                <a:gd name="connsiteY34" fmla="*/ 5403272 h 6857999"/>
                <a:gd name="connsiteX35" fmla="*/ 4191001 w 4597978"/>
                <a:gd name="connsiteY35" fmla="*/ 5507181 h 6857999"/>
                <a:gd name="connsiteX36" fmla="*/ 3861955 w 4597978"/>
                <a:gd name="connsiteY36" fmla="*/ 5420590 h 6857999"/>
                <a:gd name="connsiteX37" fmla="*/ 3818660 w 4597978"/>
                <a:gd name="connsiteY37" fmla="*/ 5567795 h 6857999"/>
                <a:gd name="connsiteX38" fmla="*/ 3896592 w 4597978"/>
                <a:gd name="connsiteY38" fmla="*/ 5706340 h 6857999"/>
                <a:gd name="connsiteX39" fmla="*/ 3931228 w 4597978"/>
                <a:gd name="connsiteY39" fmla="*/ 5870863 h 6857999"/>
                <a:gd name="connsiteX40" fmla="*/ 3957205 w 4597978"/>
                <a:gd name="connsiteY40" fmla="*/ 6087340 h 6857999"/>
                <a:gd name="connsiteX41" fmla="*/ 3965864 w 4597978"/>
                <a:gd name="connsiteY41" fmla="*/ 6199908 h 6857999"/>
                <a:gd name="connsiteX42" fmla="*/ 3957205 w 4597978"/>
                <a:gd name="connsiteY42" fmla="*/ 6390408 h 6857999"/>
                <a:gd name="connsiteX43" fmla="*/ 3957205 w 4597978"/>
                <a:gd name="connsiteY43" fmla="*/ 6589567 h 6857999"/>
                <a:gd name="connsiteX44" fmla="*/ 4000501 w 4597978"/>
                <a:gd name="connsiteY44" fmla="*/ 6849340 h 6857999"/>
                <a:gd name="connsiteX45" fmla="*/ 3922569 w 4597978"/>
                <a:gd name="connsiteY45" fmla="*/ 6849340 h 6857999"/>
                <a:gd name="connsiteX46" fmla="*/ 1004455 w 4597978"/>
                <a:gd name="connsiteY46" fmla="*/ 6857999 h 6857999"/>
                <a:gd name="connsiteX47" fmla="*/ 987137 w 4597978"/>
                <a:gd name="connsiteY47" fmla="*/ 6676158 h 6857999"/>
                <a:gd name="connsiteX48" fmla="*/ 1056409 w 4597978"/>
                <a:gd name="connsiteY48" fmla="*/ 6416386 h 6857999"/>
                <a:gd name="connsiteX49" fmla="*/ 1021773 w 4597978"/>
                <a:gd name="connsiteY49" fmla="*/ 6095999 h 6857999"/>
                <a:gd name="connsiteX50" fmla="*/ 1082387 w 4597978"/>
                <a:gd name="connsiteY50" fmla="*/ 5004954 h 6857999"/>
                <a:gd name="connsiteX51" fmla="*/ 1099705 w 4597978"/>
                <a:gd name="connsiteY51" fmla="*/ 4260272 h 6857999"/>
                <a:gd name="connsiteX52" fmla="*/ 1142553 w 4597978"/>
                <a:gd name="connsiteY52" fmla="*/ 3420467 h 6857999"/>
                <a:gd name="connsiteX53" fmla="*/ 1143000 w 4597978"/>
                <a:gd name="connsiteY53" fmla="*/ 3420338 h 6857999"/>
                <a:gd name="connsiteX54" fmla="*/ 1141918 w 4597978"/>
                <a:gd name="connsiteY54" fmla="*/ 3435491 h 6857999"/>
                <a:gd name="connsiteX55" fmla="*/ 1152240 w 4597978"/>
                <a:gd name="connsiteY55" fmla="*/ 3415378 h 6857999"/>
                <a:gd name="connsiteX56" fmla="*/ 1153825 w 4597978"/>
                <a:gd name="connsiteY56" fmla="*/ 3416012 h 6857999"/>
                <a:gd name="connsiteX57" fmla="*/ 1163492 w 4597978"/>
                <a:gd name="connsiteY57" fmla="*/ 3416730 h 6857999"/>
                <a:gd name="connsiteX58" fmla="*/ 1176904 w 4597978"/>
                <a:gd name="connsiteY58" fmla="*/ 3417633 h 6857999"/>
                <a:gd name="connsiteX59" fmla="*/ 1250329 w 4597978"/>
                <a:gd name="connsiteY59" fmla="*/ 3224246 h 6857999"/>
                <a:gd name="connsiteX60" fmla="*/ 1152240 w 4597978"/>
                <a:gd name="connsiteY60" fmla="*/ 3415378 h 6857999"/>
                <a:gd name="connsiteX61" fmla="*/ 1143000 w 4597978"/>
                <a:gd name="connsiteY61" fmla="*/ 3411681 h 6857999"/>
                <a:gd name="connsiteX62" fmla="*/ 1142553 w 4597978"/>
                <a:gd name="connsiteY62" fmla="*/ 3420467 h 6857999"/>
                <a:gd name="connsiteX63" fmla="*/ 1082387 w 4597978"/>
                <a:gd name="connsiteY63" fmla="*/ 3437657 h 6857999"/>
                <a:gd name="connsiteX64" fmla="*/ 1004455 w 4597978"/>
                <a:gd name="connsiteY64" fmla="*/ 3454975 h 6857999"/>
                <a:gd name="connsiteX65" fmla="*/ 891887 w 4597978"/>
                <a:gd name="connsiteY65" fmla="*/ 3480952 h 6857999"/>
                <a:gd name="connsiteX66" fmla="*/ 787978 w 4597978"/>
                <a:gd name="connsiteY66" fmla="*/ 3524248 h 6857999"/>
                <a:gd name="connsiteX67" fmla="*/ 640773 w 4597978"/>
                <a:gd name="connsiteY67" fmla="*/ 3541566 h 6857999"/>
                <a:gd name="connsiteX68" fmla="*/ 406977 w 4597978"/>
                <a:gd name="connsiteY68" fmla="*/ 3498270 h 6857999"/>
                <a:gd name="connsiteX69" fmla="*/ 259773 w 4597978"/>
                <a:gd name="connsiteY69" fmla="*/ 3428998 h 6857999"/>
                <a:gd name="connsiteX70" fmla="*/ 233796 w 4597978"/>
                <a:gd name="connsiteY70" fmla="*/ 3307770 h 6857999"/>
                <a:gd name="connsiteX71" fmla="*/ 164523 w 4597978"/>
                <a:gd name="connsiteY71" fmla="*/ 3203861 h 6857999"/>
                <a:gd name="connsiteX72" fmla="*/ 121227 w 4597978"/>
                <a:gd name="connsiteY72" fmla="*/ 3065316 h 6857999"/>
                <a:gd name="connsiteX73" fmla="*/ 69273 w 4597978"/>
                <a:gd name="connsiteY73" fmla="*/ 2788225 h 6857999"/>
                <a:gd name="connsiteX74" fmla="*/ 69273 w 4597978"/>
                <a:gd name="connsiteY74" fmla="*/ 2554429 h 6857999"/>
                <a:gd name="connsiteX75" fmla="*/ 103909 w 4597978"/>
                <a:gd name="connsiteY75" fmla="*/ 1974270 h 6857999"/>
                <a:gd name="connsiteX76" fmla="*/ 69273 w 4597978"/>
                <a:gd name="connsiteY76" fmla="*/ 1853043 h 6857999"/>
                <a:gd name="connsiteX77" fmla="*/ 34637 w 4597978"/>
                <a:gd name="connsiteY77" fmla="*/ 1766452 h 6857999"/>
                <a:gd name="connsiteX78" fmla="*/ 0 w 4597978"/>
                <a:gd name="connsiteY78" fmla="*/ 1619248 h 6857999"/>
                <a:gd name="connsiteX79" fmla="*/ 0 w 4597978"/>
                <a:gd name="connsiteY79" fmla="*/ 1498020 h 6857999"/>
                <a:gd name="connsiteX80" fmla="*/ 0 w 4597978"/>
                <a:gd name="connsiteY80" fmla="*/ 1394111 h 6857999"/>
                <a:gd name="connsiteX81" fmla="*/ 7576 w 4597978"/>
                <a:gd name="connsiteY81" fmla="*/ 1341080 h 6857999"/>
                <a:gd name="connsiteX82" fmla="*/ 55423 w 4597978"/>
                <a:gd name="connsiteY82" fmla="*/ 1297321 h 6857999"/>
                <a:gd name="connsiteX83" fmla="*/ 144366 w 4597978"/>
                <a:gd name="connsiteY83" fmla="*/ 1203611 h 6857999"/>
                <a:gd name="connsiteX84" fmla="*/ 173182 w 4597978"/>
                <a:gd name="connsiteY84" fmla="*/ 1203611 h 6857999"/>
                <a:gd name="connsiteX85" fmla="*/ 259773 w 4597978"/>
                <a:gd name="connsiteY85" fmla="*/ 1134338 h 6857999"/>
                <a:gd name="connsiteX86" fmla="*/ 337705 w 4597978"/>
                <a:gd name="connsiteY86" fmla="*/ 1099702 h 6857999"/>
                <a:gd name="connsiteX87" fmla="*/ 398318 w 4597978"/>
                <a:gd name="connsiteY87" fmla="*/ 1065066 h 6857999"/>
                <a:gd name="connsiteX88" fmla="*/ 467591 w 4597978"/>
                <a:gd name="connsiteY88" fmla="*/ 1065066 h 6857999"/>
                <a:gd name="connsiteX89" fmla="*/ 562841 w 4597978"/>
                <a:gd name="connsiteY89" fmla="*/ 1082384 h 6857999"/>
                <a:gd name="connsiteX90" fmla="*/ 606137 w 4597978"/>
                <a:gd name="connsiteY90" fmla="*/ 1073725 h 6857999"/>
                <a:gd name="connsiteX91" fmla="*/ 701387 w 4597978"/>
                <a:gd name="connsiteY91" fmla="*/ 1073725 h 6857999"/>
                <a:gd name="connsiteX92" fmla="*/ 796637 w 4597978"/>
                <a:gd name="connsiteY92" fmla="*/ 1160316 h 6857999"/>
                <a:gd name="connsiteX93" fmla="*/ 926523 w 4597978"/>
                <a:gd name="connsiteY93" fmla="*/ 1385452 h 6857999"/>
                <a:gd name="connsiteX94" fmla="*/ 961159 w 4597978"/>
                <a:gd name="connsiteY94" fmla="*/ 1463384 h 6857999"/>
                <a:gd name="connsiteX95" fmla="*/ 1004455 w 4597978"/>
                <a:gd name="connsiteY95" fmla="*/ 1523998 h 6857999"/>
                <a:gd name="connsiteX96" fmla="*/ 1021773 w 4597978"/>
                <a:gd name="connsiteY96" fmla="*/ 1645225 h 6857999"/>
                <a:gd name="connsiteX97" fmla="*/ 952500 w 4597978"/>
                <a:gd name="connsiteY97" fmla="*/ 1766452 h 6857999"/>
                <a:gd name="connsiteX98" fmla="*/ 848591 w 4597978"/>
                <a:gd name="connsiteY98" fmla="*/ 1887679 h 6857999"/>
                <a:gd name="connsiteX99" fmla="*/ 710046 w 4597978"/>
                <a:gd name="connsiteY99" fmla="*/ 1956952 h 6857999"/>
                <a:gd name="connsiteX100" fmla="*/ 718705 w 4597978"/>
                <a:gd name="connsiteY100" fmla="*/ 2000248 h 6857999"/>
                <a:gd name="connsiteX101" fmla="*/ 744682 w 4597978"/>
                <a:gd name="connsiteY101" fmla="*/ 2242702 h 6857999"/>
                <a:gd name="connsiteX102" fmla="*/ 848591 w 4597978"/>
                <a:gd name="connsiteY102" fmla="*/ 2277339 h 6857999"/>
                <a:gd name="connsiteX103" fmla="*/ 935182 w 4597978"/>
                <a:gd name="connsiteY103" fmla="*/ 2208066 h 6857999"/>
                <a:gd name="connsiteX104" fmla="*/ 1039091 w 4597978"/>
                <a:gd name="connsiteY104" fmla="*/ 2199407 h 6857999"/>
                <a:gd name="connsiteX105" fmla="*/ 1039091 w 4597978"/>
                <a:gd name="connsiteY105" fmla="*/ 2147452 h 6857999"/>
                <a:gd name="connsiteX106" fmla="*/ 1091046 w 4597978"/>
                <a:gd name="connsiteY106" fmla="*/ 2095498 h 6857999"/>
                <a:gd name="connsiteX107" fmla="*/ 1186296 w 4597978"/>
                <a:gd name="connsiteY107" fmla="*/ 2069520 h 6857999"/>
                <a:gd name="connsiteX108" fmla="*/ 1246909 w 4597978"/>
                <a:gd name="connsiteY108" fmla="*/ 1948293 h 6857999"/>
                <a:gd name="connsiteX109" fmla="*/ 1342159 w 4597978"/>
                <a:gd name="connsiteY109" fmla="*/ 1818407 h 6857999"/>
                <a:gd name="connsiteX110" fmla="*/ 1498023 w 4597978"/>
                <a:gd name="connsiteY110" fmla="*/ 1697179 h 6857999"/>
                <a:gd name="connsiteX111" fmla="*/ 1420091 w 4597978"/>
                <a:gd name="connsiteY111" fmla="*/ 1653884 h 6857999"/>
                <a:gd name="connsiteX112" fmla="*/ 1238250 w 4597978"/>
                <a:gd name="connsiteY112" fmla="*/ 1402770 h 6857999"/>
                <a:gd name="connsiteX113" fmla="*/ 1160318 w 4597978"/>
                <a:gd name="connsiteY113" fmla="*/ 1177634 h 6857999"/>
                <a:gd name="connsiteX114" fmla="*/ 1082387 w 4597978"/>
                <a:gd name="connsiteY114" fmla="*/ 822611 h 6857999"/>
                <a:gd name="connsiteX115" fmla="*/ 1047750 w 4597978"/>
                <a:gd name="connsiteY115" fmla="*/ 770657 h 6857999"/>
                <a:gd name="connsiteX116" fmla="*/ 909205 w 4597978"/>
                <a:gd name="connsiteY116" fmla="*/ 675407 h 6857999"/>
                <a:gd name="connsiteX117" fmla="*/ 883228 w 4597978"/>
                <a:gd name="connsiteY117" fmla="*/ 632111 h 6857999"/>
                <a:gd name="connsiteX118" fmla="*/ 1030432 w 4597978"/>
                <a:gd name="connsiteY118" fmla="*/ 277088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4597978" h="6857999">
                  <a:moveTo>
                    <a:pt x="1027259" y="0"/>
                  </a:moveTo>
                  <a:lnTo>
                    <a:pt x="2918113" y="0"/>
                  </a:lnTo>
                  <a:lnTo>
                    <a:pt x="2918113" y="103909"/>
                  </a:lnTo>
                  <a:lnTo>
                    <a:pt x="2944090" y="207818"/>
                  </a:lnTo>
                  <a:lnTo>
                    <a:pt x="2978727" y="277091"/>
                  </a:lnTo>
                  <a:lnTo>
                    <a:pt x="2991114" y="471158"/>
                  </a:lnTo>
                  <a:lnTo>
                    <a:pt x="3000374" y="477332"/>
                  </a:lnTo>
                  <a:lnTo>
                    <a:pt x="2991316" y="474318"/>
                  </a:lnTo>
                  <a:lnTo>
                    <a:pt x="2991715" y="480580"/>
                  </a:lnTo>
                  <a:lnTo>
                    <a:pt x="2988592" y="479804"/>
                  </a:lnTo>
                  <a:lnTo>
                    <a:pt x="2944090" y="675409"/>
                  </a:lnTo>
                  <a:lnTo>
                    <a:pt x="2935431" y="848591"/>
                  </a:lnTo>
                  <a:lnTo>
                    <a:pt x="2996045" y="1065068"/>
                  </a:lnTo>
                  <a:lnTo>
                    <a:pt x="3065317" y="1324841"/>
                  </a:lnTo>
                  <a:lnTo>
                    <a:pt x="3299113" y="1515341"/>
                  </a:lnTo>
                  <a:lnTo>
                    <a:pt x="3628158" y="1775114"/>
                  </a:lnTo>
                  <a:lnTo>
                    <a:pt x="3844636" y="1982932"/>
                  </a:lnTo>
                  <a:lnTo>
                    <a:pt x="4017818" y="2199409"/>
                  </a:lnTo>
                  <a:lnTo>
                    <a:pt x="4121727" y="2346614"/>
                  </a:lnTo>
                  <a:lnTo>
                    <a:pt x="4225636" y="2493818"/>
                  </a:lnTo>
                  <a:lnTo>
                    <a:pt x="4260272" y="2606387"/>
                  </a:lnTo>
                  <a:lnTo>
                    <a:pt x="4286250" y="2770909"/>
                  </a:lnTo>
                  <a:lnTo>
                    <a:pt x="4294909" y="2866159"/>
                  </a:lnTo>
                  <a:lnTo>
                    <a:pt x="4346863" y="3134591"/>
                  </a:lnTo>
                  <a:lnTo>
                    <a:pt x="4445494" y="3696168"/>
                  </a:lnTo>
                  <a:lnTo>
                    <a:pt x="4443605" y="3696060"/>
                  </a:lnTo>
                  <a:lnTo>
                    <a:pt x="4520046" y="4069772"/>
                  </a:lnTo>
                  <a:lnTo>
                    <a:pt x="4528706" y="4216976"/>
                  </a:lnTo>
                  <a:lnTo>
                    <a:pt x="4589319" y="4390158"/>
                  </a:lnTo>
                  <a:lnTo>
                    <a:pt x="4597978" y="4762499"/>
                  </a:lnTo>
                  <a:lnTo>
                    <a:pt x="4589319" y="4797136"/>
                  </a:lnTo>
                  <a:lnTo>
                    <a:pt x="4597978" y="4901045"/>
                  </a:lnTo>
                  <a:lnTo>
                    <a:pt x="4589319" y="5082886"/>
                  </a:lnTo>
                  <a:lnTo>
                    <a:pt x="4580660" y="5264726"/>
                  </a:lnTo>
                  <a:lnTo>
                    <a:pt x="4546024" y="5403272"/>
                  </a:lnTo>
                  <a:lnTo>
                    <a:pt x="4191001" y="5507181"/>
                  </a:lnTo>
                  <a:lnTo>
                    <a:pt x="3861955" y="5420590"/>
                  </a:lnTo>
                  <a:lnTo>
                    <a:pt x="3818660" y="5567795"/>
                  </a:lnTo>
                  <a:lnTo>
                    <a:pt x="3896592" y="5706340"/>
                  </a:lnTo>
                  <a:lnTo>
                    <a:pt x="3931228" y="5870863"/>
                  </a:lnTo>
                  <a:lnTo>
                    <a:pt x="3957205" y="6087340"/>
                  </a:lnTo>
                  <a:lnTo>
                    <a:pt x="3965864" y="6199908"/>
                  </a:lnTo>
                  <a:lnTo>
                    <a:pt x="3957205" y="6390408"/>
                  </a:lnTo>
                  <a:lnTo>
                    <a:pt x="3957205" y="6589567"/>
                  </a:lnTo>
                  <a:lnTo>
                    <a:pt x="4000501" y="6849340"/>
                  </a:lnTo>
                  <a:lnTo>
                    <a:pt x="3922569" y="6849340"/>
                  </a:lnTo>
                  <a:lnTo>
                    <a:pt x="1004455" y="6857999"/>
                  </a:lnTo>
                  <a:lnTo>
                    <a:pt x="987137" y="6676158"/>
                  </a:lnTo>
                  <a:lnTo>
                    <a:pt x="1056409" y="6416386"/>
                  </a:lnTo>
                  <a:lnTo>
                    <a:pt x="1021773" y="6095999"/>
                  </a:lnTo>
                  <a:lnTo>
                    <a:pt x="1082387" y="5004954"/>
                  </a:lnTo>
                  <a:lnTo>
                    <a:pt x="1099705" y="4260272"/>
                  </a:lnTo>
                  <a:lnTo>
                    <a:pt x="1142553" y="3420467"/>
                  </a:lnTo>
                  <a:lnTo>
                    <a:pt x="1143000" y="3420338"/>
                  </a:lnTo>
                  <a:lnTo>
                    <a:pt x="1141918" y="3435491"/>
                  </a:lnTo>
                  <a:lnTo>
                    <a:pt x="1152240" y="3415378"/>
                  </a:lnTo>
                  <a:lnTo>
                    <a:pt x="1153825" y="3416012"/>
                  </a:lnTo>
                  <a:cubicBezTo>
                    <a:pt x="1153924" y="3416054"/>
                    <a:pt x="1157212" y="3416297"/>
                    <a:pt x="1163492" y="3416730"/>
                  </a:cubicBezTo>
                  <a:lnTo>
                    <a:pt x="1176904" y="3417633"/>
                  </a:lnTo>
                  <a:lnTo>
                    <a:pt x="1250329" y="3224246"/>
                  </a:lnTo>
                  <a:lnTo>
                    <a:pt x="1152240" y="3415378"/>
                  </a:lnTo>
                  <a:lnTo>
                    <a:pt x="1143000" y="3411681"/>
                  </a:lnTo>
                  <a:lnTo>
                    <a:pt x="1142553" y="3420467"/>
                  </a:lnTo>
                  <a:lnTo>
                    <a:pt x="1082387" y="3437657"/>
                  </a:lnTo>
                  <a:lnTo>
                    <a:pt x="1004455" y="3454975"/>
                  </a:lnTo>
                  <a:lnTo>
                    <a:pt x="891887" y="3480952"/>
                  </a:lnTo>
                  <a:lnTo>
                    <a:pt x="787978" y="3524248"/>
                  </a:lnTo>
                  <a:lnTo>
                    <a:pt x="640773" y="3541566"/>
                  </a:lnTo>
                  <a:lnTo>
                    <a:pt x="406977" y="3498270"/>
                  </a:lnTo>
                  <a:lnTo>
                    <a:pt x="259773" y="3428998"/>
                  </a:lnTo>
                  <a:lnTo>
                    <a:pt x="233796" y="3307770"/>
                  </a:lnTo>
                  <a:lnTo>
                    <a:pt x="164523" y="3203861"/>
                  </a:lnTo>
                  <a:lnTo>
                    <a:pt x="121227" y="3065316"/>
                  </a:lnTo>
                  <a:lnTo>
                    <a:pt x="69273" y="2788225"/>
                  </a:lnTo>
                  <a:lnTo>
                    <a:pt x="69273" y="2554429"/>
                  </a:lnTo>
                  <a:lnTo>
                    <a:pt x="103909" y="1974270"/>
                  </a:lnTo>
                  <a:lnTo>
                    <a:pt x="69273" y="1853043"/>
                  </a:lnTo>
                  <a:lnTo>
                    <a:pt x="34637" y="1766452"/>
                  </a:lnTo>
                  <a:lnTo>
                    <a:pt x="0" y="1619248"/>
                  </a:lnTo>
                  <a:lnTo>
                    <a:pt x="0" y="1498020"/>
                  </a:lnTo>
                  <a:lnTo>
                    <a:pt x="0" y="1394111"/>
                  </a:lnTo>
                  <a:lnTo>
                    <a:pt x="7576" y="1341080"/>
                  </a:lnTo>
                  <a:lnTo>
                    <a:pt x="55423" y="1297321"/>
                  </a:lnTo>
                  <a:lnTo>
                    <a:pt x="144366" y="1203611"/>
                  </a:lnTo>
                  <a:lnTo>
                    <a:pt x="173182" y="1203611"/>
                  </a:lnTo>
                  <a:lnTo>
                    <a:pt x="259773" y="1134338"/>
                  </a:lnTo>
                  <a:lnTo>
                    <a:pt x="337705" y="1099702"/>
                  </a:lnTo>
                  <a:lnTo>
                    <a:pt x="398318" y="1065066"/>
                  </a:lnTo>
                  <a:lnTo>
                    <a:pt x="467591" y="1065066"/>
                  </a:lnTo>
                  <a:lnTo>
                    <a:pt x="562841" y="1082384"/>
                  </a:lnTo>
                  <a:lnTo>
                    <a:pt x="606137" y="1073725"/>
                  </a:lnTo>
                  <a:lnTo>
                    <a:pt x="701387" y="1073725"/>
                  </a:lnTo>
                  <a:lnTo>
                    <a:pt x="796637" y="1160316"/>
                  </a:lnTo>
                  <a:lnTo>
                    <a:pt x="926523" y="1385452"/>
                  </a:lnTo>
                  <a:lnTo>
                    <a:pt x="961159" y="1463384"/>
                  </a:lnTo>
                  <a:lnTo>
                    <a:pt x="1004455" y="1523998"/>
                  </a:lnTo>
                  <a:lnTo>
                    <a:pt x="1021773" y="1645225"/>
                  </a:lnTo>
                  <a:lnTo>
                    <a:pt x="952500" y="1766452"/>
                  </a:lnTo>
                  <a:lnTo>
                    <a:pt x="848591" y="1887679"/>
                  </a:lnTo>
                  <a:lnTo>
                    <a:pt x="710046" y="1956952"/>
                  </a:lnTo>
                  <a:lnTo>
                    <a:pt x="718705" y="2000248"/>
                  </a:lnTo>
                  <a:lnTo>
                    <a:pt x="744682" y="2242702"/>
                  </a:lnTo>
                  <a:lnTo>
                    <a:pt x="848591" y="2277339"/>
                  </a:lnTo>
                  <a:lnTo>
                    <a:pt x="935182" y="2208066"/>
                  </a:lnTo>
                  <a:lnTo>
                    <a:pt x="1039091" y="2199407"/>
                  </a:lnTo>
                  <a:lnTo>
                    <a:pt x="1039091" y="2147452"/>
                  </a:lnTo>
                  <a:lnTo>
                    <a:pt x="1091046" y="2095498"/>
                  </a:lnTo>
                  <a:lnTo>
                    <a:pt x="1186296" y="2069520"/>
                  </a:lnTo>
                  <a:lnTo>
                    <a:pt x="1246909" y="1948293"/>
                  </a:lnTo>
                  <a:lnTo>
                    <a:pt x="1342159" y="1818407"/>
                  </a:lnTo>
                  <a:lnTo>
                    <a:pt x="1498023" y="1697179"/>
                  </a:lnTo>
                  <a:lnTo>
                    <a:pt x="1420091" y="1653884"/>
                  </a:lnTo>
                  <a:lnTo>
                    <a:pt x="1238250" y="1402770"/>
                  </a:lnTo>
                  <a:lnTo>
                    <a:pt x="1160318" y="1177634"/>
                  </a:lnTo>
                  <a:lnTo>
                    <a:pt x="1082387" y="822611"/>
                  </a:lnTo>
                  <a:lnTo>
                    <a:pt x="1047750" y="770657"/>
                  </a:lnTo>
                  <a:lnTo>
                    <a:pt x="909205" y="675407"/>
                  </a:lnTo>
                  <a:lnTo>
                    <a:pt x="883228" y="632111"/>
                  </a:lnTo>
                  <a:lnTo>
                    <a:pt x="1030432" y="277088"/>
                  </a:lnTo>
                  <a:close/>
                </a:path>
              </a:pathLst>
            </a:custGeom>
            <a:solidFill>
              <a:srgbClr val="E6E7EC"/>
            </a:solidFill>
            <a:ln>
              <a:solidFill>
                <a:srgbClr val="E6E7EC"/>
              </a:solidFill>
            </a:ln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391" r="100000">
                          <a14:backgroundMark x1="11849" y1="55911" x2="23698" y2="90756"/>
                          <a14:backgroundMark x1="22656" y1="57156" x2="13672" y2="84267"/>
                          <a14:backgroundMark x1="75391" y1="9067" x2="95313" y2="25600"/>
                          <a14:backgroundMark x1="64844" y1="13956" x2="66406" y2="18667"/>
                          <a14:backgroundMark x1="2865" y1="29422" x2="4427" y2="49511"/>
                          <a14:backgroundMark x1="23698" y1="52711" x2="25521" y2="72622"/>
                          <a14:backgroundMark x1="91797" y1="34667" x2="97135" y2="53333"/>
                          <a14:backgroundMark x1="93359" y1="81689" x2="89323" y2="94222"/>
                          <a14:backgroundMark x1="83464" y1="81067" x2="91536" y2="954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682" t="38889" r="24414" b="29583"/>
            <a:stretch/>
          </p:blipFill>
          <p:spPr>
            <a:xfrm>
              <a:off x="1357052" y="3113893"/>
              <a:ext cx="838200" cy="2162176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391" r="100000">
                          <a14:backgroundMark x1="11849" y1="55911" x2="23698" y2="90756"/>
                          <a14:backgroundMark x1="22656" y1="57156" x2="13672" y2="84267"/>
                          <a14:backgroundMark x1="75391" y1="9067" x2="95313" y2="25600"/>
                          <a14:backgroundMark x1="64844" y1="13956" x2="66406" y2="18667"/>
                          <a14:backgroundMark x1="2865" y1="29422" x2="4427" y2="49511"/>
                          <a14:backgroundMark x1="23698" y1="52711" x2="25521" y2="72622"/>
                          <a14:backgroundMark x1="91797" y1="34667" x2="97135" y2="53333"/>
                          <a14:backgroundMark x1="93359" y1="81689" x2="89323" y2="94222"/>
                          <a14:backgroundMark x1="83464" y1="81067" x2="91536" y2="954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309" b="54930"/>
            <a:stretch/>
          </p:blipFill>
          <p:spPr>
            <a:xfrm>
              <a:off x="-1340202" y="462771"/>
              <a:ext cx="1109134" cy="3090902"/>
            </a:xfrm>
            <a:prstGeom prst="rect">
              <a:avLst/>
            </a:prstGeom>
          </p:spPr>
        </p:pic>
        <p:sp>
          <p:nvSpPr>
            <p:cNvPr id="12" name="任意多边形 11"/>
            <p:cNvSpPr/>
            <p:nvPr/>
          </p:nvSpPr>
          <p:spPr>
            <a:xfrm>
              <a:off x="-1347561" y="1577197"/>
              <a:ext cx="357188" cy="1347788"/>
            </a:xfrm>
            <a:custGeom>
              <a:avLst/>
              <a:gdLst>
                <a:gd name="connsiteX0" fmla="*/ 357188 w 357188"/>
                <a:gd name="connsiteY0" fmla="*/ 0 h 1347788"/>
                <a:gd name="connsiteX1" fmla="*/ 228600 w 357188"/>
                <a:gd name="connsiteY1" fmla="*/ 90488 h 1347788"/>
                <a:gd name="connsiteX2" fmla="*/ 152400 w 357188"/>
                <a:gd name="connsiteY2" fmla="*/ 157163 h 1347788"/>
                <a:gd name="connsiteX3" fmla="*/ 95250 w 357188"/>
                <a:gd name="connsiteY3" fmla="*/ 219075 h 1347788"/>
                <a:gd name="connsiteX4" fmla="*/ 0 w 357188"/>
                <a:gd name="connsiteY4" fmla="*/ 338138 h 1347788"/>
                <a:gd name="connsiteX5" fmla="*/ 4763 w 357188"/>
                <a:gd name="connsiteY5" fmla="*/ 481013 h 1347788"/>
                <a:gd name="connsiteX6" fmla="*/ 52388 w 357188"/>
                <a:gd name="connsiteY6" fmla="*/ 628650 h 1347788"/>
                <a:gd name="connsiteX7" fmla="*/ 133350 w 357188"/>
                <a:gd name="connsiteY7" fmla="*/ 762000 h 1347788"/>
                <a:gd name="connsiteX8" fmla="*/ 152400 w 357188"/>
                <a:gd name="connsiteY8" fmla="*/ 914400 h 1347788"/>
                <a:gd name="connsiteX9" fmla="*/ 157163 w 357188"/>
                <a:gd name="connsiteY9" fmla="*/ 1319213 h 1347788"/>
                <a:gd name="connsiteX10" fmla="*/ 200025 w 357188"/>
                <a:gd name="connsiteY10" fmla="*/ 1347788 h 1347788"/>
                <a:gd name="connsiteX11" fmla="*/ 204788 w 357188"/>
                <a:gd name="connsiteY11" fmla="*/ 1252538 h 1347788"/>
                <a:gd name="connsiteX12" fmla="*/ 219075 w 357188"/>
                <a:gd name="connsiteY12" fmla="*/ 990600 h 1347788"/>
                <a:gd name="connsiteX13" fmla="*/ 209550 w 357188"/>
                <a:gd name="connsiteY13" fmla="*/ 719138 h 1347788"/>
                <a:gd name="connsiteX14" fmla="*/ 133350 w 357188"/>
                <a:gd name="connsiteY14" fmla="*/ 600075 h 1347788"/>
                <a:gd name="connsiteX15" fmla="*/ 104775 w 357188"/>
                <a:gd name="connsiteY15" fmla="*/ 523875 h 1347788"/>
                <a:gd name="connsiteX16" fmla="*/ 90488 w 357188"/>
                <a:gd name="connsiteY16" fmla="*/ 371475 h 1347788"/>
                <a:gd name="connsiteX17" fmla="*/ 100013 w 357188"/>
                <a:gd name="connsiteY17" fmla="*/ 328613 h 1347788"/>
                <a:gd name="connsiteX18" fmla="*/ 142875 w 357188"/>
                <a:gd name="connsiteY18" fmla="*/ 271463 h 1347788"/>
                <a:gd name="connsiteX19" fmla="*/ 185738 w 357188"/>
                <a:gd name="connsiteY19" fmla="*/ 252413 h 1347788"/>
                <a:gd name="connsiteX20" fmla="*/ 214313 w 357188"/>
                <a:gd name="connsiteY20" fmla="*/ 242888 h 1347788"/>
                <a:gd name="connsiteX21" fmla="*/ 242888 w 357188"/>
                <a:gd name="connsiteY21" fmla="*/ 152400 h 1347788"/>
                <a:gd name="connsiteX22" fmla="*/ 357188 w 357188"/>
                <a:gd name="connsiteY22" fmla="*/ 0 h 134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7188" h="1347788">
                  <a:moveTo>
                    <a:pt x="357188" y="0"/>
                  </a:moveTo>
                  <a:lnTo>
                    <a:pt x="228600" y="90488"/>
                  </a:lnTo>
                  <a:lnTo>
                    <a:pt x="152400" y="157163"/>
                  </a:lnTo>
                  <a:lnTo>
                    <a:pt x="95250" y="219075"/>
                  </a:lnTo>
                  <a:lnTo>
                    <a:pt x="0" y="338138"/>
                  </a:lnTo>
                  <a:lnTo>
                    <a:pt x="4763" y="481013"/>
                  </a:lnTo>
                  <a:lnTo>
                    <a:pt x="52388" y="628650"/>
                  </a:lnTo>
                  <a:lnTo>
                    <a:pt x="133350" y="762000"/>
                  </a:lnTo>
                  <a:lnTo>
                    <a:pt x="152400" y="914400"/>
                  </a:lnTo>
                  <a:cubicBezTo>
                    <a:pt x="153988" y="1049338"/>
                    <a:pt x="155575" y="1184275"/>
                    <a:pt x="157163" y="1319213"/>
                  </a:cubicBezTo>
                  <a:lnTo>
                    <a:pt x="200025" y="1347788"/>
                  </a:lnTo>
                  <a:lnTo>
                    <a:pt x="204788" y="1252538"/>
                  </a:lnTo>
                  <a:lnTo>
                    <a:pt x="219075" y="990600"/>
                  </a:lnTo>
                  <a:lnTo>
                    <a:pt x="209550" y="719138"/>
                  </a:lnTo>
                  <a:lnTo>
                    <a:pt x="133350" y="600075"/>
                  </a:lnTo>
                  <a:lnTo>
                    <a:pt x="104775" y="523875"/>
                  </a:lnTo>
                  <a:lnTo>
                    <a:pt x="90488" y="371475"/>
                  </a:lnTo>
                  <a:lnTo>
                    <a:pt x="100013" y="328613"/>
                  </a:lnTo>
                  <a:lnTo>
                    <a:pt x="142875" y="271463"/>
                  </a:lnTo>
                  <a:lnTo>
                    <a:pt x="185738" y="252413"/>
                  </a:lnTo>
                  <a:lnTo>
                    <a:pt x="214313" y="242888"/>
                  </a:lnTo>
                  <a:lnTo>
                    <a:pt x="242888" y="152400"/>
                  </a:lnTo>
                  <a:lnTo>
                    <a:pt x="357188" y="0"/>
                  </a:lnTo>
                  <a:close/>
                </a:path>
              </a:pathLst>
            </a:custGeom>
            <a:solidFill>
              <a:srgbClr val="E6E7EC"/>
            </a:solidFill>
            <a:ln>
              <a:solidFill>
                <a:srgbClr val="E6E7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E2D200"/>
                </a:solidFill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7901095" y="4989538"/>
            <a:ext cx="8735083" cy="3039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9600" dirty="0">
                <a:solidFill>
                  <a:schemeClr val="tx1">
                    <a:lumMod val="95000"/>
                    <a:lumOff val="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王兴</a:t>
            </a:r>
            <a:endParaRPr lang="en-US" altLang="zh-CN" sz="9600" dirty="0" smtClean="0">
              <a:solidFill>
                <a:schemeClr val="tx1">
                  <a:lumMod val="95000"/>
                  <a:lumOff val="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>
              <a:lnSpc>
                <a:spcPct val="114000"/>
              </a:lnSpc>
            </a:pPr>
            <a:r>
              <a:rPr lang="zh-CN" altLang="en-US" sz="7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看到了什么大趋势？</a:t>
            </a:r>
            <a:endParaRPr lang="en-US" altLang="zh-CN" sz="7200" dirty="0">
              <a:solidFill>
                <a:schemeClr val="tx1">
                  <a:lumMod val="95000"/>
                  <a:lumOff val="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54097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3576559" y="490938"/>
            <a:ext cx="9102882" cy="3162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1500" dirty="0" smtClean="0">
                <a:solidFill>
                  <a:srgbClr val="11111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O2O</a:t>
            </a:r>
          </a:p>
          <a:p>
            <a:pPr algn="ctr">
              <a:lnSpc>
                <a:spcPct val="114000"/>
              </a:lnSpc>
            </a:pPr>
            <a:r>
              <a:rPr lang="zh-CN" altLang="en-US" sz="5400" dirty="0">
                <a:solidFill>
                  <a:srgbClr val="11111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一</a:t>
            </a:r>
            <a:r>
              <a:rPr lang="zh-CN" altLang="en-US" sz="5400" dirty="0" smtClean="0">
                <a:solidFill>
                  <a:srgbClr val="11111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个数万亿的超级大“蓝海”</a:t>
            </a:r>
            <a:endParaRPr lang="en-US" altLang="zh-CN" sz="5400" dirty="0">
              <a:solidFill>
                <a:srgbClr val="11111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065896" y="3708078"/>
            <a:ext cx="12124208" cy="4276073"/>
            <a:chOff x="1680282" y="3924996"/>
            <a:chExt cx="12933194" cy="45613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矩形 8"/>
            <p:cNvSpPr/>
            <p:nvPr/>
          </p:nvSpPr>
          <p:spPr>
            <a:xfrm>
              <a:off x="1680282" y="3938404"/>
              <a:ext cx="3657600" cy="2020186"/>
            </a:xfrm>
            <a:prstGeom prst="rect">
              <a:avLst/>
            </a:prstGeom>
            <a:solidFill>
              <a:srgbClr val="32AC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rcRect r="21879" b="21809"/>
            <a:stretch>
              <a:fillRect/>
            </a:stretch>
          </p:blipFill>
          <p:spPr>
            <a:xfrm>
              <a:off x="3857902" y="4589258"/>
              <a:ext cx="1479980" cy="1369332"/>
            </a:xfrm>
            <a:custGeom>
              <a:avLst/>
              <a:gdLst>
                <a:gd name="connsiteX0" fmla="*/ 0 w 1479980"/>
                <a:gd name="connsiteY0" fmla="*/ 0 h 1369332"/>
                <a:gd name="connsiteX1" fmla="*/ 1479980 w 1479980"/>
                <a:gd name="connsiteY1" fmla="*/ 0 h 1369332"/>
                <a:gd name="connsiteX2" fmla="*/ 1479980 w 1479980"/>
                <a:gd name="connsiteY2" fmla="*/ 1369332 h 1369332"/>
                <a:gd name="connsiteX3" fmla="*/ 0 w 1479980"/>
                <a:gd name="connsiteY3" fmla="*/ 1369332 h 136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9980" h="1369332">
                  <a:moveTo>
                    <a:pt x="0" y="0"/>
                  </a:moveTo>
                  <a:lnTo>
                    <a:pt x="1479980" y="0"/>
                  </a:lnTo>
                  <a:lnTo>
                    <a:pt x="1479980" y="1369332"/>
                  </a:lnTo>
                  <a:lnTo>
                    <a:pt x="0" y="1369332"/>
                  </a:lnTo>
                  <a:close/>
                </a:path>
              </a:pathLst>
            </a:custGeom>
          </p:spPr>
        </p:pic>
        <p:sp>
          <p:nvSpPr>
            <p:cNvPr id="11" name="矩形 10"/>
            <p:cNvSpPr/>
            <p:nvPr/>
          </p:nvSpPr>
          <p:spPr>
            <a:xfrm>
              <a:off x="6299200" y="3938404"/>
              <a:ext cx="3657600" cy="2020186"/>
            </a:xfrm>
            <a:prstGeom prst="rect">
              <a:avLst/>
            </a:prstGeom>
            <a:solidFill>
              <a:srgbClr val="FF3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8759" y="4446131"/>
              <a:ext cx="1170552" cy="1655586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3908846" y="6466203"/>
              <a:ext cx="3657600" cy="2020186"/>
            </a:xfrm>
            <a:prstGeom prst="rect">
              <a:avLst/>
            </a:prstGeom>
            <a:solidFill>
              <a:srgbClr val="C816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8" name="矩形 17"/>
            <p:cNvSpPr/>
            <p:nvPr/>
          </p:nvSpPr>
          <p:spPr>
            <a:xfrm>
              <a:off x="8815963" y="6466203"/>
              <a:ext cx="3657600" cy="2020186"/>
            </a:xfrm>
            <a:prstGeom prst="rect">
              <a:avLst/>
            </a:prstGeom>
            <a:solidFill>
              <a:srgbClr val="39C5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049"/>
            <a:stretch/>
          </p:blipFill>
          <p:spPr>
            <a:xfrm>
              <a:off x="5876648" y="7006712"/>
              <a:ext cx="2610334" cy="1469632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42971" y="6541718"/>
              <a:ext cx="2168449" cy="909898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1868150" y="4115503"/>
              <a:ext cx="14339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微信</a:t>
              </a:r>
              <a:endParaRPr lang="zh-CN" altLang="en-US" sz="44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464858" y="4115503"/>
              <a:ext cx="274593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阿里巴巴</a:t>
              </a:r>
              <a:endParaRPr lang="en-US" altLang="zh-CN" sz="44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  <a:p>
              <a:endParaRPr lang="zh-CN" altLang="en-US" sz="44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9036342" y="6622776"/>
              <a:ext cx="27459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美团</a:t>
              </a:r>
              <a:endParaRPr lang="zh-CN" altLang="en-US" sz="44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7"/>
            <a:srcRect l="17846"/>
            <a:stretch/>
          </p:blipFill>
          <p:spPr>
            <a:xfrm>
              <a:off x="10941362" y="3924996"/>
              <a:ext cx="3672114" cy="2025209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10941362" y="4115503"/>
              <a:ext cx="27459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百度</a:t>
              </a:r>
              <a:endParaRPr lang="zh-CN" altLang="en-US" sz="44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4064000" y="7797346"/>
            <a:ext cx="8128000" cy="9319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200000"/>
              </a:lnSpc>
            </a:pPr>
            <a:r>
              <a:rPr lang="zh-CN" altLang="en-US" sz="3200" dirty="0" smtClean="0">
                <a:solidFill>
                  <a:prstClr val="black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他们，都在抢夺这块市场</a:t>
            </a:r>
            <a:endParaRPr lang="en-US" altLang="zh-CN" sz="3200" dirty="0">
              <a:solidFill>
                <a:prstClr val="black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11536002" y="7239017"/>
            <a:ext cx="977426" cy="9774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1643943" y="7338754"/>
            <a:ext cx="761543" cy="761543"/>
          </a:xfrm>
          <a:prstGeom prst="ellipse">
            <a:avLst/>
          </a:prstGeom>
          <a:gradFill>
            <a:gsLst>
              <a:gs pos="0">
                <a:srgbClr val="00BAA3"/>
              </a:gs>
              <a:gs pos="100000">
                <a:srgbClr val="0DD49B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11641111" y="7522486"/>
            <a:ext cx="869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美团</a:t>
            </a:r>
            <a:endParaRPr lang="zh-CN" altLang="en-US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16531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b="850"/>
          <a:stretch/>
        </p:blipFill>
        <p:spPr>
          <a:xfrm>
            <a:off x="9837239" y="-9850"/>
            <a:ext cx="6308499" cy="9153850"/>
          </a:xfrm>
          <a:prstGeom prst="rect">
            <a:avLst/>
          </a:prstGeom>
        </p:spPr>
      </p:pic>
      <p:cxnSp>
        <p:nvCxnSpPr>
          <p:cNvPr id="19" name="直接连接符 18"/>
          <p:cNvCxnSpPr/>
          <p:nvPr/>
        </p:nvCxnSpPr>
        <p:spPr>
          <a:xfrm>
            <a:off x="3293021" y="3229138"/>
            <a:ext cx="0" cy="4191982"/>
          </a:xfrm>
          <a:prstGeom prst="line">
            <a:avLst/>
          </a:prstGeom>
          <a:ln w="38100">
            <a:solidFill>
              <a:srgbClr val="FFEF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5179703" y="1616575"/>
            <a:ext cx="59714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美团创始人</a:t>
            </a:r>
            <a:r>
              <a:rPr lang="en-US" altLang="zh-CN" sz="4400" dirty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&amp;CEO</a:t>
            </a:r>
            <a:r>
              <a:rPr lang="zh-CN" altLang="en-US" sz="4400" dirty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王兴</a:t>
            </a:r>
            <a:endParaRPr lang="en-US" altLang="zh-CN" sz="4400" dirty="0">
              <a:solidFill>
                <a:srgbClr val="FFEF03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70211" y="1615165"/>
            <a:ext cx="59714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美团创始人</a:t>
            </a:r>
            <a:r>
              <a:rPr lang="en-US" altLang="zh-CN" sz="44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&amp;CEO</a:t>
            </a:r>
            <a:r>
              <a:rPr lang="zh-CN" altLang="en-US" sz="44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王兴</a:t>
            </a:r>
            <a:endParaRPr lang="en-US" altLang="zh-CN" sz="44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pic>
        <p:nvPicPr>
          <p:cNvPr id="1026" name="Picture 2" descr="http://image.zcool.com.cn/2012/05/20/16/133613133269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>
                        <a14:foregroundMark x1="17391" y1="36585" x2="14207" y2="53471"/>
                        <a14:foregroundMark x1="24862" y1="32458" x2="30863" y2="50094"/>
                        <a14:foregroundMark x1="39559" y1="36585" x2="42376" y2="48218"/>
                        <a14:foregroundMark x1="34538" y1="73734" x2="34538" y2="73734"/>
                        <a14:foregroundMark x1="21433" y1="73734" x2="21433" y2="73734"/>
                        <a14:foregroundMark x1="52664" y1="41463" x2="52664" y2="41463"/>
                        <a14:foregroundMark x1="68218" y1="41463" x2="68218" y2="41463"/>
                        <a14:foregroundMark x1="74464" y1="73734" x2="74464" y2="73734"/>
                        <a14:foregroundMark x1="47765" y1="71857" x2="47765" y2="71857"/>
                        <a14:foregroundMark x1="53705" y1="71670" x2="53705" y2="71670"/>
                        <a14:foregroundMark x1="57318" y1="69418" x2="57318" y2="69418"/>
                        <a14:foregroundMark x1="60135" y1="70544" x2="60135" y2="70544"/>
                        <a14:foregroundMark x1="63564" y1="73546" x2="63564" y2="73546"/>
                        <a14:foregroundMark x1="67912" y1="69606" x2="67912" y2="69606"/>
                        <a14:foregroundMark x1="72811" y1="79174" x2="72811" y2="79174"/>
                        <a14:foregroundMark x1="79731" y1="68293" x2="79731" y2="68293"/>
                        <a14:foregroundMark x1="84323" y1="69606" x2="84323" y2="69606"/>
                        <a14:foregroundMark x1="53674" y1="35784" x2="53674" y2="35784"/>
                        <a14:foregroundMark x1="76518" y1="29412" x2="76518" y2="29412"/>
                        <a14:foregroundMark x1="80671" y1="44608" x2="80671" y2="44608"/>
                        <a14:backgroundMark x1="52480" y1="71295" x2="52480" y2="71295"/>
                        <a14:backgroundMark x1="65462" y1="72420" x2="65462" y2="724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713" t="10282" r="8516" b="9059"/>
          <a:stretch/>
        </p:blipFill>
        <p:spPr bwMode="auto">
          <a:xfrm>
            <a:off x="836031" y="2817515"/>
            <a:ext cx="2126934" cy="684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tatic.fanfou.com/img/fanfou.gif?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968" y="4388300"/>
            <a:ext cx="1997658" cy="44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12"/>
          <p:cNvSpPr/>
          <p:nvPr/>
        </p:nvSpPr>
        <p:spPr>
          <a:xfrm>
            <a:off x="3537347" y="2834280"/>
            <a:ext cx="11361682" cy="581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800" dirty="0" smtClean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2005</a:t>
            </a:r>
            <a:r>
              <a:rPr lang="zh-CN" altLang="en-US" sz="2800" dirty="0" smtClean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en-US" altLang="zh-CN" sz="2800" dirty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</a:t>
            </a:r>
            <a:r>
              <a:rPr lang="zh-CN" altLang="en-US" sz="2800" dirty="0" smtClean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创办校内网</a:t>
            </a:r>
            <a:r>
              <a:rPr lang="en-US" altLang="zh-CN" sz="2800" dirty="0" smtClean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(</a:t>
            </a:r>
            <a:r>
              <a:rPr lang="zh-CN" altLang="en-US" sz="2800" dirty="0" smtClean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人人网前身</a:t>
            </a:r>
            <a:r>
              <a:rPr lang="en-US" altLang="zh-CN" sz="2800" dirty="0" smtClean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)</a:t>
            </a:r>
            <a:r>
              <a:rPr lang="zh-CN" altLang="en-US" sz="2800" dirty="0" smtClean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。全国最大的大学生社交网络。</a:t>
            </a:r>
            <a:endParaRPr lang="en-US" altLang="zh-CN" sz="2800" dirty="0" smtClean="0">
              <a:solidFill>
                <a:srgbClr val="080808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537346" y="4243219"/>
            <a:ext cx="11093054" cy="581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800" dirty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2007</a:t>
            </a:r>
            <a:r>
              <a:rPr lang="zh-CN" altLang="en-US" sz="2800" dirty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en-US" altLang="zh-CN" sz="2800" dirty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</a:t>
            </a:r>
            <a:r>
              <a:rPr lang="zh-CN" altLang="en-US" sz="2800" dirty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创办饭否网。最早的中文微博客网站。</a:t>
            </a:r>
            <a:endParaRPr lang="en-US" altLang="zh-CN" sz="2800" dirty="0">
              <a:solidFill>
                <a:srgbClr val="080808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" name="AutoShape 8" descr="http://mimg.127.net/h/u/quan/couponImg/201306/05/3/3dc3bddc-de83-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537346" y="7061098"/>
            <a:ext cx="11093054" cy="581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800" dirty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2010</a:t>
            </a:r>
            <a:r>
              <a:rPr lang="zh-CN" altLang="en-US" sz="2800" dirty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en-US" altLang="zh-CN" sz="2800" dirty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</a:t>
            </a:r>
            <a:r>
              <a:rPr lang="zh-CN" altLang="en-US" sz="2800" dirty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创办美团网，担任</a:t>
            </a:r>
            <a:r>
              <a:rPr lang="en-US" altLang="zh-CN" sz="2800" dirty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CEO</a:t>
            </a:r>
            <a:r>
              <a:rPr lang="zh-CN" altLang="en-US" sz="2800" dirty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至今。全国最大的团购网站。</a:t>
            </a:r>
          </a:p>
        </p:txBody>
      </p:sp>
      <p:sp>
        <p:nvSpPr>
          <p:cNvPr id="16" name="AutoShape 12" descr="http://mimg.127.net/h/u/quan/couponImg/201306/05/3/3dc3bddc-de83-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135368" y="3002247"/>
            <a:ext cx="315306" cy="315306"/>
          </a:xfrm>
          <a:prstGeom prst="ellipse">
            <a:avLst/>
          </a:prstGeom>
          <a:solidFill>
            <a:srgbClr val="FFF100"/>
          </a:solidFill>
          <a:ln w="762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3537346" y="5652158"/>
            <a:ext cx="1109305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800" dirty="0" smtClean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2008</a:t>
            </a:r>
            <a:r>
              <a:rPr lang="zh-CN" altLang="en-US" sz="2800" dirty="0" smtClean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en-US" altLang="zh-CN" sz="2800" dirty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</a:t>
            </a:r>
            <a:r>
              <a:rPr lang="zh-CN" altLang="en-US" sz="2800" dirty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创办海内网</a:t>
            </a:r>
            <a:r>
              <a:rPr lang="zh-CN" altLang="en-US" sz="2800" dirty="0" smtClean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sz="2800" dirty="0">
              <a:solidFill>
                <a:srgbClr val="080808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3135368" y="4442832"/>
            <a:ext cx="315306" cy="315306"/>
          </a:xfrm>
          <a:prstGeom prst="ellipse">
            <a:avLst/>
          </a:prstGeom>
          <a:solidFill>
            <a:srgbClr val="FFF100"/>
          </a:solidFill>
          <a:ln w="762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3135368" y="5785289"/>
            <a:ext cx="315306" cy="315306"/>
          </a:xfrm>
          <a:prstGeom prst="ellipse">
            <a:avLst/>
          </a:prstGeom>
          <a:solidFill>
            <a:srgbClr val="FFF100"/>
          </a:solidFill>
          <a:ln w="762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3135368" y="7194229"/>
            <a:ext cx="315306" cy="315306"/>
          </a:xfrm>
          <a:prstGeom prst="ellipse">
            <a:avLst/>
          </a:prstGeom>
          <a:solidFill>
            <a:srgbClr val="FFF100"/>
          </a:solidFill>
          <a:ln w="762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847425" y="5753555"/>
            <a:ext cx="2043618" cy="463622"/>
            <a:chOff x="847425" y="5753555"/>
            <a:chExt cx="2116568" cy="480172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 rotWithShape="1">
            <a:blip r:embed="rId5"/>
            <a:srcRect l="20678" t="63189" r="21910" b="14206"/>
            <a:stretch/>
          </p:blipFill>
          <p:spPr>
            <a:xfrm>
              <a:off x="1846393" y="6016936"/>
              <a:ext cx="1117600" cy="216791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6"/>
            <a:srcRect l="25339" t="14837" r="26795" b="39303"/>
            <a:stretch/>
          </p:blipFill>
          <p:spPr>
            <a:xfrm>
              <a:off x="847425" y="5753555"/>
              <a:ext cx="1017314" cy="480172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861968" y="7194229"/>
            <a:ext cx="2048820" cy="405042"/>
            <a:chOff x="861968" y="7194229"/>
            <a:chExt cx="2048820" cy="405042"/>
          </a:xfrm>
        </p:grpSpPr>
        <p:pic>
          <p:nvPicPr>
            <p:cNvPr id="54" name="图片 53"/>
            <p:cNvPicPr>
              <a:picLocks noChangeAspect="1"/>
            </p:cNvPicPr>
            <p:nvPr/>
          </p:nvPicPr>
          <p:blipFill rotWithShape="1">
            <a:blip r:embed="rId7"/>
            <a:srcRect l="18059" t="51012" r="17895" b="28697"/>
            <a:stretch/>
          </p:blipFill>
          <p:spPr>
            <a:xfrm>
              <a:off x="2022008" y="7421121"/>
              <a:ext cx="888780" cy="178150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 rotWithShape="1">
            <a:blip r:embed="rId7"/>
            <a:srcRect l="15496" t="11339" r="15269" b="49794"/>
            <a:stretch/>
          </p:blipFill>
          <p:spPr>
            <a:xfrm>
              <a:off x="861968" y="7194229"/>
              <a:ext cx="1116000" cy="3963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22628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504697" y="-39954"/>
            <a:ext cx="5184449" cy="7587316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100932" y="-39954"/>
            <a:ext cx="5871300" cy="859250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8894" y="-6166"/>
            <a:ext cx="4840644" cy="7084166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96427" y="-6166"/>
            <a:ext cx="5506464" cy="8058578"/>
          </a:xfrm>
          <a:prstGeom prst="rect">
            <a:avLst/>
          </a:prstGeom>
        </p:spPr>
      </p:pic>
      <p:sp>
        <p:nvSpPr>
          <p:cNvPr id="61" name="矩形 60"/>
          <p:cNvSpPr/>
          <p:nvPr/>
        </p:nvSpPr>
        <p:spPr>
          <a:xfrm>
            <a:off x="0" y="4616964"/>
            <a:ext cx="16256000" cy="4558399"/>
          </a:xfrm>
          <a:prstGeom prst="rect">
            <a:avLst/>
          </a:prstGeom>
          <a:solidFill>
            <a:srgbClr val="FFF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40" name="文本框 39"/>
          <p:cNvSpPr txBox="1"/>
          <p:nvPr/>
        </p:nvSpPr>
        <p:spPr>
          <a:xfrm>
            <a:off x="7381537" y="2213397"/>
            <a:ext cx="8364392" cy="246221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5400" dirty="0"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九</a:t>
            </a:r>
            <a:r>
              <a:rPr lang="zh-CN" altLang="en-US" sz="15400" dirty="0" smtClean="0"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败一</a:t>
            </a:r>
            <a:r>
              <a:rPr lang="zh-CN" altLang="en-US" sz="15400" dirty="0"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胜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425907" y="4801890"/>
            <a:ext cx="15783895" cy="4894371"/>
            <a:chOff x="161304" y="4923778"/>
            <a:chExt cx="15783895" cy="4894371"/>
          </a:xfrm>
        </p:grpSpPr>
        <p:sp>
          <p:nvSpPr>
            <p:cNvPr id="51" name="矩形 50"/>
            <p:cNvSpPr/>
            <p:nvPr/>
          </p:nvSpPr>
          <p:spPr>
            <a:xfrm rot="20756459">
              <a:off x="2930794" y="6668546"/>
              <a:ext cx="2685351" cy="8004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4400" dirty="0" smtClean="0">
                  <a:solidFill>
                    <a:srgbClr val="EFDE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meituan</a:t>
              </a:r>
              <a:endParaRPr lang="en-US" altLang="zh-CN" sz="4400" dirty="0">
                <a:solidFill>
                  <a:srgbClr val="EFDE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 rot="274975">
              <a:off x="161304" y="6017491"/>
              <a:ext cx="2435282" cy="8004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4400" dirty="0" smtClean="0">
                  <a:solidFill>
                    <a:srgbClr val="EFDE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xiaonei</a:t>
              </a:r>
              <a:endParaRPr lang="en-US" altLang="zh-CN" sz="4400" dirty="0">
                <a:solidFill>
                  <a:srgbClr val="EFDE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 rot="1638078">
              <a:off x="12682767" y="5590918"/>
              <a:ext cx="3262432" cy="13798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8000" dirty="0" smtClean="0">
                  <a:solidFill>
                    <a:srgbClr val="F6E601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美团网</a:t>
              </a:r>
              <a:endParaRPr lang="en-US" altLang="zh-CN" sz="8000" dirty="0">
                <a:solidFill>
                  <a:srgbClr val="F6E601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 rot="1597040">
              <a:off x="544171" y="7906847"/>
              <a:ext cx="1569660" cy="6717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3600" dirty="0" smtClean="0">
                  <a:solidFill>
                    <a:srgbClr val="EFDE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校内网</a:t>
              </a:r>
              <a:endParaRPr lang="en-US" altLang="zh-CN" sz="3600" dirty="0">
                <a:solidFill>
                  <a:srgbClr val="EFDE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 rot="19951064">
              <a:off x="7109474" y="7256097"/>
              <a:ext cx="1877437" cy="8004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4400" dirty="0" smtClean="0">
                  <a:solidFill>
                    <a:srgbClr val="EFDE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美团网</a:t>
              </a:r>
              <a:endParaRPr lang="en-US" altLang="zh-CN" sz="4400" dirty="0">
                <a:solidFill>
                  <a:srgbClr val="EFDE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 rot="19951064">
              <a:off x="10973741" y="7773643"/>
              <a:ext cx="1592103" cy="6073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3200" dirty="0" smtClean="0">
                  <a:solidFill>
                    <a:srgbClr val="EFDE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fanfou</a:t>
              </a:r>
              <a:endParaRPr lang="en-US" altLang="zh-CN" sz="3200" dirty="0">
                <a:solidFill>
                  <a:srgbClr val="EFDE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 rot="20073301">
              <a:off x="3692490" y="8532499"/>
              <a:ext cx="2723823" cy="11545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6600" dirty="0" smtClean="0">
                  <a:solidFill>
                    <a:srgbClr val="EFDE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饭否网</a:t>
              </a:r>
              <a:endParaRPr lang="en-US" altLang="zh-CN" sz="6600" dirty="0">
                <a:solidFill>
                  <a:srgbClr val="EFDE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 rot="17397703">
              <a:off x="14389495" y="8697458"/>
              <a:ext cx="1569660" cy="6717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3600" dirty="0" smtClean="0">
                  <a:solidFill>
                    <a:srgbClr val="EFDE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海内网</a:t>
              </a:r>
              <a:endParaRPr lang="en-US" altLang="zh-CN" sz="3600" dirty="0">
                <a:solidFill>
                  <a:srgbClr val="EFDE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 rot="16567201">
              <a:off x="9214357" y="6688209"/>
              <a:ext cx="1717137" cy="6717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3600" dirty="0" smtClean="0">
                  <a:solidFill>
                    <a:srgbClr val="EFDE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hainei</a:t>
              </a:r>
              <a:endParaRPr lang="en-US" altLang="zh-CN" sz="3600" dirty="0">
                <a:solidFill>
                  <a:srgbClr val="EFDE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 rot="21325341">
              <a:off x="4977696" y="4923778"/>
              <a:ext cx="1569660" cy="6717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zh-CN" altLang="en-US" sz="3600" dirty="0" smtClean="0">
                  <a:solidFill>
                    <a:srgbClr val="EFDE00"/>
                  </a:solidFill>
                  <a:latin typeface="方正超粗黑简体" panose="02010601030101010101" pitchFamily="2" charset="-122"/>
                  <a:ea typeface="方正超粗黑简体" panose="02010601030101010101" pitchFamily="2" charset="-122"/>
                </a:rPr>
                <a:t>海内网</a:t>
              </a:r>
              <a:endParaRPr lang="en-US" altLang="zh-CN" sz="3600" dirty="0">
                <a:solidFill>
                  <a:srgbClr val="EFDE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40617" y="-109707"/>
            <a:ext cx="6320322" cy="9261654"/>
            <a:chOff x="-1347561" y="462771"/>
            <a:chExt cx="4680025" cy="6858001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48" r="20753" b="20681"/>
            <a:stretch>
              <a:fillRect/>
            </a:stretch>
          </p:blipFill>
          <p:spPr>
            <a:xfrm>
              <a:off x="-1265514" y="462773"/>
              <a:ext cx="4597978" cy="6857999"/>
            </a:xfrm>
            <a:custGeom>
              <a:avLst/>
              <a:gdLst>
                <a:gd name="connsiteX0" fmla="*/ 1027259 w 4597978"/>
                <a:gd name="connsiteY0" fmla="*/ 0 h 6857999"/>
                <a:gd name="connsiteX1" fmla="*/ 2918113 w 4597978"/>
                <a:gd name="connsiteY1" fmla="*/ 0 h 6857999"/>
                <a:gd name="connsiteX2" fmla="*/ 2918113 w 4597978"/>
                <a:gd name="connsiteY2" fmla="*/ 103909 h 6857999"/>
                <a:gd name="connsiteX3" fmla="*/ 2944090 w 4597978"/>
                <a:gd name="connsiteY3" fmla="*/ 207818 h 6857999"/>
                <a:gd name="connsiteX4" fmla="*/ 2978727 w 4597978"/>
                <a:gd name="connsiteY4" fmla="*/ 277091 h 6857999"/>
                <a:gd name="connsiteX5" fmla="*/ 2991114 w 4597978"/>
                <a:gd name="connsiteY5" fmla="*/ 471158 h 6857999"/>
                <a:gd name="connsiteX6" fmla="*/ 3000374 w 4597978"/>
                <a:gd name="connsiteY6" fmla="*/ 477332 h 6857999"/>
                <a:gd name="connsiteX7" fmla="*/ 2991316 w 4597978"/>
                <a:gd name="connsiteY7" fmla="*/ 474318 h 6857999"/>
                <a:gd name="connsiteX8" fmla="*/ 2991715 w 4597978"/>
                <a:gd name="connsiteY8" fmla="*/ 480580 h 6857999"/>
                <a:gd name="connsiteX9" fmla="*/ 2988592 w 4597978"/>
                <a:gd name="connsiteY9" fmla="*/ 479804 h 6857999"/>
                <a:gd name="connsiteX10" fmla="*/ 2944090 w 4597978"/>
                <a:gd name="connsiteY10" fmla="*/ 675409 h 6857999"/>
                <a:gd name="connsiteX11" fmla="*/ 2935431 w 4597978"/>
                <a:gd name="connsiteY11" fmla="*/ 848591 h 6857999"/>
                <a:gd name="connsiteX12" fmla="*/ 2996045 w 4597978"/>
                <a:gd name="connsiteY12" fmla="*/ 1065068 h 6857999"/>
                <a:gd name="connsiteX13" fmla="*/ 3065317 w 4597978"/>
                <a:gd name="connsiteY13" fmla="*/ 1324841 h 6857999"/>
                <a:gd name="connsiteX14" fmla="*/ 3299113 w 4597978"/>
                <a:gd name="connsiteY14" fmla="*/ 1515341 h 6857999"/>
                <a:gd name="connsiteX15" fmla="*/ 3628158 w 4597978"/>
                <a:gd name="connsiteY15" fmla="*/ 1775114 h 6857999"/>
                <a:gd name="connsiteX16" fmla="*/ 3844636 w 4597978"/>
                <a:gd name="connsiteY16" fmla="*/ 1982932 h 6857999"/>
                <a:gd name="connsiteX17" fmla="*/ 4017818 w 4597978"/>
                <a:gd name="connsiteY17" fmla="*/ 2199409 h 6857999"/>
                <a:gd name="connsiteX18" fmla="*/ 4121727 w 4597978"/>
                <a:gd name="connsiteY18" fmla="*/ 2346614 h 6857999"/>
                <a:gd name="connsiteX19" fmla="*/ 4225636 w 4597978"/>
                <a:gd name="connsiteY19" fmla="*/ 2493818 h 6857999"/>
                <a:gd name="connsiteX20" fmla="*/ 4260272 w 4597978"/>
                <a:gd name="connsiteY20" fmla="*/ 2606387 h 6857999"/>
                <a:gd name="connsiteX21" fmla="*/ 4286250 w 4597978"/>
                <a:gd name="connsiteY21" fmla="*/ 2770909 h 6857999"/>
                <a:gd name="connsiteX22" fmla="*/ 4294909 w 4597978"/>
                <a:gd name="connsiteY22" fmla="*/ 2866159 h 6857999"/>
                <a:gd name="connsiteX23" fmla="*/ 4346863 w 4597978"/>
                <a:gd name="connsiteY23" fmla="*/ 3134591 h 6857999"/>
                <a:gd name="connsiteX24" fmla="*/ 4445494 w 4597978"/>
                <a:gd name="connsiteY24" fmla="*/ 3696168 h 6857999"/>
                <a:gd name="connsiteX25" fmla="*/ 4443605 w 4597978"/>
                <a:gd name="connsiteY25" fmla="*/ 3696060 h 6857999"/>
                <a:gd name="connsiteX26" fmla="*/ 4520046 w 4597978"/>
                <a:gd name="connsiteY26" fmla="*/ 4069772 h 6857999"/>
                <a:gd name="connsiteX27" fmla="*/ 4528706 w 4597978"/>
                <a:gd name="connsiteY27" fmla="*/ 4216976 h 6857999"/>
                <a:gd name="connsiteX28" fmla="*/ 4589319 w 4597978"/>
                <a:gd name="connsiteY28" fmla="*/ 4390158 h 6857999"/>
                <a:gd name="connsiteX29" fmla="*/ 4597978 w 4597978"/>
                <a:gd name="connsiteY29" fmla="*/ 4762499 h 6857999"/>
                <a:gd name="connsiteX30" fmla="*/ 4589319 w 4597978"/>
                <a:gd name="connsiteY30" fmla="*/ 4797136 h 6857999"/>
                <a:gd name="connsiteX31" fmla="*/ 4597978 w 4597978"/>
                <a:gd name="connsiteY31" fmla="*/ 4901045 h 6857999"/>
                <a:gd name="connsiteX32" fmla="*/ 4589319 w 4597978"/>
                <a:gd name="connsiteY32" fmla="*/ 5082886 h 6857999"/>
                <a:gd name="connsiteX33" fmla="*/ 4580660 w 4597978"/>
                <a:gd name="connsiteY33" fmla="*/ 5264726 h 6857999"/>
                <a:gd name="connsiteX34" fmla="*/ 4546024 w 4597978"/>
                <a:gd name="connsiteY34" fmla="*/ 5403272 h 6857999"/>
                <a:gd name="connsiteX35" fmla="*/ 4191001 w 4597978"/>
                <a:gd name="connsiteY35" fmla="*/ 5507181 h 6857999"/>
                <a:gd name="connsiteX36" fmla="*/ 3861955 w 4597978"/>
                <a:gd name="connsiteY36" fmla="*/ 5420590 h 6857999"/>
                <a:gd name="connsiteX37" fmla="*/ 3818660 w 4597978"/>
                <a:gd name="connsiteY37" fmla="*/ 5567795 h 6857999"/>
                <a:gd name="connsiteX38" fmla="*/ 3896592 w 4597978"/>
                <a:gd name="connsiteY38" fmla="*/ 5706340 h 6857999"/>
                <a:gd name="connsiteX39" fmla="*/ 3931228 w 4597978"/>
                <a:gd name="connsiteY39" fmla="*/ 5870863 h 6857999"/>
                <a:gd name="connsiteX40" fmla="*/ 3957205 w 4597978"/>
                <a:gd name="connsiteY40" fmla="*/ 6087340 h 6857999"/>
                <a:gd name="connsiteX41" fmla="*/ 3965864 w 4597978"/>
                <a:gd name="connsiteY41" fmla="*/ 6199908 h 6857999"/>
                <a:gd name="connsiteX42" fmla="*/ 3957205 w 4597978"/>
                <a:gd name="connsiteY42" fmla="*/ 6390408 h 6857999"/>
                <a:gd name="connsiteX43" fmla="*/ 3957205 w 4597978"/>
                <a:gd name="connsiteY43" fmla="*/ 6589567 h 6857999"/>
                <a:gd name="connsiteX44" fmla="*/ 4000501 w 4597978"/>
                <a:gd name="connsiteY44" fmla="*/ 6849340 h 6857999"/>
                <a:gd name="connsiteX45" fmla="*/ 3922569 w 4597978"/>
                <a:gd name="connsiteY45" fmla="*/ 6849340 h 6857999"/>
                <a:gd name="connsiteX46" fmla="*/ 1004455 w 4597978"/>
                <a:gd name="connsiteY46" fmla="*/ 6857999 h 6857999"/>
                <a:gd name="connsiteX47" fmla="*/ 987137 w 4597978"/>
                <a:gd name="connsiteY47" fmla="*/ 6676158 h 6857999"/>
                <a:gd name="connsiteX48" fmla="*/ 1056409 w 4597978"/>
                <a:gd name="connsiteY48" fmla="*/ 6416386 h 6857999"/>
                <a:gd name="connsiteX49" fmla="*/ 1021773 w 4597978"/>
                <a:gd name="connsiteY49" fmla="*/ 6095999 h 6857999"/>
                <a:gd name="connsiteX50" fmla="*/ 1082387 w 4597978"/>
                <a:gd name="connsiteY50" fmla="*/ 5004954 h 6857999"/>
                <a:gd name="connsiteX51" fmla="*/ 1099705 w 4597978"/>
                <a:gd name="connsiteY51" fmla="*/ 4260272 h 6857999"/>
                <a:gd name="connsiteX52" fmla="*/ 1142553 w 4597978"/>
                <a:gd name="connsiteY52" fmla="*/ 3420467 h 6857999"/>
                <a:gd name="connsiteX53" fmla="*/ 1143000 w 4597978"/>
                <a:gd name="connsiteY53" fmla="*/ 3420338 h 6857999"/>
                <a:gd name="connsiteX54" fmla="*/ 1141918 w 4597978"/>
                <a:gd name="connsiteY54" fmla="*/ 3435491 h 6857999"/>
                <a:gd name="connsiteX55" fmla="*/ 1152240 w 4597978"/>
                <a:gd name="connsiteY55" fmla="*/ 3415378 h 6857999"/>
                <a:gd name="connsiteX56" fmla="*/ 1153825 w 4597978"/>
                <a:gd name="connsiteY56" fmla="*/ 3416012 h 6857999"/>
                <a:gd name="connsiteX57" fmla="*/ 1163492 w 4597978"/>
                <a:gd name="connsiteY57" fmla="*/ 3416730 h 6857999"/>
                <a:gd name="connsiteX58" fmla="*/ 1176904 w 4597978"/>
                <a:gd name="connsiteY58" fmla="*/ 3417633 h 6857999"/>
                <a:gd name="connsiteX59" fmla="*/ 1250329 w 4597978"/>
                <a:gd name="connsiteY59" fmla="*/ 3224246 h 6857999"/>
                <a:gd name="connsiteX60" fmla="*/ 1152240 w 4597978"/>
                <a:gd name="connsiteY60" fmla="*/ 3415378 h 6857999"/>
                <a:gd name="connsiteX61" fmla="*/ 1143000 w 4597978"/>
                <a:gd name="connsiteY61" fmla="*/ 3411681 h 6857999"/>
                <a:gd name="connsiteX62" fmla="*/ 1142553 w 4597978"/>
                <a:gd name="connsiteY62" fmla="*/ 3420467 h 6857999"/>
                <a:gd name="connsiteX63" fmla="*/ 1082387 w 4597978"/>
                <a:gd name="connsiteY63" fmla="*/ 3437657 h 6857999"/>
                <a:gd name="connsiteX64" fmla="*/ 1004455 w 4597978"/>
                <a:gd name="connsiteY64" fmla="*/ 3454975 h 6857999"/>
                <a:gd name="connsiteX65" fmla="*/ 891887 w 4597978"/>
                <a:gd name="connsiteY65" fmla="*/ 3480952 h 6857999"/>
                <a:gd name="connsiteX66" fmla="*/ 787978 w 4597978"/>
                <a:gd name="connsiteY66" fmla="*/ 3524248 h 6857999"/>
                <a:gd name="connsiteX67" fmla="*/ 640773 w 4597978"/>
                <a:gd name="connsiteY67" fmla="*/ 3541566 h 6857999"/>
                <a:gd name="connsiteX68" fmla="*/ 406977 w 4597978"/>
                <a:gd name="connsiteY68" fmla="*/ 3498270 h 6857999"/>
                <a:gd name="connsiteX69" fmla="*/ 259773 w 4597978"/>
                <a:gd name="connsiteY69" fmla="*/ 3428998 h 6857999"/>
                <a:gd name="connsiteX70" fmla="*/ 233796 w 4597978"/>
                <a:gd name="connsiteY70" fmla="*/ 3307770 h 6857999"/>
                <a:gd name="connsiteX71" fmla="*/ 164523 w 4597978"/>
                <a:gd name="connsiteY71" fmla="*/ 3203861 h 6857999"/>
                <a:gd name="connsiteX72" fmla="*/ 121227 w 4597978"/>
                <a:gd name="connsiteY72" fmla="*/ 3065316 h 6857999"/>
                <a:gd name="connsiteX73" fmla="*/ 69273 w 4597978"/>
                <a:gd name="connsiteY73" fmla="*/ 2788225 h 6857999"/>
                <a:gd name="connsiteX74" fmla="*/ 69273 w 4597978"/>
                <a:gd name="connsiteY74" fmla="*/ 2554429 h 6857999"/>
                <a:gd name="connsiteX75" fmla="*/ 103909 w 4597978"/>
                <a:gd name="connsiteY75" fmla="*/ 1974270 h 6857999"/>
                <a:gd name="connsiteX76" fmla="*/ 69273 w 4597978"/>
                <a:gd name="connsiteY76" fmla="*/ 1853043 h 6857999"/>
                <a:gd name="connsiteX77" fmla="*/ 34637 w 4597978"/>
                <a:gd name="connsiteY77" fmla="*/ 1766452 h 6857999"/>
                <a:gd name="connsiteX78" fmla="*/ 0 w 4597978"/>
                <a:gd name="connsiteY78" fmla="*/ 1619248 h 6857999"/>
                <a:gd name="connsiteX79" fmla="*/ 0 w 4597978"/>
                <a:gd name="connsiteY79" fmla="*/ 1498020 h 6857999"/>
                <a:gd name="connsiteX80" fmla="*/ 0 w 4597978"/>
                <a:gd name="connsiteY80" fmla="*/ 1394111 h 6857999"/>
                <a:gd name="connsiteX81" fmla="*/ 7576 w 4597978"/>
                <a:gd name="connsiteY81" fmla="*/ 1341080 h 6857999"/>
                <a:gd name="connsiteX82" fmla="*/ 55423 w 4597978"/>
                <a:gd name="connsiteY82" fmla="*/ 1297321 h 6857999"/>
                <a:gd name="connsiteX83" fmla="*/ 144366 w 4597978"/>
                <a:gd name="connsiteY83" fmla="*/ 1203611 h 6857999"/>
                <a:gd name="connsiteX84" fmla="*/ 173182 w 4597978"/>
                <a:gd name="connsiteY84" fmla="*/ 1203611 h 6857999"/>
                <a:gd name="connsiteX85" fmla="*/ 259773 w 4597978"/>
                <a:gd name="connsiteY85" fmla="*/ 1134338 h 6857999"/>
                <a:gd name="connsiteX86" fmla="*/ 337705 w 4597978"/>
                <a:gd name="connsiteY86" fmla="*/ 1099702 h 6857999"/>
                <a:gd name="connsiteX87" fmla="*/ 398318 w 4597978"/>
                <a:gd name="connsiteY87" fmla="*/ 1065066 h 6857999"/>
                <a:gd name="connsiteX88" fmla="*/ 467591 w 4597978"/>
                <a:gd name="connsiteY88" fmla="*/ 1065066 h 6857999"/>
                <a:gd name="connsiteX89" fmla="*/ 562841 w 4597978"/>
                <a:gd name="connsiteY89" fmla="*/ 1082384 h 6857999"/>
                <a:gd name="connsiteX90" fmla="*/ 606137 w 4597978"/>
                <a:gd name="connsiteY90" fmla="*/ 1073725 h 6857999"/>
                <a:gd name="connsiteX91" fmla="*/ 701387 w 4597978"/>
                <a:gd name="connsiteY91" fmla="*/ 1073725 h 6857999"/>
                <a:gd name="connsiteX92" fmla="*/ 796637 w 4597978"/>
                <a:gd name="connsiteY92" fmla="*/ 1160316 h 6857999"/>
                <a:gd name="connsiteX93" fmla="*/ 926523 w 4597978"/>
                <a:gd name="connsiteY93" fmla="*/ 1385452 h 6857999"/>
                <a:gd name="connsiteX94" fmla="*/ 961159 w 4597978"/>
                <a:gd name="connsiteY94" fmla="*/ 1463384 h 6857999"/>
                <a:gd name="connsiteX95" fmla="*/ 1004455 w 4597978"/>
                <a:gd name="connsiteY95" fmla="*/ 1523998 h 6857999"/>
                <a:gd name="connsiteX96" fmla="*/ 1021773 w 4597978"/>
                <a:gd name="connsiteY96" fmla="*/ 1645225 h 6857999"/>
                <a:gd name="connsiteX97" fmla="*/ 952500 w 4597978"/>
                <a:gd name="connsiteY97" fmla="*/ 1766452 h 6857999"/>
                <a:gd name="connsiteX98" fmla="*/ 848591 w 4597978"/>
                <a:gd name="connsiteY98" fmla="*/ 1887679 h 6857999"/>
                <a:gd name="connsiteX99" fmla="*/ 710046 w 4597978"/>
                <a:gd name="connsiteY99" fmla="*/ 1956952 h 6857999"/>
                <a:gd name="connsiteX100" fmla="*/ 718705 w 4597978"/>
                <a:gd name="connsiteY100" fmla="*/ 2000248 h 6857999"/>
                <a:gd name="connsiteX101" fmla="*/ 744682 w 4597978"/>
                <a:gd name="connsiteY101" fmla="*/ 2242702 h 6857999"/>
                <a:gd name="connsiteX102" fmla="*/ 848591 w 4597978"/>
                <a:gd name="connsiteY102" fmla="*/ 2277339 h 6857999"/>
                <a:gd name="connsiteX103" fmla="*/ 935182 w 4597978"/>
                <a:gd name="connsiteY103" fmla="*/ 2208066 h 6857999"/>
                <a:gd name="connsiteX104" fmla="*/ 1039091 w 4597978"/>
                <a:gd name="connsiteY104" fmla="*/ 2199407 h 6857999"/>
                <a:gd name="connsiteX105" fmla="*/ 1039091 w 4597978"/>
                <a:gd name="connsiteY105" fmla="*/ 2147452 h 6857999"/>
                <a:gd name="connsiteX106" fmla="*/ 1091046 w 4597978"/>
                <a:gd name="connsiteY106" fmla="*/ 2095498 h 6857999"/>
                <a:gd name="connsiteX107" fmla="*/ 1186296 w 4597978"/>
                <a:gd name="connsiteY107" fmla="*/ 2069520 h 6857999"/>
                <a:gd name="connsiteX108" fmla="*/ 1246909 w 4597978"/>
                <a:gd name="connsiteY108" fmla="*/ 1948293 h 6857999"/>
                <a:gd name="connsiteX109" fmla="*/ 1342159 w 4597978"/>
                <a:gd name="connsiteY109" fmla="*/ 1818407 h 6857999"/>
                <a:gd name="connsiteX110" fmla="*/ 1498023 w 4597978"/>
                <a:gd name="connsiteY110" fmla="*/ 1697179 h 6857999"/>
                <a:gd name="connsiteX111" fmla="*/ 1420091 w 4597978"/>
                <a:gd name="connsiteY111" fmla="*/ 1653884 h 6857999"/>
                <a:gd name="connsiteX112" fmla="*/ 1238250 w 4597978"/>
                <a:gd name="connsiteY112" fmla="*/ 1402770 h 6857999"/>
                <a:gd name="connsiteX113" fmla="*/ 1160318 w 4597978"/>
                <a:gd name="connsiteY113" fmla="*/ 1177634 h 6857999"/>
                <a:gd name="connsiteX114" fmla="*/ 1082387 w 4597978"/>
                <a:gd name="connsiteY114" fmla="*/ 822611 h 6857999"/>
                <a:gd name="connsiteX115" fmla="*/ 1047750 w 4597978"/>
                <a:gd name="connsiteY115" fmla="*/ 770657 h 6857999"/>
                <a:gd name="connsiteX116" fmla="*/ 909205 w 4597978"/>
                <a:gd name="connsiteY116" fmla="*/ 675407 h 6857999"/>
                <a:gd name="connsiteX117" fmla="*/ 883228 w 4597978"/>
                <a:gd name="connsiteY117" fmla="*/ 632111 h 6857999"/>
                <a:gd name="connsiteX118" fmla="*/ 1030432 w 4597978"/>
                <a:gd name="connsiteY118" fmla="*/ 277088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4597978" h="6857999">
                  <a:moveTo>
                    <a:pt x="1027259" y="0"/>
                  </a:moveTo>
                  <a:lnTo>
                    <a:pt x="2918113" y="0"/>
                  </a:lnTo>
                  <a:lnTo>
                    <a:pt x="2918113" y="103909"/>
                  </a:lnTo>
                  <a:lnTo>
                    <a:pt x="2944090" y="207818"/>
                  </a:lnTo>
                  <a:lnTo>
                    <a:pt x="2978727" y="277091"/>
                  </a:lnTo>
                  <a:lnTo>
                    <a:pt x="2991114" y="471158"/>
                  </a:lnTo>
                  <a:lnTo>
                    <a:pt x="3000374" y="477332"/>
                  </a:lnTo>
                  <a:lnTo>
                    <a:pt x="2991316" y="474318"/>
                  </a:lnTo>
                  <a:lnTo>
                    <a:pt x="2991715" y="480580"/>
                  </a:lnTo>
                  <a:lnTo>
                    <a:pt x="2988592" y="479804"/>
                  </a:lnTo>
                  <a:lnTo>
                    <a:pt x="2944090" y="675409"/>
                  </a:lnTo>
                  <a:lnTo>
                    <a:pt x="2935431" y="848591"/>
                  </a:lnTo>
                  <a:lnTo>
                    <a:pt x="2996045" y="1065068"/>
                  </a:lnTo>
                  <a:lnTo>
                    <a:pt x="3065317" y="1324841"/>
                  </a:lnTo>
                  <a:lnTo>
                    <a:pt x="3299113" y="1515341"/>
                  </a:lnTo>
                  <a:lnTo>
                    <a:pt x="3628158" y="1775114"/>
                  </a:lnTo>
                  <a:lnTo>
                    <a:pt x="3844636" y="1982932"/>
                  </a:lnTo>
                  <a:lnTo>
                    <a:pt x="4017818" y="2199409"/>
                  </a:lnTo>
                  <a:lnTo>
                    <a:pt x="4121727" y="2346614"/>
                  </a:lnTo>
                  <a:lnTo>
                    <a:pt x="4225636" y="2493818"/>
                  </a:lnTo>
                  <a:lnTo>
                    <a:pt x="4260272" y="2606387"/>
                  </a:lnTo>
                  <a:lnTo>
                    <a:pt x="4286250" y="2770909"/>
                  </a:lnTo>
                  <a:lnTo>
                    <a:pt x="4294909" y="2866159"/>
                  </a:lnTo>
                  <a:lnTo>
                    <a:pt x="4346863" y="3134591"/>
                  </a:lnTo>
                  <a:lnTo>
                    <a:pt x="4445494" y="3696168"/>
                  </a:lnTo>
                  <a:lnTo>
                    <a:pt x="4443605" y="3696060"/>
                  </a:lnTo>
                  <a:lnTo>
                    <a:pt x="4520046" y="4069772"/>
                  </a:lnTo>
                  <a:lnTo>
                    <a:pt x="4528706" y="4216976"/>
                  </a:lnTo>
                  <a:lnTo>
                    <a:pt x="4589319" y="4390158"/>
                  </a:lnTo>
                  <a:lnTo>
                    <a:pt x="4597978" y="4762499"/>
                  </a:lnTo>
                  <a:lnTo>
                    <a:pt x="4589319" y="4797136"/>
                  </a:lnTo>
                  <a:lnTo>
                    <a:pt x="4597978" y="4901045"/>
                  </a:lnTo>
                  <a:lnTo>
                    <a:pt x="4589319" y="5082886"/>
                  </a:lnTo>
                  <a:lnTo>
                    <a:pt x="4580660" y="5264726"/>
                  </a:lnTo>
                  <a:lnTo>
                    <a:pt x="4546024" y="5403272"/>
                  </a:lnTo>
                  <a:lnTo>
                    <a:pt x="4191001" y="5507181"/>
                  </a:lnTo>
                  <a:lnTo>
                    <a:pt x="3861955" y="5420590"/>
                  </a:lnTo>
                  <a:lnTo>
                    <a:pt x="3818660" y="5567795"/>
                  </a:lnTo>
                  <a:lnTo>
                    <a:pt x="3896592" y="5706340"/>
                  </a:lnTo>
                  <a:lnTo>
                    <a:pt x="3931228" y="5870863"/>
                  </a:lnTo>
                  <a:lnTo>
                    <a:pt x="3957205" y="6087340"/>
                  </a:lnTo>
                  <a:lnTo>
                    <a:pt x="3965864" y="6199908"/>
                  </a:lnTo>
                  <a:lnTo>
                    <a:pt x="3957205" y="6390408"/>
                  </a:lnTo>
                  <a:lnTo>
                    <a:pt x="3957205" y="6589567"/>
                  </a:lnTo>
                  <a:lnTo>
                    <a:pt x="4000501" y="6849340"/>
                  </a:lnTo>
                  <a:lnTo>
                    <a:pt x="3922569" y="6849340"/>
                  </a:lnTo>
                  <a:lnTo>
                    <a:pt x="1004455" y="6857999"/>
                  </a:lnTo>
                  <a:lnTo>
                    <a:pt x="987137" y="6676158"/>
                  </a:lnTo>
                  <a:lnTo>
                    <a:pt x="1056409" y="6416386"/>
                  </a:lnTo>
                  <a:lnTo>
                    <a:pt x="1021773" y="6095999"/>
                  </a:lnTo>
                  <a:lnTo>
                    <a:pt x="1082387" y="5004954"/>
                  </a:lnTo>
                  <a:lnTo>
                    <a:pt x="1099705" y="4260272"/>
                  </a:lnTo>
                  <a:lnTo>
                    <a:pt x="1142553" y="3420467"/>
                  </a:lnTo>
                  <a:lnTo>
                    <a:pt x="1143000" y="3420338"/>
                  </a:lnTo>
                  <a:lnTo>
                    <a:pt x="1141918" y="3435491"/>
                  </a:lnTo>
                  <a:lnTo>
                    <a:pt x="1152240" y="3415378"/>
                  </a:lnTo>
                  <a:lnTo>
                    <a:pt x="1153825" y="3416012"/>
                  </a:lnTo>
                  <a:cubicBezTo>
                    <a:pt x="1153924" y="3416054"/>
                    <a:pt x="1157212" y="3416297"/>
                    <a:pt x="1163492" y="3416730"/>
                  </a:cubicBezTo>
                  <a:lnTo>
                    <a:pt x="1176904" y="3417633"/>
                  </a:lnTo>
                  <a:lnTo>
                    <a:pt x="1250329" y="3224246"/>
                  </a:lnTo>
                  <a:lnTo>
                    <a:pt x="1152240" y="3415378"/>
                  </a:lnTo>
                  <a:lnTo>
                    <a:pt x="1143000" y="3411681"/>
                  </a:lnTo>
                  <a:lnTo>
                    <a:pt x="1142553" y="3420467"/>
                  </a:lnTo>
                  <a:lnTo>
                    <a:pt x="1082387" y="3437657"/>
                  </a:lnTo>
                  <a:lnTo>
                    <a:pt x="1004455" y="3454975"/>
                  </a:lnTo>
                  <a:lnTo>
                    <a:pt x="891887" y="3480952"/>
                  </a:lnTo>
                  <a:lnTo>
                    <a:pt x="787978" y="3524248"/>
                  </a:lnTo>
                  <a:lnTo>
                    <a:pt x="640773" y="3541566"/>
                  </a:lnTo>
                  <a:lnTo>
                    <a:pt x="406977" y="3498270"/>
                  </a:lnTo>
                  <a:lnTo>
                    <a:pt x="259773" y="3428998"/>
                  </a:lnTo>
                  <a:lnTo>
                    <a:pt x="233796" y="3307770"/>
                  </a:lnTo>
                  <a:lnTo>
                    <a:pt x="164523" y="3203861"/>
                  </a:lnTo>
                  <a:lnTo>
                    <a:pt x="121227" y="3065316"/>
                  </a:lnTo>
                  <a:lnTo>
                    <a:pt x="69273" y="2788225"/>
                  </a:lnTo>
                  <a:lnTo>
                    <a:pt x="69273" y="2554429"/>
                  </a:lnTo>
                  <a:lnTo>
                    <a:pt x="103909" y="1974270"/>
                  </a:lnTo>
                  <a:lnTo>
                    <a:pt x="69273" y="1853043"/>
                  </a:lnTo>
                  <a:lnTo>
                    <a:pt x="34637" y="1766452"/>
                  </a:lnTo>
                  <a:lnTo>
                    <a:pt x="0" y="1619248"/>
                  </a:lnTo>
                  <a:lnTo>
                    <a:pt x="0" y="1498020"/>
                  </a:lnTo>
                  <a:lnTo>
                    <a:pt x="0" y="1394111"/>
                  </a:lnTo>
                  <a:lnTo>
                    <a:pt x="7576" y="1341080"/>
                  </a:lnTo>
                  <a:lnTo>
                    <a:pt x="55423" y="1297321"/>
                  </a:lnTo>
                  <a:lnTo>
                    <a:pt x="144366" y="1203611"/>
                  </a:lnTo>
                  <a:lnTo>
                    <a:pt x="173182" y="1203611"/>
                  </a:lnTo>
                  <a:lnTo>
                    <a:pt x="259773" y="1134338"/>
                  </a:lnTo>
                  <a:lnTo>
                    <a:pt x="337705" y="1099702"/>
                  </a:lnTo>
                  <a:lnTo>
                    <a:pt x="398318" y="1065066"/>
                  </a:lnTo>
                  <a:lnTo>
                    <a:pt x="467591" y="1065066"/>
                  </a:lnTo>
                  <a:lnTo>
                    <a:pt x="562841" y="1082384"/>
                  </a:lnTo>
                  <a:lnTo>
                    <a:pt x="606137" y="1073725"/>
                  </a:lnTo>
                  <a:lnTo>
                    <a:pt x="701387" y="1073725"/>
                  </a:lnTo>
                  <a:lnTo>
                    <a:pt x="796637" y="1160316"/>
                  </a:lnTo>
                  <a:lnTo>
                    <a:pt x="926523" y="1385452"/>
                  </a:lnTo>
                  <a:lnTo>
                    <a:pt x="961159" y="1463384"/>
                  </a:lnTo>
                  <a:lnTo>
                    <a:pt x="1004455" y="1523998"/>
                  </a:lnTo>
                  <a:lnTo>
                    <a:pt x="1021773" y="1645225"/>
                  </a:lnTo>
                  <a:lnTo>
                    <a:pt x="952500" y="1766452"/>
                  </a:lnTo>
                  <a:lnTo>
                    <a:pt x="848591" y="1887679"/>
                  </a:lnTo>
                  <a:lnTo>
                    <a:pt x="710046" y="1956952"/>
                  </a:lnTo>
                  <a:lnTo>
                    <a:pt x="718705" y="2000248"/>
                  </a:lnTo>
                  <a:lnTo>
                    <a:pt x="744682" y="2242702"/>
                  </a:lnTo>
                  <a:lnTo>
                    <a:pt x="848591" y="2277339"/>
                  </a:lnTo>
                  <a:lnTo>
                    <a:pt x="935182" y="2208066"/>
                  </a:lnTo>
                  <a:lnTo>
                    <a:pt x="1039091" y="2199407"/>
                  </a:lnTo>
                  <a:lnTo>
                    <a:pt x="1039091" y="2147452"/>
                  </a:lnTo>
                  <a:lnTo>
                    <a:pt x="1091046" y="2095498"/>
                  </a:lnTo>
                  <a:lnTo>
                    <a:pt x="1186296" y="2069520"/>
                  </a:lnTo>
                  <a:lnTo>
                    <a:pt x="1246909" y="1948293"/>
                  </a:lnTo>
                  <a:lnTo>
                    <a:pt x="1342159" y="1818407"/>
                  </a:lnTo>
                  <a:lnTo>
                    <a:pt x="1498023" y="1697179"/>
                  </a:lnTo>
                  <a:lnTo>
                    <a:pt x="1420091" y="1653884"/>
                  </a:lnTo>
                  <a:lnTo>
                    <a:pt x="1238250" y="1402770"/>
                  </a:lnTo>
                  <a:lnTo>
                    <a:pt x="1160318" y="1177634"/>
                  </a:lnTo>
                  <a:lnTo>
                    <a:pt x="1082387" y="822611"/>
                  </a:lnTo>
                  <a:lnTo>
                    <a:pt x="1047750" y="770657"/>
                  </a:lnTo>
                  <a:lnTo>
                    <a:pt x="909205" y="675407"/>
                  </a:lnTo>
                  <a:lnTo>
                    <a:pt x="883228" y="632111"/>
                  </a:lnTo>
                  <a:lnTo>
                    <a:pt x="1030432" y="277088"/>
                  </a:lnTo>
                  <a:close/>
                </a:path>
              </a:pathLst>
            </a:custGeom>
            <a:solidFill>
              <a:srgbClr val="E6E7EC"/>
            </a:solidFill>
            <a:ln>
              <a:solidFill>
                <a:srgbClr val="E6E7EC"/>
              </a:solidFill>
            </a:ln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391" r="100000">
                          <a14:backgroundMark x1="11849" y1="55911" x2="23698" y2="90756"/>
                          <a14:backgroundMark x1="22656" y1="57156" x2="13672" y2="84267"/>
                          <a14:backgroundMark x1="75391" y1="9067" x2="95313" y2="25600"/>
                          <a14:backgroundMark x1="64844" y1="13956" x2="66406" y2="18667"/>
                          <a14:backgroundMark x1="2865" y1="29422" x2="4427" y2="49511"/>
                          <a14:backgroundMark x1="23698" y1="52711" x2="25521" y2="72622"/>
                          <a14:backgroundMark x1="91797" y1="34667" x2="97135" y2="53333"/>
                          <a14:backgroundMark x1="93359" y1="81689" x2="89323" y2="94222"/>
                          <a14:backgroundMark x1="83464" y1="81067" x2="91536" y2="954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94" t="57189" r="23648" b="38097"/>
            <a:stretch/>
          </p:blipFill>
          <p:spPr>
            <a:xfrm>
              <a:off x="1740191" y="4364808"/>
              <a:ext cx="484928" cy="323286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391" r="100000">
                          <a14:backgroundMark x1="11849" y1="55911" x2="23698" y2="90756"/>
                          <a14:backgroundMark x1="22656" y1="57156" x2="13672" y2="84267"/>
                          <a14:backgroundMark x1="75391" y1="9067" x2="95313" y2="25600"/>
                          <a14:backgroundMark x1="64844" y1="13956" x2="66406" y2="18667"/>
                          <a14:backgroundMark x1="2865" y1="29422" x2="4427" y2="49511"/>
                          <a14:backgroundMark x1="23698" y1="52711" x2="25521" y2="72622"/>
                          <a14:backgroundMark x1="91797" y1="34667" x2="97135" y2="53333"/>
                          <a14:backgroundMark x1="93359" y1="81689" x2="89323" y2="94222"/>
                          <a14:backgroundMark x1="83464" y1="81067" x2="91536" y2="954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309" b="54930"/>
            <a:stretch/>
          </p:blipFill>
          <p:spPr>
            <a:xfrm>
              <a:off x="-1340202" y="462771"/>
              <a:ext cx="1109134" cy="3090902"/>
            </a:xfrm>
            <a:prstGeom prst="rect">
              <a:avLst/>
            </a:prstGeom>
          </p:spPr>
        </p:pic>
        <p:sp>
          <p:nvSpPr>
            <p:cNvPr id="2" name="任意多边形 1"/>
            <p:cNvSpPr/>
            <p:nvPr/>
          </p:nvSpPr>
          <p:spPr>
            <a:xfrm>
              <a:off x="-1347561" y="1577197"/>
              <a:ext cx="357188" cy="1347788"/>
            </a:xfrm>
            <a:custGeom>
              <a:avLst/>
              <a:gdLst>
                <a:gd name="connsiteX0" fmla="*/ 357188 w 357188"/>
                <a:gd name="connsiteY0" fmla="*/ 0 h 1347788"/>
                <a:gd name="connsiteX1" fmla="*/ 228600 w 357188"/>
                <a:gd name="connsiteY1" fmla="*/ 90488 h 1347788"/>
                <a:gd name="connsiteX2" fmla="*/ 152400 w 357188"/>
                <a:gd name="connsiteY2" fmla="*/ 157163 h 1347788"/>
                <a:gd name="connsiteX3" fmla="*/ 95250 w 357188"/>
                <a:gd name="connsiteY3" fmla="*/ 219075 h 1347788"/>
                <a:gd name="connsiteX4" fmla="*/ 0 w 357188"/>
                <a:gd name="connsiteY4" fmla="*/ 338138 h 1347788"/>
                <a:gd name="connsiteX5" fmla="*/ 4763 w 357188"/>
                <a:gd name="connsiteY5" fmla="*/ 481013 h 1347788"/>
                <a:gd name="connsiteX6" fmla="*/ 52388 w 357188"/>
                <a:gd name="connsiteY6" fmla="*/ 628650 h 1347788"/>
                <a:gd name="connsiteX7" fmla="*/ 133350 w 357188"/>
                <a:gd name="connsiteY7" fmla="*/ 762000 h 1347788"/>
                <a:gd name="connsiteX8" fmla="*/ 152400 w 357188"/>
                <a:gd name="connsiteY8" fmla="*/ 914400 h 1347788"/>
                <a:gd name="connsiteX9" fmla="*/ 157163 w 357188"/>
                <a:gd name="connsiteY9" fmla="*/ 1319213 h 1347788"/>
                <a:gd name="connsiteX10" fmla="*/ 200025 w 357188"/>
                <a:gd name="connsiteY10" fmla="*/ 1347788 h 1347788"/>
                <a:gd name="connsiteX11" fmla="*/ 204788 w 357188"/>
                <a:gd name="connsiteY11" fmla="*/ 1252538 h 1347788"/>
                <a:gd name="connsiteX12" fmla="*/ 219075 w 357188"/>
                <a:gd name="connsiteY12" fmla="*/ 990600 h 1347788"/>
                <a:gd name="connsiteX13" fmla="*/ 209550 w 357188"/>
                <a:gd name="connsiteY13" fmla="*/ 719138 h 1347788"/>
                <a:gd name="connsiteX14" fmla="*/ 133350 w 357188"/>
                <a:gd name="connsiteY14" fmla="*/ 600075 h 1347788"/>
                <a:gd name="connsiteX15" fmla="*/ 104775 w 357188"/>
                <a:gd name="connsiteY15" fmla="*/ 523875 h 1347788"/>
                <a:gd name="connsiteX16" fmla="*/ 90488 w 357188"/>
                <a:gd name="connsiteY16" fmla="*/ 371475 h 1347788"/>
                <a:gd name="connsiteX17" fmla="*/ 100013 w 357188"/>
                <a:gd name="connsiteY17" fmla="*/ 328613 h 1347788"/>
                <a:gd name="connsiteX18" fmla="*/ 142875 w 357188"/>
                <a:gd name="connsiteY18" fmla="*/ 271463 h 1347788"/>
                <a:gd name="connsiteX19" fmla="*/ 185738 w 357188"/>
                <a:gd name="connsiteY19" fmla="*/ 252413 h 1347788"/>
                <a:gd name="connsiteX20" fmla="*/ 214313 w 357188"/>
                <a:gd name="connsiteY20" fmla="*/ 242888 h 1347788"/>
                <a:gd name="connsiteX21" fmla="*/ 242888 w 357188"/>
                <a:gd name="connsiteY21" fmla="*/ 152400 h 1347788"/>
                <a:gd name="connsiteX22" fmla="*/ 357188 w 357188"/>
                <a:gd name="connsiteY22" fmla="*/ 0 h 134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7188" h="1347788">
                  <a:moveTo>
                    <a:pt x="357188" y="0"/>
                  </a:moveTo>
                  <a:lnTo>
                    <a:pt x="228600" y="90488"/>
                  </a:lnTo>
                  <a:lnTo>
                    <a:pt x="152400" y="157163"/>
                  </a:lnTo>
                  <a:lnTo>
                    <a:pt x="95250" y="219075"/>
                  </a:lnTo>
                  <a:lnTo>
                    <a:pt x="0" y="338138"/>
                  </a:lnTo>
                  <a:lnTo>
                    <a:pt x="4763" y="481013"/>
                  </a:lnTo>
                  <a:lnTo>
                    <a:pt x="52388" y="628650"/>
                  </a:lnTo>
                  <a:lnTo>
                    <a:pt x="133350" y="762000"/>
                  </a:lnTo>
                  <a:lnTo>
                    <a:pt x="152400" y="914400"/>
                  </a:lnTo>
                  <a:cubicBezTo>
                    <a:pt x="153988" y="1049338"/>
                    <a:pt x="155575" y="1184275"/>
                    <a:pt x="157163" y="1319213"/>
                  </a:cubicBezTo>
                  <a:lnTo>
                    <a:pt x="200025" y="1347788"/>
                  </a:lnTo>
                  <a:lnTo>
                    <a:pt x="204788" y="1252538"/>
                  </a:lnTo>
                  <a:lnTo>
                    <a:pt x="219075" y="990600"/>
                  </a:lnTo>
                  <a:lnTo>
                    <a:pt x="209550" y="719138"/>
                  </a:lnTo>
                  <a:lnTo>
                    <a:pt x="133350" y="600075"/>
                  </a:lnTo>
                  <a:lnTo>
                    <a:pt x="104775" y="523875"/>
                  </a:lnTo>
                  <a:lnTo>
                    <a:pt x="90488" y="371475"/>
                  </a:lnTo>
                  <a:lnTo>
                    <a:pt x="100013" y="328613"/>
                  </a:lnTo>
                  <a:lnTo>
                    <a:pt x="142875" y="271463"/>
                  </a:lnTo>
                  <a:lnTo>
                    <a:pt x="185738" y="252413"/>
                  </a:lnTo>
                  <a:lnTo>
                    <a:pt x="214313" y="242888"/>
                  </a:lnTo>
                  <a:lnTo>
                    <a:pt x="242888" y="152400"/>
                  </a:lnTo>
                  <a:lnTo>
                    <a:pt x="357188" y="0"/>
                  </a:lnTo>
                  <a:close/>
                </a:path>
              </a:pathLst>
            </a:custGeom>
            <a:solidFill>
              <a:srgbClr val="E6E7EC"/>
            </a:solidFill>
            <a:ln>
              <a:solidFill>
                <a:srgbClr val="E6E7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447788" y="7845858"/>
            <a:ext cx="3298265" cy="754052"/>
            <a:chOff x="12900524" y="6344931"/>
            <a:chExt cx="2710674" cy="754052"/>
          </a:xfrm>
        </p:grpSpPr>
        <p:sp>
          <p:nvSpPr>
            <p:cNvPr id="42" name="文本框 41"/>
            <p:cNvSpPr txBox="1"/>
            <p:nvPr/>
          </p:nvSpPr>
          <p:spPr>
            <a:xfrm>
              <a:off x="12900524" y="6344931"/>
              <a:ext cx="12046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@</a:t>
              </a:r>
              <a:r>
                <a:rPr lang="zh-CN" altLang="en-US" sz="2800" dirty="0" smtClean="0"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水蓦</a:t>
              </a:r>
              <a:endParaRPr lang="zh-CN" altLang="en-US" sz="2800" dirty="0"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4046209" y="6391097"/>
              <a:ext cx="156498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读书笔记</a:t>
              </a:r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471990" y="7013669"/>
            <a:ext cx="3298265" cy="584775"/>
            <a:chOff x="12900524" y="5792337"/>
            <a:chExt cx="2710674" cy="584775"/>
          </a:xfrm>
        </p:grpSpPr>
        <p:sp>
          <p:nvSpPr>
            <p:cNvPr id="8" name="文本框 7"/>
            <p:cNvSpPr txBox="1"/>
            <p:nvPr/>
          </p:nvSpPr>
          <p:spPr>
            <a:xfrm>
              <a:off x="12900524" y="5792337"/>
              <a:ext cx="12046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李志刚</a:t>
              </a:r>
              <a:endParaRPr lang="zh-CN" altLang="en-US" sz="3200" dirty="0"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4046209" y="5838503"/>
              <a:ext cx="15649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作者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7224831" y="4734256"/>
            <a:ext cx="8364392" cy="11079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也许更是一种传奇</a:t>
            </a:r>
            <a:endParaRPr lang="zh-CN" altLang="en-US" sz="6600" dirty="0">
              <a:solidFill>
                <a:schemeClr val="tx1">
                  <a:lumMod val="95000"/>
                  <a:lumOff val="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0723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990023" y="3928345"/>
            <a:ext cx="795867" cy="87572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76133" y="3933154"/>
            <a:ext cx="12479867" cy="876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0000" tIns="0" rIns="240000" bIns="0" anchor="ctr"/>
          <a:lstStyle/>
          <a:p>
            <a:pPr algn="ctr">
              <a:defRPr/>
            </a:pPr>
            <a:r>
              <a:rPr lang="en-US" altLang="zh-CN" sz="3733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3733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909457"/>
            <a:ext cx="12416368" cy="103370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4267" spc="267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3733" spc="2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3733" spc="2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733" spc="2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3733" spc="2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733" spc="2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3733" spc="2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733" spc="2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12416367" y="2904070"/>
            <a:ext cx="1138268" cy="1039089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42441" y="5228030"/>
            <a:ext cx="9208545" cy="225702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3200"/>
              </a:lnSpc>
            </a:pP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6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200"/>
              </a:lnSpc>
            </a:pP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6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200"/>
              </a:lnSpc>
            </a:pP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6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200"/>
              </a:lnSpc>
            </a:pP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6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755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969040" y="0"/>
            <a:ext cx="6240032" cy="9144000"/>
            <a:chOff x="-1347561" y="462771"/>
            <a:chExt cx="4680025" cy="6858001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48" r="20753" b="20681"/>
            <a:stretch>
              <a:fillRect/>
            </a:stretch>
          </p:blipFill>
          <p:spPr>
            <a:xfrm>
              <a:off x="-1265514" y="462773"/>
              <a:ext cx="4597978" cy="6857999"/>
            </a:xfrm>
            <a:custGeom>
              <a:avLst/>
              <a:gdLst>
                <a:gd name="connsiteX0" fmla="*/ 1027259 w 4597978"/>
                <a:gd name="connsiteY0" fmla="*/ 0 h 6857999"/>
                <a:gd name="connsiteX1" fmla="*/ 2918113 w 4597978"/>
                <a:gd name="connsiteY1" fmla="*/ 0 h 6857999"/>
                <a:gd name="connsiteX2" fmla="*/ 2918113 w 4597978"/>
                <a:gd name="connsiteY2" fmla="*/ 103909 h 6857999"/>
                <a:gd name="connsiteX3" fmla="*/ 2944090 w 4597978"/>
                <a:gd name="connsiteY3" fmla="*/ 207818 h 6857999"/>
                <a:gd name="connsiteX4" fmla="*/ 2978727 w 4597978"/>
                <a:gd name="connsiteY4" fmla="*/ 277091 h 6857999"/>
                <a:gd name="connsiteX5" fmla="*/ 2991114 w 4597978"/>
                <a:gd name="connsiteY5" fmla="*/ 471158 h 6857999"/>
                <a:gd name="connsiteX6" fmla="*/ 3000374 w 4597978"/>
                <a:gd name="connsiteY6" fmla="*/ 477332 h 6857999"/>
                <a:gd name="connsiteX7" fmla="*/ 2991316 w 4597978"/>
                <a:gd name="connsiteY7" fmla="*/ 474318 h 6857999"/>
                <a:gd name="connsiteX8" fmla="*/ 2991715 w 4597978"/>
                <a:gd name="connsiteY8" fmla="*/ 480580 h 6857999"/>
                <a:gd name="connsiteX9" fmla="*/ 2988592 w 4597978"/>
                <a:gd name="connsiteY9" fmla="*/ 479804 h 6857999"/>
                <a:gd name="connsiteX10" fmla="*/ 2944090 w 4597978"/>
                <a:gd name="connsiteY10" fmla="*/ 675409 h 6857999"/>
                <a:gd name="connsiteX11" fmla="*/ 2935431 w 4597978"/>
                <a:gd name="connsiteY11" fmla="*/ 848591 h 6857999"/>
                <a:gd name="connsiteX12" fmla="*/ 2996045 w 4597978"/>
                <a:gd name="connsiteY12" fmla="*/ 1065068 h 6857999"/>
                <a:gd name="connsiteX13" fmla="*/ 3065317 w 4597978"/>
                <a:gd name="connsiteY13" fmla="*/ 1324841 h 6857999"/>
                <a:gd name="connsiteX14" fmla="*/ 3299113 w 4597978"/>
                <a:gd name="connsiteY14" fmla="*/ 1515341 h 6857999"/>
                <a:gd name="connsiteX15" fmla="*/ 3628158 w 4597978"/>
                <a:gd name="connsiteY15" fmla="*/ 1775114 h 6857999"/>
                <a:gd name="connsiteX16" fmla="*/ 3844636 w 4597978"/>
                <a:gd name="connsiteY16" fmla="*/ 1982932 h 6857999"/>
                <a:gd name="connsiteX17" fmla="*/ 4017818 w 4597978"/>
                <a:gd name="connsiteY17" fmla="*/ 2199409 h 6857999"/>
                <a:gd name="connsiteX18" fmla="*/ 4121727 w 4597978"/>
                <a:gd name="connsiteY18" fmla="*/ 2346614 h 6857999"/>
                <a:gd name="connsiteX19" fmla="*/ 4225636 w 4597978"/>
                <a:gd name="connsiteY19" fmla="*/ 2493818 h 6857999"/>
                <a:gd name="connsiteX20" fmla="*/ 4260272 w 4597978"/>
                <a:gd name="connsiteY20" fmla="*/ 2606387 h 6857999"/>
                <a:gd name="connsiteX21" fmla="*/ 4286250 w 4597978"/>
                <a:gd name="connsiteY21" fmla="*/ 2770909 h 6857999"/>
                <a:gd name="connsiteX22" fmla="*/ 4294909 w 4597978"/>
                <a:gd name="connsiteY22" fmla="*/ 2866159 h 6857999"/>
                <a:gd name="connsiteX23" fmla="*/ 4346863 w 4597978"/>
                <a:gd name="connsiteY23" fmla="*/ 3134591 h 6857999"/>
                <a:gd name="connsiteX24" fmla="*/ 4445494 w 4597978"/>
                <a:gd name="connsiteY24" fmla="*/ 3696168 h 6857999"/>
                <a:gd name="connsiteX25" fmla="*/ 4443605 w 4597978"/>
                <a:gd name="connsiteY25" fmla="*/ 3696060 h 6857999"/>
                <a:gd name="connsiteX26" fmla="*/ 4520046 w 4597978"/>
                <a:gd name="connsiteY26" fmla="*/ 4069772 h 6857999"/>
                <a:gd name="connsiteX27" fmla="*/ 4528706 w 4597978"/>
                <a:gd name="connsiteY27" fmla="*/ 4216976 h 6857999"/>
                <a:gd name="connsiteX28" fmla="*/ 4589319 w 4597978"/>
                <a:gd name="connsiteY28" fmla="*/ 4390158 h 6857999"/>
                <a:gd name="connsiteX29" fmla="*/ 4597978 w 4597978"/>
                <a:gd name="connsiteY29" fmla="*/ 4762499 h 6857999"/>
                <a:gd name="connsiteX30" fmla="*/ 4589319 w 4597978"/>
                <a:gd name="connsiteY30" fmla="*/ 4797136 h 6857999"/>
                <a:gd name="connsiteX31" fmla="*/ 4597978 w 4597978"/>
                <a:gd name="connsiteY31" fmla="*/ 4901045 h 6857999"/>
                <a:gd name="connsiteX32" fmla="*/ 4589319 w 4597978"/>
                <a:gd name="connsiteY32" fmla="*/ 5082886 h 6857999"/>
                <a:gd name="connsiteX33" fmla="*/ 4580660 w 4597978"/>
                <a:gd name="connsiteY33" fmla="*/ 5264726 h 6857999"/>
                <a:gd name="connsiteX34" fmla="*/ 4546024 w 4597978"/>
                <a:gd name="connsiteY34" fmla="*/ 5403272 h 6857999"/>
                <a:gd name="connsiteX35" fmla="*/ 4191001 w 4597978"/>
                <a:gd name="connsiteY35" fmla="*/ 5507181 h 6857999"/>
                <a:gd name="connsiteX36" fmla="*/ 3861955 w 4597978"/>
                <a:gd name="connsiteY36" fmla="*/ 5420590 h 6857999"/>
                <a:gd name="connsiteX37" fmla="*/ 3818660 w 4597978"/>
                <a:gd name="connsiteY37" fmla="*/ 5567795 h 6857999"/>
                <a:gd name="connsiteX38" fmla="*/ 3896592 w 4597978"/>
                <a:gd name="connsiteY38" fmla="*/ 5706340 h 6857999"/>
                <a:gd name="connsiteX39" fmla="*/ 3931228 w 4597978"/>
                <a:gd name="connsiteY39" fmla="*/ 5870863 h 6857999"/>
                <a:gd name="connsiteX40" fmla="*/ 3957205 w 4597978"/>
                <a:gd name="connsiteY40" fmla="*/ 6087340 h 6857999"/>
                <a:gd name="connsiteX41" fmla="*/ 3965864 w 4597978"/>
                <a:gd name="connsiteY41" fmla="*/ 6199908 h 6857999"/>
                <a:gd name="connsiteX42" fmla="*/ 3957205 w 4597978"/>
                <a:gd name="connsiteY42" fmla="*/ 6390408 h 6857999"/>
                <a:gd name="connsiteX43" fmla="*/ 3957205 w 4597978"/>
                <a:gd name="connsiteY43" fmla="*/ 6589567 h 6857999"/>
                <a:gd name="connsiteX44" fmla="*/ 4000501 w 4597978"/>
                <a:gd name="connsiteY44" fmla="*/ 6849340 h 6857999"/>
                <a:gd name="connsiteX45" fmla="*/ 3922569 w 4597978"/>
                <a:gd name="connsiteY45" fmla="*/ 6849340 h 6857999"/>
                <a:gd name="connsiteX46" fmla="*/ 1004455 w 4597978"/>
                <a:gd name="connsiteY46" fmla="*/ 6857999 h 6857999"/>
                <a:gd name="connsiteX47" fmla="*/ 987137 w 4597978"/>
                <a:gd name="connsiteY47" fmla="*/ 6676158 h 6857999"/>
                <a:gd name="connsiteX48" fmla="*/ 1056409 w 4597978"/>
                <a:gd name="connsiteY48" fmla="*/ 6416386 h 6857999"/>
                <a:gd name="connsiteX49" fmla="*/ 1021773 w 4597978"/>
                <a:gd name="connsiteY49" fmla="*/ 6095999 h 6857999"/>
                <a:gd name="connsiteX50" fmla="*/ 1082387 w 4597978"/>
                <a:gd name="connsiteY50" fmla="*/ 5004954 h 6857999"/>
                <a:gd name="connsiteX51" fmla="*/ 1099705 w 4597978"/>
                <a:gd name="connsiteY51" fmla="*/ 4260272 h 6857999"/>
                <a:gd name="connsiteX52" fmla="*/ 1142553 w 4597978"/>
                <a:gd name="connsiteY52" fmla="*/ 3420467 h 6857999"/>
                <a:gd name="connsiteX53" fmla="*/ 1143000 w 4597978"/>
                <a:gd name="connsiteY53" fmla="*/ 3420338 h 6857999"/>
                <a:gd name="connsiteX54" fmla="*/ 1141918 w 4597978"/>
                <a:gd name="connsiteY54" fmla="*/ 3435491 h 6857999"/>
                <a:gd name="connsiteX55" fmla="*/ 1152240 w 4597978"/>
                <a:gd name="connsiteY55" fmla="*/ 3415378 h 6857999"/>
                <a:gd name="connsiteX56" fmla="*/ 1153825 w 4597978"/>
                <a:gd name="connsiteY56" fmla="*/ 3416012 h 6857999"/>
                <a:gd name="connsiteX57" fmla="*/ 1163492 w 4597978"/>
                <a:gd name="connsiteY57" fmla="*/ 3416730 h 6857999"/>
                <a:gd name="connsiteX58" fmla="*/ 1176904 w 4597978"/>
                <a:gd name="connsiteY58" fmla="*/ 3417633 h 6857999"/>
                <a:gd name="connsiteX59" fmla="*/ 1250329 w 4597978"/>
                <a:gd name="connsiteY59" fmla="*/ 3224246 h 6857999"/>
                <a:gd name="connsiteX60" fmla="*/ 1152240 w 4597978"/>
                <a:gd name="connsiteY60" fmla="*/ 3415378 h 6857999"/>
                <a:gd name="connsiteX61" fmla="*/ 1143000 w 4597978"/>
                <a:gd name="connsiteY61" fmla="*/ 3411681 h 6857999"/>
                <a:gd name="connsiteX62" fmla="*/ 1142553 w 4597978"/>
                <a:gd name="connsiteY62" fmla="*/ 3420467 h 6857999"/>
                <a:gd name="connsiteX63" fmla="*/ 1082387 w 4597978"/>
                <a:gd name="connsiteY63" fmla="*/ 3437657 h 6857999"/>
                <a:gd name="connsiteX64" fmla="*/ 1004455 w 4597978"/>
                <a:gd name="connsiteY64" fmla="*/ 3454975 h 6857999"/>
                <a:gd name="connsiteX65" fmla="*/ 891887 w 4597978"/>
                <a:gd name="connsiteY65" fmla="*/ 3480952 h 6857999"/>
                <a:gd name="connsiteX66" fmla="*/ 787978 w 4597978"/>
                <a:gd name="connsiteY66" fmla="*/ 3524248 h 6857999"/>
                <a:gd name="connsiteX67" fmla="*/ 640773 w 4597978"/>
                <a:gd name="connsiteY67" fmla="*/ 3541566 h 6857999"/>
                <a:gd name="connsiteX68" fmla="*/ 406977 w 4597978"/>
                <a:gd name="connsiteY68" fmla="*/ 3498270 h 6857999"/>
                <a:gd name="connsiteX69" fmla="*/ 259773 w 4597978"/>
                <a:gd name="connsiteY69" fmla="*/ 3428998 h 6857999"/>
                <a:gd name="connsiteX70" fmla="*/ 233796 w 4597978"/>
                <a:gd name="connsiteY70" fmla="*/ 3307770 h 6857999"/>
                <a:gd name="connsiteX71" fmla="*/ 164523 w 4597978"/>
                <a:gd name="connsiteY71" fmla="*/ 3203861 h 6857999"/>
                <a:gd name="connsiteX72" fmla="*/ 121227 w 4597978"/>
                <a:gd name="connsiteY72" fmla="*/ 3065316 h 6857999"/>
                <a:gd name="connsiteX73" fmla="*/ 69273 w 4597978"/>
                <a:gd name="connsiteY73" fmla="*/ 2788225 h 6857999"/>
                <a:gd name="connsiteX74" fmla="*/ 69273 w 4597978"/>
                <a:gd name="connsiteY74" fmla="*/ 2554429 h 6857999"/>
                <a:gd name="connsiteX75" fmla="*/ 103909 w 4597978"/>
                <a:gd name="connsiteY75" fmla="*/ 1974270 h 6857999"/>
                <a:gd name="connsiteX76" fmla="*/ 69273 w 4597978"/>
                <a:gd name="connsiteY76" fmla="*/ 1853043 h 6857999"/>
                <a:gd name="connsiteX77" fmla="*/ 34637 w 4597978"/>
                <a:gd name="connsiteY77" fmla="*/ 1766452 h 6857999"/>
                <a:gd name="connsiteX78" fmla="*/ 0 w 4597978"/>
                <a:gd name="connsiteY78" fmla="*/ 1619248 h 6857999"/>
                <a:gd name="connsiteX79" fmla="*/ 0 w 4597978"/>
                <a:gd name="connsiteY79" fmla="*/ 1498020 h 6857999"/>
                <a:gd name="connsiteX80" fmla="*/ 0 w 4597978"/>
                <a:gd name="connsiteY80" fmla="*/ 1394111 h 6857999"/>
                <a:gd name="connsiteX81" fmla="*/ 7576 w 4597978"/>
                <a:gd name="connsiteY81" fmla="*/ 1341080 h 6857999"/>
                <a:gd name="connsiteX82" fmla="*/ 55423 w 4597978"/>
                <a:gd name="connsiteY82" fmla="*/ 1297321 h 6857999"/>
                <a:gd name="connsiteX83" fmla="*/ 144366 w 4597978"/>
                <a:gd name="connsiteY83" fmla="*/ 1203611 h 6857999"/>
                <a:gd name="connsiteX84" fmla="*/ 173182 w 4597978"/>
                <a:gd name="connsiteY84" fmla="*/ 1203611 h 6857999"/>
                <a:gd name="connsiteX85" fmla="*/ 259773 w 4597978"/>
                <a:gd name="connsiteY85" fmla="*/ 1134338 h 6857999"/>
                <a:gd name="connsiteX86" fmla="*/ 337705 w 4597978"/>
                <a:gd name="connsiteY86" fmla="*/ 1099702 h 6857999"/>
                <a:gd name="connsiteX87" fmla="*/ 398318 w 4597978"/>
                <a:gd name="connsiteY87" fmla="*/ 1065066 h 6857999"/>
                <a:gd name="connsiteX88" fmla="*/ 467591 w 4597978"/>
                <a:gd name="connsiteY88" fmla="*/ 1065066 h 6857999"/>
                <a:gd name="connsiteX89" fmla="*/ 562841 w 4597978"/>
                <a:gd name="connsiteY89" fmla="*/ 1082384 h 6857999"/>
                <a:gd name="connsiteX90" fmla="*/ 606137 w 4597978"/>
                <a:gd name="connsiteY90" fmla="*/ 1073725 h 6857999"/>
                <a:gd name="connsiteX91" fmla="*/ 701387 w 4597978"/>
                <a:gd name="connsiteY91" fmla="*/ 1073725 h 6857999"/>
                <a:gd name="connsiteX92" fmla="*/ 796637 w 4597978"/>
                <a:gd name="connsiteY92" fmla="*/ 1160316 h 6857999"/>
                <a:gd name="connsiteX93" fmla="*/ 926523 w 4597978"/>
                <a:gd name="connsiteY93" fmla="*/ 1385452 h 6857999"/>
                <a:gd name="connsiteX94" fmla="*/ 961159 w 4597978"/>
                <a:gd name="connsiteY94" fmla="*/ 1463384 h 6857999"/>
                <a:gd name="connsiteX95" fmla="*/ 1004455 w 4597978"/>
                <a:gd name="connsiteY95" fmla="*/ 1523998 h 6857999"/>
                <a:gd name="connsiteX96" fmla="*/ 1021773 w 4597978"/>
                <a:gd name="connsiteY96" fmla="*/ 1645225 h 6857999"/>
                <a:gd name="connsiteX97" fmla="*/ 952500 w 4597978"/>
                <a:gd name="connsiteY97" fmla="*/ 1766452 h 6857999"/>
                <a:gd name="connsiteX98" fmla="*/ 848591 w 4597978"/>
                <a:gd name="connsiteY98" fmla="*/ 1887679 h 6857999"/>
                <a:gd name="connsiteX99" fmla="*/ 710046 w 4597978"/>
                <a:gd name="connsiteY99" fmla="*/ 1956952 h 6857999"/>
                <a:gd name="connsiteX100" fmla="*/ 718705 w 4597978"/>
                <a:gd name="connsiteY100" fmla="*/ 2000248 h 6857999"/>
                <a:gd name="connsiteX101" fmla="*/ 744682 w 4597978"/>
                <a:gd name="connsiteY101" fmla="*/ 2242702 h 6857999"/>
                <a:gd name="connsiteX102" fmla="*/ 848591 w 4597978"/>
                <a:gd name="connsiteY102" fmla="*/ 2277339 h 6857999"/>
                <a:gd name="connsiteX103" fmla="*/ 935182 w 4597978"/>
                <a:gd name="connsiteY103" fmla="*/ 2208066 h 6857999"/>
                <a:gd name="connsiteX104" fmla="*/ 1039091 w 4597978"/>
                <a:gd name="connsiteY104" fmla="*/ 2199407 h 6857999"/>
                <a:gd name="connsiteX105" fmla="*/ 1039091 w 4597978"/>
                <a:gd name="connsiteY105" fmla="*/ 2147452 h 6857999"/>
                <a:gd name="connsiteX106" fmla="*/ 1091046 w 4597978"/>
                <a:gd name="connsiteY106" fmla="*/ 2095498 h 6857999"/>
                <a:gd name="connsiteX107" fmla="*/ 1186296 w 4597978"/>
                <a:gd name="connsiteY107" fmla="*/ 2069520 h 6857999"/>
                <a:gd name="connsiteX108" fmla="*/ 1246909 w 4597978"/>
                <a:gd name="connsiteY108" fmla="*/ 1948293 h 6857999"/>
                <a:gd name="connsiteX109" fmla="*/ 1342159 w 4597978"/>
                <a:gd name="connsiteY109" fmla="*/ 1818407 h 6857999"/>
                <a:gd name="connsiteX110" fmla="*/ 1498023 w 4597978"/>
                <a:gd name="connsiteY110" fmla="*/ 1697179 h 6857999"/>
                <a:gd name="connsiteX111" fmla="*/ 1420091 w 4597978"/>
                <a:gd name="connsiteY111" fmla="*/ 1653884 h 6857999"/>
                <a:gd name="connsiteX112" fmla="*/ 1238250 w 4597978"/>
                <a:gd name="connsiteY112" fmla="*/ 1402770 h 6857999"/>
                <a:gd name="connsiteX113" fmla="*/ 1160318 w 4597978"/>
                <a:gd name="connsiteY113" fmla="*/ 1177634 h 6857999"/>
                <a:gd name="connsiteX114" fmla="*/ 1082387 w 4597978"/>
                <a:gd name="connsiteY114" fmla="*/ 822611 h 6857999"/>
                <a:gd name="connsiteX115" fmla="*/ 1047750 w 4597978"/>
                <a:gd name="connsiteY115" fmla="*/ 770657 h 6857999"/>
                <a:gd name="connsiteX116" fmla="*/ 909205 w 4597978"/>
                <a:gd name="connsiteY116" fmla="*/ 675407 h 6857999"/>
                <a:gd name="connsiteX117" fmla="*/ 883228 w 4597978"/>
                <a:gd name="connsiteY117" fmla="*/ 632111 h 6857999"/>
                <a:gd name="connsiteX118" fmla="*/ 1030432 w 4597978"/>
                <a:gd name="connsiteY118" fmla="*/ 277088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4597978" h="6857999">
                  <a:moveTo>
                    <a:pt x="1027259" y="0"/>
                  </a:moveTo>
                  <a:lnTo>
                    <a:pt x="2918113" y="0"/>
                  </a:lnTo>
                  <a:lnTo>
                    <a:pt x="2918113" y="103909"/>
                  </a:lnTo>
                  <a:lnTo>
                    <a:pt x="2944090" y="207818"/>
                  </a:lnTo>
                  <a:lnTo>
                    <a:pt x="2978727" y="277091"/>
                  </a:lnTo>
                  <a:lnTo>
                    <a:pt x="2991114" y="471158"/>
                  </a:lnTo>
                  <a:lnTo>
                    <a:pt x="3000374" y="477332"/>
                  </a:lnTo>
                  <a:lnTo>
                    <a:pt x="2991316" y="474318"/>
                  </a:lnTo>
                  <a:lnTo>
                    <a:pt x="2991715" y="480580"/>
                  </a:lnTo>
                  <a:lnTo>
                    <a:pt x="2988592" y="479804"/>
                  </a:lnTo>
                  <a:lnTo>
                    <a:pt x="2944090" y="675409"/>
                  </a:lnTo>
                  <a:lnTo>
                    <a:pt x="2935431" y="848591"/>
                  </a:lnTo>
                  <a:lnTo>
                    <a:pt x="2996045" y="1065068"/>
                  </a:lnTo>
                  <a:lnTo>
                    <a:pt x="3065317" y="1324841"/>
                  </a:lnTo>
                  <a:lnTo>
                    <a:pt x="3299113" y="1515341"/>
                  </a:lnTo>
                  <a:lnTo>
                    <a:pt x="3628158" y="1775114"/>
                  </a:lnTo>
                  <a:lnTo>
                    <a:pt x="3844636" y="1982932"/>
                  </a:lnTo>
                  <a:lnTo>
                    <a:pt x="4017818" y="2199409"/>
                  </a:lnTo>
                  <a:lnTo>
                    <a:pt x="4121727" y="2346614"/>
                  </a:lnTo>
                  <a:lnTo>
                    <a:pt x="4225636" y="2493818"/>
                  </a:lnTo>
                  <a:lnTo>
                    <a:pt x="4260272" y="2606387"/>
                  </a:lnTo>
                  <a:lnTo>
                    <a:pt x="4286250" y="2770909"/>
                  </a:lnTo>
                  <a:lnTo>
                    <a:pt x="4294909" y="2866159"/>
                  </a:lnTo>
                  <a:lnTo>
                    <a:pt x="4346863" y="3134591"/>
                  </a:lnTo>
                  <a:lnTo>
                    <a:pt x="4445494" y="3696168"/>
                  </a:lnTo>
                  <a:lnTo>
                    <a:pt x="4443605" y="3696060"/>
                  </a:lnTo>
                  <a:lnTo>
                    <a:pt x="4520046" y="4069772"/>
                  </a:lnTo>
                  <a:lnTo>
                    <a:pt x="4528706" y="4216976"/>
                  </a:lnTo>
                  <a:lnTo>
                    <a:pt x="4589319" y="4390158"/>
                  </a:lnTo>
                  <a:lnTo>
                    <a:pt x="4597978" y="4762499"/>
                  </a:lnTo>
                  <a:lnTo>
                    <a:pt x="4589319" y="4797136"/>
                  </a:lnTo>
                  <a:lnTo>
                    <a:pt x="4597978" y="4901045"/>
                  </a:lnTo>
                  <a:lnTo>
                    <a:pt x="4589319" y="5082886"/>
                  </a:lnTo>
                  <a:lnTo>
                    <a:pt x="4580660" y="5264726"/>
                  </a:lnTo>
                  <a:lnTo>
                    <a:pt x="4546024" y="5403272"/>
                  </a:lnTo>
                  <a:lnTo>
                    <a:pt x="4191001" y="5507181"/>
                  </a:lnTo>
                  <a:lnTo>
                    <a:pt x="3861955" y="5420590"/>
                  </a:lnTo>
                  <a:lnTo>
                    <a:pt x="3818660" y="5567795"/>
                  </a:lnTo>
                  <a:lnTo>
                    <a:pt x="3896592" y="5706340"/>
                  </a:lnTo>
                  <a:lnTo>
                    <a:pt x="3931228" y="5870863"/>
                  </a:lnTo>
                  <a:lnTo>
                    <a:pt x="3957205" y="6087340"/>
                  </a:lnTo>
                  <a:lnTo>
                    <a:pt x="3965864" y="6199908"/>
                  </a:lnTo>
                  <a:lnTo>
                    <a:pt x="3957205" y="6390408"/>
                  </a:lnTo>
                  <a:lnTo>
                    <a:pt x="3957205" y="6589567"/>
                  </a:lnTo>
                  <a:lnTo>
                    <a:pt x="4000501" y="6849340"/>
                  </a:lnTo>
                  <a:lnTo>
                    <a:pt x="3922569" y="6849340"/>
                  </a:lnTo>
                  <a:lnTo>
                    <a:pt x="1004455" y="6857999"/>
                  </a:lnTo>
                  <a:lnTo>
                    <a:pt x="987137" y="6676158"/>
                  </a:lnTo>
                  <a:lnTo>
                    <a:pt x="1056409" y="6416386"/>
                  </a:lnTo>
                  <a:lnTo>
                    <a:pt x="1021773" y="6095999"/>
                  </a:lnTo>
                  <a:lnTo>
                    <a:pt x="1082387" y="5004954"/>
                  </a:lnTo>
                  <a:lnTo>
                    <a:pt x="1099705" y="4260272"/>
                  </a:lnTo>
                  <a:lnTo>
                    <a:pt x="1142553" y="3420467"/>
                  </a:lnTo>
                  <a:lnTo>
                    <a:pt x="1143000" y="3420338"/>
                  </a:lnTo>
                  <a:lnTo>
                    <a:pt x="1141918" y="3435491"/>
                  </a:lnTo>
                  <a:lnTo>
                    <a:pt x="1152240" y="3415378"/>
                  </a:lnTo>
                  <a:lnTo>
                    <a:pt x="1153825" y="3416012"/>
                  </a:lnTo>
                  <a:cubicBezTo>
                    <a:pt x="1153924" y="3416054"/>
                    <a:pt x="1157212" y="3416297"/>
                    <a:pt x="1163492" y="3416730"/>
                  </a:cubicBezTo>
                  <a:lnTo>
                    <a:pt x="1176904" y="3417633"/>
                  </a:lnTo>
                  <a:lnTo>
                    <a:pt x="1250329" y="3224246"/>
                  </a:lnTo>
                  <a:lnTo>
                    <a:pt x="1152240" y="3415378"/>
                  </a:lnTo>
                  <a:lnTo>
                    <a:pt x="1143000" y="3411681"/>
                  </a:lnTo>
                  <a:lnTo>
                    <a:pt x="1142553" y="3420467"/>
                  </a:lnTo>
                  <a:lnTo>
                    <a:pt x="1082387" y="3437657"/>
                  </a:lnTo>
                  <a:lnTo>
                    <a:pt x="1004455" y="3454975"/>
                  </a:lnTo>
                  <a:lnTo>
                    <a:pt x="891887" y="3480952"/>
                  </a:lnTo>
                  <a:lnTo>
                    <a:pt x="787978" y="3524248"/>
                  </a:lnTo>
                  <a:lnTo>
                    <a:pt x="640773" y="3541566"/>
                  </a:lnTo>
                  <a:lnTo>
                    <a:pt x="406977" y="3498270"/>
                  </a:lnTo>
                  <a:lnTo>
                    <a:pt x="259773" y="3428998"/>
                  </a:lnTo>
                  <a:lnTo>
                    <a:pt x="233796" y="3307770"/>
                  </a:lnTo>
                  <a:lnTo>
                    <a:pt x="164523" y="3203861"/>
                  </a:lnTo>
                  <a:lnTo>
                    <a:pt x="121227" y="3065316"/>
                  </a:lnTo>
                  <a:lnTo>
                    <a:pt x="69273" y="2788225"/>
                  </a:lnTo>
                  <a:lnTo>
                    <a:pt x="69273" y="2554429"/>
                  </a:lnTo>
                  <a:lnTo>
                    <a:pt x="103909" y="1974270"/>
                  </a:lnTo>
                  <a:lnTo>
                    <a:pt x="69273" y="1853043"/>
                  </a:lnTo>
                  <a:lnTo>
                    <a:pt x="34637" y="1766452"/>
                  </a:lnTo>
                  <a:lnTo>
                    <a:pt x="0" y="1619248"/>
                  </a:lnTo>
                  <a:lnTo>
                    <a:pt x="0" y="1498020"/>
                  </a:lnTo>
                  <a:lnTo>
                    <a:pt x="0" y="1394111"/>
                  </a:lnTo>
                  <a:lnTo>
                    <a:pt x="7576" y="1341080"/>
                  </a:lnTo>
                  <a:lnTo>
                    <a:pt x="55423" y="1297321"/>
                  </a:lnTo>
                  <a:lnTo>
                    <a:pt x="144366" y="1203611"/>
                  </a:lnTo>
                  <a:lnTo>
                    <a:pt x="173182" y="1203611"/>
                  </a:lnTo>
                  <a:lnTo>
                    <a:pt x="259773" y="1134338"/>
                  </a:lnTo>
                  <a:lnTo>
                    <a:pt x="337705" y="1099702"/>
                  </a:lnTo>
                  <a:lnTo>
                    <a:pt x="398318" y="1065066"/>
                  </a:lnTo>
                  <a:lnTo>
                    <a:pt x="467591" y="1065066"/>
                  </a:lnTo>
                  <a:lnTo>
                    <a:pt x="562841" y="1082384"/>
                  </a:lnTo>
                  <a:lnTo>
                    <a:pt x="606137" y="1073725"/>
                  </a:lnTo>
                  <a:lnTo>
                    <a:pt x="701387" y="1073725"/>
                  </a:lnTo>
                  <a:lnTo>
                    <a:pt x="796637" y="1160316"/>
                  </a:lnTo>
                  <a:lnTo>
                    <a:pt x="926523" y="1385452"/>
                  </a:lnTo>
                  <a:lnTo>
                    <a:pt x="961159" y="1463384"/>
                  </a:lnTo>
                  <a:lnTo>
                    <a:pt x="1004455" y="1523998"/>
                  </a:lnTo>
                  <a:lnTo>
                    <a:pt x="1021773" y="1645225"/>
                  </a:lnTo>
                  <a:lnTo>
                    <a:pt x="952500" y="1766452"/>
                  </a:lnTo>
                  <a:lnTo>
                    <a:pt x="848591" y="1887679"/>
                  </a:lnTo>
                  <a:lnTo>
                    <a:pt x="710046" y="1956952"/>
                  </a:lnTo>
                  <a:lnTo>
                    <a:pt x="718705" y="2000248"/>
                  </a:lnTo>
                  <a:lnTo>
                    <a:pt x="744682" y="2242702"/>
                  </a:lnTo>
                  <a:lnTo>
                    <a:pt x="848591" y="2277339"/>
                  </a:lnTo>
                  <a:lnTo>
                    <a:pt x="935182" y="2208066"/>
                  </a:lnTo>
                  <a:lnTo>
                    <a:pt x="1039091" y="2199407"/>
                  </a:lnTo>
                  <a:lnTo>
                    <a:pt x="1039091" y="2147452"/>
                  </a:lnTo>
                  <a:lnTo>
                    <a:pt x="1091046" y="2095498"/>
                  </a:lnTo>
                  <a:lnTo>
                    <a:pt x="1186296" y="2069520"/>
                  </a:lnTo>
                  <a:lnTo>
                    <a:pt x="1246909" y="1948293"/>
                  </a:lnTo>
                  <a:lnTo>
                    <a:pt x="1342159" y="1818407"/>
                  </a:lnTo>
                  <a:lnTo>
                    <a:pt x="1498023" y="1697179"/>
                  </a:lnTo>
                  <a:lnTo>
                    <a:pt x="1420091" y="1653884"/>
                  </a:lnTo>
                  <a:lnTo>
                    <a:pt x="1238250" y="1402770"/>
                  </a:lnTo>
                  <a:lnTo>
                    <a:pt x="1160318" y="1177634"/>
                  </a:lnTo>
                  <a:lnTo>
                    <a:pt x="1082387" y="822611"/>
                  </a:lnTo>
                  <a:lnTo>
                    <a:pt x="1047750" y="770657"/>
                  </a:lnTo>
                  <a:lnTo>
                    <a:pt x="909205" y="675407"/>
                  </a:lnTo>
                  <a:lnTo>
                    <a:pt x="883228" y="632111"/>
                  </a:lnTo>
                  <a:lnTo>
                    <a:pt x="1030432" y="277088"/>
                  </a:lnTo>
                  <a:close/>
                </a:path>
              </a:pathLst>
            </a:custGeom>
            <a:solidFill>
              <a:srgbClr val="E6E7EC"/>
            </a:solidFill>
            <a:ln>
              <a:solidFill>
                <a:srgbClr val="E6E7EC"/>
              </a:solidFill>
            </a:ln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391" r="100000">
                          <a14:backgroundMark x1="11849" y1="55911" x2="23698" y2="90756"/>
                          <a14:backgroundMark x1="22656" y1="57156" x2="13672" y2="84267"/>
                          <a14:backgroundMark x1="75391" y1="9067" x2="95313" y2="25600"/>
                          <a14:backgroundMark x1="64844" y1="13956" x2="66406" y2="18667"/>
                          <a14:backgroundMark x1="2865" y1="29422" x2="4427" y2="49511"/>
                          <a14:backgroundMark x1="23698" y1="52711" x2="25521" y2="72622"/>
                          <a14:backgroundMark x1="91797" y1="34667" x2="97135" y2="53333"/>
                          <a14:backgroundMark x1="93359" y1="81689" x2="89323" y2="94222"/>
                          <a14:backgroundMark x1="83464" y1="81067" x2="91536" y2="954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682" t="38889" r="24414" b="29583"/>
            <a:stretch/>
          </p:blipFill>
          <p:spPr>
            <a:xfrm>
              <a:off x="1357052" y="3113893"/>
              <a:ext cx="838200" cy="2162176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391" r="100000">
                          <a14:backgroundMark x1="11849" y1="55911" x2="23698" y2="90756"/>
                          <a14:backgroundMark x1="22656" y1="57156" x2="13672" y2="84267"/>
                          <a14:backgroundMark x1="75391" y1="9067" x2="95313" y2="25600"/>
                          <a14:backgroundMark x1="64844" y1="13956" x2="66406" y2="18667"/>
                          <a14:backgroundMark x1="2865" y1="29422" x2="4427" y2="49511"/>
                          <a14:backgroundMark x1="23698" y1="52711" x2="25521" y2="72622"/>
                          <a14:backgroundMark x1="91797" y1="34667" x2="97135" y2="53333"/>
                          <a14:backgroundMark x1="93359" y1="81689" x2="89323" y2="94222"/>
                          <a14:backgroundMark x1="83464" y1="81067" x2="91536" y2="954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309" b="54930"/>
            <a:stretch/>
          </p:blipFill>
          <p:spPr>
            <a:xfrm>
              <a:off x="-1340202" y="462771"/>
              <a:ext cx="1109134" cy="3090902"/>
            </a:xfrm>
            <a:prstGeom prst="rect">
              <a:avLst/>
            </a:prstGeom>
          </p:spPr>
        </p:pic>
        <p:sp>
          <p:nvSpPr>
            <p:cNvPr id="40" name="任意多边形 39"/>
            <p:cNvSpPr/>
            <p:nvPr/>
          </p:nvSpPr>
          <p:spPr>
            <a:xfrm>
              <a:off x="-1347561" y="1577197"/>
              <a:ext cx="357188" cy="1347788"/>
            </a:xfrm>
            <a:custGeom>
              <a:avLst/>
              <a:gdLst>
                <a:gd name="connsiteX0" fmla="*/ 357188 w 357188"/>
                <a:gd name="connsiteY0" fmla="*/ 0 h 1347788"/>
                <a:gd name="connsiteX1" fmla="*/ 228600 w 357188"/>
                <a:gd name="connsiteY1" fmla="*/ 90488 h 1347788"/>
                <a:gd name="connsiteX2" fmla="*/ 152400 w 357188"/>
                <a:gd name="connsiteY2" fmla="*/ 157163 h 1347788"/>
                <a:gd name="connsiteX3" fmla="*/ 95250 w 357188"/>
                <a:gd name="connsiteY3" fmla="*/ 219075 h 1347788"/>
                <a:gd name="connsiteX4" fmla="*/ 0 w 357188"/>
                <a:gd name="connsiteY4" fmla="*/ 338138 h 1347788"/>
                <a:gd name="connsiteX5" fmla="*/ 4763 w 357188"/>
                <a:gd name="connsiteY5" fmla="*/ 481013 h 1347788"/>
                <a:gd name="connsiteX6" fmla="*/ 52388 w 357188"/>
                <a:gd name="connsiteY6" fmla="*/ 628650 h 1347788"/>
                <a:gd name="connsiteX7" fmla="*/ 133350 w 357188"/>
                <a:gd name="connsiteY7" fmla="*/ 762000 h 1347788"/>
                <a:gd name="connsiteX8" fmla="*/ 152400 w 357188"/>
                <a:gd name="connsiteY8" fmla="*/ 914400 h 1347788"/>
                <a:gd name="connsiteX9" fmla="*/ 157163 w 357188"/>
                <a:gd name="connsiteY9" fmla="*/ 1319213 h 1347788"/>
                <a:gd name="connsiteX10" fmla="*/ 200025 w 357188"/>
                <a:gd name="connsiteY10" fmla="*/ 1347788 h 1347788"/>
                <a:gd name="connsiteX11" fmla="*/ 204788 w 357188"/>
                <a:gd name="connsiteY11" fmla="*/ 1252538 h 1347788"/>
                <a:gd name="connsiteX12" fmla="*/ 219075 w 357188"/>
                <a:gd name="connsiteY12" fmla="*/ 990600 h 1347788"/>
                <a:gd name="connsiteX13" fmla="*/ 209550 w 357188"/>
                <a:gd name="connsiteY13" fmla="*/ 719138 h 1347788"/>
                <a:gd name="connsiteX14" fmla="*/ 133350 w 357188"/>
                <a:gd name="connsiteY14" fmla="*/ 600075 h 1347788"/>
                <a:gd name="connsiteX15" fmla="*/ 104775 w 357188"/>
                <a:gd name="connsiteY15" fmla="*/ 523875 h 1347788"/>
                <a:gd name="connsiteX16" fmla="*/ 90488 w 357188"/>
                <a:gd name="connsiteY16" fmla="*/ 371475 h 1347788"/>
                <a:gd name="connsiteX17" fmla="*/ 100013 w 357188"/>
                <a:gd name="connsiteY17" fmla="*/ 328613 h 1347788"/>
                <a:gd name="connsiteX18" fmla="*/ 142875 w 357188"/>
                <a:gd name="connsiteY18" fmla="*/ 271463 h 1347788"/>
                <a:gd name="connsiteX19" fmla="*/ 185738 w 357188"/>
                <a:gd name="connsiteY19" fmla="*/ 252413 h 1347788"/>
                <a:gd name="connsiteX20" fmla="*/ 214313 w 357188"/>
                <a:gd name="connsiteY20" fmla="*/ 242888 h 1347788"/>
                <a:gd name="connsiteX21" fmla="*/ 242888 w 357188"/>
                <a:gd name="connsiteY21" fmla="*/ 152400 h 1347788"/>
                <a:gd name="connsiteX22" fmla="*/ 357188 w 357188"/>
                <a:gd name="connsiteY22" fmla="*/ 0 h 134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7188" h="1347788">
                  <a:moveTo>
                    <a:pt x="357188" y="0"/>
                  </a:moveTo>
                  <a:lnTo>
                    <a:pt x="228600" y="90488"/>
                  </a:lnTo>
                  <a:lnTo>
                    <a:pt x="152400" y="157163"/>
                  </a:lnTo>
                  <a:lnTo>
                    <a:pt x="95250" y="219075"/>
                  </a:lnTo>
                  <a:lnTo>
                    <a:pt x="0" y="338138"/>
                  </a:lnTo>
                  <a:lnTo>
                    <a:pt x="4763" y="481013"/>
                  </a:lnTo>
                  <a:lnTo>
                    <a:pt x="52388" y="628650"/>
                  </a:lnTo>
                  <a:lnTo>
                    <a:pt x="133350" y="762000"/>
                  </a:lnTo>
                  <a:lnTo>
                    <a:pt x="152400" y="914400"/>
                  </a:lnTo>
                  <a:cubicBezTo>
                    <a:pt x="153988" y="1049338"/>
                    <a:pt x="155575" y="1184275"/>
                    <a:pt x="157163" y="1319213"/>
                  </a:cubicBezTo>
                  <a:lnTo>
                    <a:pt x="200025" y="1347788"/>
                  </a:lnTo>
                  <a:lnTo>
                    <a:pt x="204788" y="1252538"/>
                  </a:lnTo>
                  <a:lnTo>
                    <a:pt x="219075" y="990600"/>
                  </a:lnTo>
                  <a:lnTo>
                    <a:pt x="209550" y="719138"/>
                  </a:lnTo>
                  <a:lnTo>
                    <a:pt x="133350" y="600075"/>
                  </a:lnTo>
                  <a:lnTo>
                    <a:pt x="104775" y="523875"/>
                  </a:lnTo>
                  <a:lnTo>
                    <a:pt x="90488" y="371475"/>
                  </a:lnTo>
                  <a:lnTo>
                    <a:pt x="100013" y="328613"/>
                  </a:lnTo>
                  <a:lnTo>
                    <a:pt x="142875" y="271463"/>
                  </a:lnTo>
                  <a:lnTo>
                    <a:pt x="185738" y="252413"/>
                  </a:lnTo>
                  <a:lnTo>
                    <a:pt x="214313" y="242888"/>
                  </a:lnTo>
                  <a:lnTo>
                    <a:pt x="242888" y="152400"/>
                  </a:lnTo>
                  <a:lnTo>
                    <a:pt x="357188" y="0"/>
                  </a:lnTo>
                  <a:close/>
                </a:path>
              </a:pathLst>
            </a:custGeom>
            <a:solidFill>
              <a:srgbClr val="E6E7EC"/>
            </a:solidFill>
            <a:ln>
              <a:solidFill>
                <a:srgbClr val="E6E7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7963637" y="5049389"/>
            <a:ext cx="7326929" cy="3039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9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为何</a:t>
            </a:r>
            <a:endParaRPr lang="en-US" altLang="zh-CN" sz="9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>
              <a:lnSpc>
                <a:spcPct val="114000"/>
              </a:lnSpc>
            </a:pPr>
            <a:r>
              <a:rPr lang="zh-CN" altLang="en-U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王兴总是第一个？</a:t>
            </a:r>
            <a:endParaRPr lang="en-US" altLang="zh-CN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3773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2785911" y="1771275"/>
            <a:ext cx="10642605" cy="1015663"/>
            <a:chOff x="2831152" y="1225398"/>
            <a:chExt cx="10642605" cy="1015663"/>
          </a:xfrm>
        </p:grpSpPr>
        <p:sp>
          <p:nvSpPr>
            <p:cNvPr id="26" name="矩形 25"/>
            <p:cNvSpPr/>
            <p:nvPr/>
          </p:nvSpPr>
          <p:spPr>
            <a:xfrm>
              <a:off x="4592801" y="1225398"/>
              <a:ext cx="7051556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60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互联网创业“兴”法</a:t>
              </a:r>
              <a:endParaRPr lang="en-US" altLang="zh-CN" sz="60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2831152" y="1715439"/>
              <a:ext cx="1643888" cy="17790"/>
              <a:chOff x="2598396" y="1662686"/>
              <a:chExt cx="1643888" cy="17790"/>
            </a:xfrm>
          </p:grpSpPr>
          <p:cxnSp>
            <p:nvCxnSpPr>
              <p:cNvPr id="40" name="直接连接符 39"/>
              <p:cNvCxnSpPr/>
              <p:nvPr/>
            </p:nvCxnSpPr>
            <p:spPr>
              <a:xfrm>
                <a:off x="2598396" y="1662686"/>
                <a:ext cx="1643888" cy="0"/>
              </a:xfrm>
              <a:prstGeom prst="line">
                <a:avLst/>
              </a:prstGeom>
              <a:ln w="254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>
                <a:off x="2598396" y="1680476"/>
                <a:ext cx="1643888" cy="0"/>
              </a:xfrm>
              <a:prstGeom prst="line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组合 42"/>
            <p:cNvGrpSpPr/>
            <p:nvPr/>
          </p:nvGrpSpPr>
          <p:grpSpPr>
            <a:xfrm>
              <a:off x="11829869" y="1715439"/>
              <a:ext cx="1643888" cy="17790"/>
              <a:chOff x="2598396" y="1662686"/>
              <a:chExt cx="1643888" cy="17790"/>
            </a:xfrm>
          </p:grpSpPr>
          <p:cxnSp>
            <p:nvCxnSpPr>
              <p:cNvPr id="44" name="直接连接符 43"/>
              <p:cNvCxnSpPr/>
              <p:nvPr/>
            </p:nvCxnSpPr>
            <p:spPr>
              <a:xfrm>
                <a:off x="2598396" y="1662686"/>
                <a:ext cx="1643888" cy="0"/>
              </a:xfrm>
              <a:prstGeom prst="line">
                <a:avLst/>
              </a:prstGeom>
              <a:ln w="254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>
                <a:off x="2598396" y="1680476"/>
                <a:ext cx="1643888" cy="0"/>
              </a:xfrm>
              <a:prstGeom prst="line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组合 24"/>
          <p:cNvGrpSpPr/>
          <p:nvPr/>
        </p:nvGrpSpPr>
        <p:grpSpPr>
          <a:xfrm>
            <a:off x="765677" y="3762776"/>
            <a:ext cx="14705803" cy="3407698"/>
            <a:chOff x="791934" y="3422533"/>
            <a:chExt cx="14705803" cy="3407698"/>
          </a:xfrm>
        </p:grpSpPr>
        <p:grpSp>
          <p:nvGrpSpPr>
            <p:cNvPr id="95" name="组合 94"/>
            <p:cNvGrpSpPr/>
            <p:nvPr/>
          </p:nvGrpSpPr>
          <p:grpSpPr>
            <a:xfrm>
              <a:off x="791934" y="3422533"/>
              <a:ext cx="14705803" cy="3407698"/>
              <a:chOff x="791934" y="3422533"/>
              <a:chExt cx="14705803" cy="3407698"/>
            </a:xfrm>
          </p:grpSpPr>
          <p:grpSp>
            <p:nvGrpSpPr>
              <p:cNvPr id="64" name="组合 63"/>
              <p:cNvGrpSpPr/>
              <p:nvPr/>
            </p:nvGrpSpPr>
            <p:grpSpPr>
              <a:xfrm>
                <a:off x="791934" y="3422533"/>
                <a:ext cx="2972462" cy="3407698"/>
                <a:chOff x="1084731" y="3422533"/>
                <a:chExt cx="2972462" cy="3407698"/>
              </a:xfrm>
            </p:grpSpPr>
            <p:grpSp>
              <p:nvGrpSpPr>
                <p:cNvPr id="53" name="组合 52"/>
                <p:cNvGrpSpPr/>
                <p:nvPr/>
              </p:nvGrpSpPr>
              <p:grpSpPr>
                <a:xfrm>
                  <a:off x="1084731" y="3422533"/>
                  <a:ext cx="2972462" cy="3407698"/>
                  <a:chOff x="1084731" y="3422533"/>
                  <a:chExt cx="2972462" cy="3407698"/>
                </a:xfrm>
              </p:grpSpPr>
              <p:grpSp>
                <p:nvGrpSpPr>
                  <p:cNvPr id="51" name="组合 50"/>
                  <p:cNvGrpSpPr/>
                  <p:nvPr/>
                </p:nvGrpSpPr>
                <p:grpSpPr>
                  <a:xfrm>
                    <a:off x="1084731" y="3422533"/>
                    <a:ext cx="2972462" cy="3407698"/>
                    <a:chOff x="1084731" y="3422533"/>
                    <a:chExt cx="2972462" cy="3407698"/>
                  </a:xfrm>
                </p:grpSpPr>
                <p:sp>
                  <p:nvSpPr>
                    <p:cNvPr id="50" name="任意多边形 49"/>
                    <p:cNvSpPr/>
                    <p:nvPr/>
                  </p:nvSpPr>
                  <p:spPr>
                    <a:xfrm>
                      <a:off x="1084731" y="3990029"/>
                      <a:ext cx="2972462" cy="2840202"/>
                    </a:xfrm>
                    <a:custGeom>
                      <a:avLst/>
                      <a:gdLst>
                        <a:gd name="connsiteX0" fmla="*/ 2096841 w 2972462"/>
                        <a:gd name="connsiteY0" fmla="*/ 0 h 2840202"/>
                        <a:gd name="connsiteX1" fmla="*/ 2194657 w 2972462"/>
                        <a:gd name="connsiteY1" fmla="*/ 47120 h 2840202"/>
                        <a:gd name="connsiteX2" fmla="*/ 2972462 w 2972462"/>
                        <a:gd name="connsiteY2" fmla="*/ 1353971 h 2840202"/>
                        <a:gd name="connsiteX3" fmla="*/ 1486231 w 2972462"/>
                        <a:gd name="connsiteY3" fmla="*/ 2840202 h 2840202"/>
                        <a:gd name="connsiteX4" fmla="*/ 0 w 2972462"/>
                        <a:gd name="connsiteY4" fmla="*/ 1353971 h 2840202"/>
                        <a:gd name="connsiteX5" fmla="*/ 777805 w 2972462"/>
                        <a:gd name="connsiteY5" fmla="*/ 47120 h 2840202"/>
                        <a:gd name="connsiteX6" fmla="*/ 875619 w 2972462"/>
                        <a:gd name="connsiteY6" fmla="*/ 1 h 2840202"/>
                        <a:gd name="connsiteX7" fmla="*/ 1486230 w 2972462"/>
                        <a:gd name="connsiteY7" fmla="*/ 1052778 h 28402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972462" h="2840202">
                          <a:moveTo>
                            <a:pt x="2096841" y="0"/>
                          </a:moveTo>
                          <a:lnTo>
                            <a:pt x="2194657" y="47120"/>
                          </a:lnTo>
                          <a:cubicBezTo>
                            <a:pt x="2657953" y="298798"/>
                            <a:pt x="2972462" y="789655"/>
                            <a:pt x="2972462" y="1353971"/>
                          </a:cubicBezTo>
                          <a:cubicBezTo>
                            <a:pt x="2972462" y="2174794"/>
                            <a:pt x="2307054" y="2840202"/>
                            <a:pt x="1486231" y="2840202"/>
                          </a:cubicBezTo>
                          <a:cubicBezTo>
                            <a:pt x="665408" y="2840202"/>
                            <a:pt x="0" y="2174794"/>
                            <a:pt x="0" y="1353971"/>
                          </a:cubicBezTo>
                          <a:cubicBezTo>
                            <a:pt x="0" y="789655"/>
                            <a:pt x="314509" y="298798"/>
                            <a:pt x="777805" y="47120"/>
                          </a:cubicBezTo>
                          <a:lnTo>
                            <a:pt x="875619" y="1"/>
                          </a:lnTo>
                          <a:lnTo>
                            <a:pt x="1486230" y="1052778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" name="椭圆 48"/>
                    <p:cNvSpPr/>
                    <p:nvPr/>
                  </p:nvSpPr>
                  <p:spPr>
                    <a:xfrm>
                      <a:off x="1898192" y="3422533"/>
                      <a:ext cx="1345540" cy="1822111"/>
                    </a:xfrm>
                    <a:prstGeom prst="ellipse">
                      <a:avLst/>
                    </a:prstGeom>
                    <a:solidFill>
                      <a:srgbClr val="262626"/>
                    </a:solidFill>
                    <a:ln w="254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dirty="0"/>
                    </a:p>
                  </p:txBody>
                </p:sp>
              </p:grpSp>
              <p:sp>
                <p:nvSpPr>
                  <p:cNvPr id="27" name="椭圆 26"/>
                  <p:cNvSpPr/>
                  <p:nvPr/>
                </p:nvSpPr>
                <p:spPr>
                  <a:xfrm>
                    <a:off x="1412933" y="4192939"/>
                    <a:ext cx="2316059" cy="2316059"/>
                  </a:xfrm>
                  <a:prstGeom prst="ellipse">
                    <a:avLst/>
                  </a:prstGeom>
                  <a:solidFill>
                    <a:srgbClr val="FFEF03"/>
                  </a:solidFill>
                  <a:ln w="508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52" name="文本框 51"/>
                <p:cNvSpPr txBox="1"/>
                <p:nvPr/>
              </p:nvSpPr>
              <p:spPr>
                <a:xfrm>
                  <a:off x="2242310" y="3445153"/>
                  <a:ext cx="657305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4000" dirty="0" smtClean="0">
                      <a:solidFill>
                        <a:schemeClr val="bg1"/>
                      </a:solidFill>
                      <a:latin typeface="Impact" panose="020B0806030902050204" pitchFamily="34" charset="0"/>
                    </a:rPr>
                    <a:t>01</a:t>
                  </a:r>
                  <a:endParaRPr lang="zh-CN" altLang="en-US" sz="4000" dirty="0">
                    <a:solidFill>
                      <a:schemeClr val="bg1"/>
                    </a:solidFill>
                    <a:latin typeface="Impact" panose="020B0806030902050204" pitchFamily="34" charset="0"/>
                  </a:endParaRPr>
                </a:p>
              </p:txBody>
            </p:sp>
          </p:grpSp>
          <p:grpSp>
            <p:nvGrpSpPr>
              <p:cNvPr id="65" name="组合 64"/>
              <p:cNvGrpSpPr/>
              <p:nvPr/>
            </p:nvGrpSpPr>
            <p:grpSpPr>
              <a:xfrm>
                <a:off x="4703048" y="3422533"/>
                <a:ext cx="2972462" cy="3407698"/>
                <a:chOff x="1084731" y="3422533"/>
                <a:chExt cx="2972462" cy="3407698"/>
              </a:xfrm>
            </p:grpSpPr>
            <p:grpSp>
              <p:nvGrpSpPr>
                <p:cNvPr id="66" name="组合 65"/>
                <p:cNvGrpSpPr/>
                <p:nvPr/>
              </p:nvGrpSpPr>
              <p:grpSpPr>
                <a:xfrm>
                  <a:off x="1084731" y="3422533"/>
                  <a:ext cx="2972462" cy="3407698"/>
                  <a:chOff x="1084731" y="3422533"/>
                  <a:chExt cx="2972462" cy="3407698"/>
                </a:xfrm>
              </p:grpSpPr>
              <p:grpSp>
                <p:nvGrpSpPr>
                  <p:cNvPr id="68" name="组合 67"/>
                  <p:cNvGrpSpPr/>
                  <p:nvPr/>
                </p:nvGrpSpPr>
                <p:grpSpPr>
                  <a:xfrm>
                    <a:off x="1084731" y="3422533"/>
                    <a:ext cx="2972462" cy="3407698"/>
                    <a:chOff x="1084731" y="3422533"/>
                    <a:chExt cx="2972462" cy="3407698"/>
                  </a:xfrm>
                </p:grpSpPr>
                <p:sp>
                  <p:nvSpPr>
                    <p:cNvPr id="70" name="任意多边形 69"/>
                    <p:cNvSpPr/>
                    <p:nvPr/>
                  </p:nvSpPr>
                  <p:spPr>
                    <a:xfrm>
                      <a:off x="1084731" y="3990029"/>
                      <a:ext cx="2972462" cy="2840202"/>
                    </a:xfrm>
                    <a:custGeom>
                      <a:avLst/>
                      <a:gdLst>
                        <a:gd name="connsiteX0" fmla="*/ 2096841 w 2972462"/>
                        <a:gd name="connsiteY0" fmla="*/ 0 h 2840202"/>
                        <a:gd name="connsiteX1" fmla="*/ 2194657 w 2972462"/>
                        <a:gd name="connsiteY1" fmla="*/ 47120 h 2840202"/>
                        <a:gd name="connsiteX2" fmla="*/ 2972462 w 2972462"/>
                        <a:gd name="connsiteY2" fmla="*/ 1353971 h 2840202"/>
                        <a:gd name="connsiteX3" fmla="*/ 1486231 w 2972462"/>
                        <a:gd name="connsiteY3" fmla="*/ 2840202 h 2840202"/>
                        <a:gd name="connsiteX4" fmla="*/ 0 w 2972462"/>
                        <a:gd name="connsiteY4" fmla="*/ 1353971 h 2840202"/>
                        <a:gd name="connsiteX5" fmla="*/ 777805 w 2972462"/>
                        <a:gd name="connsiteY5" fmla="*/ 47120 h 2840202"/>
                        <a:gd name="connsiteX6" fmla="*/ 875619 w 2972462"/>
                        <a:gd name="connsiteY6" fmla="*/ 1 h 2840202"/>
                        <a:gd name="connsiteX7" fmla="*/ 1486230 w 2972462"/>
                        <a:gd name="connsiteY7" fmla="*/ 1052778 h 28402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972462" h="2840202">
                          <a:moveTo>
                            <a:pt x="2096841" y="0"/>
                          </a:moveTo>
                          <a:lnTo>
                            <a:pt x="2194657" y="47120"/>
                          </a:lnTo>
                          <a:cubicBezTo>
                            <a:pt x="2657953" y="298798"/>
                            <a:pt x="2972462" y="789655"/>
                            <a:pt x="2972462" y="1353971"/>
                          </a:cubicBezTo>
                          <a:cubicBezTo>
                            <a:pt x="2972462" y="2174794"/>
                            <a:pt x="2307054" y="2840202"/>
                            <a:pt x="1486231" y="2840202"/>
                          </a:cubicBezTo>
                          <a:cubicBezTo>
                            <a:pt x="665408" y="2840202"/>
                            <a:pt x="0" y="2174794"/>
                            <a:pt x="0" y="1353971"/>
                          </a:cubicBezTo>
                          <a:cubicBezTo>
                            <a:pt x="0" y="789655"/>
                            <a:pt x="314509" y="298798"/>
                            <a:pt x="777805" y="47120"/>
                          </a:cubicBezTo>
                          <a:lnTo>
                            <a:pt x="875619" y="1"/>
                          </a:lnTo>
                          <a:lnTo>
                            <a:pt x="1486230" y="1052778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1" name="椭圆 70"/>
                    <p:cNvSpPr/>
                    <p:nvPr/>
                  </p:nvSpPr>
                  <p:spPr>
                    <a:xfrm>
                      <a:off x="1898192" y="3422533"/>
                      <a:ext cx="1345540" cy="1822111"/>
                    </a:xfrm>
                    <a:prstGeom prst="ellipse">
                      <a:avLst/>
                    </a:prstGeom>
                    <a:solidFill>
                      <a:srgbClr val="262626"/>
                    </a:solidFill>
                    <a:ln w="254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dirty="0"/>
                    </a:p>
                  </p:txBody>
                </p:sp>
              </p:grpSp>
              <p:sp>
                <p:nvSpPr>
                  <p:cNvPr id="69" name="椭圆 68"/>
                  <p:cNvSpPr/>
                  <p:nvPr/>
                </p:nvSpPr>
                <p:spPr>
                  <a:xfrm>
                    <a:off x="1412933" y="4192939"/>
                    <a:ext cx="2316059" cy="2316059"/>
                  </a:xfrm>
                  <a:prstGeom prst="ellipse">
                    <a:avLst/>
                  </a:prstGeom>
                  <a:solidFill>
                    <a:srgbClr val="FFEF03"/>
                  </a:solidFill>
                  <a:ln w="508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67" name="文本框 66"/>
                <p:cNvSpPr txBox="1"/>
                <p:nvPr/>
              </p:nvSpPr>
              <p:spPr>
                <a:xfrm>
                  <a:off x="2242310" y="3445153"/>
                  <a:ext cx="740694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4000" dirty="0" smtClean="0">
                      <a:solidFill>
                        <a:schemeClr val="bg1"/>
                      </a:solidFill>
                      <a:latin typeface="Impact" panose="020B0806030902050204" pitchFamily="34" charset="0"/>
                    </a:rPr>
                    <a:t>02</a:t>
                  </a:r>
                  <a:endParaRPr lang="zh-CN" altLang="en-US" sz="4000" dirty="0">
                    <a:solidFill>
                      <a:schemeClr val="bg1"/>
                    </a:solidFill>
                    <a:latin typeface="Impact" panose="020B0806030902050204" pitchFamily="34" charset="0"/>
                  </a:endParaRPr>
                </a:p>
              </p:txBody>
            </p:sp>
          </p:grpSp>
          <p:grpSp>
            <p:nvGrpSpPr>
              <p:cNvPr id="72" name="组合 71"/>
              <p:cNvGrpSpPr/>
              <p:nvPr/>
            </p:nvGrpSpPr>
            <p:grpSpPr>
              <a:xfrm>
                <a:off x="8614162" y="3422533"/>
                <a:ext cx="2972462" cy="3407698"/>
                <a:chOff x="1084731" y="3422533"/>
                <a:chExt cx="2972462" cy="3407698"/>
              </a:xfrm>
            </p:grpSpPr>
            <p:grpSp>
              <p:nvGrpSpPr>
                <p:cNvPr id="73" name="组合 72"/>
                <p:cNvGrpSpPr/>
                <p:nvPr/>
              </p:nvGrpSpPr>
              <p:grpSpPr>
                <a:xfrm>
                  <a:off x="1084731" y="3422533"/>
                  <a:ext cx="2972462" cy="3407698"/>
                  <a:chOff x="1084731" y="3422533"/>
                  <a:chExt cx="2972462" cy="3407698"/>
                </a:xfrm>
              </p:grpSpPr>
              <p:grpSp>
                <p:nvGrpSpPr>
                  <p:cNvPr id="75" name="组合 74"/>
                  <p:cNvGrpSpPr/>
                  <p:nvPr/>
                </p:nvGrpSpPr>
                <p:grpSpPr>
                  <a:xfrm>
                    <a:off x="1084731" y="3422533"/>
                    <a:ext cx="2972462" cy="3407698"/>
                    <a:chOff x="1084731" y="3422533"/>
                    <a:chExt cx="2972462" cy="3407698"/>
                  </a:xfrm>
                </p:grpSpPr>
                <p:sp>
                  <p:nvSpPr>
                    <p:cNvPr id="77" name="任意多边形 76"/>
                    <p:cNvSpPr/>
                    <p:nvPr/>
                  </p:nvSpPr>
                  <p:spPr>
                    <a:xfrm>
                      <a:off x="1084731" y="3990029"/>
                      <a:ext cx="2972462" cy="2840202"/>
                    </a:xfrm>
                    <a:custGeom>
                      <a:avLst/>
                      <a:gdLst>
                        <a:gd name="connsiteX0" fmla="*/ 2096841 w 2972462"/>
                        <a:gd name="connsiteY0" fmla="*/ 0 h 2840202"/>
                        <a:gd name="connsiteX1" fmla="*/ 2194657 w 2972462"/>
                        <a:gd name="connsiteY1" fmla="*/ 47120 h 2840202"/>
                        <a:gd name="connsiteX2" fmla="*/ 2972462 w 2972462"/>
                        <a:gd name="connsiteY2" fmla="*/ 1353971 h 2840202"/>
                        <a:gd name="connsiteX3" fmla="*/ 1486231 w 2972462"/>
                        <a:gd name="connsiteY3" fmla="*/ 2840202 h 2840202"/>
                        <a:gd name="connsiteX4" fmla="*/ 0 w 2972462"/>
                        <a:gd name="connsiteY4" fmla="*/ 1353971 h 2840202"/>
                        <a:gd name="connsiteX5" fmla="*/ 777805 w 2972462"/>
                        <a:gd name="connsiteY5" fmla="*/ 47120 h 2840202"/>
                        <a:gd name="connsiteX6" fmla="*/ 875619 w 2972462"/>
                        <a:gd name="connsiteY6" fmla="*/ 1 h 2840202"/>
                        <a:gd name="connsiteX7" fmla="*/ 1486230 w 2972462"/>
                        <a:gd name="connsiteY7" fmla="*/ 1052778 h 28402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972462" h="2840202">
                          <a:moveTo>
                            <a:pt x="2096841" y="0"/>
                          </a:moveTo>
                          <a:lnTo>
                            <a:pt x="2194657" y="47120"/>
                          </a:lnTo>
                          <a:cubicBezTo>
                            <a:pt x="2657953" y="298798"/>
                            <a:pt x="2972462" y="789655"/>
                            <a:pt x="2972462" y="1353971"/>
                          </a:cubicBezTo>
                          <a:cubicBezTo>
                            <a:pt x="2972462" y="2174794"/>
                            <a:pt x="2307054" y="2840202"/>
                            <a:pt x="1486231" y="2840202"/>
                          </a:cubicBezTo>
                          <a:cubicBezTo>
                            <a:pt x="665408" y="2840202"/>
                            <a:pt x="0" y="2174794"/>
                            <a:pt x="0" y="1353971"/>
                          </a:cubicBezTo>
                          <a:cubicBezTo>
                            <a:pt x="0" y="789655"/>
                            <a:pt x="314509" y="298798"/>
                            <a:pt x="777805" y="47120"/>
                          </a:cubicBezTo>
                          <a:lnTo>
                            <a:pt x="875619" y="1"/>
                          </a:lnTo>
                          <a:lnTo>
                            <a:pt x="1486230" y="1052778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8" name="椭圆 77"/>
                    <p:cNvSpPr/>
                    <p:nvPr/>
                  </p:nvSpPr>
                  <p:spPr>
                    <a:xfrm>
                      <a:off x="1898192" y="3422533"/>
                      <a:ext cx="1345540" cy="1822111"/>
                    </a:xfrm>
                    <a:prstGeom prst="ellipse">
                      <a:avLst/>
                    </a:prstGeom>
                    <a:solidFill>
                      <a:srgbClr val="262626"/>
                    </a:solidFill>
                    <a:ln w="254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dirty="0"/>
                    </a:p>
                  </p:txBody>
                </p:sp>
              </p:grpSp>
              <p:sp>
                <p:nvSpPr>
                  <p:cNvPr id="76" name="椭圆 75"/>
                  <p:cNvSpPr/>
                  <p:nvPr/>
                </p:nvSpPr>
                <p:spPr>
                  <a:xfrm>
                    <a:off x="1412933" y="4192939"/>
                    <a:ext cx="2316059" cy="2316059"/>
                  </a:xfrm>
                  <a:prstGeom prst="ellipse">
                    <a:avLst/>
                  </a:prstGeom>
                  <a:solidFill>
                    <a:srgbClr val="FFEF03"/>
                  </a:solidFill>
                  <a:ln w="508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74" name="文本框 73"/>
                <p:cNvSpPr txBox="1"/>
                <p:nvPr/>
              </p:nvSpPr>
              <p:spPr>
                <a:xfrm>
                  <a:off x="2242310" y="3445153"/>
                  <a:ext cx="726665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4000" dirty="0" smtClean="0">
                      <a:solidFill>
                        <a:schemeClr val="bg1"/>
                      </a:solidFill>
                      <a:latin typeface="Impact" panose="020B0806030902050204" pitchFamily="34" charset="0"/>
                    </a:rPr>
                    <a:t>03</a:t>
                  </a:r>
                  <a:endParaRPr lang="zh-CN" altLang="en-US" sz="4000" dirty="0">
                    <a:solidFill>
                      <a:schemeClr val="bg1"/>
                    </a:solidFill>
                    <a:latin typeface="Impact" panose="020B0806030902050204" pitchFamily="34" charset="0"/>
                  </a:endParaRPr>
                </a:p>
              </p:txBody>
            </p:sp>
          </p:grpSp>
          <p:grpSp>
            <p:nvGrpSpPr>
              <p:cNvPr id="79" name="组合 78"/>
              <p:cNvGrpSpPr/>
              <p:nvPr/>
            </p:nvGrpSpPr>
            <p:grpSpPr>
              <a:xfrm>
                <a:off x="12525275" y="3422533"/>
                <a:ext cx="2972462" cy="3407698"/>
                <a:chOff x="1084731" y="3422533"/>
                <a:chExt cx="2972462" cy="3407698"/>
              </a:xfrm>
            </p:grpSpPr>
            <p:grpSp>
              <p:nvGrpSpPr>
                <p:cNvPr id="80" name="组合 79"/>
                <p:cNvGrpSpPr/>
                <p:nvPr/>
              </p:nvGrpSpPr>
              <p:grpSpPr>
                <a:xfrm>
                  <a:off x="1084731" y="3422533"/>
                  <a:ext cx="2972462" cy="3407698"/>
                  <a:chOff x="1084731" y="3422533"/>
                  <a:chExt cx="2972462" cy="3407698"/>
                </a:xfrm>
              </p:grpSpPr>
              <p:grpSp>
                <p:nvGrpSpPr>
                  <p:cNvPr id="82" name="组合 81"/>
                  <p:cNvGrpSpPr/>
                  <p:nvPr/>
                </p:nvGrpSpPr>
                <p:grpSpPr>
                  <a:xfrm>
                    <a:off x="1084731" y="3422533"/>
                    <a:ext cx="2972462" cy="3407698"/>
                    <a:chOff x="1084731" y="3422533"/>
                    <a:chExt cx="2972462" cy="3407698"/>
                  </a:xfrm>
                </p:grpSpPr>
                <p:sp>
                  <p:nvSpPr>
                    <p:cNvPr id="84" name="任意多边形 83"/>
                    <p:cNvSpPr/>
                    <p:nvPr/>
                  </p:nvSpPr>
                  <p:spPr>
                    <a:xfrm>
                      <a:off x="1084731" y="3990029"/>
                      <a:ext cx="2972462" cy="2840202"/>
                    </a:xfrm>
                    <a:custGeom>
                      <a:avLst/>
                      <a:gdLst>
                        <a:gd name="connsiteX0" fmla="*/ 2096841 w 2972462"/>
                        <a:gd name="connsiteY0" fmla="*/ 0 h 2840202"/>
                        <a:gd name="connsiteX1" fmla="*/ 2194657 w 2972462"/>
                        <a:gd name="connsiteY1" fmla="*/ 47120 h 2840202"/>
                        <a:gd name="connsiteX2" fmla="*/ 2972462 w 2972462"/>
                        <a:gd name="connsiteY2" fmla="*/ 1353971 h 2840202"/>
                        <a:gd name="connsiteX3" fmla="*/ 1486231 w 2972462"/>
                        <a:gd name="connsiteY3" fmla="*/ 2840202 h 2840202"/>
                        <a:gd name="connsiteX4" fmla="*/ 0 w 2972462"/>
                        <a:gd name="connsiteY4" fmla="*/ 1353971 h 2840202"/>
                        <a:gd name="connsiteX5" fmla="*/ 777805 w 2972462"/>
                        <a:gd name="connsiteY5" fmla="*/ 47120 h 2840202"/>
                        <a:gd name="connsiteX6" fmla="*/ 875619 w 2972462"/>
                        <a:gd name="connsiteY6" fmla="*/ 1 h 2840202"/>
                        <a:gd name="connsiteX7" fmla="*/ 1486230 w 2972462"/>
                        <a:gd name="connsiteY7" fmla="*/ 1052778 h 28402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972462" h="2840202">
                          <a:moveTo>
                            <a:pt x="2096841" y="0"/>
                          </a:moveTo>
                          <a:lnTo>
                            <a:pt x="2194657" y="47120"/>
                          </a:lnTo>
                          <a:cubicBezTo>
                            <a:pt x="2657953" y="298798"/>
                            <a:pt x="2972462" y="789655"/>
                            <a:pt x="2972462" y="1353971"/>
                          </a:cubicBezTo>
                          <a:cubicBezTo>
                            <a:pt x="2972462" y="2174794"/>
                            <a:pt x="2307054" y="2840202"/>
                            <a:pt x="1486231" y="2840202"/>
                          </a:cubicBezTo>
                          <a:cubicBezTo>
                            <a:pt x="665408" y="2840202"/>
                            <a:pt x="0" y="2174794"/>
                            <a:pt x="0" y="1353971"/>
                          </a:cubicBezTo>
                          <a:cubicBezTo>
                            <a:pt x="0" y="789655"/>
                            <a:pt x="314509" y="298798"/>
                            <a:pt x="777805" y="47120"/>
                          </a:cubicBezTo>
                          <a:lnTo>
                            <a:pt x="875619" y="1"/>
                          </a:lnTo>
                          <a:lnTo>
                            <a:pt x="1486230" y="1052778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5" name="椭圆 84"/>
                    <p:cNvSpPr/>
                    <p:nvPr/>
                  </p:nvSpPr>
                  <p:spPr>
                    <a:xfrm>
                      <a:off x="1898192" y="3422533"/>
                      <a:ext cx="1345540" cy="1822111"/>
                    </a:xfrm>
                    <a:prstGeom prst="ellipse">
                      <a:avLst/>
                    </a:prstGeom>
                    <a:solidFill>
                      <a:srgbClr val="262626"/>
                    </a:solidFill>
                    <a:ln w="254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 dirty="0"/>
                    </a:p>
                  </p:txBody>
                </p:sp>
              </p:grpSp>
              <p:sp>
                <p:nvSpPr>
                  <p:cNvPr id="83" name="椭圆 82"/>
                  <p:cNvSpPr/>
                  <p:nvPr/>
                </p:nvSpPr>
                <p:spPr>
                  <a:xfrm>
                    <a:off x="1412933" y="4192939"/>
                    <a:ext cx="2316059" cy="2316059"/>
                  </a:xfrm>
                  <a:prstGeom prst="ellipse">
                    <a:avLst/>
                  </a:prstGeom>
                  <a:solidFill>
                    <a:srgbClr val="FFEF03"/>
                  </a:solidFill>
                  <a:ln w="508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81" name="文本框 80"/>
                <p:cNvSpPr txBox="1"/>
                <p:nvPr/>
              </p:nvSpPr>
              <p:spPr>
                <a:xfrm>
                  <a:off x="2242311" y="3445153"/>
                  <a:ext cx="769746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4000" dirty="0" smtClean="0">
                      <a:solidFill>
                        <a:schemeClr val="bg1"/>
                      </a:solidFill>
                      <a:latin typeface="Impact" panose="020B0806030902050204" pitchFamily="34" charset="0"/>
                    </a:rPr>
                    <a:t>04</a:t>
                  </a:r>
                  <a:endParaRPr lang="zh-CN" altLang="en-US" sz="4000" dirty="0">
                    <a:solidFill>
                      <a:schemeClr val="bg1"/>
                    </a:solidFill>
                    <a:latin typeface="Impact" panose="020B0806030902050204" pitchFamily="34" charset="0"/>
                  </a:endParaRPr>
                </a:p>
              </p:txBody>
            </p:sp>
          </p:grpSp>
          <p:sp>
            <p:nvSpPr>
              <p:cNvPr id="86" name="文本框 85"/>
              <p:cNvSpPr txBox="1"/>
              <p:nvPr/>
            </p:nvSpPr>
            <p:spPr>
              <a:xfrm>
                <a:off x="1379023" y="4732593"/>
                <a:ext cx="177250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6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方向</a:t>
                </a:r>
                <a:endPara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5313476" y="4732593"/>
                <a:ext cx="177250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6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产品</a:t>
                </a:r>
                <a:endPara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  <p:sp>
            <p:nvSpPr>
              <p:cNvPr id="88" name="文本框 87"/>
              <p:cNvSpPr txBox="1"/>
              <p:nvPr/>
            </p:nvSpPr>
            <p:spPr>
              <a:xfrm>
                <a:off x="9247929" y="4732593"/>
                <a:ext cx="177250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6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资金</a:t>
                </a:r>
                <a:endPara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  <p:sp>
            <p:nvSpPr>
              <p:cNvPr id="89" name="文本框 88"/>
              <p:cNvSpPr txBox="1"/>
              <p:nvPr/>
            </p:nvSpPr>
            <p:spPr>
              <a:xfrm>
                <a:off x="13182382" y="4732593"/>
                <a:ext cx="177250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6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团队</a:t>
                </a:r>
                <a:endPara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</p:grpSp>
        <p:sp>
          <p:nvSpPr>
            <p:cNvPr id="91" name="矩形 90"/>
            <p:cNvSpPr/>
            <p:nvPr/>
          </p:nvSpPr>
          <p:spPr>
            <a:xfrm>
              <a:off x="1432228" y="5599090"/>
              <a:ext cx="169187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Direction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5380030" y="5599090"/>
              <a:ext cx="163134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Products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9554587" y="5599090"/>
              <a:ext cx="117211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Funds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13530059" y="5599090"/>
              <a:ext cx="106933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Team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6575064" y="973385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让王兴成功的</a:t>
            </a:r>
            <a:endParaRPr lang="zh-CN" altLang="en-US" sz="900" dirty="0">
              <a:solidFill>
                <a:srgbClr val="FFEF03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8953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 rot="5400000">
            <a:off x="7637688" y="-316447"/>
            <a:ext cx="1009652" cy="1575361"/>
          </a:xfrm>
          <a:prstGeom prst="homePlat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DEE0E6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42536" y="1988825"/>
            <a:ext cx="18985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>
                <a:solidFill>
                  <a:prstClr val="black">
                    <a:lumMod val="85000"/>
                    <a:lumOff val="15000"/>
                  </a:prstClr>
                </a:solidFill>
                <a:latin typeface="Calibri Light" panose="020F0302020204030204"/>
              </a:rPr>
              <a:t>Direction</a:t>
            </a:r>
            <a:endParaRPr lang="zh-CN" altLang="en-US" sz="3600" dirty="0">
              <a:solidFill>
                <a:prstClr val="black">
                  <a:lumMod val="85000"/>
                  <a:lumOff val="15000"/>
                </a:prstClr>
              </a:solidFill>
              <a:latin typeface="Calibri Light" panose="020F0302020204030204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75502" y="1133542"/>
            <a:ext cx="18901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方向</a:t>
            </a:r>
            <a:endParaRPr lang="zh-CN" altLang="en-US" sz="6600" dirty="0">
              <a:solidFill>
                <a:prstClr val="black">
                  <a:lumMod val="85000"/>
                  <a:lumOff val="15000"/>
                </a:prst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7855" y="4771833"/>
            <a:ext cx="2210580" cy="882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4723" y="4891007"/>
            <a:ext cx="1491644" cy="67496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7688" y="6251992"/>
            <a:ext cx="2250915" cy="684006"/>
          </a:xfrm>
          <a:prstGeom prst="rect">
            <a:avLst/>
          </a:prstGeom>
        </p:spPr>
      </p:pic>
      <p:pic>
        <p:nvPicPr>
          <p:cNvPr id="8" name="Picture 2" descr="http://image.zcool.com.cn/2012/05/20/16/1336131332695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>
                        <a14:foregroundMark x1="17391" y1="36585" x2="14207" y2="53471"/>
                        <a14:foregroundMark x1="24862" y1="32458" x2="30863" y2="50094"/>
                        <a14:foregroundMark x1="39559" y1="36585" x2="42376" y2="48218"/>
                        <a14:foregroundMark x1="34538" y1="73734" x2="34538" y2="73734"/>
                        <a14:foregroundMark x1="21433" y1="73734" x2="21433" y2="73734"/>
                        <a14:foregroundMark x1="52664" y1="41463" x2="52664" y2="41463"/>
                        <a14:foregroundMark x1="68218" y1="41463" x2="68218" y2="41463"/>
                        <a14:foregroundMark x1="74464" y1="73734" x2="74464" y2="73734"/>
                        <a14:foregroundMark x1="47765" y1="71857" x2="47765" y2="71857"/>
                        <a14:foregroundMark x1="53705" y1="71670" x2="53705" y2="71670"/>
                        <a14:foregroundMark x1="57318" y1="69418" x2="57318" y2="69418"/>
                        <a14:foregroundMark x1="60135" y1="70544" x2="60135" y2="70544"/>
                        <a14:foregroundMark x1="63564" y1="73546" x2="63564" y2="73546"/>
                        <a14:foregroundMark x1="67912" y1="69606" x2="67912" y2="69606"/>
                        <a14:foregroundMark x1="72811" y1="79174" x2="72811" y2="79174"/>
                        <a14:foregroundMark x1="79731" y1="68293" x2="79731" y2="68293"/>
                        <a14:foregroundMark x1="84323" y1="69606" x2="84323" y2="69606"/>
                        <a14:foregroundMark x1="53674" y1="35784" x2="53674" y2="35784"/>
                        <a14:foregroundMark x1="76518" y1="29412" x2="76518" y2="29412"/>
                        <a14:foregroundMark x1="80671" y1="44608" x2="80671" y2="44608"/>
                        <a14:backgroundMark x1="52480" y1="71295" x2="52480" y2="71295"/>
                        <a14:backgroundMark x1="65462" y1="72420" x2="65462" y2="724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713" t="10282" r="8516" b="9059"/>
          <a:stretch/>
        </p:blipFill>
        <p:spPr bwMode="auto">
          <a:xfrm>
            <a:off x="6527777" y="6234892"/>
            <a:ext cx="2230791" cy="71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a4.att.hudong.com/55/47/30053410737313443347090042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3005" y="6215740"/>
            <a:ext cx="2052019" cy="75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62" b="100000" l="250" r="99750">
                        <a14:foregroundMark x1="31750" y1="56897" x2="31750" y2="56897"/>
                        <a14:foregroundMark x1="31500" y1="75000" x2="31500" y2="75000"/>
                        <a14:foregroundMark x1="37500" y1="59483" x2="37500" y2="59483"/>
                        <a14:foregroundMark x1="40750" y1="56034" x2="40750" y2="56034"/>
                        <a14:foregroundMark x1="56000" y1="55172" x2="56000" y2="55172"/>
                        <a14:foregroundMark x1="58000" y1="53448" x2="58000" y2="53448"/>
                        <a14:foregroundMark x1="51500" y1="52586" x2="51500" y2="52586"/>
                        <a14:foregroundMark x1="69250" y1="51724" x2="69250" y2="51724"/>
                        <a14:foregroundMark x1="77500" y1="62069" x2="77500" y2="62069"/>
                        <a14:foregroundMark x1="75000" y1="49138" x2="75000" y2="49138"/>
                        <a14:foregroundMark x1="65250" y1="58621" x2="65250" y2="58621"/>
                        <a14:foregroundMark x1="65750" y1="49138" x2="65750" y2="49138"/>
                        <a14:foregroundMark x1="77500" y1="50000" x2="77500" y2="50000"/>
                        <a14:foregroundMark x1="86000" y1="50862" x2="86000" y2="50862"/>
                        <a14:foregroundMark x1="90750" y1="52586" x2="90750" y2="52586"/>
                        <a14:foregroundMark x1="66000" y1="68966" x2="66000" y2="68966"/>
                        <a14:foregroundMark x1="60250" y1="52586" x2="60250" y2="52586"/>
                        <a14:foregroundMark x1="49750" y1="53448" x2="49750" y2="53448"/>
                        <a14:backgroundMark x1="13750" y1="35345" x2="13750" y2="35345"/>
                        <a14:backgroundMark x1="11500" y1="41379" x2="9000" y2="50000"/>
                        <a14:backgroundMark x1="65750" y1="61207" x2="65750" y2="61207"/>
                        <a14:backgroundMark x1="15250" y1="37931" x2="17750" y2="396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4669" y="4843337"/>
            <a:ext cx="2288690" cy="663719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6401648" y="4917621"/>
            <a:ext cx="2444949" cy="588455"/>
            <a:chOff x="5859058" y="4548959"/>
            <a:chExt cx="2506503" cy="60327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06" t="29455" r="19182" b="7023"/>
            <a:stretch/>
          </p:blipFill>
          <p:spPr>
            <a:xfrm>
              <a:off x="5859058" y="4548959"/>
              <a:ext cx="601278" cy="603270"/>
            </a:xfrm>
            <a:prstGeom prst="ellipse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10"/>
            <a:srcRect r="25820"/>
            <a:stretch/>
          </p:blipFill>
          <p:spPr>
            <a:xfrm>
              <a:off x="6591686" y="4689938"/>
              <a:ext cx="1773875" cy="321313"/>
            </a:xfrm>
            <a:prstGeom prst="rect">
              <a:avLst/>
            </a:prstGeom>
          </p:spPr>
        </p:pic>
      </p:grpSp>
      <p:sp>
        <p:nvSpPr>
          <p:cNvPr id="14" name="任意多边形 13"/>
          <p:cNvSpPr/>
          <p:nvPr/>
        </p:nvSpPr>
        <p:spPr>
          <a:xfrm>
            <a:off x="2954399" y="3701015"/>
            <a:ext cx="2880000" cy="612000"/>
          </a:xfrm>
          <a:custGeom>
            <a:avLst/>
            <a:gdLst>
              <a:gd name="connsiteX0" fmla="*/ 0 w 2700000"/>
              <a:gd name="connsiteY0" fmla="*/ 0 h 673200"/>
              <a:gd name="connsiteX1" fmla="*/ 2700000 w 2700000"/>
              <a:gd name="connsiteY1" fmla="*/ 0 h 673200"/>
              <a:gd name="connsiteX2" fmla="*/ 2700000 w 2700000"/>
              <a:gd name="connsiteY2" fmla="*/ 1 h 673200"/>
              <a:gd name="connsiteX3" fmla="*/ 2603574 w 2700000"/>
              <a:gd name="connsiteY3" fmla="*/ 1 h 673200"/>
              <a:gd name="connsiteX4" fmla="*/ 2266974 w 2700000"/>
              <a:gd name="connsiteY4" fmla="*/ 336601 h 673200"/>
              <a:gd name="connsiteX5" fmla="*/ 2603573 w 2700000"/>
              <a:gd name="connsiteY5" fmla="*/ 673200 h 673200"/>
              <a:gd name="connsiteX6" fmla="*/ 0 w 2700000"/>
              <a:gd name="connsiteY6" fmla="*/ 673200 h 67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0000" h="673200">
                <a:moveTo>
                  <a:pt x="0" y="0"/>
                </a:moveTo>
                <a:lnTo>
                  <a:pt x="2700000" y="0"/>
                </a:lnTo>
                <a:lnTo>
                  <a:pt x="2700000" y="1"/>
                </a:lnTo>
                <a:lnTo>
                  <a:pt x="2603574" y="1"/>
                </a:lnTo>
                <a:lnTo>
                  <a:pt x="2266974" y="336601"/>
                </a:lnTo>
                <a:lnTo>
                  <a:pt x="2603573" y="673200"/>
                </a:lnTo>
                <a:lnTo>
                  <a:pt x="0" y="67320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EF03"/>
              </a:solidFill>
            </a:endParaRPr>
          </a:p>
        </p:txBody>
      </p:sp>
      <p:sp>
        <p:nvSpPr>
          <p:cNvPr id="15" name="燕尾形 14"/>
          <p:cNvSpPr/>
          <p:nvPr/>
        </p:nvSpPr>
        <p:spPr>
          <a:xfrm rot="10800000">
            <a:off x="5937679" y="3696919"/>
            <a:ext cx="2880000" cy="612000"/>
          </a:xfrm>
          <a:prstGeom prst="chevron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EF03"/>
              </a:solidFill>
            </a:endParaRPr>
          </a:p>
        </p:txBody>
      </p:sp>
      <p:sp>
        <p:nvSpPr>
          <p:cNvPr id="16" name="燕尾形 15"/>
          <p:cNvSpPr/>
          <p:nvPr/>
        </p:nvSpPr>
        <p:spPr>
          <a:xfrm rot="10800000">
            <a:off x="9073359" y="3696919"/>
            <a:ext cx="2880000" cy="612000"/>
          </a:xfrm>
          <a:prstGeom prst="chevron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EF03"/>
              </a:solidFill>
            </a:endParaRPr>
          </a:p>
        </p:txBody>
      </p:sp>
      <p:sp>
        <p:nvSpPr>
          <p:cNvPr id="17" name="五边形 16"/>
          <p:cNvSpPr/>
          <p:nvPr/>
        </p:nvSpPr>
        <p:spPr>
          <a:xfrm rot="10800000">
            <a:off x="12209038" y="3696918"/>
            <a:ext cx="2880000" cy="612000"/>
          </a:xfrm>
          <a:prstGeom prst="homePlat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EF03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33946" y="4662391"/>
            <a:ext cx="1598515" cy="1046815"/>
            <a:chOff x="956966" y="4503042"/>
            <a:chExt cx="1598515" cy="1046815"/>
          </a:xfrm>
        </p:grpSpPr>
        <p:sp>
          <p:nvSpPr>
            <p:cNvPr id="19" name="文本框 18"/>
            <p:cNvSpPr txBox="1"/>
            <p:nvPr/>
          </p:nvSpPr>
          <p:spPr>
            <a:xfrm>
              <a:off x="956966" y="5026637"/>
              <a:ext cx="1598515" cy="52322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5400">
                  <a:solidFill>
                    <a:srgbClr val="262626"/>
                  </a:solidFill>
                  <a:latin typeface="Impact" panose="020B0806030902050204" pitchFamily="34" charset="0"/>
                </a:defRPr>
              </a:lvl1pPr>
            </a:lstStyle>
            <a:p>
              <a:r>
                <a:rPr lang="en-US" altLang="zh-CN" sz="2800" dirty="0">
                  <a:ln>
                    <a:solidFill>
                      <a:srgbClr val="262626"/>
                    </a:solidFill>
                  </a:ln>
                  <a:solidFill>
                    <a:srgbClr val="EBECF0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WEB </a:t>
              </a:r>
              <a:r>
                <a:rPr lang="en-US" altLang="zh-CN" sz="2800" dirty="0" smtClean="0">
                  <a:ln>
                    <a:solidFill>
                      <a:srgbClr val="262626"/>
                    </a:solidFill>
                  </a:ln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1.0</a:t>
              </a:r>
              <a:endParaRPr lang="zh-CN" altLang="en-US" sz="2800" dirty="0">
                <a:ln>
                  <a:solidFill>
                    <a:srgbClr val="262626"/>
                  </a:solidFill>
                </a:ln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155043" y="4503042"/>
              <a:ext cx="11307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rgbClr val="262626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搜索</a:t>
              </a:r>
              <a:endParaRPr lang="zh-CN" altLang="en-US" sz="3600" dirty="0">
                <a:solidFill>
                  <a:srgbClr val="262626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046019" y="3729858"/>
            <a:ext cx="16877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 smtClean="0">
                <a:solidFill>
                  <a:srgbClr val="EBEC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搜索</a:t>
            </a:r>
            <a:endParaRPr lang="zh-CN" altLang="en-US" sz="3000" dirty="0">
              <a:solidFill>
                <a:srgbClr val="EBEC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340315" y="3729858"/>
            <a:ext cx="16877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 smtClean="0">
                <a:solidFill>
                  <a:srgbClr val="EBEC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交流</a:t>
            </a:r>
            <a:endParaRPr lang="zh-CN" altLang="en-US" sz="3000" dirty="0">
              <a:solidFill>
                <a:srgbClr val="EBEC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367623" y="3729858"/>
            <a:ext cx="16877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 smtClean="0">
                <a:solidFill>
                  <a:srgbClr val="EBEC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娱乐</a:t>
            </a:r>
            <a:endParaRPr lang="zh-CN" altLang="en-US" sz="3000" dirty="0">
              <a:solidFill>
                <a:srgbClr val="EBEC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2521221" y="3729858"/>
            <a:ext cx="16877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 smtClean="0">
                <a:solidFill>
                  <a:srgbClr val="EBEC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商务</a:t>
            </a:r>
            <a:endParaRPr lang="zh-CN" altLang="en-US" sz="3000" dirty="0">
              <a:solidFill>
                <a:srgbClr val="EBECF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6011208" y="4754310"/>
            <a:ext cx="0" cy="356400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9148987" y="4754310"/>
            <a:ext cx="0" cy="356400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12284666" y="4754310"/>
            <a:ext cx="0" cy="356400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3046019" y="5777867"/>
            <a:ext cx="12118647" cy="25095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3046019" y="7301849"/>
            <a:ext cx="12118647" cy="25095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1133946" y="6094298"/>
            <a:ext cx="1608494" cy="1073962"/>
            <a:chOff x="946987" y="5864639"/>
            <a:chExt cx="1608494" cy="1073962"/>
          </a:xfrm>
        </p:grpSpPr>
        <p:sp>
          <p:nvSpPr>
            <p:cNvPr id="31" name="文本框 30"/>
            <p:cNvSpPr txBox="1"/>
            <p:nvPr/>
          </p:nvSpPr>
          <p:spPr>
            <a:xfrm>
              <a:off x="956966" y="6415381"/>
              <a:ext cx="1598515" cy="52322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>
                  <a:ln>
                    <a:solidFill>
                      <a:srgbClr val="262626"/>
                    </a:solidFill>
                  </a:ln>
                  <a:solidFill>
                    <a:srgbClr val="EBECF0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defRPr>
              </a:lvl1pPr>
            </a:lstStyle>
            <a:p>
              <a:r>
                <a:rPr lang="en-US" altLang="zh-CN" dirty="0"/>
                <a:t>WEB </a:t>
              </a:r>
              <a:r>
                <a:rPr lang="en-US" altLang="zh-CN" dirty="0">
                  <a:solidFill>
                    <a:srgbClr val="262626"/>
                  </a:solidFill>
                </a:rPr>
                <a:t>2.0</a:t>
              </a:r>
              <a:endParaRPr lang="zh-CN" altLang="en-US" dirty="0">
                <a:solidFill>
                  <a:srgbClr val="262626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946987" y="5864639"/>
              <a:ext cx="16076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>
                  <a:solidFill>
                    <a:srgbClr val="262626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defRPr>
              </a:lvl1pPr>
            </a:lstStyle>
            <a:p>
              <a:r>
                <a:rPr lang="zh-CN" altLang="en-US" dirty="0"/>
                <a:t>社交性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133946" y="7504972"/>
            <a:ext cx="1598515" cy="1073962"/>
            <a:chOff x="956966" y="7285310"/>
            <a:chExt cx="1598515" cy="1073962"/>
          </a:xfrm>
        </p:grpSpPr>
        <p:sp>
          <p:nvSpPr>
            <p:cNvPr id="34" name="文本框 33"/>
            <p:cNvSpPr txBox="1"/>
            <p:nvPr/>
          </p:nvSpPr>
          <p:spPr>
            <a:xfrm>
              <a:off x="956966" y="7836052"/>
              <a:ext cx="1598515" cy="52322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>
                  <a:ln>
                    <a:solidFill>
                      <a:srgbClr val="262626"/>
                    </a:solidFill>
                  </a:ln>
                  <a:solidFill>
                    <a:srgbClr val="EBECF0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defRPr>
              </a:lvl1pPr>
            </a:lstStyle>
            <a:p>
              <a:r>
                <a:rPr lang="en-US" altLang="zh-CN" dirty="0"/>
                <a:t>WEB </a:t>
              </a:r>
              <a:r>
                <a:rPr lang="en-US" altLang="zh-CN" dirty="0">
                  <a:solidFill>
                    <a:srgbClr val="262626"/>
                  </a:solidFill>
                </a:rPr>
                <a:t>3.0</a:t>
              </a:r>
              <a:endParaRPr lang="zh-CN" altLang="en-US" dirty="0">
                <a:solidFill>
                  <a:srgbClr val="262626"/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185411" y="7285310"/>
              <a:ext cx="11307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>
                  <a:solidFill>
                    <a:srgbClr val="262626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defRPr>
              </a:lvl1pPr>
            </a:lstStyle>
            <a:p>
              <a:r>
                <a:rPr lang="zh-CN" altLang="en-US" dirty="0"/>
                <a:t>移动</a:t>
              </a:r>
            </a:p>
          </p:txBody>
        </p:sp>
      </p:grpSp>
      <p:pic>
        <p:nvPicPr>
          <p:cNvPr id="36" name="图片 3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0947" y="5977294"/>
            <a:ext cx="1080000" cy="108000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010" y="7458470"/>
            <a:ext cx="1080000" cy="108000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739" y="7458470"/>
            <a:ext cx="1080000" cy="1080000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2887" y="7458470"/>
            <a:ext cx="1080000" cy="1080000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5161" y="7458470"/>
            <a:ext cx="1080000" cy="1080000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3783571" y="2775408"/>
            <a:ext cx="866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互联网“四纵三横理论”，看清方向才是最重要的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7937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五边形 90"/>
          <p:cNvSpPr/>
          <p:nvPr/>
        </p:nvSpPr>
        <p:spPr>
          <a:xfrm rot="5400000">
            <a:off x="7623174" y="-316447"/>
            <a:ext cx="1009652" cy="1575361"/>
          </a:xfrm>
          <a:prstGeom prst="homePlate">
            <a:avLst/>
          </a:prstGeom>
          <a:solidFill>
            <a:srgbClr val="EB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7231182" y="1988825"/>
            <a:ext cx="17944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solidFill>
                  <a:srgbClr val="FFEF03"/>
                </a:solidFill>
                <a:latin typeface="+mj-lt"/>
              </a:rPr>
              <a:t>Products</a:t>
            </a:r>
            <a:endParaRPr lang="zh-CN" altLang="en-US" sz="3600" dirty="0">
              <a:solidFill>
                <a:srgbClr val="FFEF03"/>
              </a:solidFill>
              <a:latin typeface="+mj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160940" y="1133542"/>
            <a:ext cx="18646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rgbClr val="FFEF0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产品</a:t>
            </a:r>
            <a:endParaRPr lang="zh-CN" altLang="en-US" sz="6600" dirty="0">
              <a:solidFill>
                <a:srgbClr val="FFEF03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83571" y="2775408"/>
            <a:ext cx="866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创始人应更多关注用户体验，而非开发细节</a:t>
            </a:r>
            <a:endParaRPr lang="zh-CN" altLang="en-US" sz="3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667" b="97778" l="12006" r="89970">
                        <a14:foregroundMark x1="57143" y1="24222" x2="69149" y2="29111"/>
                        <a14:foregroundMark x1="63678" y1="50889" x2="74012" y2="55556"/>
                        <a14:foregroundMark x1="60942" y1="75111" x2="73100" y2="78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92" t="1845" r="13467" b="1150"/>
          <a:stretch/>
        </p:blipFill>
        <p:spPr>
          <a:xfrm>
            <a:off x="1647441" y="3776065"/>
            <a:ext cx="5722375" cy="5161936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8128000" y="4329404"/>
            <a:ext cx="0" cy="425475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49523" b="61664" l="9653" r="100000">
                        <a14:foregroundMark x1="97683" y1="51069" x2="98842" y2="59436"/>
                        <a14:foregroundMark x1="93822" y1="57844" x2="92278" y2="605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683" b="37888"/>
          <a:stretch/>
        </p:blipFill>
        <p:spPr>
          <a:xfrm>
            <a:off x="10470743" y="3776065"/>
            <a:ext cx="3961720" cy="45254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7790" b="42883" l="9653" r="89575">
                        <a14:backgroundMark x1="51351" y1="42701" x2="57915" y2="42747"/>
                        <a14:backgroundMark x1="59459" y1="42701" x2="52510" y2="42656"/>
                        <a14:backgroundMark x1="60618" y1="42656" x2="45946" y2="42656"/>
                        <a14:backgroundMark x1="83398" y1="37926" x2="78764" y2="378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54" t="37637" r="7633" b="56929"/>
          <a:stretch/>
        </p:blipFill>
        <p:spPr>
          <a:xfrm>
            <a:off x="9025616" y="6607878"/>
            <a:ext cx="3587386" cy="1976285"/>
          </a:xfrm>
          <a:prstGeom prst="rect">
            <a:avLst/>
          </a:prstGeom>
        </p:spPr>
      </p:pic>
      <p:grpSp>
        <p:nvGrpSpPr>
          <p:cNvPr id="12" name="组合 36"/>
          <p:cNvGrpSpPr>
            <a:grpSpLocks/>
          </p:cNvGrpSpPr>
          <p:nvPr/>
        </p:nvGrpSpPr>
        <p:grpSpPr bwMode="auto">
          <a:xfrm>
            <a:off x="13858038" y="7430172"/>
            <a:ext cx="1148850" cy="1160620"/>
            <a:chOff x="2416183" y="1886820"/>
            <a:chExt cx="767502" cy="7774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圆角矩形 12"/>
            <p:cNvSpPr/>
            <p:nvPr/>
          </p:nvSpPr>
          <p:spPr>
            <a:xfrm rot="7791655">
              <a:off x="2792423" y="2080078"/>
              <a:ext cx="302082" cy="61838"/>
            </a:xfrm>
            <a:prstGeom prst="roundRect">
              <a:avLst>
                <a:gd name="adj" fmla="val 819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 rot="2466976">
              <a:off x="2535170" y="2071249"/>
              <a:ext cx="302851" cy="60416"/>
            </a:xfrm>
            <a:prstGeom prst="roundRect">
              <a:avLst>
                <a:gd name="adj" fmla="val 819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14300" dir="67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5" name="组合 34"/>
            <p:cNvGrpSpPr>
              <a:grpSpLocks/>
            </p:cNvGrpSpPr>
            <p:nvPr/>
          </p:nvGrpSpPr>
          <p:grpSpPr bwMode="auto">
            <a:xfrm>
              <a:off x="2422591" y="1904684"/>
              <a:ext cx="761094" cy="759601"/>
              <a:chOff x="2422591" y="1904684"/>
              <a:chExt cx="761094" cy="759601"/>
            </a:xfrm>
          </p:grpSpPr>
          <p:sp>
            <p:nvSpPr>
              <p:cNvPr id="19" name="圆角矩形 18"/>
              <p:cNvSpPr/>
              <p:nvPr/>
            </p:nvSpPr>
            <p:spPr>
              <a:xfrm rot="2700000">
                <a:off x="2435836" y="2219287"/>
                <a:ext cx="759976" cy="130020"/>
              </a:xfrm>
              <a:prstGeom prst="roundRect">
                <a:avLst>
                  <a:gd name="adj" fmla="val 8196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18900000" flipH="1">
                <a:off x="2422357" y="2220081"/>
                <a:ext cx="761565" cy="130020"/>
              </a:xfrm>
              <a:prstGeom prst="roundRect">
                <a:avLst>
                  <a:gd name="adj" fmla="val 8196"/>
                </a:avLst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6" name="组合 35"/>
            <p:cNvGrpSpPr>
              <a:grpSpLocks/>
            </p:cNvGrpSpPr>
            <p:nvPr/>
          </p:nvGrpSpPr>
          <p:grpSpPr bwMode="auto">
            <a:xfrm>
              <a:off x="2416183" y="1886820"/>
              <a:ext cx="766127" cy="759976"/>
              <a:chOff x="3167182" y="2072306"/>
              <a:chExt cx="766127" cy="759976"/>
            </a:xfrm>
          </p:grpSpPr>
          <p:sp>
            <p:nvSpPr>
              <p:cNvPr id="17" name="圆角矩形 16"/>
              <p:cNvSpPr/>
              <p:nvPr/>
            </p:nvSpPr>
            <p:spPr>
              <a:xfrm rot="2700000">
                <a:off x="3186835" y="2387284"/>
                <a:ext cx="759976" cy="130020"/>
              </a:xfrm>
              <a:prstGeom prst="roundRect">
                <a:avLst>
                  <a:gd name="adj" fmla="val 8196"/>
                </a:avLst>
              </a:prstGeom>
              <a:solidFill>
                <a:srgbClr val="FFEF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8900000" flipH="1">
                <a:off x="3167182" y="2390632"/>
                <a:ext cx="766127" cy="123558"/>
              </a:xfrm>
              <a:prstGeom prst="roundRect">
                <a:avLst>
                  <a:gd name="adj" fmla="val 8196"/>
                </a:avLst>
              </a:prstGeom>
              <a:solidFill>
                <a:srgbClr val="FFEF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</p:grpSp>
      <p:grpSp>
        <p:nvGrpSpPr>
          <p:cNvPr id="21" name="组合 92"/>
          <p:cNvGrpSpPr>
            <a:grpSpLocks/>
          </p:cNvGrpSpPr>
          <p:nvPr/>
        </p:nvGrpSpPr>
        <p:grpSpPr bwMode="auto">
          <a:xfrm>
            <a:off x="6465244" y="8178975"/>
            <a:ext cx="1246064" cy="628964"/>
            <a:chOff x="1014060" y="1438176"/>
            <a:chExt cx="1635294" cy="8263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 rot="1860084">
              <a:off x="1014060" y="1737549"/>
              <a:ext cx="594936" cy="121619"/>
            </a:xfrm>
            <a:prstGeom prst="roundRect">
              <a:avLst>
                <a:gd name="adj" fmla="val 819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14300" dir="67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3" name="组合 94"/>
            <p:cNvGrpSpPr>
              <a:grpSpLocks/>
            </p:cNvGrpSpPr>
            <p:nvPr/>
          </p:nvGrpSpPr>
          <p:grpSpPr bwMode="auto">
            <a:xfrm>
              <a:off x="1154242" y="1438176"/>
              <a:ext cx="1495112" cy="826394"/>
              <a:chOff x="1154242" y="1438176"/>
              <a:chExt cx="1495112" cy="826394"/>
            </a:xfrm>
          </p:grpSpPr>
          <p:grpSp>
            <p:nvGrpSpPr>
              <p:cNvPr id="24" name="组合 95"/>
              <p:cNvGrpSpPr>
                <a:grpSpLocks/>
              </p:cNvGrpSpPr>
              <p:nvPr/>
            </p:nvGrpSpPr>
            <p:grpSpPr bwMode="auto">
              <a:xfrm>
                <a:off x="1154242" y="1497670"/>
                <a:ext cx="1495111" cy="766900"/>
                <a:chOff x="2652563" y="726843"/>
                <a:chExt cx="1495111" cy="766900"/>
              </a:xfrm>
            </p:grpSpPr>
            <p:sp>
              <p:nvSpPr>
                <p:cNvPr id="29" name="圆角矩形 28"/>
                <p:cNvSpPr/>
                <p:nvPr/>
              </p:nvSpPr>
              <p:spPr>
                <a:xfrm rot="2700000">
                  <a:off x="2401365" y="987140"/>
                  <a:ext cx="757787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30" name="圆角矩形 29"/>
                <p:cNvSpPr/>
                <p:nvPr/>
              </p:nvSpPr>
              <p:spPr>
                <a:xfrm rot="18900000" flipH="1">
                  <a:off x="2651680" y="726748"/>
                  <a:ext cx="1496866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grpSp>
            <p:nvGrpSpPr>
              <p:cNvPr id="25" name="组合 101"/>
              <p:cNvGrpSpPr>
                <a:grpSpLocks/>
              </p:cNvGrpSpPr>
              <p:nvPr/>
            </p:nvGrpSpPr>
            <p:grpSpPr bwMode="auto">
              <a:xfrm>
                <a:off x="1154243" y="1438176"/>
                <a:ext cx="1495111" cy="766900"/>
                <a:chOff x="2652563" y="726843"/>
                <a:chExt cx="1495111" cy="766900"/>
              </a:xfrm>
            </p:grpSpPr>
            <p:sp>
              <p:nvSpPr>
                <p:cNvPr id="27" name="圆角矩形 26"/>
                <p:cNvSpPr/>
                <p:nvPr/>
              </p:nvSpPr>
              <p:spPr>
                <a:xfrm rot="2700000">
                  <a:off x="2401361" y="987383"/>
                  <a:ext cx="757789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FFEF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43D2A2"/>
                    </a:solidFill>
                  </a:endParaRPr>
                </a:p>
              </p:txBody>
            </p:sp>
            <p:sp>
              <p:nvSpPr>
                <p:cNvPr id="28" name="圆角矩形 27"/>
                <p:cNvSpPr/>
                <p:nvPr/>
              </p:nvSpPr>
              <p:spPr>
                <a:xfrm rot="18900000" flipH="1">
                  <a:off x="2651678" y="726990"/>
                  <a:ext cx="1496866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FFEF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rgbClr val="FFEF03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52766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3257550" y="3893820"/>
            <a:ext cx="3409950" cy="1277898"/>
            <a:chOff x="3257550" y="3893820"/>
            <a:chExt cx="3409950" cy="1277898"/>
          </a:xfrm>
        </p:grpSpPr>
        <p:sp>
          <p:nvSpPr>
            <p:cNvPr id="64" name="任意多边形 63"/>
            <p:cNvSpPr/>
            <p:nvPr/>
          </p:nvSpPr>
          <p:spPr>
            <a:xfrm>
              <a:off x="3257550" y="3893820"/>
              <a:ext cx="3409950" cy="1277898"/>
            </a:xfrm>
            <a:custGeom>
              <a:avLst/>
              <a:gdLst>
                <a:gd name="connsiteX0" fmla="*/ 0 w 3409950"/>
                <a:gd name="connsiteY0" fmla="*/ 0 h 1277898"/>
                <a:gd name="connsiteX1" fmla="*/ 3409950 w 3409950"/>
                <a:gd name="connsiteY1" fmla="*/ 0 h 1277898"/>
                <a:gd name="connsiteX2" fmla="*/ 3409950 w 3409950"/>
                <a:gd name="connsiteY2" fmla="*/ 34302 h 1277898"/>
                <a:gd name="connsiteX3" fmla="*/ 3406652 w 3409950"/>
                <a:gd name="connsiteY3" fmla="*/ 34967 h 1277898"/>
                <a:gd name="connsiteX4" fmla="*/ 3370829 w 3409950"/>
                <a:gd name="connsiteY4" fmla="*/ 89012 h 1277898"/>
                <a:gd name="connsiteX5" fmla="*/ 3406652 w 3409950"/>
                <a:gd name="connsiteY5" fmla="*/ 143057 h 1277898"/>
                <a:gd name="connsiteX6" fmla="*/ 3409950 w 3409950"/>
                <a:gd name="connsiteY6" fmla="*/ 143723 h 1277898"/>
                <a:gd name="connsiteX7" fmla="*/ 3409950 w 3409950"/>
                <a:gd name="connsiteY7" fmla="*/ 180187 h 1277898"/>
                <a:gd name="connsiteX8" fmla="*/ 3406652 w 3409950"/>
                <a:gd name="connsiteY8" fmla="*/ 180852 h 1277898"/>
                <a:gd name="connsiteX9" fmla="*/ 3370829 w 3409950"/>
                <a:gd name="connsiteY9" fmla="*/ 234897 h 1277898"/>
                <a:gd name="connsiteX10" fmla="*/ 3406652 w 3409950"/>
                <a:gd name="connsiteY10" fmla="*/ 288942 h 1277898"/>
                <a:gd name="connsiteX11" fmla="*/ 3409950 w 3409950"/>
                <a:gd name="connsiteY11" fmla="*/ 289608 h 1277898"/>
                <a:gd name="connsiteX12" fmla="*/ 3409950 w 3409950"/>
                <a:gd name="connsiteY12" fmla="*/ 335606 h 1277898"/>
                <a:gd name="connsiteX13" fmla="*/ 3406652 w 3409950"/>
                <a:gd name="connsiteY13" fmla="*/ 336272 h 1277898"/>
                <a:gd name="connsiteX14" fmla="*/ 3370829 w 3409950"/>
                <a:gd name="connsiteY14" fmla="*/ 390316 h 1277898"/>
                <a:gd name="connsiteX15" fmla="*/ 3406652 w 3409950"/>
                <a:gd name="connsiteY15" fmla="*/ 444361 h 1277898"/>
                <a:gd name="connsiteX16" fmla="*/ 3409950 w 3409950"/>
                <a:gd name="connsiteY16" fmla="*/ 445027 h 1277898"/>
                <a:gd name="connsiteX17" fmla="*/ 3409950 w 3409950"/>
                <a:gd name="connsiteY17" fmla="*/ 480406 h 1277898"/>
                <a:gd name="connsiteX18" fmla="*/ 3394571 w 3409950"/>
                <a:gd name="connsiteY18" fmla="*/ 490775 h 1277898"/>
                <a:gd name="connsiteX19" fmla="*/ 3333195 w 3409950"/>
                <a:gd name="connsiteY19" fmla="*/ 638949 h 1277898"/>
                <a:gd name="connsiteX20" fmla="*/ 3394571 w 3409950"/>
                <a:gd name="connsiteY20" fmla="*/ 787123 h 1277898"/>
                <a:gd name="connsiteX21" fmla="*/ 3409950 w 3409950"/>
                <a:gd name="connsiteY21" fmla="*/ 797492 h 1277898"/>
                <a:gd name="connsiteX22" fmla="*/ 3409950 w 3409950"/>
                <a:gd name="connsiteY22" fmla="*/ 830211 h 1277898"/>
                <a:gd name="connsiteX23" fmla="*/ 3406652 w 3409950"/>
                <a:gd name="connsiteY23" fmla="*/ 830877 h 1277898"/>
                <a:gd name="connsiteX24" fmla="*/ 3370829 w 3409950"/>
                <a:gd name="connsiteY24" fmla="*/ 884921 h 1277898"/>
                <a:gd name="connsiteX25" fmla="*/ 3406652 w 3409950"/>
                <a:gd name="connsiteY25" fmla="*/ 938966 h 1277898"/>
                <a:gd name="connsiteX26" fmla="*/ 3409950 w 3409950"/>
                <a:gd name="connsiteY26" fmla="*/ 939632 h 1277898"/>
                <a:gd name="connsiteX27" fmla="*/ 3409950 w 3409950"/>
                <a:gd name="connsiteY27" fmla="*/ 976096 h 1277898"/>
                <a:gd name="connsiteX28" fmla="*/ 3406652 w 3409950"/>
                <a:gd name="connsiteY28" fmla="*/ 976762 h 1277898"/>
                <a:gd name="connsiteX29" fmla="*/ 3370829 w 3409950"/>
                <a:gd name="connsiteY29" fmla="*/ 1030806 h 1277898"/>
                <a:gd name="connsiteX30" fmla="*/ 3406652 w 3409950"/>
                <a:gd name="connsiteY30" fmla="*/ 1084851 h 1277898"/>
                <a:gd name="connsiteX31" fmla="*/ 3409950 w 3409950"/>
                <a:gd name="connsiteY31" fmla="*/ 1085517 h 1277898"/>
                <a:gd name="connsiteX32" fmla="*/ 3409950 w 3409950"/>
                <a:gd name="connsiteY32" fmla="*/ 1131515 h 1277898"/>
                <a:gd name="connsiteX33" fmla="*/ 3406652 w 3409950"/>
                <a:gd name="connsiteY33" fmla="*/ 1132181 h 1277898"/>
                <a:gd name="connsiteX34" fmla="*/ 3370829 w 3409950"/>
                <a:gd name="connsiteY34" fmla="*/ 1186225 h 1277898"/>
                <a:gd name="connsiteX35" fmla="*/ 3406652 w 3409950"/>
                <a:gd name="connsiteY35" fmla="*/ 1240270 h 1277898"/>
                <a:gd name="connsiteX36" fmla="*/ 3409950 w 3409950"/>
                <a:gd name="connsiteY36" fmla="*/ 1240936 h 1277898"/>
                <a:gd name="connsiteX37" fmla="*/ 3409950 w 3409950"/>
                <a:gd name="connsiteY37" fmla="*/ 1277898 h 1277898"/>
                <a:gd name="connsiteX38" fmla="*/ 0 w 3409950"/>
                <a:gd name="connsiteY38" fmla="*/ 1277898 h 1277898"/>
                <a:gd name="connsiteX39" fmla="*/ 0 w 3409950"/>
                <a:gd name="connsiteY39" fmla="*/ 1236295 h 1277898"/>
                <a:gd name="connsiteX40" fmla="*/ 12750 w 3409950"/>
                <a:gd name="connsiteY40" fmla="*/ 1227699 h 1277898"/>
                <a:gd name="connsiteX41" fmla="*/ 29929 w 3409950"/>
                <a:gd name="connsiteY41" fmla="*/ 1186224 h 1277898"/>
                <a:gd name="connsiteX42" fmla="*/ 12750 w 3409950"/>
                <a:gd name="connsiteY42" fmla="*/ 1144749 h 1277898"/>
                <a:gd name="connsiteX43" fmla="*/ 0 w 3409950"/>
                <a:gd name="connsiteY43" fmla="*/ 1136153 h 1277898"/>
                <a:gd name="connsiteX44" fmla="*/ 0 w 3409950"/>
                <a:gd name="connsiteY44" fmla="*/ 1080876 h 1277898"/>
                <a:gd name="connsiteX45" fmla="*/ 12750 w 3409950"/>
                <a:gd name="connsiteY45" fmla="*/ 1072280 h 1277898"/>
                <a:gd name="connsiteX46" fmla="*/ 29929 w 3409950"/>
                <a:gd name="connsiteY46" fmla="*/ 1030805 h 1277898"/>
                <a:gd name="connsiteX47" fmla="*/ 12750 w 3409950"/>
                <a:gd name="connsiteY47" fmla="*/ 989330 h 1277898"/>
                <a:gd name="connsiteX48" fmla="*/ 0 w 3409950"/>
                <a:gd name="connsiteY48" fmla="*/ 980734 h 1277898"/>
                <a:gd name="connsiteX49" fmla="*/ 0 w 3409950"/>
                <a:gd name="connsiteY49" fmla="*/ 934991 h 1277898"/>
                <a:gd name="connsiteX50" fmla="*/ 12750 w 3409950"/>
                <a:gd name="connsiteY50" fmla="*/ 926395 h 1277898"/>
                <a:gd name="connsiteX51" fmla="*/ 29929 w 3409950"/>
                <a:gd name="connsiteY51" fmla="*/ 884920 h 1277898"/>
                <a:gd name="connsiteX52" fmla="*/ 12750 w 3409950"/>
                <a:gd name="connsiteY52" fmla="*/ 843446 h 1277898"/>
                <a:gd name="connsiteX53" fmla="*/ 0 w 3409950"/>
                <a:gd name="connsiteY53" fmla="*/ 834849 h 1277898"/>
                <a:gd name="connsiteX54" fmla="*/ 0 w 3409950"/>
                <a:gd name="connsiteY54" fmla="*/ 797118 h 1277898"/>
                <a:gd name="connsiteX55" fmla="*/ 14824 w 3409950"/>
                <a:gd name="connsiteY55" fmla="*/ 787123 h 1277898"/>
                <a:gd name="connsiteX56" fmla="*/ 76200 w 3409950"/>
                <a:gd name="connsiteY56" fmla="*/ 638949 h 1277898"/>
                <a:gd name="connsiteX57" fmla="*/ 14824 w 3409950"/>
                <a:gd name="connsiteY57" fmla="*/ 490775 h 1277898"/>
                <a:gd name="connsiteX58" fmla="*/ 0 w 3409950"/>
                <a:gd name="connsiteY58" fmla="*/ 480780 h 1277898"/>
                <a:gd name="connsiteX59" fmla="*/ 0 w 3409950"/>
                <a:gd name="connsiteY59" fmla="*/ 440386 h 1277898"/>
                <a:gd name="connsiteX60" fmla="*/ 12750 w 3409950"/>
                <a:gd name="connsiteY60" fmla="*/ 431790 h 1277898"/>
                <a:gd name="connsiteX61" fmla="*/ 29929 w 3409950"/>
                <a:gd name="connsiteY61" fmla="*/ 390315 h 1277898"/>
                <a:gd name="connsiteX62" fmla="*/ 12750 w 3409950"/>
                <a:gd name="connsiteY62" fmla="*/ 348841 h 1277898"/>
                <a:gd name="connsiteX63" fmla="*/ 0 w 3409950"/>
                <a:gd name="connsiteY63" fmla="*/ 340244 h 1277898"/>
                <a:gd name="connsiteX64" fmla="*/ 0 w 3409950"/>
                <a:gd name="connsiteY64" fmla="*/ 284967 h 1277898"/>
                <a:gd name="connsiteX65" fmla="*/ 12750 w 3409950"/>
                <a:gd name="connsiteY65" fmla="*/ 276371 h 1277898"/>
                <a:gd name="connsiteX66" fmla="*/ 29929 w 3409950"/>
                <a:gd name="connsiteY66" fmla="*/ 234896 h 1277898"/>
                <a:gd name="connsiteX67" fmla="*/ 12750 w 3409950"/>
                <a:gd name="connsiteY67" fmla="*/ 193421 h 1277898"/>
                <a:gd name="connsiteX68" fmla="*/ 0 w 3409950"/>
                <a:gd name="connsiteY68" fmla="*/ 184825 h 1277898"/>
                <a:gd name="connsiteX69" fmla="*/ 0 w 3409950"/>
                <a:gd name="connsiteY69" fmla="*/ 139082 h 1277898"/>
                <a:gd name="connsiteX70" fmla="*/ 12750 w 3409950"/>
                <a:gd name="connsiteY70" fmla="*/ 130486 h 1277898"/>
                <a:gd name="connsiteX71" fmla="*/ 29929 w 3409950"/>
                <a:gd name="connsiteY71" fmla="*/ 89011 h 1277898"/>
                <a:gd name="connsiteX72" fmla="*/ 12750 w 3409950"/>
                <a:gd name="connsiteY72" fmla="*/ 47536 h 1277898"/>
                <a:gd name="connsiteX73" fmla="*/ 0 w 3409950"/>
                <a:gd name="connsiteY73" fmla="*/ 38940 h 127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3409950" h="1277898">
                  <a:moveTo>
                    <a:pt x="0" y="0"/>
                  </a:moveTo>
                  <a:lnTo>
                    <a:pt x="3409950" y="0"/>
                  </a:lnTo>
                  <a:lnTo>
                    <a:pt x="3409950" y="34302"/>
                  </a:lnTo>
                  <a:lnTo>
                    <a:pt x="3406652" y="34967"/>
                  </a:lnTo>
                  <a:cubicBezTo>
                    <a:pt x="3385601" y="43872"/>
                    <a:pt x="3370829" y="64717"/>
                    <a:pt x="3370829" y="89012"/>
                  </a:cubicBezTo>
                  <a:cubicBezTo>
                    <a:pt x="3370829" y="113308"/>
                    <a:pt x="3385601" y="134153"/>
                    <a:pt x="3406652" y="143057"/>
                  </a:cubicBezTo>
                  <a:lnTo>
                    <a:pt x="3409950" y="143723"/>
                  </a:lnTo>
                  <a:lnTo>
                    <a:pt x="3409950" y="180187"/>
                  </a:lnTo>
                  <a:lnTo>
                    <a:pt x="3406652" y="180852"/>
                  </a:lnTo>
                  <a:cubicBezTo>
                    <a:pt x="3385601" y="189757"/>
                    <a:pt x="3370829" y="210602"/>
                    <a:pt x="3370829" y="234897"/>
                  </a:cubicBezTo>
                  <a:cubicBezTo>
                    <a:pt x="3370829" y="259193"/>
                    <a:pt x="3385601" y="280038"/>
                    <a:pt x="3406652" y="288942"/>
                  </a:cubicBezTo>
                  <a:lnTo>
                    <a:pt x="3409950" y="289608"/>
                  </a:lnTo>
                  <a:lnTo>
                    <a:pt x="3409950" y="335606"/>
                  </a:lnTo>
                  <a:lnTo>
                    <a:pt x="3406652" y="336272"/>
                  </a:lnTo>
                  <a:cubicBezTo>
                    <a:pt x="3385601" y="345176"/>
                    <a:pt x="3370829" y="366021"/>
                    <a:pt x="3370829" y="390316"/>
                  </a:cubicBezTo>
                  <a:cubicBezTo>
                    <a:pt x="3370829" y="414612"/>
                    <a:pt x="3385601" y="435457"/>
                    <a:pt x="3406652" y="444361"/>
                  </a:cubicBezTo>
                  <a:lnTo>
                    <a:pt x="3409950" y="445027"/>
                  </a:lnTo>
                  <a:lnTo>
                    <a:pt x="3409950" y="480406"/>
                  </a:lnTo>
                  <a:lnTo>
                    <a:pt x="3394571" y="490775"/>
                  </a:lnTo>
                  <a:cubicBezTo>
                    <a:pt x="3356650" y="528696"/>
                    <a:pt x="3333195" y="581084"/>
                    <a:pt x="3333195" y="638949"/>
                  </a:cubicBezTo>
                  <a:cubicBezTo>
                    <a:pt x="3333195" y="696815"/>
                    <a:pt x="3356650" y="749202"/>
                    <a:pt x="3394571" y="787123"/>
                  </a:cubicBezTo>
                  <a:lnTo>
                    <a:pt x="3409950" y="797492"/>
                  </a:lnTo>
                  <a:lnTo>
                    <a:pt x="3409950" y="830211"/>
                  </a:lnTo>
                  <a:lnTo>
                    <a:pt x="3406652" y="830877"/>
                  </a:lnTo>
                  <a:cubicBezTo>
                    <a:pt x="3385601" y="839781"/>
                    <a:pt x="3370829" y="860626"/>
                    <a:pt x="3370829" y="884921"/>
                  </a:cubicBezTo>
                  <a:cubicBezTo>
                    <a:pt x="3370829" y="909217"/>
                    <a:pt x="3385601" y="930062"/>
                    <a:pt x="3406652" y="938966"/>
                  </a:cubicBezTo>
                  <a:lnTo>
                    <a:pt x="3409950" y="939632"/>
                  </a:lnTo>
                  <a:lnTo>
                    <a:pt x="3409950" y="976096"/>
                  </a:lnTo>
                  <a:lnTo>
                    <a:pt x="3406652" y="976762"/>
                  </a:lnTo>
                  <a:cubicBezTo>
                    <a:pt x="3385601" y="985666"/>
                    <a:pt x="3370829" y="1006511"/>
                    <a:pt x="3370829" y="1030806"/>
                  </a:cubicBezTo>
                  <a:cubicBezTo>
                    <a:pt x="3370829" y="1055102"/>
                    <a:pt x="3385601" y="1075947"/>
                    <a:pt x="3406652" y="1084851"/>
                  </a:cubicBezTo>
                  <a:lnTo>
                    <a:pt x="3409950" y="1085517"/>
                  </a:lnTo>
                  <a:lnTo>
                    <a:pt x="3409950" y="1131515"/>
                  </a:lnTo>
                  <a:lnTo>
                    <a:pt x="3406652" y="1132181"/>
                  </a:lnTo>
                  <a:cubicBezTo>
                    <a:pt x="3385601" y="1141085"/>
                    <a:pt x="3370829" y="1161930"/>
                    <a:pt x="3370829" y="1186225"/>
                  </a:cubicBezTo>
                  <a:cubicBezTo>
                    <a:pt x="3370829" y="1210521"/>
                    <a:pt x="3385601" y="1231366"/>
                    <a:pt x="3406652" y="1240270"/>
                  </a:cubicBezTo>
                  <a:lnTo>
                    <a:pt x="3409950" y="1240936"/>
                  </a:lnTo>
                  <a:lnTo>
                    <a:pt x="3409950" y="1277898"/>
                  </a:lnTo>
                  <a:lnTo>
                    <a:pt x="0" y="1277898"/>
                  </a:lnTo>
                  <a:lnTo>
                    <a:pt x="0" y="1236295"/>
                  </a:lnTo>
                  <a:lnTo>
                    <a:pt x="12750" y="1227699"/>
                  </a:lnTo>
                  <a:cubicBezTo>
                    <a:pt x="23364" y="1217085"/>
                    <a:pt x="29929" y="1202421"/>
                    <a:pt x="29929" y="1186224"/>
                  </a:cubicBezTo>
                  <a:cubicBezTo>
                    <a:pt x="29929" y="1170027"/>
                    <a:pt x="23364" y="1155364"/>
                    <a:pt x="12750" y="1144749"/>
                  </a:cubicBezTo>
                  <a:lnTo>
                    <a:pt x="0" y="1136153"/>
                  </a:lnTo>
                  <a:lnTo>
                    <a:pt x="0" y="1080876"/>
                  </a:lnTo>
                  <a:lnTo>
                    <a:pt x="12750" y="1072280"/>
                  </a:lnTo>
                  <a:cubicBezTo>
                    <a:pt x="23364" y="1061666"/>
                    <a:pt x="29929" y="1047002"/>
                    <a:pt x="29929" y="1030805"/>
                  </a:cubicBezTo>
                  <a:cubicBezTo>
                    <a:pt x="29929" y="1014608"/>
                    <a:pt x="23364" y="999945"/>
                    <a:pt x="12750" y="989330"/>
                  </a:cubicBezTo>
                  <a:lnTo>
                    <a:pt x="0" y="980734"/>
                  </a:lnTo>
                  <a:lnTo>
                    <a:pt x="0" y="934991"/>
                  </a:lnTo>
                  <a:lnTo>
                    <a:pt x="12750" y="926395"/>
                  </a:lnTo>
                  <a:cubicBezTo>
                    <a:pt x="23364" y="915781"/>
                    <a:pt x="29929" y="901117"/>
                    <a:pt x="29929" y="884920"/>
                  </a:cubicBezTo>
                  <a:cubicBezTo>
                    <a:pt x="29929" y="868723"/>
                    <a:pt x="23364" y="854060"/>
                    <a:pt x="12750" y="843446"/>
                  </a:cubicBezTo>
                  <a:lnTo>
                    <a:pt x="0" y="834849"/>
                  </a:lnTo>
                  <a:lnTo>
                    <a:pt x="0" y="797118"/>
                  </a:lnTo>
                  <a:lnTo>
                    <a:pt x="14824" y="787123"/>
                  </a:lnTo>
                  <a:cubicBezTo>
                    <a:pt x="52745" y="749202"/>
                    <a:pt x="76200" y="696815"/>
                    <a:pt x="76200" y="638949"/>
                  </a:cubicBezTo>
                  <a:cubicBezTo>
                    <a:pt x="76200" y="581084"/>
                    <a:pt x="52745" y="528696"/>
                    <a:pt x="14824" y="490775"/>
                  </a:cubicBezTo>
                  <a:lnTo>
                    <a:pt x="0" y="480780"/>
                  </a:lnTo>
                  <a:lnTo>
                    <a:pt x="0" y="440386"/>
                  </a:lnTo>
                  <a:lnTo>
                    <a:pt x="12750" y="431790"/>
                  </a:lnTo>
                  <a:cubicBezTo>
                    <a:pt x="23364" y="421176"/>
                    <a:pt x="29929" y="406512"/>
                    <a:pt x="29929" y="390315"/>
                  </a:cubicBezTo>
                  <a:cubicBezTo>
                    <a:pt x="29929" y="374118"/>
                    <a:pt x="23364" y="359455"/>
                    <a:pt x="12750" y="348841"/>
                  </a:cubicBezTo>
                  <a:lnTo>
                    <a:pt x="0" y="340244"/>
                  </a:lnTo>
                  <a:lnTo>
                    <a:pt x="0" y="284967"/>
                  </a:lnTo>
                  <a:lnTo>
                    <a:pt x="12750" y="276371"/>
                  </a:lnTo>
                  <a:cubicBezTo>
                    <a:pt x="23364" y="265757"/>
                    <a:pt x="29929" y="251093"/>
                    <a:pt x="29929" y="234896"/>
                  </a:cubicBezTo>
                  <a:cubicBezTo>
                    <a:pt x="29929" y="218699"/>
                    <a:pt x="23364" y="204036"/>
                    <a:pt x="12750" y="193421"/>
                  </a:cubicBezTo>
                  <a:lnTo>
                    <a:pt x="0" y="184825"/>
                  </a:lnTo>
                  <a:lnTo>
                    <a:pt x="0" y="139082"/>
                  </a:lnTo>
                  <a:lnTo>
                    <a:pt x="12750" y="130486"/>
                  </a:lnTo>
                  <a:cubicBezTo>
                    <a:pt x="23364" y="119872"/>
                    <a:pt x="29929" y="105208"/>
                    <a:pt x="29929" y="89011"/>
                  </a:cubicBezTo>
                  <a:cubicBezTo>
                    <a:pt x="29929" y="72814"/>
                    <a:pt x="23364" y="58151"/>
                    <a:pt x="12750" y="47536"/>
                  </a:cubicBezTo>
                  <a:lnTo>
                    <a:pt x="0" y="3894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3422650" y="3950741"/>
              <a:ext cx="3105150" cy="1152158"/>
            </a:xfrm>
            <a:prstGeom prst="rect">
              <a:avLst/>
            </a:prstGeom>
            <a:noFill/>
            <a:ln w="3175">
              <a:solidFill>
                <a:srgbClr val="FFEF0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257550" y="5635691"/>
            <a:ext cx="3409950" cy="1277898"/>
            <a:chOff x="3257550" y="3893820"/>
            <a:chExt cx="3409950" cy="1277898"/>
          </a:xfrm>
        </p:grpSpPr>
        <p:sp>
          <p:nvSpPr>
            <p:cNvPr id="67" name="任意多边形 66"/>
            <p:cNvSpPr/>
            <p:nvPr/>
          </p:nvSpPr>
          <p:spPr>
            <a:xfrm>
              <a:off x="3257550" y="3893820"/>
              <a:ext cx="3409950" cy="1277898"/>
            </a:xfrm>
            <a:custGeom>
              <a:avLst/>
              <a:gdLst>
                <a:gd name="connsiteX0" fmla="*/ 0 w 3409950"/>
                <a:gd name="connsiteY0" fmla="*/ 0 h 1277898"/>
                <a:gd name="connsiteX1" fmla="*/ 3409950 w 3409950"/>
                <a:gd name="connsiteY1" fmla="*/ 0 h 1277898"/>
                <a:gd name="connsiteX2" fmla="*/ 3409950 w 3409950"/>
                <a:gd name="connsiteY2" fmla="*/ 34302 h 1277898"/>
                <a:gd name="connsiteX3" fmla="*/ 3406652 w 3409950"/>
                <a:gd name="connsiteY3" fmla="*/ 34967 h 1277898"/>
                <a:gd name="connsiteX4" fmla="*/ 3370829 w 3409950"/>
                <a:gd name="connsiteY4" fmla="*/ 89012 h 1277898"/>
                <a:gd name="connsiteX5" fmla="*/ 3406652 w 3409950"/>
                <a:gd name="connsiteY5" fmla="*/ 143057 h 1277898"/>
                <a:gd name="connsiteX6" fmla="*/ 3409950 w 3409950"/>
                <a:gd name="connsiteY6" fmla="*/ 143723 h 1277898"/>
                <a:gd name="connsiteX7" fmla="*/ 3409950 w 3409950"/>
                <a:gd name="connsiteY7" fmla="*/ 180187 h 1277898"/>
                <a:gd name="connsiteX8" fmla="*/ 3406652 w 3409950"/>
                <a:gd name="connsiteY8" fmla="*/ 180852 h 1277898"/>
                <a:gd name="connsiteX9" fmla="*/ 3370829 w 3409950"/>
                <a:gd name="connsiteY9" fmla="*/ 234897 h 1277898"/>
                <a:gd name="connsiteX10" fmla="*/ 3406652 w 3409950"/>
                <a:gd name="connsiteY10" fmla="*/ 288942 h 1277898"/>
                <a:gd name="connsiteX11" fmla="*/ 3409950 w 3409950"/>
                <a:gd name="connsiteY11" fmla="*/ 289608 h 1277898"/>
                <a:gd name="connsiteX12" fmla="*/ 3409950 w 3409950"/>
                <a:gd name="connsiteY12" fmla="*/ 335606 h 1277898"/>
                <a:gd name="connsiteX13" fmla="*/ 3406652 w 3409950"/>
                <a:gd name="connsiteY13" fmla="*/ 336272 h 1277898"/>
                <a:gd name="connsiteX14" fmla="*/ 3370829 w 3409950"/>
                <a:gd name="connsiteY14" fmla="*/ 390316 h 1277898"/>
                <a:gd name="connsiteX15" fmla="*/ 3406652 w 3409950"/>
                <a:gd name="connsiteY15" fmla="*/ 444361 h 1277898"/>
                <a:gd name="connsiteX16" fmla="*/ 3409950 w 3409950"/>
                <a:gd name="connsiteY16" fmla="*/ 445027 h 1277898"/>
                <a:gd name="connsiteX17" fmla="*/ 3409950 w 3409950"/>
                <a:gd name="connsiteY17" fmla="*/ 480406 h 1277898"/>
                <a:gd name="connsiteX18" fmla="*/ 3394571 w 3409950"/>
                <a:gd name="connsiteY18" fmla="*/ 490775 h 1277898"/>
                <a:gd name="connsiteX19" fmla="*/ 3333195 w 3409950"/>
                <a:gd name="connsiteY19" fmla="*/ 638949 h 1277898"/>
                <a:gd name="connsiteX20" fmla="*/ 3394571 w 3409950"/>
                <a:gd name="connsiteY20" fmla="*/ 787123 h 1277898"/>
                <a:gd name="connsiteX21" fmla="*/ 3409950 w 3409950"/>
                <a:gd name="connsiteY21" fmla="*/ 797492 h 1277898"/>
                <a:gd name="connsiteX22" fmla="*/ 3409950 w 3409950"/>
                <a:gd name="connsiteY22" fmla="*/ 830211 h 1277898"/>
                <a:gd name="connsiteX23" fmla="*/ 3406652 w 3409950"/>
                <a:gd name="connsiteY23" fmla="*/ 830877 h 1277898"/>
                <a:gd name="connsiteX24" fmla="*/ 3370829 w 3409950"/>
                <a:gd name="connsiteY24" fmla="*/ 884921 h 1277898"/>
                <a:gd name="connsiteX25" fmla="*/ 3406652 w 3409950"/>
                <a:gd name="connsiteY25" fmla="*/ 938966 h 1277898"/>
                <a:gd name="connsiteX26" fmla="*/ 3409950 w 3409950"/>
                <a:gd name="connsiteY26" fmla="*/ 939632 h 1277898"/>
                <a:gd name="connsiteX27" fmla="*/ 3409950 w 3409950"/>
                <a:gd name="connsiteY27" fmla="*/ 976096 h 1277898"/>
                <a:gd name="connsiteX28" fmla="*/ 3406652 w 3409950"/>
                <a:gd name="connsiteY28" fmla="*/ 976762 h 1277898"/>
                <a:gd name="connsiteX29" fmla="*/ 3370829 w 3409950"/>
                <a:gd name="connsiteY29" fmla="*/ 1030806 h 1277898"/>
                <a:gd name="connsiteX30" fmla="*/ 3406652 w 3409950"/>
                <a:gd name="connsiteY30" fmla="*/ 1084851 h 1277898"/>
                <a:gd name="connsiteX31" fmla="*/ 3409950 w 3409950"/>
                <a:gd name="connsiteY31" fmla="*/ 1085517 h 1277898"/>
                <a:gd name="connsiteX32" fmla="*/ 3409950 w 3409950"/>
                <a:gd name="connsiteY32" fmla="*/ 1131515 h 1277898"/>
                <a:gd name="connsiteX33" fmla="*/ 3406652 w 3409950"/>
                <a:gd name="connsiteY33" fmla="*/ 1132181 h 1277898"/>
                <a:gd name="connsiteX34" fmla="*/ 3370829 w 3409950"/>
                <a:gd name="connsiteY34" fmla="*/ 1186225 h 1277898"/>
                <a:gd name="connsiteX35" fmla="*/ 3406652 w 3409950"/>
                <a:gd name="connsiteY35" fmla="*/ 1240270 h 1277898"/>
                <a:gd name="connsiteX36" fmla="*/ 3409950 w 3409950"/>
                <a:gd name="connsiteY36" fmla="*/ 1240936 h 1277898"/>
                <a:gd name="connsiteX37" fmla="*/ 3409950 w 3409950"/>
                <a:gd name="connsiteY37" fmla="*/ 1277898 h 1277898"/>
                <a:gd name="connsiteX38" fmla="*/ 0 w 3409950"/>
                <a:gd name="connsiteY38" fmla="*/ 1277898 h 1277898"/>
                <a:gd name="connsiteX39" fmla="*/ 0 w 3409950"/>
                <a:gd name="connsiteY39" fmla="*/ 1236295 h 1277898"/>
                <a:gd name="connsiteX40" fmla="*/ 12750 w 3409950"/>
                <a:gd name="connsiteY40" fmla="*/ 1227699 h 1277898"/>
                <a:gd name="connsiteX41" fmla="*/ 29929 w 3409950"/>
                <a:gd name="connsiteY41" fmla="*/ 1186224 h 1277898"/>
                <a:gd name="connsiteX42" fmla="*/ 12750 w 3409950"/>
                <a:gd name="connsiteY42" fmla="*/ 1144749 h 1277898"/>
                <a:gd name="connsiteX43" fmla="*/ 0 w 3409950"/>
                <a:gd name="connsiteY43" fmla="*/ 1136153 h 1277898"/>
                <a:gd name="connsiteX44" fmla="*/ 0 w 3409950"/>
                <a:gd name="connsiteY44" fmla="*/ 1080876 h 1277898"/>
                <a:gd name="connsiteX45" fmla="*/ 12750 w 3409950"/>
                <a:gd name="connsiteY45" fmla="*/ 1072280 h 1277898"/>
                <a:gd name="connsiteX46" fmla="*/ 29929 w 3409950"/>
                <a:gd name="connsiteY46" fmla="*/ 1030805 h 1277898"/>
                <a:gd name="connsiteX47" fmla="*/ 12750 w 3409950"/>
                <a:gd name="connsiteY47" fmla="*/ 989330 h 1277898"/>
                <a:gd name="connsiteX48" fmla="*/ 0 w 3409950"/>
                <a:gd name="connsiteY48" fmla="*/ 980734 h 1277898"/>
                <a:gd name="connsiteX49" fmla="*/ 0 w 3409950"/>
                <a:gd name="connsiteY49" fmla="*/ 934991 h 1277898"/>
                <a:gd name="connsiteX50" fmla="*/ 12750 w 3409950"/>
                <a:gd name="connsiteY50" fmla="*/ 926395 h 1277898"/>
                <a:gd name="connsiteX51" fmla="*/ 29929 w 3409950"/>
                <a:gd name="connsiteY51" fmla="*/ 884920 h 1277898"/>
                <a:gd name="connsiteX52" fmla="*/ 12750 w 3409950"/>
                <a:gd name="connsiteY52" fmla="*/ 843446 h 1277898"/>
                <a:gd name="connsiteX53" fmla="*/ 0 w 3409950"/>
                <a:gd name="connsiteY53" fmla="*/ 834849 h 1277898"/>
                <a:gd name="connsiteX54" fmla="*/ 0 w 3409950"/>
                <a:gd name="connsiteY54" fmla="*/ 797118 h 1277898"/>
                <a:gd name="connsiteX55" fmla="*/ 14824 w 3409950"/>
                <a:gd name="connsiteY55" fmla="*/ 787123 h 1277898"/>
                <a:gd name="connsiteX56" fmla="*/ 76200 w 3409950"/>
                <a:gd name="connsiteY56" fmla="*/ 638949 h 1277898"/>
                <a:gd name="connsiteX57" fmla="*/ 14824 w 3409950"/>
                <a:gd name="connsiteY57" fmla="*/ 490775 h 1277898"/>
                <a:gd name="connsiteX58" fmla="*/ 0 w 3409950"/>
                <a:gd name="connsiteY58" fmla="*/ 480780 h 1277898"/>
                <a:gd name="connsiteX59" fmla="*/ 0 w 3409950"/>
                <a:gd name="connsiteY59" fmla="*/ 440386 h 1277898"/>
                <a:gd name="connsiteX60" fmla="*/ 12750 w 3409950"/>
                <a:gd name="connsiteY60" fmla="*/ 431790 h 1277898"/>
                <a:gd name="connsiteX61" fmla="*/ 29929 w 3409950"/>
                <a:gd name="connsiteY61" fmla="*/ 390315 h 1277898"/>
                <a:gd name="connsiteX62" fmla="*/ 12750 w 3409950"/>
                <a:gd name="connsiteY62" fmla="*/ 348841 h 1277898"/>
                <a:gd name="connsiteX63" fmla="*/ 0 w 3409950"/>
                <a:gd name="connsiteY63" fmla="*/ 340244 h 1277898"/>
                <a:gd name="connsiteX64" fmla="*/ 0 w 3409950"/>
                <a:gd name="connsiteY64" fmla="*/ 284967 h 1277898"/>
                <a:gd name="connsiteX65" fmla="*/ 12750 w 3409950"/>
                <a:gd name="connsiteY65" fmla="*/ 276371 h 1277898"/>
                <a:gd name="connsiteX66" fmla="*/ 29929 w 3409950"/>
                <a:gd name="connsiteY66" fmla="*/ 234896 h 1277898"/>
                <a:gd name="connsiteX67" fmla="*/ 12750 w 3409950"/>
                <a:gd name="connsiteY67" fmla="*/ 193421 h 1277898"/>
                <a:gd name="connsiteX68" fmla="*/ 0 w 3409950"/>
                <a:gd name="connsiteY68" fmla="*/ 184825 h 1277898"/>
                <a:gd name="connsiteX69" fmla="*/ 0 w 3409950"/>
                <a:gd name="connsiteY69" fmla="*/ 139082 h 1277898"/>
                <a:gd name="connsiteX70" fmla="*/ 12750 w 3409950"/>
                <a:gd name="connsiteY70" fmla="*/ 130486 h 1277898"/>
                <a:gd name="connsiteX71" fmla="*/ 29929 w 3409950"/>
                <a:gd name="connsiteY71" fmla="*/ 89011 h 1277898"/>
                <a:gd name="connsiteX72" fmla="*/ 12750 w 3409950"/>
                <a:gd name="connsiteY72" fmla="*/ 47536 h 1277898"/>
                <a:gd name="connsiteX73" fmla="*/ 0 w 3409950"/>
                <a:gd name="connsiteY73" fmla="*/ 38940 h 127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3409950" h="1277898">
                  <a:moveTo>
                    <a:pt x="0" y="0"/>
                  </a:moveTo>
                  <a:lnTo>
                    <a:pt x="3409950" y="0"/>
                  </a:lnTo>
                  <a:lnTo>
                    <a:pt x="3409950" y="34302"/>
                  </a:lnTo>
                  <a:lnTo>
                    <a:pt x="3406652" y="34967"/>
                  </a:lnTo>
                  <a:cubicBezTo>
                    <a:pt x="3385601" y="43872"/>
                    <a:pt x="3370829" y="64717"/>
                    <a:pt x="3370829" y="89012"/>
                  </a:cubicBezTo>
                  <a:cubicBezTo>
                    <a:pt x="3370829" y="113308"/>
                    <a:pt x="3385601" y="134153"/>
                    <a:pt x="3406652" y="143057"/>
                  </a:cubicBezTo>
                  <a:lnTo>
                    <a:pt x="3409950" y="143723"/>
                  </a:lnTo>
                  <a:lnTo>
                    <a:pt x="3409950" y="180187"/>
                  </a:lnTo>
                  <a:lnTo>
                    <a:pt x="3406652" y="180852"/>
                  </a:lnTo>
                  <a:cubicBezTo>
                    <a:pt x="3385601" y="189757"/>
                    <a:pt x="3370829" y="210602"/>
                    <a:pt x="3370829" y="234897"/>
                  </a:cubicBezTo>
                  <a:cubicBezTo>
                    <a:pt x="3370829" y="259193"/>
                    <a:pt x="3385601" y="280038"/>
                    <a:pt x="3406652" y="288942"/>
                  </a:cubicBezTo>
                  <a:lnTo>
                    <a:pt x="3409950" y="289608"/>
                  </a:lnTo>
                  <a:lnTo>
                    <a:pt x="3409950" y="335606"/>
                  </a:lnTo>
                  <a:lnTo>
                    <a:pt x="3406652" y="336272"/>
                  </a:lnTo>
                  <a:cubicBezTo>
                    <a:pt x="3385601" y="345176"/>
                    <a:pt x="3370829" y="366021"/>
                    <a:pt x="3370829" y="390316"/>
                  </a:cubicBezTo>
                  <a:cubicBezTo>
                    <a:pt x="3370829" y="414612"/>
                    <a:pt x="3385601" y="435457"/>
                    <a:pt x="3406652" y="444361"/>
                  </a:cubicBezTo>
                  <a:lnTo>
                    <a:pt x="3409950" y="445027"/>
                  </a:lnTo>
                  <a:lnTo>
                    <a:pt x="3409950" y="480406"/>
                  </a:lnTo>
                  <a:lnTo>
                    <a:pt x="3394571" y="490775"/>
                  </a:lnTo>
                  <a:cubicBezTo>
                    <a:pt x="3356650" y="528696"/>
                    <a:pt x="3333195" y="581084"/>
                    <a:pt x="3333195" y="638949"/>
                  </a:cubicBezTo>
                  <a:cubicBezTo>
                    <a:pt x="3333195" y="696815"/>
                    <a:pt x="3356650" y="749202"/>
                    <a:pt x="3394571" y="787123"/>
                  </a:cubicBezTo>
                  <a:lnTo>
                    <a:pt x="3409950" y="797492"/>
                  </a:lnTo>
                  <a:lnTo>
                    <a:pt x="3409950" y="830211"/>
                  </a:lnTo>
                  <a:lnTo>
                    <a:pt x="3406652" y="830877"/>
                  </a:lnTo>
                  <a:cubicBezTo>
                    <a:pt x="3385601" y="839781"/>
                    <a:pt x="3370829" y="860626"/>
                    <a:pt x="3370829" y="884921"/>
                  </a:cubicBezTo>
                  <a:cubicBezTo>
                    <a:pt x="3370829" y="909217"/>
                    <a:pt x="3385601" y="930062"/>
                    <a:pt x="3406652" y="938966"/>
                  </a:cubicBezTo>
                  <a:lnTo>
                    <a:pt x="3409950" y="939632"/>
                  </a:lnTo>
                  <a:lnTo>
                    <a:pt x="3409950" y="976096"/>
                  </a:lnTo>
                  <a:lnTo>
                    <a:pt x="3406652" y="976762"/>
                  </a:lnTo>
                  <a:cubicBezTo>
                    <a:pt x="3385601" y="985666"/>
                    <a:pt x="3370829" y="1006511"/>
                    <a:pt x="3370829" y="1030806"/>
                  </a:cubicBezTo>
                  <a:cubicBezTo>
                    <a:pt x="3370829" y="1055102"/>
                    <a:pt x="3385601" y="1075947"/>
                    <a:pt x="3406652" y="1084851"/>
                  </a:cubicBezTo>
                  <a:lnTo>
                    <a:pt x="3409950" y="1085517"/>
                  </a:lnTo>
                  <a:lnTo>
                    <a:pt x="3409950" y="1131515"/>
                  </a:lnTo>
                  <a:lnTo>
                    <a:pt x="3406652" y="1132181"/>
                  </a:lnTo>
                  <a:cubicBezTo>
                    <a:pt x="3385601" y="1141085"/>
                    <a:pt x="3370829" y="1161930"/>
                    <a:pt x="3370829" y="1186225"/>
                  </a:cubicBezTo>
                  <a:cubicBezTo>
                    <a:pt x="3370829" y="1210521"/>
                    <a:pt x="3385601" y="1231366"/>
                    <a:pt x="3406652" y="1240270"/>
                  </a:cubicBezTo>
                  <a:lnTo>
                    <a:pt x="3409950" y="1240936"/>
                  </a:lnTo>
                  <a:lnTo>
                    <a:pt x="3409950" y="1277898"/>
                  </a:lnTo>
                  <a:lnTo>
                    <a:pt x="0" y="1277898"/>
                  </a:lnTo>
                  <a:lnTo>
                    <a:pt x="0" y="1236295"/>
                  </a:lnTo>
                  <a:lnTo>
                    <a:pt x="12750" y="1227699"/>
                  </a:lnTo>
                  <a:cubicBezTo>
                    <a:pt x="23364" y="1217085"/>
                    <a:pt x="29929" y="1202421"/>
                    <a:pt x="29929" y="1186224"/>
                  </a:cubicBezTo>
                  <a:cubicBezTo>
                    <a:pt x="29929" y="1170027"/>
                    <a:pt x="23364" y="1155364"/>
                    <a:pt x="12750" y="1144749"/>
                  </a:cubicBezTo>
                  <a:lnTo>
                    <a:pt x="0" y="1136153"/>
                  </a:lnTo>
                  <a:lnTo>
                    <a:pt x="0" y="1080876"/>
                  </a:lnTo>
                  <a:lnTo>
                    <a:pt x="12750" y="1072280"/>
                  </a:lnTo>
                  <a:cubicBezTo>
                    <a:pt x="23364" y="1061666"/>
                    <a:pt x="29929" y="1047002"/>
                    <a:pt x="29929" y="1030805"/>
                  </a:cubicBezTo>
                  <a:cubicBezTo>
                    <a:pt x="29929" y="1014608"/>
                    <a:pt x="23364" y="999945"/>
                    <a:pt x="12750" y="989330"/>
                  </a:cubicBezTo>
                  <a:lnTo>
                    <a:pt x="0" y="980734"/>
                  </a:lnTo>
                  <a:lnTo>
                    <a:pt x="0" y="934991"/>
                  </a:lnTo>
                  <a:lnTo>
                    <a:pt x="12750" y="926395"/>
                  </a:lnTo>
                  <a:cubicBezTo>
                    <a:pt x="23364" y="915781"/>
                    <a:pt x="29929" y="901117"/>
                    <a:pt x="29929" y="884920"/>
                  </a:cubicBezTo>
                  <a:cubicBezTo>
                    <a:pt x="29929" y="868723"/>
                    <a:pt x="23364" y="854060"/>
                    <a:pt x="12750" y="843446"/>
                  </a:cubicBezTo>
                  <a:lnTo>
                    <a:pt x="0" y="834849"/>
                  </a:lnTo>
                  <a:lnTo>
                    <a:pt x="0" y="797118"/>
                  </a:lnTo>
                  <a:lnTo>
                    <a:pt x="14824" y="787123"/>
                  </a:lnTo>
                  <a:cubicBezTo>
                    <a:pt x="52745" y="749202"/>
                    <a:pt x="76200" y="696815"/>
                    <a:pt x="76200" y="638949"/>
                  </a:cubicBezTo>
                  <a:cubicBezTo>
                    <a:pt x="76200" y="581084"/>
                    <a:pt x="52745" y="528696"/>
                    <a:pt x="14824" y="490775"/>
                  </a:cubicBezTo>
                  <a:lnTo>
                    <a:pt x="0" y="480780"/>
                  </a:lnTo>
                  <a:lnTo>
                    <a:pt x="0" y="440386"/>
                  </a:lnTo>
                  <a:lnTo>
                    <a:pt x="12750" y="431790"/>
                  </a:lnTo>
                  <a:cubicBezTo>
                    <a:pt x="23364" y="421176"/>
                    <a:pt x="29929" y="406512"/>
                    <a:pt x="29929" y="390315"/>
                  </a:cubicBezTo>
                  <a:cubicBezTo>
                    <a:pt x="29929" y="374118"/>
                    <a:pt x="23364" y="359455"/>
                    <a:pt x="12750" y="348841"/>
                  </a:cubicBezTo>
                  <a:lnTo>
                    <a:pt x="0" y="340244"/>
                  </a:lnTo>
                  <a:lnTo>
                    <a:pt x="0" y="284967"/>
                  </a:lnTo>
                  <a:lnTo>
                    <a:pt x="12750" y="276371"/>
                  </a:lnTo>
                  <a:cubicBezTo>
                    <a:pt x="23364" y="265757"/>
                    <a:pt x="29929" y="251093"/>
                    <a:pt x="29929" y="234896"/>
                  </a:cubicBezTo>
                  <a:cubicBezTo>
                    <a:pt x="29929" y="218699"/>
                    <a:pt x="23364" y="204036"/>
                    <a:pt x="12750" y="193421"/>
                  </a:cubicBezTo>
                  <a:lnTo>
                    <a:pt x="0" y="184825"/>
                  </a:lnTo>
                  <a:lnTo>
                    <a:pt x="0" y="139082"/>
                  </a:lnTo>
                  <a:lnTo>
                    <a:pt x="12750" y="130486"/>
                  </a:lnTo>
                  <a:cubicBezTo>
                    <a:pt x="23364" y="119872"/>
                    <a:pt x="29929" y="105208"/>
                    <a:pt x="29929" y="89011"/>
                  </a:cubicBezTo>
                  <a:cubicBezTo>
                    <a:pt x="29929" y="72814"/>
                    <a:pt x="23364" y="58151"/>
                    <a:pt x="12750" y="47536"/>
                  </a:cubicBezTo>
                  <a:lnTo>
                    <a:pt x="0" y="3894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3422650" y="3950741"/>
              <a:ext cx="3105150" cy="1152158"/>
            </a:xfrm>
            <a:prstGeom prst="rect">
              <a:avLst/>
            </a:prstGeom>
            <a:noFill/>
            <a:ln w="3175">
              <a:solidFill>
                <a:srgbClr val="FFEF0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257550" y="7349303"/>
            <a:ext cx="3409950" cy="1277898"/>
            <a:chOff x="3257550" y="3893820"/>
            <a:chExt cx="3409950" cy="1277898"/>
          </a:xfrm>
        </p:grpSpPr>
        <p:sp>
          <p:nvSpPr>
            <p:cNvPr id="70" name="任意多边形 69"/>
            <p:cNvSpPr/>
            <p:nvPr/>
          </p:nvSpPr>
          <p:spPr>
            <a:xfrm>
              <a:off x="3257550" y="3893820"/>
              <a:ext cx="3409950" cy="1277898"/>
            </a:xfrm>
            <a:custGeom>
              <a:avLst/>
              <a:gdLst>
                <a:gd name="connsiteX0" fmla="*/ 0 w 3409950"/>
                <a:gd name="connsiteY0" fmla="*/ 0 h 1277898"/>
                <a:gd name="connsiteX1" fmla="*/ 3409950 w 3409950"/>
                <a:gd name="connsiteY1" fmla="*/ 0 h 1277898"/>
                <a:gd name="connsiteX2" fmla="*/ 3409950 w 3409950"/>
                <a:gd name="connsiteY2" fmla="*/ 34302 h 1277898"/>
                <a:gd name="connsiteX3" fmla="*/ 3406652 w 3409950"/>
                <a:gd name="connsiteY3" fmla="*/ 34967 h 1277898"/>
                <a:gd name="connsiteX4" fmla="*/ 3370829 w 3409950"/>
                <a:gd name="connsiteY4" fmla="*/ 89012 h 1277898"/>
                <a:gd name="connsiteX5" fmla="*/ 3406652 w 3409950"/>
                <a:gd name="connsiteY5" fmla="*/ 143057 h 1277898"/>
                <a:gd name="connsiteX6" fmla="*/ 3409950 w 3409950"/>
                <a:gd name="connsiteY6" fmla="*/ 143723 h 1277898"/>
                <a:gd name="connsiteX7" fmla="*/ 3409950 w 3409950"/>
                <a:gd name="connsiteY7" fmla="*/ 180187 h 1277898"/>
                <a:gd name="connsiteX8" fmla="*/ 3406652 w 3409950"/>
                <a:gd name="connsiteY8" fmla="*/ 180852 h 1277898"/>
                <a:gd name="connsiteX9" fmla="*/ 3370829 w 3409950"/>
                <a:gd name="connsiteY9" fmla="*/ 234897 h 1277898"/>
                <a:gd name="connsiteX10" fmla="*/ 3406652 w 3409950"/>
                <a:gd name="connsiteY10" fmla="*/ 288942 h 1277898"/>
                <a:gd name="connsiteX11" fmla="*/ 3409950 w 3409950"/>
                <a:gd name="connsiteY11" fmla="*/ 289608 h 1277898"/>
                <a:gd name="connsiteX12" fmla="*/ 3409950 w 3409950"/>
                <a:gd name="connsiteY12" fmla="*/ 335606 h 1277898"/>
                <a:gd name="connsiteX13" fmla="*/ 3406652 w 3409950"/>
                <a:gd name="connsiteY13" fmla="*/ 336272 h 1277898"/>
                <a:gd name="connsiteX14" fmla="*/ 3370829 w 3409950"/>
                <a:gd name="connsiteY14" fmla="*/ 390316 h 1277898"/>
                <a:gd name="connsiteX15" fmla="*/ 3406652 w 3409950"/>
                <a:gd name="connsiteY15" fmla="*/ 444361 h 1277898"/>
                <a:gd name="connsiteX16" fmla="*/ 3409950 w 3409950"/>
                <a:gd name="connsiteY16" fmla="*/ 445027 h 1277898"/>
                <a:gd name="connsiteX17" fmla="*/ 3409950 w 3409950"/>
                <a:gd name="connsiteY17" fmla="*/ 480406 h 1277898"/>
                <a:gd name="connsiteX18" fmla="*/ 3394571 w 3409950"/>
                <a:gd name="connsiteY18" fmla="*/ 490775 h 1277898"/>
                <a:gd name="connsiteX19" fmla="*/ 3333195 w 3409950"/>
                <a:gd name="connsiteY19" fmla="*/ 638949 h 1277898"/>
                <a:gd name="connsiteX20" fmla="*/ 3394571 w 3409950"/>
                <a:gd name="connsiteY20" fmla="*/ 787123 h 1277898"/>
                <a:gd name="connsiteX21" fmla="*/ 3409950 w 3409950"/>
                <a:gd name="connsiteY21" fmla="*/ 797492 h 1277898"/>
                <a:gd name="connsiteX22" fmla="*/ 3409950 w 3409950"/>
                <a:gd name="connsiteY22" fmla="*/ 830211 h 1277898"/>
                <a:gd name="connsiteX23" fmla="*/ 3406652 w 3409950"/>
                <a:gd name="connsiteY23" fmla="*/ 830877 h 1277898"/>
                <a:gd name="connsiteX24" fmla="*/ 3370829 w 3409950"/>
                <a:gd name="connsiteY24" fmla="*/ 884921 h 1277898"/>
                <a:gd name="connsiteX25" fmla="*/ 3406652 w 3409950"/>
                <a:gd name="connsiteY25" fmla="*/ 938966 h 1277898"/>
                <a:gd name="connsiteX26" fmla="*/ 3409950 w 3409950"/>
                <a:gd name="connsiteY26" fmla="*/ 939632 h 1277898"/>
                <a:gd name="connsiteX27" fmla="*/ 3409950 w 3409950"/>
                <a:gd name="connsiteY27" fmla="*/ 976096 h 1277898"/>
                <a:gd name="connsiteX28" fmla="*/ 3406652 w 3409950"/>
                <a:gd name="connsiteY28" fmla="*/ 976762 h 1277898"/>
                <a:gd name="connsiteX29" fmla="*/ 3370829 w 3409950"/>
                <a:gd name="connsiteY29" fmla="*/ 1030806 h 1277898"/>
                <a:gd name="connsiteX30" fmla="*/ 3406652 w 3409950"/>
                <a:gd name="connsiteY30" fmla="*/ 1084851 h 1277898"/>
                <a:gd name="connsiteX31" fmla="*/ 3409950 w 3409950"/>
                <a:gd name="connsiteY31" fmla="*/ 1085517 h 1277898"/>
                <a:gd name="connsiteX32" fmla="*/ 3409950 w 3409950"/>
                <a:gd name="connsiteY32" fmla="*/ 1131515 h 1277898"/>
                <a:gd name="connsiteX33" fmla="*/ 3406652 w 3409950"/>
                <a:gd name="connsiteY33" fmla="*/ 1132181 h 1277898"/>
                <a:gd name="connsiteX34" fmla="*/ 3370829 w 3409950"/>
                <a:gd name="connsiteY34" fmla="*/ 1186225 h 1277898"/>
                <a:gd name="connsiteX35" fmla="*/ 3406652 w 3409950"/>
                <a:gd name="connsiteY35" fmla="*/ 1240270 h 1277898"/>
                <a:gd name="connsiteX36" fmla="*/ 3409950 w 3409950"/>
                <a:gd name="connsiteY36" fmla="*/ 1240936 h 1277898"/>
                <a:gd name="connsiteX37" fmla="*/ 3409950 w 3409950"/>
                <a:gd name="connsiteY37" fmla="*/ 1277898 h 1277898"/>
                <a:gd name="connsiteX38" fmla="*/ 0 w 3409950"/>
                <a:gd name="connsiteY38" fmla="*/ 1277898 h 1277898"/>
                <a:gd name="connsiteX39" fmla="*/ 0 w 3409950"/>
                <a:gd name="connsiteY39" fmla="*/ 1236295 h 1277898"/>
                <a:gd name="connsiteX40" fmla="*/ 12750 w 3409950"/>
                <a:gd name="connsiteY40" fmla="*/ 1227699 h 1277898"/>
                <a:gd name="connsiteX41" fmla="*/ 29929 w 3409950"/>
                <a:gd name="connsiteY41" fmla="*/ 1186224 h 1277898"/>
                <a:gd name="connsiteX42" fmla="*/ 12750 w 3409950"/>
                <a:gd name="connsiteY42" fmla="*/ 1144749 h 1277898"/>
                <a:gd name="connsiteX43" fmla="*/ 0 w 3409950"/>
                <a:gd name="connsiteY43" fmla="*/ 1136153 h 1277898"/>
                <a:gd name="connsiteX44" fmla="*/ 0 w 3409950"/>
                <a:gd name="connsiteY44" fmla="*/ 1080876 h 1277898"/>
                <a:gd name="connsiteX45" fmla="*/ 12750 w 3409950"/>
                <a:gd name="connsiteY45" fmla="*/ 1072280 h 1277898"/>
                <a:gd name="connsiteX46" fmla="*/ 29929 w 3409950"/>
                <a:gd name="connsiteY46" fmla="*/ 1030805 h 1277898"/>
                <a:gd name="connsiteX47" fmla="*/ 12750 w 3409950"/>
                <a:gd name="connsiteY47" fmla="*/ 989330 h 1277898"/>
                <a:gd name="connsiteX48" fmla="*/ 0 w 3409950"/>
                <a:gd name="connsiteY48" fmla="*/ 980734 h 1277898"/>
                <a:gd name="connsiteX49" fmla="*/ 0 w 3409950"/>
                <a:gd name="connsiteY49" fmla="*/ 934991 h 1277898"/>
                <a:gd name="connsiteX50" fmla="*/ 12750 w 3409950"/>
                <a:gd name="connsiteY50" fmla="*/ 926395 h 1277898"/>
                <a:gd name="connsiteX51" fmla="*/ 29929 w 3409950"/>
                <a:gd name="connsiteY51" fmla="*/ 884920 h 1277898"/>
                <a:gd name="connsiteX52" fmla="*/ 12750 w 3409950"/>
                <a:gd name="connsiteY52" fmla="*/ 843446 h 1277898"/>
                <a:gd name="connsiteX53" fmla="*/ 0 w 3409950"/>
                <a:gd name="connsiteY53" fmla="*/ 834849 h 1277898"/>
                <a:gd name="connsiteX54" fmla="*/ 0 w 3409950"/>
                <a:gd name="connsiteY54" fmla="*/ 797118 h 1277898"/>
                <a:gd name="connsiteX55" fmla="*/ 14824 w 3409950"/>
                <a:gd name="connsiteY55" fmla="*/ 787123 h 1277898"/>
                <a:gd name="connsiteX56" fmla="*/ 76200 w 3409950"/>
                <a:gd name="connsiteY56" fmla="*/ 638949 h 1277898"/>
                <a:gd name="connsiteX57" fmla="*/ 14824 w 3409950"/>
                <a:gd name="connsiteY57" fmla="*/ 490775 h 1277898"/>
                <a:gd name="connsiteX58" fmla="*/ 0 w 3409950"/>
                <a:gd name="connsiteY58" fmla="*/ 480780 h 1277898"/>
                <a:gd name="connsiteX59" fmla="*/ 0 w 3409950"/>
                <a:gd name="connsiteY59" fmla="*/ 440386 h 1277898"/>
                <a:gd name="connsiteX60" fmla="*/ 12750 w 3409950"/>
                <a:gd name="connsiteY60" fmla="*/ 431790 h 1277898"/>
                <a:gd name="connsiteX61" fmla="*/ 29929 w 3409950"/>
                <a:gd name="connsiteY61" fmla="*/ 390315 h 1277898"/>
                <a:gd name="connsiteX62" fmla="*/ 12750 w 3409950"/>
                <a:gd name="connsiteY62" fmla="*/ 348841 h 1277898"/>
                <a:gd name="connsiteX63" fmla="*/ 0 w 3409950"/>
                <a:gd name="connsiteY63" fmla="*/ 340244 h 1277898"/>
                <a:gd name="connsiteX64" fmla="*/ 0 w 3409950"/>
                <a:gd name="connsiteY64" fmla="*/ 284967 h 1277898"/>
                <a:gd name="connsiteX65" fmla="*/ 12750 w 3409950"/>
                <a:gd name="connsiteY65" fmla="*/ 276371 h 1277898"/>
                <a:gd name="connsiteX66" fmla="*/ 29929 w 3409950"/>
                <a:gd name="connsiteY66" fmla="*/ 234896 h 1277898"/>
                <a:gd name="connsiteX67" fmla="*/ 12750 w 3409950"/>
                <a:gd name="connsiteY67" fmla="*/ 193421 h 1277898"/>
                <a:gd name="connsiteX68" fmla="*/ 0 w 3409950"/>
                <a:gd name="connsiteY68" fmla="*/ 184825 h 1277898"/>
                <a:gd name="connsiteX69" fmla="*/ 0 w 3409950"/>
                <a:gd name="connsiteY69" fmla="*/ 139082 h 1277898"/>
                <a:gd name="connsiteX70" fmla="*/ 12750 w 3409950"/>
                <a:gd name="connsiteY70" fmla="*/ 130486 h 1277898"/>
                <a:gd name="connsiteX71" fmla="*/ 29929 w 3409950"/>
                <a:gd name="connsiteY71" fmla="*/ 89011 h 1277898"/>
                <a:gd name="connsiteX72" fmla="*/ 12750 w 3409950"/>
                <a:gd name="connsiteY72" fmla="*/ 47536 h 1277898"/>
                <a:gd name="connsiteX73" fmla="*/ 0 w 3409950"/>
                <a:gd name="connsiteY73" fmla="*/ 38940 h 127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3409950" h="1277898">
                  <a:moveTo>
                    <a:pt x="0" y="0"/>
                  </a:moveTo>
                  <a:lnTo>
                    <a:pt x="3409950" y="0"/>
                  </a:lnTo>
                  <a:lnTo>
                    <a:pt x="3409950" y="34302"/>
                  </a:lnTo>
                  <a:lnTo>
                    <a:pt x="3406652" y="34967"/>
                  </a:lnTo>
                  <a:cubicBezTo>
                    <a:pt x="3385601" y="43872"/>
                    <a:pt x="3370829" y="64717"/>
                    <a:pt x="3370829" y="89012"/>
                  </a:cubicBezTo>
                  <a:cubicBezTo>
                    <a:pt x="3370829" y="113308"/>
                    <a:pt x="3385601" y="134153"/>
                    <a:pt x="3406652" y="143057"/>
                  </a:cubicBezTo>
                  <a:lnTo>
                    <a:pt x="3409950" y="143723"/>
                  </a:lnTo>
                  <a:lnTo>
                    <a:pt x="3409950" y="180187"/>
                  </a:lnTo>
                  <a:lnTo>
                    <a:pt x="3406652" y="180852"/>
                  </a:lnTo>
                  <a:cubicBezTo>
                    <a:pt x="3385601" y="189757"/>
                    <a:pt x="3370829" y="210602"/>
                    <a:pt x="3370829" y="234897"/>
                  </a:cubicBezTo>
                  <a:cubicBezTo>
                    <a:pt x="3370829" y="259193"/>
                    <a:pt x="3385601" y="280038"/>
                    <a:pt x="3406652" y="288942"/>
                  </a:cubicBezTo>
                  <a:lnTo>
                    <a:pt x="3409950" y="289608"/>
                  </a:lnTo>
                  <a:lnTo>
                    <a:pt x="3409950" y="335606"/>
                  </a:lnTo>
                  <a:lnTo>
                    <a:pt x="3406652" y="336272"/>
                  </a:lnTo>
                  <a:cubicBezTo>
                    <a:pt x="3385601" y="345176"/>
                    <a:pt x="3370829" y="366021"/>
                    <a:pt x="3370829" y="390316"/>
                  </a:cubicBezTo>
                  <a:cubicBezTo>
                    <a:pt x="3370829" y="414612"/>
                    <a:pt x="3385601" y="435457"/>
                    <a:pt x="3406652" y="444361"/>
                  </a:cubicBezTo>
                  <a:lnTo>
                    <a:pt x="3409950" y="445027"/>
                  </a:lnTo>
                  <a:lnTo>
                    <a:pt x="3409950" y="480406"/>
                  </a:lnTo>
                  <a:lnTo>
                    <a:pt x="3394571" y="490775"/>
                  </a:lnTo>
                  <a:cubicBezTo>
                    <a:pt x="3356650" y="528696"/>
                    <a:pt x="3333195" y="581084"/>
                    <a:pt x="3333195" y="638949"/>
                  </a:cubicBezTo>
                  <a:cubicBezTo>
                    <a:pt x="3333195" y="696815"/>
                    <a:pt x="3356650" y="749202"/>
                    <a:pt x="3394571" y="787123"/>
                  </a:cubicBezTo>
                  <a:lnTo>
                    <a:pt x="3409950" y="797492"/>
                  </a:lnTo>
                  <a:lnTo>
                    <a:pt x="3409950" y="830211"/>
                  </a:lnTo>
                  <a:lnTo>
                    <a:pt x="3406652" y="830877"/>
                  </a:lnTo>
                  <a:cubicBezTo>
                    <a:pt x="3385601" y="839781"/>
                    <a:pt x="3370829" y="860626"/>
                    <a:pt x="3370829" y="884921"/>
                  </a:cubicBezTo>
                  <a:cubicBezTo>
                    <a:pt x="3370829" y="909217"/>
                    <a:pt x="3385601" y="930062"/>
                    <a:pt x="3406652" y="938966"/>
                  </a:cubicBezTo>
                  <a:lnTo>
                    <a:pt x="3409950" y="939632"/>
                  </a:lnTo>
                  <a:lnTo>
                    <a:pt x="3409950" y="976096"/>
                  </a:lnTo>
                  <a:lnTo>
                    <a:pt x="3406652" y="976762"/>
                  </a:lnTo>
                  <a:cubicBezTo>
                    <a:pt x="3385601" y="985666"/>
                    <a:pt x="3370829" y="1006511"/>
                    <a:pt x="3370829" y="1030806"/>
                  </a:cubicBezTo>
                  <a:cubicBezTo>
                    <a:pt x="3370829" y="1055102"/>
                    <a:pt x="3385601" y="1075947"/>
                    <a:pt x="3406652" y="1084851"/>
                  </a:cubicBezTo>
                  <a:lnTo>
                    <a:pt x="3409950" y="1085517"/>
                  </a:lnTo>
                  <a:lnTo>
                    <a:pt x="3409950" y="1131515"/>
                  </a:lnTo>
                  <a:lnTo>
                    <a:pt x="3406652" y="1132181"/>
                  </a:lnTo>
                  <a:cubicBezTo>
                    <a:pt x="3385601" y="1141085"/>
                    <a:pt x="3370829" y="1161930"/>
                    <a:pt x="3370829" y="1186225"/>
                  </a:cubicBezTo>
                  <a:cubicBezTo>
                    <a:pt x="3370829" y="1210521"/>
                    <a:pt x="3385601" y="1231366"/>
                    <a:pt x="3406652" y="1240270"/>
                  </a:cubicBezTo>
                  <a:lnTo>
                    <a:pt x="3409950" y="1240936"/>
                  </a:lnTo>
                  <a:lnTo>
                    <a:pt x="3409950" y="1277898"/>
                  </a:lnTo>
                  <a:lnTo>
                    <a:pt x="0" y="1277898"/>
                  </a:lnTo>
                  <a:lnTo>
                    <a:pt x="0" y="1236295"/>
                  </a:lnTo>
                  <a:lnTo>
                    <a:pt x="12750" y="1227699"/>
                  </a:lnTo>
                  <a:cubicBezTo>
                    <a:pt x="23364" y="1217085"/>
                    <a:pt x="29929" y="1202421"/>
                    <a:pt x="29929" y="1186224"/>
                  </a:cubicBezTo>
                  <a:cubicBezTo>
                    <a:pt x="29929" y="1170027"/>
                    <a:pt x="23364" y="1155364"/>
                    <a:pt x="12750" y="1144749"/>
                  </a:cubicBezTo>
                  <a:lnTo>
                    <a:pt x="0" y="1136153"/>
                  </a:lnTo>
                  <a:lnTo>
                    <a:pt x="0" y="1080876"/>
                  </a:lnTo>
                  <a:lnTo>
                    <a:pt x="12750" y="1072280"/>
                  </a:lnTo>
                  <a:cubicBezTo>
                    <a:pt x="23364" y="1061666"/>
                    <a:pt x="29929" y="1047002"/>
                    <a:pt x="29929" y="1030805"/>
                  </a:cubicBezTo>
                  <a:cubicBezTo>
                    <a:pt x="29929" y="1014608"/>
                    <a:pt x="23364" y="999945"/>
                    <a:pt x="12750" y="989330"/>
                  </a:cubicBezTo>
                  <a:lnTo>
                    <a:pt x="0" y="980734"/>
                  </a:lnTo>
                  <a:lnTo>
                    <a:pt x="0" y="934991"/>
                  </a:lnTo>
                  <a:lnTo>
                    <a:pt x="12750" y="926395"/>
                  </a:lnTo>
                  <a:cubicBezTo>
                    <a:pt x="23364" y="915781"/>
                    <a:pt x="29929" y="901117"/>
                    <a:pt x="29929" y="884920"/>
                  </a:cubicBezTo>
                  <a:cubicBezTo>
                    <a:pt x="29929" y="868723"/>
                    <a:pt x="23364" y="854060"/>
                    <a:pt x="12750" y="843446"/>
                  </a:cubicBezTo>
                  <a:lnTo>
                    <a:pt x="0" y="834849"/>
                  </a:lnTo>
                  <a:lnTo>
                    <a:pt x="0" y="797118"/>
                  </a:lnTo>
                  <a:lnTo>
                    <a:pt x="14824" y="787123"/>
                  </a:lnTo>
                  <a:cubicBezTo>
                    <a:pt x="52745" y="749202"/>
                    <a:pt x="76200" y="696815"/>
                    <a:pt x="76200" y="638949"/>
                  </a:cubicBezTo>
                  <a:cubicBezTo>
                    <a:pt x="76200" y="581084"/>
                    <a:pt x="52745" y="528696"/>
                    <a:pt x="14824" y="490775"/>
                  </a:cubicBezTo>
                  <a:lnTo>
                    <a:pt x="0" y="480780"/>
                  </a:lnTo>
                  <a:lnTo>
                    <a:pt x="0" y="440386"/>
                  </a:lnTo>
                  <a:lnTo>
                    <a:pt x="12750" y="431790"/>
                  </a:lnTo>
                  <a:cubicBezTo>
                    <a:pt x="23364" y="421176"/>
                    <a:pt x="29929" y="406512"/>
                    <a:pt x="29929" y="390315"/>
                  </a:cubicBezTo>
                  <a:cubicBezTo>
                    <a:pt x="29929" y="374118"/>
                    <a:pt x="23364" y="359455"/>
                    <a:pt x="12750" y="348841"/>
                  </a:cubicBezTo>
                  <a:lnTo>
                    <a:pt x="0" y="340244"/>
                  </a:lnTo>
                  <a:lnTo>
                    <a:pt x="0" y="284967"/>
                  </a:lnTo>
                  <a:lnTo>
                    <a:pt x="12750" y="276371"/>
                  </a:lnTo>
                  <a:cubicBezTo>
                    <a:pt x="23364" y="265757"/>
                    <a:pt x="29929" y="251093"/>
                    <a:pt x="29929" y="234896"/>
                  </a:cubicBezTo>
                  <a:cubicBezTo>
                    <a:pt x="29929" y="218699"/>
                    <a:pt x="23364" y="204036"/>
                    <a:pt x="12750" y="193421"/>
                  </a:cubicBezTo>
                  <a:lnTo>
                    <a:pt x="0" y="184825"/>
                  </a:lnTo>
                  <a:lnTo>
                    <a:pt x="0" y="139082"/>
                  </a:lnTo>
                  <a:lnTo>
                    <a:pt x="12750" y="130486"/>
                  </a:lnTo>
                  <a:cubicBezTo>
                    <a:pt x="23364" y="119872"/>
                    <a:pt x="29929" y="105208"/>
                    <a:pt x="29929" y="89011"/>
                  </a:cubicBezTo>
                  <a:cubicBezTo>
                    <a:pt x="29929" y="72814"/>
                    <a:pt x="23364" y="58151"/>
                    <a:pt x="12750" y="47536"/>
                  </a:cubicBezTo>
                  <a:lnTo>
                    <a:pt x="0" y="3894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3422650" y="3950741"/>
              <a:ext cx="3105150" cy="1152158"/>
            </a:xfrm>
            <a:prstGeom prst="rect">
              <a:avLst/>
            </a:prstGeom>
            <a:noFill/>
            <a:ln w="3175">
              <a:solidFill>
                <a:srgbClr val="FFEF0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t="61120"/>
          <a:stretch/>
        </p:blipFill>
        <p:spPr>
          <a:xfrm>
            <a:off x="10081170" y="6851098"/>
            <a:ext cx="3603048" cy="1488558"/>
          </a:xfrm>
          <a:prstGeom prst="rect">
            <a:avLst/>
          </a:prstGeom>
        </p:spPr>
      </p:pic>
      <p:sp>
        <p:nvSpPr>
          <p:cNvPr id="35" name="五边形 34"/>
          <p:cNvSpPr/>
          <p:nvPr/>
        </p:nvSpPr>
        <p:spPr>
          <a:xfrm rot="5400000">
            <a:off x="7623174" y="-316447"/>
            <a:ext cx="1009652" cy="1575361"/>
          </a:xfrm>
          <a:prstGeom prst="homePlat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EDD00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231182" y="1988825"/>
            <a:ext cx="17944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 smtClean="0">
                <a:latin typeface="+mj-lt"/>
              </a:rPr>
              <a:t>Funds</a:t>
            </a:r>
            <a:endParaRPr lang="zh-CN" altLang="en-US" sz="3600" dirty="0">
              <a:latin typeface="+mj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160940" y="1133542"/>
            <a:ext cx="18646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rgbClr val="262626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资金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124200" y="2775408"/>
            <a:ext cx="10001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资金方更关心创始人资历，其次是团队，最后才是产品</a:t>
            </a:r>
            <a:endParaRPr lang="zh-CN" altLang="en-US" sz="3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961" y="3360183"/>
            <a:ext cx="4445266" cy="5923317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093890" y="4018002"/>
            <a:ext cx="18646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n w="6350">
                  <a:noFill/>
                </a:ln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资历</a:t>
            </a:r>
            <a:endParaRPr lang="en-US" altLang="zh-CN" sz="6600" dirty="0" smtClean="0">
              <a:ln w="6350">
                <a:noFill/>
              </a:ln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093890" y="5726129"/>
            <a:ext cx="18646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n w="6350">
                  <a:noFill/>
                </a:ln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团队</a:t>
            </a:r>
            <a:endParaRPr lang="en-US" altLang="zh-CN" sz="6600" dirty="0" smtClean="0">
              <a:ln w="6350">
                <a:noFill/>
              </a:ln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93890" y="7434254"/>
            <a:ext cx="18646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n w="6350">
                  <a:noFill/>
                </a:ln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产品</a:t>
            </a:r>
            <a:endParaRPr lang="en-US" altLang="zh-CN" sz="6600" dirty="0" smtClean="0">
              <a:ln w="6350">
                <a:noFill/>
              </a:ln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21287" y="5017173"/>
            <a:ext cx="266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+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超粗黑简体" panose="02010601030101010101" pitchFamily="2" charset="-122"/>
              <a:ea typeface="方正超粗黑简体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21287" y="6753875"/>
            <a:ext cx="266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+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超粗黑简体" panose="02010601030101010101" pitchFamily="2" charset="-122"/>
              <a:ea typeface="方正超粗黑简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523282" y="4837711"/>
            <a:ext cx="266981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9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=</a:t>
            </a:r>
            <a:endParaRPr lang="zh-CN" altLang="en-US" sz="139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超粗黑简体" panose="02010601030101010101" pitchFamily="2" charset="-122"/>
              <a:ea typeface="方正超粗黑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71052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 rot="5400000">
            <a:off x="7623174" y="-316447"/>
            <a:ext cx="1009652" cy="1575361"/>
          </a:xfrm>
          <a:prstGeom prst="homePlate">
            <a:avLst/>
          </a:prstGeom>
          <a:solidFill>
            <a:srgbClr val="FFEF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DEE0E6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231182" y="1988825"/>
            <a:ext cx="17944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262626"/>
                </a:solidFill>
                <a:latin typeface="Calibri Light" panose="020F0302020204030204"/>
              </a:rPr>
              <a:t>Team</a:t>
            </a:r>
            <a:endParaRPr lang="zh-CN" altLang="en-US" sz="3600" dirty="0">
              <a:solidFill>
                <a:srgbClr val="262626"/>
              </a:solidFill>
              <a:latin typeface="Calibri Light" panose="020F0302020204030204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160940" y="1133542"/>
            <a:ext cx="18646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rgbClr val="262626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团队</a:t>
            </a:r>
            <a:endParaRPr lang="zh-CN" altLang="en-US" sz="6600" dirty="0">
              <a:solidFill>
                <a:srgbClr val="262626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576324" y="2775408"/>
            <a:ext cx="110825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prstClr val="black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没钱可以找钱，产品不行可以再做，团队散了，一切都完了</a:t>
            </a:r>
            <a:endParaRPr lang="zh-CN" altLang="en-US" sz="3200" dirty="0">
              <a:solidFill>
                <a:prstClr val="black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33333" y1="75654" x2="4833" y2="88732"/>
                        <a14:foregroundMark x1="28333" y1="42857" x2="9667" y2="5634"/>
                        <a14:foregroundMark x1="60833" y1="27968" x2="92833" y2="10865"/>
                        <a14:foregroundMark x1="65333" y1="49497" x2="95333" y2="93159"/>
                        <a14:foregroundMark x1="60833" y1="20121" x2="98167" y2="5433"/>
                        <a14:foregroundMark x1="54333" y1="17505" x2="87667" y2="4225"/>
                        <a14:backgroundMark x1="85500" y1="24145" x2="91667" y2="613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143" y="3670556"/>
            <a:ext cx="6299713" cy="5218263"/>
          </a:xfrm>
          <a:prstGeom prst="round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09398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 rot="6055185">
            <a:off x="3165617" y="3104104"/>
            <a:ext cx="2492990" cy="10579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6000" dirty="0" smtClean="0">
                <a:solidFill>
                  <a:srgbClr val="EEDD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美团网</a:t>
            </a:r>
            <a:endParaRPr lang="en-US" altLang="zh-CN" sz="6000" dirty="0">
              <a:solidFill>
                <a:srgbClr val="EEDD00"/>
              </a:solidFill>
              <a:latin typeface="方正超粗黑简体" panose="02010601030101010101" pitchFamily="2" charset="-122"/>
              <a:ea typeface="方正超粗黑简体" panose="02010601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 rot="21325341">
            <a:off x="3875181" y="4103983"/>
            <a:ext cx="1569660" cy="6717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3600" dirty="0" smtClean="0">
                <a:solidFill>
                  <a:srgbClr val="EEDD00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海内网</a:t>
            </a:r>
            <a:endParaRPr lang="en-US" altLang="zh-CN" sz="3600" dirty="0">
              <a:solidFill>
                <a:srgbClr val="EEDD00"/>
              </a:solidFill>
              <a:latin typeface="方正超粗黑简体" panose="02010601030101010101" pitchFamily="2" charset="-122"/>
              <a:ea typeface="方正超粗黑简体" panose="02010601030101010101" pitchFamily="2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969040" y="0"/>
            <a:ext cx="6240032" cy="9144000"/>
            <a:chOff x="-1347561" y="462771"/>
            <a:chExt cx="4680025" cy="6858001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48" r="20753" b="20681"/>
            <a:stretch>
              <a:fillRect/>
            </a:stretch>
          </p:blipFill>
          <p:spPr>
            <a:xfrm>
              <a:off x="-1265514" y="462773"/>
              <a:ext cx="4597978" cy="6857999"/>
            </a:xfrm>
            <a:custGeom>
              <a:avLst/>
              <a:gdLst>
                <a:gd name="connsiteX0" fmla="*/ 1027259 w 4597978"/>
                <a:gd name="connsiteY0" fmla="*/ 0 h 6857999"/>
                <a:gd name="connsiteX1" fmla="*/ 2918113 w 4597978"/>
                <a:gd name="connsiteY1" fmla="*/ 0 h 6857999"/>
                <a:gd name="connsiteX2" fmla="*/ 2918113 w 4597978"/>
                <a:gd name="connsiteY2" fmla="*/ 103909 h 6857999"/>
                <a:gd name="connsiteX3" fmla="*/ 2944090 w 4597978"/>
                <a:gd name="connsiteY3" fmla="*/ 207818 h 6857999"/>
                <a:gd name="connsiteX4" fmla="*/ 2978727 w 4597978"/>
                <a:gd name="connsiteY4" fmla="*/ 277091 h 6857999"/>
                <a:gd name="connsiteX5" fmla="*/ 2991114 w 4597978"/>
                <a:gd name="connsiteY5" fmla="*/ 471158 h 6857999"/>
                <a:gd name="connsiteX6" fmla="*/ 3000374 w 4597978"/>
                <a:gd name="connsiteY6" fmla="*/ 477332 h 6857999"/>
                <a:gd name="connsiteX7" fmla="*/ 2991316 w 4597978"/>
                <a:gd name="connsiteY7" fmla="*/ 474318 h 6857999"/>
                <a:gd name="connsiteX8" fmla="*/ 2991715 w 4597978"/>
                <a:gd name="connsiteY8" fmla="*/ 480580 h 6857999"/>
                <a:gd name="connsiteX9" fmla="*/ 2988592 w 4597978"/>
                <a:gd name="connsiteY9" fmla="*/ 479804 h 6857999"/>
                <a:gd name="connsiteX10" fmla="*/ 2944090 w 4597978"/>
                <a:gd name="connsiteY10" fmla="*/ 675409 h 6857999"/>
                <a:gd name="connsiteX11" fmla="*/ 2935431 w 4597978"/>
                <a:gd name="connsiteY11" fmla="*/ 848591 h 6857999"/>
                <a:gd name="connsiteX12" fmla="*/ 2996045 w 4597978"/>
                <a:gd name="connsiteY12" fmla="*/ 1065068 h 6857999"/>
                <a:gd name="connsiteX13" fmla="*/ 3065317 w 4597978"/>
                <a:gd name="connsiteY13" fmla="*/ 1324841 h 6857999"/>
                <a:gd name="connsiteX14" fmla="*/ 3299113 w 4597978"/>
                <a:gd name="connsiteY14" fmla="*/ 1515341 h 6857999"/>
                <a:gd name="connsiteX15" fmla="*/ 3628158 w 4597978"/>
                <a:gd name="connsiteY15" fmla="*/ 1775114 h 6857999"/>
                <a:gd name="connsiteX16" fmla="*/ 3844636 w 4597978"/>
                <a:gd name="connsiteY16" fmla="*/ 1982932 h 6857999"/>
                <a:gd name="connsiteX17" fmla="*/ 4017818 w 4597978"/>
                <a:gd name="connsiteY17" fmla="*/ 2199409 h 6857999"/>
                <a:gd name="connsiteX18" fmla="*/ 4121727 w 4597978"/>
                <a:gd name="connsiteY18" fmla="*/ 2346614 h 6857999"/>
                <a:gd name="connsiteX19" fmla="*/ 4225636 w 4597978"/>
                <a:gd name="connsiteY19" fmla="*/ 2493818 h 6857999"/>
                <a:gd name="connsiteX20" fmla="*/ 4260272 w 4597978"/>
                <a:gd name="connsiteY20" fmla="*/ 2606387 h 6857999"/>
                <a:gd name="connsiteX21" fmla="*/ 4286250 w 4597978"/>
                <a:gd name="connsiteY21" fmla="*/ 2770909 h 6857999"/>
                <a:gd name="connsiteX22" fmla="*/ 4294909 w 4597978"/>
                <a:gd name="connsiteY22" fmla="*/ 2866159 h 6857999"/>
                <a:gd name="connsiteX23" fmla="*/ 4346863 w 4597978"/>
                <a:gd name="connsiteY23" fmla="*/ 3134591 h 6857999"/>
                <a:gd name="connsiteX24" fmla="*/ 4445494 w 4597978"/>
                <a:gd name="connsiteY24" fmla="*/ 3696168 h 6857999"/>
                <a:gd name="connsiteX25" fmla="*/ 4443605 w 4597978"/>
                <a:gd name="connsiteY25" fmla="*/ 3696060 h 6857999"/>
                <a:gd name="connsiteX26" fmla="*/ 4520046 w 4597978"/>
                <a:gd name="connsiteY26" fmla="*/ 4069772 h 6857999"/>
                <a:gd name="connsiteX27" fmla="*/ 4528706 w 4597978"/>
                <a:gd name="connsiteY27" fmla="*/ 4216976 h 6857999"/>
                <a:gd name="connsiteX28" fmla="*/ 4589319 w 4597978"/>
                <a:gd name="connsiteY28" fmla="*/ 4390158 h 6857999"/>
                <a:gd name="connsiteX29" fmla="*/ 4597978 w 4597978"/>
                <a:gd name="connsiteY29" fmla="*/ 4762499 h 6857999"/>
                <a:gd name="connsiteX30" fmla="*/ 4589319 w 4597978"/>
                <a:gd name="connsiteY30" fmla="*/ 4797136 h 6857999"/>
                <a:gd name="connsiteX31" fmla="*/ 4597978 w 4597978"/>
                <a:gd name="connsiteY31" fmla="*/ 4901045 h 6857999"/>
                <a:gd name="connsiteX32" fmla="*/ 4589319 w 4597978"/>
                <a:gd name="connsiteY32" fmla="*/ 5082886 h 6857999"/>
                <a:gd name="connsiteX33" fmla="*/ 4580660 w 4597978"/>
                <a:gd name="connsiteY33" fmla="*/ 5264726 h 6857999"/>
                <a:gd name="connsiteX34" fmla="*/ 4546024 w 4597978"/>
                <a:gd name="connsiteY34" fmla="*/ 5403272 h 6857999"/>
                <a:gd name="connsiteX35" fmla="*/ 4191001 w 4597978"/>
                <a:gd name="connsiteY35" fmla="*/ 5507181 h 6857999"/>
                <a:gd name="connsiteX36" fmla="*/ 3861955 w 4597978"/>
                <a:gd name="connsiteY36" fmla="*/ 5420590 h 6857999"/>
                <a:gd name="connsiteX37" fmla="*/ 3818660 w 4597978"/>
                <a:gd name="connsiteY37" fmla="*/ 5567795 h 6857999"/>
                <a:gd name="connsiteX38" fmla="*/ 3896592 w 4597978"/>
                <a:gd name="connsiteY38" fmla="*/ 5706340 h 6857999"/>
                <a:gd name="connsiteX39" fmla="*/ 3931228 w 4597978"/>
                <a:gd name="connsiteY39" fmla="*/ 5870863 h 6857999"/>
                <a:gd name="connsiteX40" fmla="*/ 3957205 w 4597978"/>
                <a:gd name="connsiteY40" fmla="*/ 6087340 h 6857999"/>
                <a:gd name="connsiteX41" fmla="*/ 3965864 w 4597978"/>
                <a:gd name="connsiteY41" fmla="*/ 6199908 h 6857999"/>
                <a:gd name="connsiteX42" fmla="*/ 3957205 w 4597978"/>
                <a:gd name="connsiteY42" fmla="*/ 6390408 h 6857999"/>
                <a:gd name="connsiteX43" fmla="*/ 3957205 w 4597978"/>
                <a:gd name="connsiteY43" fmla="*/ 6589567 h 6857999"/>
                <a:gd name="connsiteX44" fmla="*/ 4000501 w 4597978"/>
                <a:gd name="connsiteY44" fmla="*/ 6849340 h 6857999"/>
                <a:gd name="connsiteX45" fmla="*/ 3922569 w 4597978"/>
                <a:gd name="connsiteY45" fmla="*/ 6849340 h 6857999"/>
                <a:gd name="connsiteX46" fmla="*/ 1004455 w 4597978"/>
                <a:gd name="connsiteY46" fmla="*/ 6857999 h 6857999"/>
                <a:gd name="connsiteX47" fmla="*/ 987137 w 4597978"/>
                <a:gd name="connsiteY47" fmla="*/ 6676158 h 6857999"/>
                <a:gd name="connsiteX48" fmla="*/ 1056409 w 4597978"/>
                <a:gd name="connsiteY48" fmla="*/ 6416386 h 6857999"/>
                <a:gd name="connsiteX49" fmla="*/ 1021773 w 4597978"/>
                <a:gd name="connsiteY49" fmla="*/ 6095999 h 6857999"/>
                <a:gd name="connsiteX50" fmla="*/ 1082387 w 4597978"/>
                <a:gd name="connsiteY50" fmla="*/ 5004954 h 6857999"/>
                <a:gd name="connsiteX51" fmla="*/ 1099705 w 4597978"/>
                <a:gd name="connsiteY51" fmla="*/ 4260272 h 6857999"/>
                <a:gd name="connsiteX52" fmla="*/ 1142553 w 4597978"/>
                <a:gd name="connsiteY52" fmla="*/ 3420467 h 6857999"/>
                <a:gd name="connsiteX53" fmla="*/ 1143000 w 4597978"/>
                <a:gd name="connsiteY53" fmla="*/ 3420338 h 6857999"/>
                <a:gd name="connsiteX54" fmla="*/ 1141918 w 4597978"/>
                <a:gd name="connsiteY54" fmla="*/ 3435491 h 6857999"/>
                <a:gd name="connsiteX55" fmla="*/ 1152240 w 4597978"/>
                <a:gd name="connsiteY55" fmla="*/ 3415378 h 6857999"/>
                <a:gd name="connsiteX56" fmla="*/ 1153825 w 4597978"/>
                <a:gd name="connsiteY56" fmla="*/ 3416012 h 6857999"/>
                <a:gd name="connsiteX57" fmla="*/ 1163492 w 4597978"/>
                <a:gd name="connsiteY57" fmla="*/ 3416730 h 6857999"/>
                <a:gd name="connsiteX58" fmla="*/ 1176904 w 4597978"/>
                <a:gd name="connsiteY58" fmla="*/ 3417633 h 6857999"/>
                <a:gd name="connsiteX59" fmla="*/ 1250329 w 4597978"/>
                <a:gd name="connsiteY59" fmla="*/ 3224246 h 6857999"/>
                <a:gd name="connsiteX60" fmla="*/ 1152240 w 4597978"/>
                <a:gd name="connsiteY60" fmla="*/ 3415378 h 6857999"/>
                <a:gd name="connsiteX61" fmla="*/ 1143000 w 4597978"/>
                <a:gd name="connsiteY61" fmla="*/ 3411681 h 6857999"/>
                <a:gd name="connsiteX62" fmla="*/ 1142553 w 4597978"/>
                <a:gd name="connsiteY62" fmla="*/ 3420467 h 6857999"/>
                <a:gd name="connsiteX63" fmla="*/ 1082387 w 4597978"/>
                <a:gd name="connsiteY63" fmla="*/ 3437657 h 6857999"/>
                <a:gd name="connsiteX64" fmla="*/ 1004455 w 4597978"/>
                <a:gd name="connsiteY64" fmla="*/ 3454975 h 6857999"/>
                <a:gd name="connsiteX65" fmla="*/ 891887 w 4597978"/>
                <a:gd name="connsiteY65" fmla="*/ 3480952 h 6857999"/>
                <a:gd name="connsiteX66" fmla="*/ 787978 w 4597978"/>
                <a:gd name="connsiteY66" fmla="*/ 3524248 h 6857999"/>
                <a:gd name="connsiteX67" fmla="*/ 640773 w 4597978"/>
                <a:gd name="connsiteY67" fmla="*/ 3541566 h 6857999"/>
                <a:gd name="connsiteX68" fmla="*/ 406977 w 4597978"/>
                <a:gd name="connsiteY68" fmla="*/ 3498270 h 6857999"/>
                <a:gd name="connsiteX69" fmla="*/ 259773 w 4597978"/>
                <a:gd name="connsiteY69" fmla="*/ 3428998 h 6857999"/>
                <a:gd name="connsiteX70" fmla="*/ 233796 w 4597978"/>
                <a:gd name="connsiteY70" fmla="*/ 3307770 h 6857999"/>
                <a:gd name="connsiteX71" fmla="*/ 164523 w 4597978"/>
                <a:gd name="connsiteY71" fmla="*/ 3203861 h 6857999"/>
                <a:gd name="connsiteX72" fmla="*/ 121227 w 4597978"/>
                <a:gd name="connsiteY72" fmla="*/ 3065316 h 6857999"/>
                <a:gd name="connsiteX73" fmla="*/ 69273 w 4597978"/>
                <a:gd name="connsiteY73" fmla="*/ 2788225 h 6857999"/>
                <a:gd name="connsiteX74" fmla="*/ 69273 w 4597978"/>
                <a:gd name="connsiteY74" fmla="*/ 2554429 h 6857999"/>
                <a:gd name="connsiteX75" fmla="*/ 103909 w 4597978"/>
                <a:gd name="connsiteY75" fmla="*/ 1974270 h 6857999"/>
                <a:gd name="connsiteX76" fmla="*/ 69273 w 4597978"/>
                <a:gd name="connsiteY76" fmla="*/ 1853043 h 6857999"/>
                <a:gd name="connsiteX77" fmla="*/ 34637 w 4597978"/>
                <a:gd name="connsiteY77" fmla="*/ 1766452 h 6857999"/>
                <a:gd name="connsiteX78" fmla="*/ 0 w 4597978"/>
                <a:gd name="connsiteY78" fmla="*/ 1619248 h 6857999"/>
                <a:gd name="connsiteX79" fmla="*/ 0 w 4597978"/>
                <a:gd name="connsiteY79" fmla="*/ 1498020 h 6857999"/>
                <a:gd name="connsiteX80" fmla="*/ 0 w 4597978"/>
                <a:gd name="connsiteY80" fmla="*/ 1394111 h 6857999"/>
                <a:gd name="connsiteX81" fmla="*/ 7576 w 4597978"/>
                <a:gd name="connsiteY81" fmla="*/ 1341080 h 6857999"/>
                <a:gd name="connsiteX82" fmla="*/ 55423 w 4597978"/>
                <a:gd name="connsiteY82" fmla="*/ 1297321 h 6857999"/>
                <a:gd name="connsiteX83" fmla="*/ 144366 w 4597978"/>
                <a:gd name="connsiteY83" fmla="*/ 1203611 h 6857999"/>
                <a:gd name="connsiteX84" fmla="*/ 173182 w 4597978"/>
                <a:gd name="connsiteY84" fmla="*/ 1203611 h 6857999"/>
                <a:gd name="connsiteX85" fmla="*/ 259773 w 4597978"/>
                <a:gd name="connsiteY85" fmla="*/ 1134338 h 6857999"/>
                <a:gd name="connsiteX86" fmla="*/ 337705 w 4597978"/>
                <a:gd name="connsiteY86" fmla="*/ 1099702 h 6857999"/>
                <a:gd name="connsiteX87" fmla="*/ 398318 w 4597978"/>
                <a:gd name="connsiteY87" fmla="*/ 1065066 h 6857999"/>
                <a:gd name="connsiteX88" fmla="*/ 467591 w 4597978"/>
                <a:gd name="connsiteY88" fmla="*/ 1065066 h 6857999"/>
                <a:gd name="connsiteX89" fmla="*/ 562841 w 4597978"/>
                <a:gd name="connsiteY89" fmla="*/ 1082384 h 6857999"/>
                <a:gd name="connsiteX90" fmla="*/ 606137 w 4597978"/>
                <a:gd name="connsiteY90" fmla="*/ 1073725 h 6857999"/>
                <a:gd name="connsiteX91" fmla="*/ 701387 w 4597978"/>
                <a:gd name="connsiteY91" fmla="*/ 1073725 h 6857999"/>
                <a:gd name="connsiteX92" fmla="*/ 796637 w 4597978"/>
                <a:gd name="connsiteY92" fmla="*/ 1160316 h 6857999"/>
                <a:gd name="connsiteX93" fmla="*/ 926523 w 4597978"/>
                <a:gd name="connsiteY93" fmla="*/ 1385452 h 6857999"/>
                <a:gd name="connsiteX94" fmla="*/ 961159 w 4597978"/>
                <a:gd name="connsiteY94" fmla="*/ 1463384 h 6857999"/>
                <a:gd name="connsiteX95" fmla="*/ 1004455 w 4597978"/>
                <a:gd name="connsiteY95" fmla="*/ 1523998 h 6857999"/>
                <a:gd name="connsiteX96" fmla="*/ 1021773 w 4597978"/>
                <a:gd name="connsiteY96" fmla="*/ 1645225 h 6857999"/>
                <a:gd name="connsiteX97" fmla="*/ 952500 w 4597978"/>
                <a:gd name="connsiteY97" fmla="*/ 1766452 h 6857999"/>
                <a:gd name="connsiteX98" fmla="*/ 848591 w 4597978"/>
                <a:gd name="connsiteY98" fmla="*/ 1887679 h 6857999"/>
                <a:gd name="connsiteX99" fmla="*/ 710046 w 4597978"/>
                <a:gd name="connsiteY99" fmla="*/ 1956952 h 6857999"/>
                <a:gd name="connsiteX100" fmla="*/ 718705 w 4597978"/>
                <a:gd name="connsiteY100" fmla="*/ 2000248 h 6857999"/>
                <a:gd name="connsiteX101" fmla="*/ 744682 w 4597978"/>
                <a:gd name="connsiteY101" fmla="*/ 2242702 h 6857999"/>
                <a:gd name="connsiteX102" fmla="*/ 848591 w 4597978"/>
                <a:gd name="connsiteY102" fmla="*/ 2277339 h 6857999"/>
                <a:gd name="connsiteX103" fmla="*/ 935182 w 4597978"/>
                <a:gd name="connsiteY103" fmla="*/ 2208066 h 6857999"/>
                <a:gd name="connsiteX104" fmla="*/ 1039091 w 4597978"/>
                <a:gd name="connsiteY104" fmla="*/ 2199407 h 6857999"/>
                <a:gd name="connsiteX105" fmla="*/ 1039091 w 4597978"/>
                <a:gd name="connsiteY105" fmla="*/ 2147452 h 6857999"/>
                <a:gd name="connsiteX106" fmla="*/ 1091046 w 4597978"/>
                <a:gd name="connsiteY106" fmla="*/ 2095498 h 6857999"/>
                <a:gd name="connsiteX107" fmla="*/ 1186296 w 4597978"/>
                <a:gd name="connsiteY107" fmla="*/ 2069520 h 6857999"/>
                <a:gd name="connsiteX108" fmla="*/ 1246909 w 4597978"/>
                <a:gd name="connsiteY108" fmla="*/ 1948293 h 6857999"/>
                <a:gd name="connsiteX109" fmla="*/ 1342159 w 4597978"/>
                <a:gd name="connsiteY109" fmla="*/ 1818407 h 6857999"/>
                <a:gd name="connsiteX110" fmla="*/ 1498023 w 4597978"/>
                <a:gd name="connsiteY110" fmla="*/ 1697179 h 6857999"/>
                <a:gd name="connsiteX111" fmla="*/ 1420091 w 4597978"/>
                <a:gd name="connsiteY111" fmla="*/ 1653884 h 6857999"/>
                <a:gd name="connsiteX112" fmla="*/ 1238250 w 4597978"/>
                <a:gd name="connsiteY112" fmla="*/ 1402770 h 6857999"/>
                <a:gd name="connsiteX113" fmla="*/ 1160318 w 4597978"/>
                <a:gd name="connsiteY113" fmla="*/ 1177634 h 6857999"/>
                <a:gd name="connsiteX114" fmla="*/ 1082387 w 4597978"/>
                <a:gd name="connsiteY114" fmla="*/ 822611 h 6857999"/>
                <a:gd name="connsiteX115" fmla="*/ 1047750 w 4597978"/>
                <a:gd name="connsiteY115" fmla="*/ 770657 h 6857999"/>
                <a:gd name="connsiteX116" fmla="*/ 909205 w 4597978"/>
                <a:gd name="connsiteY116" fmla="*/ 675407 h 6857999"/>
                <a:gd name="connsiteX117" fmla="*/ 883228 w 4597978"/>
                <a:gd name="connsiteY117" fmla="*/ 632111 h 6857999"/>
                <a:gd name="connsiteX118" fmla="*/ 1030432 w 4597978"/>
                <a:gd name="connsiteY118" fmla="*/ 277088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4597978" h="6857999">
                  <a:moveTo>
                    <a:pt x="1027259" y="0"/>
                  </a:moveTo>
                  <a:lnTo>
                    <a:pt x="2918113" y="0"/>
                  </a:lnTo>
                  <a:lnTo>
                    <a:pt x="2918113" y="103909"/>
                  </a:lnTo>
                  <a:lnTo>
                    <a:pt x="2944090" y="207818"/>
                  </a:lnTo>
                  <a:lnTo>
                    <a:pt x="2978727" y="277091"/>
                  </a:lnTo>
                  <a:lnTo>
                    <a:pt x="2991114" y="471158"/>
                  </a:lnTo>
                  <a:lnTo>
                    <a:pt x="3000374" y="477332"/>
                  </a:lnTo>
                  <a:lnTo>
                    <a:pt x="2991316" y="474318"/>
                  </a:lnTo>
                  <a:lnTo>
                    <a:pt x="2991715" y="480580"/>
                  </a:lnTo>
                  <a:lnTo>
                    <a:pt x="2988592" y="479804"/>
                  </a:lnTo>
                  <a:lnTo>
                    <a:pt x="2944090" y="675409"/>
                  </a:lnTo>
                  <a:lnTo>
                    <a:pt x="2935431" y="848591"/>
                  </a:lnTo>
                  <a:lnTo>
                    <a:pt x="2996045" y="1065068"/>
                  </a:lnTo>
                  <a:lnTo>
                    <a:pt x="3065317" y="1324841"/>
                  </a:lnTo>
                  <a:lnTo>
                    <a:pt x="3299113" y="1515341"/>
                  </a:lnTo>
                  <a:lnTo>
                    <a:pt x="3628158" y="1775114"/>
                  </a:lnTo>
                  <a:lnTo>
                    <a:pt x="3844636" y="1982932"/>
                  </a:lnTo>
                  <a:lnTo>
                    <a:pt x="4017818" y="2199409"/>
                  </a:lnTo>
                  <a:lnTo>
                    <a:pt x="4121727" y="2346614"/>
                  </a:lnTo>
                  <a:lnTo>
                    <a:pt x="4225636" y="2493818"/>
                  </a:lnTo>
                  <a:lnTo>
                    <a:pt x="4260272" y="2606387"/>
                  </a:lnTo>
                  <a:lnTo>
                    <a:pt x="4286250" y="2770909"/>
                  </a:lnTo>
                  <a:lnTo>
                    <a:pt x="4294909" y="2866159"/>
                  </a:lnTo>
                  <a:lnTo>
                    <a:pt x="4346863" y="3134591"/>
                  </a:lnTo>
                  <a:lnTo>
                    <a:pt x="4445494" y="3696168"/>
                  </a:lnTo>
                  <a:lnTo>
                    <a:pt x="4443605" y="3696060"/>
                  </a:lnTo>
                  <a:lnTo>
                    <a:pt x="4520046" y="4069772"/>
                  </a:lnTo>
                  <a:lnTo>
                    <a:pt x="4528706" y="4216976"/>
                  </a:lnTo>
                  <a:lnTo>
                    <a:pt x="4589319" y="4390158"/>
                  </a:lnTo>
                  <a:lnTo>
                    <a:pt x="4597978" y="4762499"/>
                  </a:lnTo>
                  <a:lnTo>
                    <a:pt x="4589319" y="4797136"/>
                  </a:lnTo>
                  <a:lnTo>
                    <a:pt x="4597978" y="4901045"/>
                  </a:lnTo>
                  <a:lnTo>
                    <a:pt x="4589319" y="5082886"/>
                  </a:lnTo>
                  <a:lnTo>
                    <a:pt x="4580660" y="5264726"/>
                  </a:lnTo>
                  <a:lnTo>
                    <a:pt x="4546024" y="5403272"/>
                  </a:lnTo>
                  <a:lnTo>
                    <a:pt x="4191001" y="5507181"/>
                  </a:lnTo>
                  <a:lnTo>
                    <a:pt x="3861955" y="5420590"/>
                  </a:lnTo>
                  <a:lnTo>
                    <a:pt x="3818660" y="5567795"/>
                  </a:lnTo>
                  <a:lnTo>
                    <a:pt x="3896592" y="5706340"/>
                  </a:lnTo>
                  <a:lnTo>
                    <a:pt x="3931228" y="5870863"/>
                  </a:lnTo>
                  <a:lnTo>
                    <a:pt x="3957205" y="6087340"/>
                  </a:lnTo>
                  <a:lnTo>
                    <a:pt x="3965864" y="6199908"/>
                  </a:lnTo>
                  <a:lnTo>
                    <a:pt x="3957205" y="6390408"/>
                  </a:lnTo>
                  <a:lnTo>
                    <a:pt x="3957205" y="6589567"/>
                  </a:lnTo>
                  <a:lnTo>
                    <a:pt x="4000501" y="6849340"/>
                  </a:lnTo>
                  <a:lnTo>
                    <a:pt x="3922569" y="6849340"/>
                  </a:lnTo>
                  <a:lnTo>
                    <a:pt x="1004455" y="6857999"/>
                  </a:lnTo>
                  <a:lnTo>
                    <a:pt x="987137" y="6676158"/>
                  </a:lnTo>
                  <a:lnTo>
                    <a:pt x="1056409" y="6416386"/>
                  </a:lnTo>
                  <a:lnTo>
                    <a:pt x="1021773" y="6095999"/>
                  </a:lnTo>
                  <a:lnTo>
                    <a:pt x="1082387" y="5004954"/>
                  </a:lnTo>
                  <a:lnTo>
                    <a:pt x="1099705" y="4260272"/>
                  </a:lnTo>
                  <a:lnTo>
                    <a:pt x="1142553" y="3420467"/>
                  </a:lnTo>
                  <a:lnTo>
                    <a:pt x="1143000" y="3420338"/>
                  </a:lnTo>
                  <a:lnTo>
                    <a:pt x="1141918" y="3435491"/>
                  </a:lnTo>
                  <a:lnTo>
                    <a:pt x="1152240" y="3415378"/>
                  </a:lnTo>
                  <a:lnTo>
                    <a:pt x="1153825" y="3416012"/>
                  </a:lnTo>
                  <a:cubicBezTo>
                    <a:pt x="1153924" y="3416054"/>
                    <a:pt x="1157212" y="3416297"/>
                    <a:pt x="1163492" y="3416730"/>
                  </a:cubicBezTo>
                  <a:lnTo>
                    <a:pt x="1176904" y="3417633"/>
                  </a:lnTo>
                  <a:lnTo>
                    <a:pt x="1250329" y="3224246"/>
                  </a:lnTo>
                  <a:lnTo>
                    <a:pt x="1152240" y="3415378"/>
                  </a:lnTo>
                  <a:lnTo>
                    <a:pt x="1143000" y="3411681"/>
                  </a:lnTo>
                  <a:lnTo>
                    <a:pt x="1142553" y="3420467"/>
                  </a:lnTo>
                  <a:lnTo>
                    <a:pt x="1082387" y="3437657"/>
                  </a:lnTo>
                  <a:lnTo>
                    <a:pt x="1004455" y="3454975"/>
                  </a:lnTo>
                  <a:lnTo>
                    <a:pt x="891887" y="3480952"/>
                  </a:lnTo>
                  <a:lnTo>
                    <a:pt x="787978" y="3524248"/>
                  </a:lnTo>
                  <a:lnTo>
                    <a:pt x="640773" y="3541566"/>
                  </a:lnTo>
                  <a:lnTo>
                    <a:pt x="406977" y="3498270"/>
                  </a:lnTo>
                  <a:lnTo>
                    <a:pt x="259773" y="3428998"/>
                  </a:lnTo>
                  <a:lnTo>
                    <a:pt x="233796" y="3307770"/>
                  </a:lnTo>
                  <a:lnTo>
                    <a:pt x="164523" y="3203861"/>
                  </a:lnTo>
                  <a:lnTo>
                    <a:pt x="121227" y="3065316"/>
                  </a:lnTo>
                  <a:lnTo>
                    <a:pt x="69273" y="2788225"/>
                  </a:lnTo>
                  <a:lnTo>
                    <a:pt x="69273" y="2554429"/>
                  </a:lnTo>
                  <a:lnTo>
                    <a:pt x="103909" y="1974270"/>
                  </a:lnTo>
                  <a:lnTo>
                    <a:pt x="69273" y="1853043"/>
                  </a:lnTo>
                  <a:lnTo>
                    <a:pt x="34637" y="1766452"/>
                  </a:lnTo>
                  <a:lnTo>
                    <a:pt x="0" y="1619248"/>
                  </a:lnTo>
                  <a:lnTo>
                    <a:pt x="0" y="1498020"/>
                  </a:lnTo>
                  <a:lnTo>
                    <a:pt x="0" y="1394111"/>
                  </a:lnTo>
                  <a:lnTo>
                    <a:pt x="7576" y="1341080"/>
                  </a:lnTo>
                  <a:lnTo>
                    <a:pt x="55423" y="1297321"/>
                  </a:lnTo>
                  <a:lnTo>
                    <a:pt x="144366" y="1203611"/>
                  </a:lnTo>
                  <a:lnTo>
                    <a:pt x="173182" y="1203611"/>
                  </a:lnTo>
                  <a:lnTo>
                    <a:pt x="259773" y="1134338"/>
                  </a:lnTo>
                  <a:lnTo>
                    <a:pt x="337705" y="1099702"/>
                  </a:lnTo>
                  <a:lnTo>
                    <a:pt x="398318" y="1065066"/>
                  </a:lnTo>
                  <a:lnTo>
                    <a:pt x="467591" y="1065066"/>
                  </a:lnTo>
                  <a:lnTo>
                    <a:pt x="562841" y="1082384"/>
                  </a:lnTo>
                  <a:lnTo>
                    <a:pt x="606137" y="1073725"/>
                  </a:lnTo>
                  <a:lnTo>
                    <a:pt x="701387" y="1073725"/>
                  </a:lnTo>
                  <a:lnTo>
                    <a:pt x="796637" y="1160316"/>
                  </a:lnTo>
                  <a:lnTo>
                    <a:pt x="926523" y="1385452"/>
                  </a:lnTo>
                  <a:lnTo>
                    <a:pt x="961159" y="1463384"/>
                  </a:lnTo>
                  <a:lnTo>
                    <a:pt x="1004455" y="1523998"/>
                  </a:lnTo>
                  <a:lnTo>
                    <a:pt x="1021773" y="1645225"/>
                  </a:lnTo>
                  <a:lnTo>
                    <a:pt x="952500" y="1766452"/>
                  </a:lnTo>
                  <a:lnTo>
                    <a:pt x="848591" y="1887679"/>
                  </a:lnTo>
                  <a:lnTo>
                    <a:pt x="710046" y="1956952"/>
                  </a:lnTo>
                  <a:lnTo>
                    <a:pt x="718705" y="2000248"/>
                  </a:lnTo>
                  <a:lnTo>
                    <a:pt x="744682" y="2242702"/>
                  </a:lnTo>
                  <a:lnTo>
                    <a:pt x="848591" y="2277339"/>
                  </a:lnTo>
                  <a:lnTo>
                    <a:pt x="935182" y="2208066"/>
                  </a:lnTo>
                  <a:lnTo>
                    <a:pt x="1039091" y="2199407"/>
                  </a:lnTo>
                  <a:lnTo>
                    <a:pt x="1039091" y="2147452"/>
                  </a:lnTo>
                  <a:lnTo>
                    <a:pt x="1091046" y="2095498"/>
                  </a:lnTo>
                  <a:lnTo>
                    <a:pt x="1186296" y="2069520"/>
                  </a:lnTo>
                  <a:lnTo>
                    <a:pt x="1246909" y="1948293"/>
                  </a:lnTo>
                  <a:lnTo>
                    <a:pt x="1342159" y="1818407"/>
                  </a:lnTo>
                  <a:lnTo>
                    <a:pt x="1498023" y="1697179"/>
                  </a:lnTo>
                  <a:lnTo>
                    <a:pt x="1420091" y="1653884"/>
                  </a:lnTo>
                  <a:lnTo>
                    <a:pt x="1238250" y="1402770"/>
                  </a:lnTo>
                  <a:lnTo>
                    <a:pt x="1160318" y="1177634"/>
                  </a:lnTo>
                  <a:lnTo>
                    <a:pt x="1082387" y="822611"/>
                  </a:lnTo>
                  <a:lnTo>
                    <a:pt x="1047750" y="770657"/>
                  </a:lnTo>
                  <a:lnTo>
                    <a:pt x="909205" y="675407"/>
                  </a:lnTo>
                  <a:lnTo>
                    <a:pt x="883228" y="632111"/>
                  </a:lnTo>
                  <a:lnTo>
                    <a:pt x="1030432" y="277088"/>
                  </a:lnTo>
                  <a:close/>
                </a:path>
              </a:pathLst>
            </a:custGeom>
            <a:solidFill>
              <a:srgbClr val="E6E7EC"/>
            </a:solidFill>
            <a:ln>
              <a:solidFill>
                <a:srgbClr val="E6E7EC"/>
              </a:solidFill>
            </a:ln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391" r="100000">
                          <a14:backgroundMark x1="11849" y1="55911" x2="23698" y2="90756"/>
                          <a14:backgroundMark x1="22656" y1="57156" x2="13672" y2="84267"/>
                          <a14:backgroundMark x1="75391" y1="9067" x2="95313" y2="25600"/>
                          <a14:backgroundMark x1="64844" y1="13956" x2="66406" y2="18667"/>
                          <a14:backgroundMark x1="2865" y1="29422" x2="4427" y2="49511"/>
                          <a14:backgroundMark x1="23698" y1="52711" x2="25521" y2="72622"/>
                          <a14:backgroundMark x1="91797" y1="34667" x2="97135" y2="53333"/>
                          <a14:backgroundMark x1="93359" y1="81689" x2="89323" y2="94222"/>
                          <a14:backgroundMark x1="83464" y1="81067" x2="91536" y2="954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682" t="38889" r="24414" b="29583"/>
            <a:stretch/>
          </p:blipFill>
          <p:spPr>
            <a:xfrm>
              <a:off x="1357052" y="3113893"/>
              <a:ext cx="838200" cy="2162176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391" r="100000">
                          <a14:backgroundMark x1="11849" y1="55911" x2="23698" y2="90756"/>
                          <a14:backgroundMark x1="22656" y1="57156" x2="13672" y2="84267"/>
                          <a14:backgroundMark x1="75391" y1="9067" x2="95313" y2="25600"/>
                          <a14:backgroundMark x1="64844" y1="13956" x2="66406" y2="18667"/>
                          <a14:backgroundMark x1="2865" y1="29422" x2="4427" y2="49511"/>
                          <a14:backgroundMark x1="23698" y1="52711" x2="25521" y2="72622"/>
                          <a14:backgroundMark x1="91797" y1="34667" x2="97135" y2="53333"/>
                          <a14:backgroundMark x1="93359" y1="81689" x2="89323" y2="94222"/>
                          <a14:backgroundMark x1="83464" y1="81067" x2="91536" y2="954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309" b="54930"/>
            <a:stretch/>
          </p:blipFill>
          <p:spPr>
            <a:xfrm>
              <a:off x="-1340202" y="462771"/>
              <a:ext cx="1109134" cy="3090902"/>
            </a:xfrm>
            <a:prstGeom prst="rect">
              <a:avLst/>
            </a:prstGeom>
          </p:spPr>
        </p:pic>
        <p:sp>
          <p:nvSpPr>
            <p:cNvPr id="40" name="任意多边形 39"/>
            <p:cNvSpPr/>
            <p:nvPr/>
          </p:nvSpPr>
          <p:spPr>
            <a:xfrm>
              <a:off x="-1347561" y="1577197"/>
              <a:ext cx="357188" cy="1347788"/>
            </a:xfrm>
            <a:custGeom>
              <a:avLst/>
              <a:gdLst>
                <a:gd name="connsiteX0" fmla="*/ 357188 w 357188"/>
                <a:gd name="connsiteY0" fmla="*/ 0 h 1347788"/>
                <a:gd name="connsiteX1" fmla="*/ 228600 w 357188"/>
                <a:gd name="connsiteY1" fmla="*/ 90488 h 1347788"/>
                <a:gd name="connsiteX2" fmla="*/ 152400 w 357188"/>
                <a:gd name="connsiteY2" fmla="*/ 157163 h 1347788"/>
                <a:gd name="connsiteX3" fmla="*/ 95250 w 357188"/>
                <a:gd name="connsiteY3" fmla="*/ 219075 h 1347788"/>
                <a:gd name="connsiteX4" fmla="*/ 0 w 357188"/>
                <a:gd name="connsiteY4" fmla="*/ 338138 h 1347788"/>
                <a:gd name="connsiteX5" fmla="*/ 4763 w 357188"/>
                <a:gd name="connsiteY5" fmla="*/ 481013 h 1347788"/>
                <a:gd name="connsiteX6" fmla="*/ 52388 w 357188"/>
                <a:gd name="connsiteY6" fmla="*/ 628650 h 1347788"/>
                <a:gd name="connsiteX7" fmla="*/ 133350 w 357188"/>
                <a:gd name="connsiteY7" fmla="*/ 762000 h 1347788"/>
                <a:gd name="connsiteX8" fmla="*/ 152400 w 357188"/>
                <a:gd name="connsiteY8" fmla="*/ 914400 h 1347788"/>
                <a:gd name="connsiteX9" fmla="*/ 157163 w 357188"/>
                <a:gd name="connsiteY9" fmla="*/ 1319213 h 1347788"/>
                <a:gd name="connsiteX10" fmla="*/ 200025 w 357188"/>
                <a:gd name="connsiteY10" fmla="*/ 1347788 h 1347788"/>
                <a:gd name="connsiteX11" fmla="*/ 204788 w 357188"/>
                <a:gd name="connsiteY11" fmla="*/ 1252538 h 1347788"/>
                <a:gd name="connsiteX12" fmla="*/ 219075 w 357188"/>
                <a:gd name="connsiteY12" fmla="*/ 990600 h 1347788"/>
                <a:gd name="connsiteX13" fmla="*/ 209550 w 357188"/>
                <a:gd name="connsiteY13" fmla="*/ 719138 h 1347788"/>
                <a:gd name="connsiteX14" fmla="*/ 133350 w 357188"/>
                <a:gd name="connsiteY14" fmla="*/ 600075 h 1347788"/>
                <a:gd name="connsiteX15" fmla="*/ 104775 w 357188"/>
                <a:gd name="connsiteY15" fmla="*/ 523875 h 1347788"/>
                <a:gd name="connsiteX16" fmla="*/ 90488 w 357188"/>
                <a:gd name="connsiteY16" fmla="*/ 371475 h 1347788"/>
                <a:gd name="connsiteX17" fmla="*/ 100013 w 357188"/>
                <a:gd name="connsiteY17" fmla="*/ 328613 h 1347788"/>
                <a:gd name="connsiteX18" fmla="*/ 142875 w 357188"/>
                <a:gd name="connsiteY18" fmla="*/ 271463 h 1347788"/>
                <a:gd name="connsiteX19" fmla="*/ 185738 w 357188"/>
                <a:gd name="connsiteY19" fmla="*/ 252413 h 1347788"/>
                <a:gd name="connsiteX20" fmla="*/ 214313 w 357188"/>
                <a:gd name="connsiteY20" fmla="*/ 242888 h 1347788"/>
                <a:gd name="connsiteX21" fmla="*/ 242888 w 357188"/>
                <a:gd name="connsiteY21" fmla="*/ 152400 h 1347788"/>
                <a:gd name="connsiteX22" fmla="*/ 357188 w 357188"/>
                <a:gd name="connsiteY22" fmla="*/ 0 h 134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7188" h="1347788">
                  <a:moveTo>
                    <a:pt x="357188" y="0"/>
                  </a:moveTo>
                  <a:lnTo>
                    <a:pt x="228600" y="90488"/>
                  </a:lnTo>
                  <a:lnTo>
                    <a:pt x="152400" y="157163"/>
                  </a:lnTo>
                  <a:lnTo>
                    <a:pt x="95250" y="219075"/>
                  </a:lnTo>
                  <a:lnTo>
                    <a:pt x="0" y="338138"/>
                  </a:lnTo>
                  <a:lnTo>
                    <a:pt x="4763" y="481013"/>
                  </a:lnTo>
                  <a:lnTo>
                    <a:pt x="52388" y="628650"/>
                  </a:lnTo>
                  <a:lnTo>
                    <a:pt x="133350" y="762000"/>
                  </a:lnTo>
                  <a:lnTo>
                    <a:pt x="152400" y="914400"/>
                  </a:lnTo>
                  <a:cubicBezTo>
                    <a:pt x="153988" y="1049338"/>
                    <a:pt x="155575" y="1184275"/>
                    <a:pt x="157163" y="1319213"/>
                  </a:cubicBezTo>
                  <a:lnTo>
                    <a:pt x="200025" y="1347788"/>
                  </a:lnTo>
                  <a:lnTo>
                    <a:pt x="204788" y="1252538"/>
                  </a:lnTo>
                  <a:lnTo>
                    <a:pt x="219075" y="990600"/>
                  </a:lnTo>
                  <a:lnTo>
                    <a:pt x="209550" y="719138"/>
                  </a:lnTo>
                  <a:lnTo>
                    <a:pt x="133350" y="600075"/>
                  </a:lnTo>
                  <a:lnTo>
                    <a:pt x="104775" y="523875"/>
                  </a:lnTo>
                  <a:lnTo>
                    <a:pt x="90488" y="371475"/>
                  </a:lnTo>
                  <a:lnTo>
                    <a:pt x="100013" y="328613"/>
                  </a:lnTo>
                  <a:lnTo>
                    <a:pt x="142875" y="271463"/>
                  </a:lnTo>
                  <a:lnTo>
                    <a:pt x="185738" y="252413"/>
                  </a:lnTo>
                  <a:lnTo>
                    <a:pt x="214313" y="242888"/>
                  </a:lnTo>
                  <a:lnTo>
                    <a:pt x="242888" y="152400"/>
                  </a:lnTo>
                  <a:lnTo>
                    <a:pt x="357188" y="0"/>
                  </a:lnTo>
                  <a:close/>
                </a:path>
              </a:pathLst>
            </a:custGeom>
            <a:solidFill>
              <a:srgbClr val="E6E7EC"/>
            </a:solidFill>
            <a:ln>
              <a:solidFill>
                <a:srgbClr val="E6E7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E2D200"/>
                </a:solidFill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7308656" y="4959002"/>
            <a:ext cx="8735083" cy="3039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9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到底</a:t>
            </a:r>
            <a:endParaRPr lang="en-US" altLang="zh-CN" sz="9600" dirty="0" smtClean="0">
              <a:solidFill>
                <a:schemeClr val="tx1">
                  <a:lumMod val="95000"/>
                  <a:lumOff val="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  <a:p>
            <a:pPr>
              <a:lnSpc>
                <a:spcPct val="114000"/>
              </a:lnSpc>
            </a:pPr>
            <a:r>
              <a:rPr lang="zh-CN" altLang="en-US" sz="7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他成功源于哪些因素？</a:t>
            </a:r>
            <a:endParaRPr lang="en-US" altLang="zh-CN" sz="7200" dirty="0">
              <a:solidFill>
                <a:schemeClr val="tx1">
                  <a:lumMod val="95000"/>
                  <a:lumOff val="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30964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5199</TotalTime>
  <Words>845</Words>
  <Application>Microsoft Office PowerPoint</Application>
  <PresentationFormat>自定义</PresentationFormat>
  <Paragraphs>193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Meiryo</vt:lpstr>
      <vt:lpstr>方正超粗黑简体</vt:lpstr>
      <vt:lpstr>方正粗宋简体</vt:lpstr>
      <vt:lpstr>方正大黑简体</vt:lpstr>
      <vt:lpstr>方正正中黑简体</vt:lpstr>
      <vt:lpstr>华文中宋</vt:lpstr>
      <vt:lpstr>宋体</vt:lpstr>
      <vt:lpstr>微软雅黑</vt:lpstr>
      <vt:lpstr>微软雅黑 Light</vt:lpstr>
      <vt:lpstr>Arial</vt:lpstr>
      <vt:lpstr>Calibri</vt:lpstr>
      <vt:lpstr>Calibri Light</vt:lpstr>
      <vt:lpstr>Impact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262</cp:revision>
  <dcterms:created xsi:type="dcterms:W3CDTF">2014-07-24T16:33:09Z</dcterms:created>
  <dcterms:modified xsi:type="dcterms:W3CDTF">2021-01-31T09:12:25Z</dcterms:modified>
</cp:coreProperties>
</file>