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26"/>
  </p:notesMasterIdLst>
  <p:sldIdLst>
    <p:sldId id="279" r:id="rId3"/>
    <p:sldId id="282" r:id="rId4"/>
    <p:sldId id="283" r:id="rId5"/>
    <p:sldId id="284" r:id="rId6"/>
    <p:sldId id="285" r:id="rId7"/>
    <p:sldId id="286" r:id="rId8"/>
    <p:sldId id="287" r:id="rId9"/>
    <p:sldId id="288" r:id="rId10"/>
    <p:sldId id="289" r:id="rId11"/>
    <p:sldId id="291" r:id="rId12"/>
    <p:sldId id="292" r:id="rId13"/>
    <p:sldId id="293" r:id="rId14"/>
    <p:sldId id="295" r:id="rId15"/>
    <p:sldId id="304" r:id="rId16"/>
    <p:sldId id="307" r:id="rId17"/>
    <p:sldId id="309" r:id="rId18"/>
    <p:sldId id="299" r:id="rId19"/>
    <p:sldId id="305" r:id="rId20"/>
    <p:sldId id="306" r:id="rId21"/>
    <p:sldId id="308" r:id="rId22"/>
    <p:sldId id="310" r:id="rId23"/>
    <p:sldId id="278" r:id="rId24"/>
    <p:sldId id="311" r:id="rId25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63" userDrawn="1">
          <p15:clr>
            <a:srgbClr val="A4A3A4"/>
          </p15:clr>
        </p15:guide>
        <p15:guide id="2" pos="1277" userDrawn="1">
          <p15:clr>
            <a:srgbClr val="A4A3A4"/>
          </p15:clr>
        </p15:guide>
        <p15:guide id="4" orient="horz" pos="1321" userDrawn="1">
          <p15:clr>
            <a:srgbClr val="A4A3A4"/>
          </p15:clr>
        </p15:guide>
        <p15:guide id="5" pos="4158" userDrawn="1">
          <p15:clr>
            <a:srgbClr val="A4A3A4"/>
          </p15:clr>
        </p15:guide>
        <p15:guide id="6" pos="5133" userDrawn="1">
          <p15:clr>
            <a:srgbClr val="A4A3A4"/>
          </p15:clr>
        </p15:guide>
        <p15:guide id="7" orient="horz" pos="3064">
          <p15:clr>
            <a:srgbClr val="A4A3A4"/>
          </p15:clr>
        </p15:guide>
        <p15:guide id="8" pos="384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BC5E9"/>
    <a:srgbClr val="43AEED"/>
    <a:srgbClr val="41C4E9"/>
    <a:srgbClr val="278BA5"/>
    <a:srgbClr val="EBEBEB"/>
    <a:srgbClr val="FFFFFF"/>
    <a:srgbClr val="FCFCFC"/>
    <a:srgbClr val="B8B8B8"/>
    <a:srgbClr val="7F7F7F"/>
    <a:srgbClr val="D9D9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351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750" y="114"/>
      </p:cViewPr>
      <p:guideLst>
        <p:guide orient="horz" pos="2863"/>
        <p:guide pos="1277"/>
        <p:guide orient="horz" pos="1321"/>
        <p:guide pos="4158"/>
        <p:guide pos="5133"/>
        <p:guide orient="horz" pos="3064"/>
        <p:guide pos="384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zh-CN" altLang="en-US" dirty="0">
                <a:solidFill>
                  <a:schemeClr val="bg1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销售额</a:t>
            </a:r>
          </a:p>
        </c:rich>
      </c:tx>
      <c:layout>
        <c:manualLayout>
          <c:xMode val="edge"/>
          <c:yMode val="edge"/>
          <c:x val="8.4584179729564349E-2"/>
          <c:y val="2.4077426938280265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0291386121494807"/>
          <c:y val="0.23624771311840595"/>
          <c:w val="0.44817198636598493"/>
          <c:h val="0.67225806451612902"/>
        </c:manualLayout>
      </c:layout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销售额</c:v>
                </c:pt>
              </c:strCache>
            </c:strRef>
          </c:tx>
          <c:dPt>
            <c:idx val="0"/>
            <c:bubble3D val="0"/>
            <c:spPr>
              <a:solidFill>
                <a:srgbClr val="43AEED"/>
              </a:solidFill>
              <a:effectLst/>
            </c:spPr>
          </c:dPt>
          <c:dPt>
            <c:idx val="1"/>
            <c:bubble3D val="0"/>
            <c:spPr>
              <a:solidFill>
                <a:schemeClr val="bg1">
                  <a:lumMod val="50000"/>
                </a:schemeClr>
              </a:solidFill>
            </c:spPr>
          </c:dPt>
          <c:cat>
            <c:strRef>
              <c:f>Sheet1!$A$2:$A$3</c:f>
              <c:strCache>
                <c:ptCount val="2"/>
                <c:pt idx="0">
                  <c:v>第一季度</c:v>
                </c:pt>
                <c:pt idx="1">
                  <c:v>第二季度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8</c:v>
                </c:pt>
                <c:pt idx="1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  <c:txPr>
        <a:bodyPr/>
        <a:lstStyle/>
        <a:p>
          <a:pPr>
            <a:defRPr>
              <a:solidFill>
                <a:schemeClr val="bg1">
                  <a:lumMod val="50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defRPr>
          </a:pPr>
          <a:endParaRPr lang="zh-CN"/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zh-CN"/>
    </a:p>
  </c:tx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20659F-DE23-4087-9F20-487136D65E71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5EA26FC-419E-404B-9004-1294BCFCA0F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14634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23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3120994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36599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624186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301187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9433678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2712872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8598914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4080666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427335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95588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18523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71889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5698691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734880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782176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98641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756131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210390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016013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829561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738236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353038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43796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pattFill prst="lgGrid">
          <a:fgClr>
            <a:schemeClr val="bg1">
              <a:lumMod val="95000"/>
            </a:schemeClr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4A7E49-56B2-4070-B91F-C61D3AEEE144}" type="datetimeFigureOut">
              <a:rPr lang="zh-CN" altLang="en-US" smtClean="0"/>
              <a:t>2021/2/15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CECF17-DCC5-4259-84D5-4107F2551709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038017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26219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等腰三角形 5"/>
          <p:cNvSpPr/>
          <p:nvPr/>
        </p:nvSpPr>
        <p:spPr>
          <a:xfrm>
            <a:off x="2349501" y="4923631"/>
            <a:ext cx="612777" cy="431801"/>
          </a:xfrm>
          <a:custGeom>
            <a:avLst/>
            <a:gdLst>
              <a:gd name="connsiteX0" fmla="*/ 0 w 442914"/>
              <a:gd name="connsiteY0" fmla="*/ 434976 h 434976"/>
              <a:gd name="connsiteX1" fmla="*/ 221457 w 442914"/>
              <a:gd name="connsiteY1" fmla="*/ 0 h 434976"/>
              <a:gd name="connsiteX2" fmla="*/ 442914 w 442914"/>
              <a:gd name="connsiteY2" fmla="*/ 434976 h 434976"/>
              <a:gd name="connsiteX3" fmla="*/ 0 w 442914"/>
              <a:gd name="connsiteY3" fmla="*/ 434976 h 434976"/>
              <a:gd name="connsiteX0" fmla="*/ 0 w 442914"/>
              <a:gd name="connsiteY0" fmla="*/ 428626 h 428626"/>
              <a:gd name="connsiteX1" fmla="*/ 329407 w 442914"/>
              <a:gd name="connsiteY1" fmla="*/ 0 h 428626"/>
              <a:gd name="connsiteX2" fmla="*/ 442914 w 442914"/>
              <a:gd name="connsiteY2" fmla="*/ 428626 h 428626"/>
              <a:gd name="connsiteX3" fmla="*/ 0 w 442914"/>
              <a:gd name="connsiteY3" fmla="*/ 428626 h 428626"/>
              <a:gd name="connsiteX0" fmla="*/ 0 w 417514"/>
              <a:gd name="connsiteY0" fmla="*/ 428626 h 428626"/>
              <a:gd name="connsiteX1" fmla="*/ 304007 w 417514"/>
              <a:gd name="connsiteY1" fmla="*/ 0 h 428626"/>
              <a:gd name="connsiteX2" fmla="*/ 417514 w 417514"/>
              <a:gd name="connsiteY2" fmla="*/ 428626 h 428626"/>
              <a:gd name="connsiteX3" fmla="*/ 0 w 417514"/>
              <a:gd name="connsiteY3" fmla="*/ 428626 h 428626"/>
              <a:gd name="connsiteX0" fmla="*/ 0 w 636589"/>
              <a:gd name="connsiteY0" fmla="*/ 428626 h 498476"/>
              <a:gd name="connsiteX1" fmla="*/ 304007 w 636589"/>
              <a:gd name="connsiteY1" fmla="*/ 0 h 498476"/>
              <a:gd name="connsiteX2" fmla="*/ 636589 w 636589"/>
              <a:gd name="connsiteY2" fmla="*/ 498476 h 498476"/>
              <a:gd name="connsiteX3" fmla="*/ 0 w 636589"/>
              <a:gd name="connsiteY3" fmla="*/ 428626 h 498476"/>
              <a:gd name="connsiteX0" fmla="*/ 0 w 636589"/>
              <a:gd name="connsiteY0" fmla="*/ 352426 h 422276"/>
              <a:gd name="connsiteX1" fmla="*/ 523082 w 636589"/>
              <a:gd name="connsiteY1" fmla="*/ 0 h 422276"/>
              <a:gd name="connsiteX2" fmla="*/ 636589 w 636589"/>
              <a:gd name="connsiteY2" fmla="*/ 422276 h 422276"/>
              <a:gd name="connsiteX3" fmla="*/ 0 w 636589"/>
              <a:gd name="connsiteY3" fmla="*/ 352426 h 422276"/>
              <a:gd name="connsiteX0" fmla="*/ 0 w 588964"/>
              <a:gd name="connsiteY0" fmla="*/ 3176 h 422276"/>
              <a:gd name="connsiteX1" fmla="*/ 475457 w 588964"/>
              <a:gd name="connsiteY1" fmla="*/ 0 h 422276"/>
              <a:gd name="connsiteX2" fmla="*/ 588964 w 588964"/>
              <a:gd name="connsiteY2" fmla="*/ 422276 h 422276"/>
              <a:gd name="connsiteX3" fmla="*/ 0 w 588964"/>
              <a:gd name="connsiteY3" fmla="*/ 3176 h 422276"/>
              <a:gd name="connsiteX0" fmla="*/ 0 w 612777"/>
              <a:gd name="connsiteY0" fmla="*/ 3176 h 429420"/>
              <a:gd name="connsiteX1" fmla="*/ 475457 w 612777"/>
              <a:gd name="connsiteY1" fmla="*/ 0 h 429420"/>
              <a:gd name="connsiteX2" fmla="*/ 612777 w 612777"/>
              <a:gd name="connsiteY2" fmla="*/ 429420 h 429420"/>
              <a:gd name="connsiteX3" fmla="*/ 0 w 612777"/>
              <a:gd name="connsiteY3" fmla="*/ 3176 h 429420"/>
              <a:gd name="connsiteX0" fmla="*/ 0 w 612777"/>
              <a:gd name="connsiteY0" fmla="*/ 5557 h 431801"/>
              <a:gd name="connsiteX1" fmla="*/ 492125 w 612777"/>
              <a:gd name="connsiteY1" fmla="*/ 0 h 431801"/>
              <a:gd name="connsiteX2" fmla="*/ 612777 w 612777"/>
              <a:gd name="connsiteY2" fmla="*/ 431801 h 431801"/>
              <a:gd name="connsiteX3" fmla="*/ 0 w 612777"/>
              <a:gd name="connsiteY3" fmla="*/ 5557 h 4318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12777" h="431801">
                <a:moveTo>
                  <a:pt x="0" y="5557"/>
                </a:moveTo>
                <a:lnTo>
                  <a:pt x="492125" y="0"/>
                </a:lnTo>
                <a:lnTo>
                  <a:pt x="612777" y="431801"/>
                </a:lnTo>
                <a:lnTo>
                  <a:pt x="0" y="5557"/>
                </a:lnTo>
                <a:close/>
              </a:path>
            </a:pathLst>
          </a:custGeom>
          <a:solidFill>
            <a:srgbClr val="6A890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19" name="等腰三角形 5"/>
          <p:cNvSpPr/>
          <p:nvPr/>
        </p:nvSpPr>
        <p:spPr>
          <a:xfrm>
            <a:off x="9825038" y="5786047"/>
            <a:ext cx="1013621" cy="851693"/>
          </a:xfrm>
          <a:custGeom>
            <a:avLst/>
            <a:gdLst>
              <a:gd name="connsiteX0" fmla="*/ 0 w 442914"/>
              <a:gd name="connsiteY0" fmla="*/ 434976 h 434976"/>
              <a:gd name="connsiteX1" fmla="*/ 221457 w 442914"/>
              <a:gd name="connsiteY1" fmla="*/ 0 h 434976"/>
              <a:gd name="connsiteX2" fmla="*/ 442914 w 442914"/>
              <a:gd name="connsiteY2" fmla="*/ 434976 h 434976"/>
              <a:gd name="connsiteX3" fmla="*/ 0 w 442914"/>
              <a:gd name="connsiteY3" fmla="*/ 434976 h 434976"/>
              <a:gd name="connsiteX0" fmla="*/ 0 w 442914"/>
              <a:gd name="connsiteY0" fmla="*/ 428626 h 428626"/>
              <a:gd name="connsiteX1" fmla="*/ 329407 w 442914"/>
              <a:gd name="connsiteY1" fmla="*/ 0 h 428626"/>
              <a:gd name="connsiteX2" fmla="*/ 442914 w 442914"/>
              <a:gd name="connsiteY2" fmla="*/ 428626 h 428626"/>
              <a:gd name="connsiteX3" fmla="*/ 0 w 442914"/>
              <a:gd name="connsiteY3" fmla="*/ 428626 h 428626"/>
              <a:gd name="connsiteX0" fmla="*/ 0 w 417514"/>
              <a:gd name="connsiteY0" fmla="*/ 428626 h 428626"/>
              <a:gd name="connsiteX1" fmla="*/ 304007 w 417514"/>
              <a:gd name="connsiteY1" fmla="*/ 0 h 428626"/>
              <a:gd name="connsiteX2" fmla="*/ 417514 w 417514"/>
              <a:gd name="connsiteY2" fmla="*/ 428626 h 428626"/>
              <a:gd name="connsiteX3" fmla="*/ 0 w 417514"/>
              <a:gd name="connsiteY3" fmla="*/ 428626 h 428626"/>
              <a:gd name="connsiteX0" fmla="*/ 0 w 636589"/>
              <a:gd name="connsiteY0" fmla="*/ 428626 h 498476"/>
              <a:gd name="connsiteX1" fmla="*/ 304007 w 636589"/>
              <a:gd name="connsiteY1" fmla="*/ 0 h 498476"/>
              <a:gd name="connsiteX2" fmla="*/ 636589 w 636589"/>
              <a:gd name="connsiteY2" fmla="*/ 498476 h 498476"/>
              <a:gd name="connsiteX3" fmla="*/ 0 w 636589"/>
              <a:gd name="connsiteY3" fmla="*/ 428626 h 498476"/>
              <a:gd name="connsiteX0" fmla="*/ 0 w 636589"/>
              <a:gd name="connsiteY0" fmla="*/ 352426 h 422276"/>
              <a:gd name="connsiteX1" fmla="*/ 523082 w 636589"/>
              <a:gd name="connsiteY1" fmla="*/ 0 h 422276"/>
              <a:gd name="connsiteX2" fmla="*/ 636589 w 636589"/>
              <a:gd name="connsiteY2" fmla="*/ 422276 h 422276"/>
              <a:gd name="connsiteX3" fmla="*/ 0 w 636589"/>
              <a:gd name="connsiteY3" fmla="*/ 352426 h 422276"/>
              <a:gd name="connsiteX0" fmla="*/ 0 w 588964"/>
              <a:gd name="connsiteY0" fmla="*/ 3176 h 422276"/>
              <a:gd name="connsiteX1" fmla="*/ 475457 w 588964"/>
              <a:gd name="connsiteY1" fmla="*/ 0 h 422276"/>
              <a:gd name="connsiteX2" fmla="*/ 588964 w 588964"/>
              <a:gd name="connsiteY2" fmla="*/ 422276 h 422276"/>
              <a:gd name="connsiteX3" fmla="*/ 0 w 588964"/>
              <a:gd name="connsiteY3" fmla="*/ 3176 h 422276"/>
              <a:gd name="connsiteX0" fmla="*/ 0 w 612777"/>
              <a:gd name="connsiteY0" fmla="*/ 3176 h 429420"/>
              <a:gd name="connsiteX1" fmla="*/ 475457 w 612777"/>
              <a:gd name="connsiteY1" fmla="*/ 0 h 429420"/>
              <a:gd name="connsiteX2" fmla="*/ 612777 w 612777"/>
              <a:gd name="connsiteY2" fmla="*/ 429420 h 429420"/>
              <a:gd name="connsiteX3" fmla="*/ 0 w 612777"/>
              <a:gd name="connsiteY3" fmla="*/ 3176 h 429420"/>
              <a:gd name="connsiteX0" fmla="*/ 0 w 293689"/>
              <a:gd name="connsiteY0" fmla="*/ 0 h 621506"/>
              <a:gd name="connsiteX1" fmla="*/ 156369 w 293689"/>
              <a:gd name="connsiteY1" fmla="*/ 192086 h 621506"/>
              <a:gd name="connsiteX2" fmla="*/ 293689 w 293689"/>
              <a:gd name="connsiteY2" fmla="*/ 621506 h 621506"/>
              <a:gd name="connsiteX3" fmla="*/ 0 w 293689"/>
              <a:gd name="connsiteY3" fmla="*/ 0 h 621506"/>
              <a:gd name="connsiteX0" fmla="*/ 168274 w 324643"/>
              <a:gd name="connsiteY0" fmla="*/ 0 h 883444"/>
              <a:gd name="connsiteX1" fmla="*/ 324643 w 324643"/>
              <a:gd name="connsiteY1" fmla="*/ 192086 h 883444"/>
              <a:gd name="connsiteX2" fmla="*/ 0 w 324643"/>
              <a:gd name="connsiteY2" fmla="*/ 883444 h 883444"/>
              <a:gd name="connsiteX3" fmla="*/ 168274 w 324643"/>
              <a:gd name="connsiteY3" fmla="*/ 0 h 883444"/>
              <a:gd name="connsiteX0" fmla="*/ 168274 w 2224881"/>
              <a:gd name="connsiteY0" fmla="*/ 0 h 883444"/>
              <a:gd name="connsiteX1" fmla="*/ 2224881 w 2224881"/>
              <a:gd name="connsiteY1" fmla="*/ 11111 h 883444"/>
              <a:gd name="connsiteX2" fmla="*/ 0 w 2224881"/>
              <a:gd name="connsiteY2" fmla="*/ 883444 h 883444"/>
              <a:gd name="connsiteX3" fmla="*/ 168274 w 2224881"/>
              <a:gd name="connsiteY3" fmla="*/ 0 h 883444"/>
              <a:gd name="connsiteX0" fmla="*/ 22224 w 2224881"/>
              <a:gd name="connsiteY0" fmla="*/ 465139 h 872333"/>
              <a:gd name="connsiteX1" fmla="*/ 2224881 w 2224881"/>
              <a:gd name="connsiteY1" fmla="*/ 0 h 872333"/>
              <a:gd name="connsiteX2" fmla="*/ 0 w 2224881"/>
              <a:gd name="connsiteY2" fmla="*/ 872333 h 872333"/>
              <a:gd name="connsiteX3" fmla="*/ 22224 w 2224881"/>
              <a:gd name="connsiteY3" fmla="*/ 465139 h 872333"/>
              <a:gd name="connsiteX0" fmla="*/ 22224 w 1177131"/>
              <a:gd name="connsiteY0" fmla="*/ 458789 h 865983"/>
              <a:gd name="connsiteX1" fmla="*/ 1177131 w 1177131"/>
              <a:gd name="connsiteY1" fmla="*/ 0 h 865983"/>
              <a:gd name="connsiteX2" fmla="*/ 0 w 1177131"/>
              <a:gd name="connsiteY2" fmla="*/ 865983 h 865983"/>
              <a:gd name="connsiteX3" fmla="*/ 22224 w 1177131"/>
              <a:gd name="connsiteY3" fmla="*/ 458789 h 865983"/>
              <a:gd name="connsiteX0" fmla="*/ 0 w 1222376"/>
              <a:gd name="connsiteY0" fmla="*/ 458789 h 738983"/>
              <a:gd name="connsiteX1" fmla="*/ 1154907 w 1222376"/>
              <a:gd name="connsiteY1" fmla="*/ 0 h 738983"/>
              <a:gd name="connsiteX2" fmla="*/ 1222376 w 1222376"/>
              <a:gd name="connsiteY2" fmla="*/ 738983 h 738983"/>
              <a:gd name="connsiteX3" fmla="*/ 0 w 1222376"/>
              <a:gd name="connsiteY3" fmla="*/ 458789 h 738983"/>
              <a:gd name="connsiteX0" fmla="*/ 0 w 755651"/>
              <a:gd name="connsiteY0" fmla="*/ 6352 h 738983"/>
              <a:gd name="connsiteX1" fmla="*/ 688182 w 755651"/>
              <a:gd name="connsiteY1" fmla="*/ 0 h 738983"/>
              <a:gd name="connsiteX2" fmla="*/ 755651 w 755651"/>
              <a:gd name="connsiteY2" fmla="*/ 738983 h 738983"/>
              <a:gd name="connsiteX3" fmla="*/ 0 w 755651"/>
              <a:gd name="connsiteY3" fmla="*/ 6352 h 738983"/>
              <a:gd name="connsiteX0" fmla="*/ 0 w 755651"/>
              <a:gd name="connsiteY0" fmla="*/ 6352 h 738983"/>
              <a:gd name="connsiteX1" fmla="*/ 688182 w 755651"/>
              <a:gd name="connsiteY1" fmla="*/ 0 h 738983"/>
              <a:gd name="connsiteX2" fmla="*/ 755651 w 755651"/>
              <a:gd name="connsiteY2" fmla="*/ 738983 h 738983"/>
              <a:gd name="connsiteX3" fmla="*/ 0 w 755651"/>
              <a:gd name="connsiteY3" fmla="*/ 6352 h 738983"/>
              <a:gd name="connsiteX0" fmla="*/ 0 w 703263"/>
              <a:gd name="connsiteY0" fmla="*/ 15877 h 738983"/>
              <a:gd name="connsiteX1" fmla="*/ 635794 w 703263"/>
              <a:gd name="connsiteY1" fmla="*/ 0 h 738983"/>
              <a:gd name="connsiteX2" fmla="*/ 703263 w 703263"/>
              <a:gd name="connsiteY2" fmla="*/ 738983 h 738983"/>
              <a:gd name="connsiteX3" fmla="*/ 0 w 703263"/>
              <a:gd name="connsiteY3" fmla="*/ 15877 h 738983"/>
              <a:gd name="connsiteX0" fmla="*/ 311152 w 1014415"/>
              <a:gd name="connsiteY0" fmla="*/ 15877 h 738983"/>
              <a:gd name="connsiteX1" fmla="*/ 946946 w 1014415"/>
              <a:gd name="connsiteY1" fmla="*/ 0 h 738983"/>
              <a:gd name="connsiteX2" fmla="*/ 1014415 w 1014415"/>
              <a:gd name="connsiteY2" fmla="*/ 738983 h 738983"/>
              <a:gd name="connsiteX3" fmla="*/ 0 w 1014415"/>
              <a:gd name="connsiteY3" fmla="*/ 621107 h 738983"/>
              <a:gd name="connsiteX4" fmla="*/ 311152 w 1014415"/>
              <a:gd name="connsiteY4" fmla="*/ 15877 h 738983"/>
              <a:gd name="connsiteX0" fmla="*/ 311152 w 946946"/>
              <a:gd name="connsiteY0" fmla="*/ 15877 h 843758"/>
              <a:gd name="connsiteX1" fmla="*/ 946946 w 946946"/>
              <a:gd name="connsiteY1" fmla="*/ 0 h 843758"/>
              <a:gd name="connsiteX2" fmla="*/ 195265 w 946946"/>
              <a:gd name="connsiteY2" fmla="*/ 843758 h 843758"/>
              <a:gd name="connsiteX3" fmla="*/ 0 w 946946"/>
              <a:gd name="connsiteY3" fmla="*/ 621107 h 843758"/>
              <a:gd name="connsiteX4" fmla="*/ 311152 w 946946"/>
              <a:gd name="connsiteY4" fmla="*/ 15877 h 843758"/>
              <a:gd name="connsiteX0" fmla="*/ 311152 w 1013621"/>
              <a:gd name="connsiteY0" fmla="*/ 0 h 827881"/>
              <a:gd name="connsiteX1" fmla="*/ 1013621 w 1013621"/>
              <a:gd name="connsiteY1" fmla="*/ 131761 h 827881"/>
              <a:gd name="connsiteX2" fmla="*/ 195265 w 1013621"/>
              <a:gd name="connsiteY2" fmla="*/ 827881 h 827881"/>
              <a:gd name="connsiteX3" fmla="*/ 0 w 1013621"/>
              <a:gd name="connsiteY3" fmla="*/ 605230 h 827881"/>
              <a:gd name="connsiteX4" fmla="*/ 311152 w 1013621"/>
              <a:gd name="connsiteY4" fmla="*/ 0 h 827881"/>
              <a:gd name="connsiteX0" fmla="*/ 306389 w 1013621"/>
              <a:gd name="connsiteY0" fmla="*/ 0 h 851693"/>
              <a:gd name="connsiteX1" fmla="*/ 1013621 w 1013621"/>
              <a:gd name="connsiteY1" fmla="*/ 155573 h 851693"/>
              <a:gd name="connsiteX2" fmla="*/ 195265 w 1013621"/>
              <a:gd name="connsiteY2" fmla="*/ 851693 h 851693"/>
              <a:gd name="connsiteX3" fmla="*/ 0 w 1013621"/>
              <a:gd name="connsiteY3" fmla="*/ 629042 h 851693"/>
              <a:gd name="connsiteX4" fmla="*/ 306389 w 1013621"/>
              <a:gd name="connsiteY4" fmla="*/ 0 h 851693"/>
              <a:gd name="connsiteX0" fmla="*/ 306389 w 1013621"/>
              <a:gd name="connsiteY0" fmla="*/ 0 h 851693"/>
              <a:gd name="connsiteX1" fmla="*/ 1013621 w 1013621"/>
              <a:gd name="connsiteY1" fmla="*/ 155573 h 851693"/>
              <a:gd name="connsiteX2" fmla="*/ 195265 w 1013621"/>
              <a:gd name="connsiteY2" fmla="*/ 851693 h 851693"/>
              <a:gd name="connsiteX3" fmla="*/ 0 w 1013621"/>
              <a:gd name="connsiteY3" fmla="*/ 629042 h 851693"/>
              <a:gd name="connsiteX4" fmla="*/ 306389 w 1013621"/>
              <a:gd name="connsiteY4" fmla="*/ 0 h 851693"/>
              <a:gd name="connsiteX0" fmla="*/ 306389 w 1013621"/>
              <a:gd name="connsiteY0" fmla="*/ 0 h 851693"/>
              <a:gd name="connsiteX1" fmla="*/ 1013621 w 1013621"/>
              <a:gd name="connsiteY1" fmla="*/ 155573 h 851693"/>
              <a:gd name="connsiteX2" fmla="*/ 195265 w 1013621"/>
              <a:gd name="connsiteY2" fmla="*/ 851693 h 851693"/>
              <a:gd name="connsiteX3" fmla="*/ 0 w 1013621"/>
              <a:gd name="connsiteY3" fmla="*/ 629042 h 851693"/>
              <a:gd name="connsiteX4" fmla="*/ 306389 w 1013621"/>
              <a:gd name="connsiteY4" fmla="*/ 0 h 85169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13621" h="851693">
                <a:moveTo>
                  <a:pt x="306389" y="0"/>
                </a:moveTo>
                <a:lnTo>
                  <a:pt x="1013621" y="155573"/>
                </a:lnTo>
                <a:lnTo>
                  <a:pt x="195265" y="851693"/>
                </a:lnTo>
                <a:lnTo>
                  <a:pt x="0" y="629042"/>
                </a:lnTo>
                <a:lnTo>
                  <a:pt x="306389" y="0"/>
                </a:lnTo>
                <a:close/>
              </a:path>
            </a:pathLst>
          </a:custGeom>
          <a:solidFill>
            <a:srgbClr val="1D8AC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25" name="等腰三角形 5"/>
          <p:cNvSpPr/>
          <p:nvPr/>
        </p:nvSpPr>
        <p:spPr>
          <a:xfrm>
            <a:off x="9242427" y="5166123"/>
            <a:ext cx="1597026" cy="777083"/>
          </a:xfrm>
          <a:custGeom>
            <a:avLst/>
            <a:gdLst>
              <a:gd name="connsiteX0" fmla="*/ 0 w 442914"/>
              <a:gd name="connsiteY0" fmla="*/ 434976 h 434976"/>
              <a:gd name="connsiteX1" fmla="*/ 221457 w 442914"/>
              <a:gd name="connsiteY1" fmla="*/ 0 h 434976"/>
              <a:gd name="connsiteX2" fmla="*/ 442914 w 442914"/>
              <a:gd name="connsiteY2" fmla="*/ 434976 h 434976"/>
              <a:gd name="connsiteX3" fmla="*/ 0 w 442914"/>
              <a:gd name="connsiteY3" fmla="*/ 434976 h 434976"/>
              <a:gd name="connsiteX0" fmla="*/ 0 w 442914"/>
              <a:gd name="connsiteY0" fmla="*/ 428626 h 428626"/>
              <a:gd name="connsiteX1" fmla="*/ 329407 w 442914"/>
              <a:gd name="connsiteY1" fmla="*/ 0 h 428626"/>
              <a:gd name="connsiteX2" fmla="*/ 442914 w 442914"/>
              <a:gd name="connsiteY2" fmla="*/ 428626 h 428626"/>
              <a:gd name="connsiteX3" fmla="*/ 0 w 442914"/>
              <a:gd name="connsiteY3" fmla="*/ 428626 h 428626"/>
              <a:gd name="connsiteX0" fmla="*/ 0 w 417514"/>
              <a:gd name="connsiteY0" fmla="*/ 428626 h 428626"/>
              <a:gd name="connsiteX1" fmla="*/ 304007 w 417514"/>
              <a:gd name="connsiteY1" fmla="*/ 0 h 428626"/>
              <a:gd name="connsiteX2" fmla="*/ 417514 w 417514"/>
              <a:gd name="connsiteY2" fmla="*/ 428626 h 428626"/>
              <a:gd name="connsiteX3" fmla="*/ 0 w 417514"/>
              <a:gd name="connsiteY3" fmla="*/ 428626 h 428626"/>
              <a:gd name="connsiteX0" fmla="*/ 0 w 636589"/>
              <a:gd name="connsiteY0" fmla="*/ 428626 h 498476"/>
              <a:gd name="connsiteX1" fmla="*/ 304007 w 636589"/>
              <a:gd name="connsiteY1" fmla="*/ 0 h 498476"/>
              <a:gd name="connsiteX2" fmla="*/ 636589 w 636589"/>
              <a:gd name="connsiteY2" fmla="*/ 498476 h 498476"/>
              <a:gd name="connsiteX3" fmla="*/ 0 w 636589"/>
              <a:gd name="connsiteY3" fmla="*/ 428626 h 498476"/>
              <a:gd name="connsiteX0" fmla="*/ 0 w 636589"/>
              <a:gd name="connsiteY0" fmla="*/ 352426 h 422276"/>
              <a:gd name="connsiteX1" fmla="*/ 523082 w 636589"/>
              <a:gd name="connsiteY1" fmla="*/ 0 h 422276"/>
              <a:gd name="connsiteX2" fmla="*/ 636589 w 636589"/>
              <a:gd name="connsiteY2" fmla="*/ 422276 h 422276"/>
              <a:gd name="connsiteX3" fmla="*/ 0 w 636589"/>
              <a:gd name="connsiteY3" fmla="*/ 352426 h 422276"/>
              <a:gd name="connsiteX0" fmla="*/ 0 w 588964"/>
              <a:gd name="connsiteY0" fmla="*/ 3176 h 422276"/>
              <a:gd name="connsiteX1" fmla="*/ 475457 w 588964"/>
              <a:gd name="connsiteY1" fmla="*/ 0 h 422276"/>
              <a:gd name="connsiteX2" fmla="*/ 588964 w 588964"/>
              <a:gd name="connsiteY2" fmla="*/ 422276 h 422276"/>
              <a:gd name="connsiteX3" fmla="*/ 0 w 588964"/>
              <a:gd name="connsiteY3" fmla="*/ 3176 h 422276"/>
              <a:gd name="connsiteX0" fmla="*/ 0 w 612777"/>
              <a:gd name="connsiteY0" fmla="*/ 3176 h 429420"/>
              <a:gd name="connsiteX1" fmla="*/ 475457 w 612777"/>
              <a:gd name="connsiteY1" fmla="*/ 0 h 429420"/>
              <a:gd name="connsiteX2" fmla="*/ 612777 w 612777"/>
              <a:gd name="connsiteY2" fmla="*/ 429420 h 429420"/>
              <a:gd name="connsiteX3" fmla="*/ 0 w 612777"/>
              <a:gd name="connsiteY3" fmla="*/ 3176 h 429420"/>
              <a:gd name="connsiteX0" fmla="*/ 0 w 293689"/>
              <a:gd name="connsiteY0" fmla="*/ 0 h 621506"/>
              <a:gd name="connsiteX1" fmla="*/ 156369 w 293689"/>
              <a:gd name="connsiteY1" fmla="*/ 192086 h 621506"/>
              <a:gd name="connsiteX2" fmla="*/ 293689 w 293689"/>
              <a:gd name="connsiteY2" fmla="*/ 621506 h 621506"/>
              <a:gd name="connsiteX3" fmla="*/ 0 w 293689"/>
              <a:gd name="connsiteY3" fmla="*/ 0 h 621506"/>
              <a:gd name="connsiteX0" fmla="*/ 168274 w 324643"/>
              <a:gd name="connsiteY0" fmla="*/ 0 h 883444"/>
              <a:gd name="connsiteX1" fmla="*/ 324643 w 324643"/>
              <a:gd name="connsiteY1" fmla="*/ 192086 h 883444"/>
              <a:gd name="connsiteX2" fmla="*/ 0 w 324643"/>
              <a:gd name="connsiteY2" fmla="*/ 883444 h 883444"/>
              <a:gd name="connsiteX3" fmla="*/ 168274 w 324643"/>
              <a:gd name="connsiteY3" fmla="*/ 0 h 883444"/>
              <a:gd name="connsiteX0" fmla="*/ 168274 w 2224881"/>
              <a:gd name="connsiteY0" fmla="*/ 0 h 883444"/>
              <a:gd name="connsiteX1" fmla="*/ 2224881 w 2224881"/>
              <a:gd name="connsiteY1" fmla="*/ 11111 h 883444"/>
              <a:gd name="connsiteX2" fmla="*/ 0 w 2224881"/>
              <a:gd name="connsiteY2" fmla="*/ 883444 h 883444"/>
              <a:gd name="connsiteX3" fmla="*/ 168274 w 2224881"/>
              <a:gd name="connsiteY3" fmla="*/ 0 h 883444"/>
              <a:gd name="connsiteX0" fmla="*/ 22224 w 2224881"/>
              <a:gd name="connsiteY0" fmla="*/ 465139 h 872333"/>
              <a:gd name="connsiteX1" fmla="*/ 2224881 w 2224881"/>
              <a:gd name="connsiteY1" fmla="*/ 0 h 872333"/>
              <a:gd name="connsiteX2" fmla="*/ 0 w 2224881"/>
              <a:gd name="connsiteY2" fmla="*/ 872333 h 872333"/>
              <a:gd name="connsiteX3" fmla="*/ 22224 w 2224881"/>
              <a:gd name="connsiteY3" fmla="*/ 465139 h 872333"/>
              <a:gd name="connsiteX0" fmla="*/ 22224 w 1177131"/>
              <a:gd name="connsiteY0" fmla="*/ 458789 h 865983"/>
              <a:gd name="connsiteX1" fmla="*/ 1177131 w 1177131"/>
              <a:gd name="connsiteY1" fmla="*/ 0 h 865983"/>
              <a:gd name="connsiteX2" fmla="*/ 0 w 1177131"/>
              <a:gd name="connsiteY2" fmla="*/ 865983 h 865983"/>
              <a:gd name="connsiteX3" fmla="*/ 22224 w 1177131"/>
              <a:gd name="connsiteY3" fmla="*/ 458789 h 865983"/>
              <a:gd name="connsiteX0" fmla="*/ 0 w 1222376"/>
              <a:gd name="connsiteY0" fmla="*/ 458789 h 738983"/>
              <a:gd name="connsiteX1" fmla="*/ 1154907 w 1222376"/>
              <a:gd name="connsiteY1" fmla="*/ 0 h 738983"/>
              <a:gd name="connsiteX2" fmla="*/ 1222376 w 1222376"/>
              <a:gd name="connsiteY2" fmla="*/ 738983 h 738983"/>
              <a:gd name="connsiteX3" fmla="*/ 0 w 1222376"/>
              <a:gd name="connsiteY3" fmla="*/ 458789 h 738983"/>
              <a:gd name="connsiteX0" fmla="*/ 0 w 1597026"/>
              <a:gd name="connsiteY0" fmla="*/ 598489 h 738983"/>
              <a:gd name="connsiteX1" fmla="*/ 1529557 w 1597026"/>
              <a:gd name="connsiteY1" fmla="*/ 0 h 738983"/>
              <a:gd name="connsiteX2" fmla="*/ 1597026 w 1597026"/>
              <a:gd name="connsiteY2" fmla="*/ 738983 h 738983"/>
              <a:gd name="connsiteX3" fmla="*/ 0 w 1597026"/>
              <a:gd name="connsiteY3" fmla="*/ 598489 h 738983"/>
              <a:gd name="connsiteX0" fmla="*/ 0 w 1597026"/>
              <a:gd name="connsiteY0" fmla="*/ 636589 h 777083"/>
              <a:gd name="connsiteX1" fmla="*/ 1529557 w 1597026"/>
              <a:gd name="connsiteY1" fmla="*/ 0 h 777083"/>
              <a:gd name="connsiteX2" fmla="*/ 1597026 w 1597026"/>
              <a:gd name="connsiteY2" fmla="*/ 777083 h 777083"/>
              <a:gd name="connsiteX3" fmla="*/ 0 w 1597026"/>
              <a:gd name="connsiteY3" fmla="*/ 636589 h 777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97026" h="777083">
                <a:moveTo>
                  <a:pt x="0" y="636589"/>
                </a:moveTo>
                <a:lnTo>
                  <a:pt x="1529557" y="0"/>
                </a:lnTo>
                <a:lnTo>
                  <a:pt x="1597026" y="777083"/>
                </a:lnTo>
                <a:lnTo>
                  <a:pt x="0" y="636589"/>
                </a:lnTo>
                <a:close/>
              </a:path>
            </a:pathLst>
          </a:custGeom>
          <a:solidFill>
            <a:srgbClr val="3BC5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21" name="矩形 2"/>
          <p:cNvSpPr/>
          <p:nvPr/>
        </p:nvSpPr>
        <p:spPr>
          <a:xfrm>
            <a:off x="1285876" y="1957389"/>
            <a:ext cx="10201274" cy="2971800"/>
          </a:xfrm>
          <a:custGeom>
            <a:avLst/>
            <a:gdLst>
              <a:gd name="connsiteX0" fmla="*/ 0 w 9744074"/>
              <a:gd name="connsiteY0" fmla="*/ 0 h 2971800"/>
              <a:gd name="connsiteX1" fmla="*/ 9744074 w 9744074"/>
              <a:gd name="connsiteY1" fmla="*/ 0 h 2971800"/>
              <a:gd name="connsiteX2" fmla="*/ 9744074 w 9744074"/>
              <a:gd name="connsiteY2" fmla="*/ 2971800 h 2971800"/>
              <a:gd name="connsiteX3" fmla="*/ 0 w 9744074"/>
              <a:gd name="connsiteY3" fmla="*/ 2971800 h 2971800"/>
              <a:gd name="connsiteX4" fmla="*/ 0 w 9744074"/>
              <a:gd name="connsiteY4" fmla="*/ 0 h 2971800"/>
              <a:gd name="connsiteX0" fmla="*/ 0 w 10201274"/>
              <a:gd name="connsiteY0" fmla="*/ 0 h 2971800"/>
              <a:gd name="connsiteX1" fmla="*/ 9744074 w 10201274"/>
              <a:gd name="connsiteY1" fmla="*/ 0 h 2971800"/>
              <a:gd name="connsiteX2" fmla="*/ 10201274 w 10201274"/>
              <a:gd name="connsiteY2" fmla="*/ 2957513 h 2971800"/>
              <a:gd name="connsiteX3" fmla="*/ 0 w 10201274"/>
              <a:gd name="connsiteY3" fmla="*/ 2971800 h 2971800"/>
              <a:gd name="connsiteX4" fmla="*/ 0 w 10201274"/>
              <a:gd name="connsiteY4" fmla="*/ 0 h 2971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201274" h="2971800">
                <a:moveTo>
                  <a:pt x="0" y="0"/>
                </a:moveTo>
                <a:lnTo>
                  <a:pt x="9744074" y="0"/>
                </a:lnTo>
                <a:lnTo>
                  <a:pt x="10201274" y="2957513"/>
                </a:lnTo>
                <a:lnTo>
                  <a:pt x="0" y="2971800"/>
                </a:lnTo>
                <a:lnTo>
                  <a:pt x="0" y="0"/>
                </a:lnTo>
                <a:close/>
              </a:path>
            </a:pathLst>
          </a:custGeom>
          <a:solidFill>
            <a:srgbClr val="3BC5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2" name="等腰三角形 5"/>
          <p:cNvSpPr/>
          <p:nvPr/>
        </p:nvSpPr>
        <p:spPr>
          <a:xfrm>
            <a:off x="1549400" y="1516063"/>
            <a:ext cx="436564" cy="441326"/>
          </a:xfrm>
          <a:custGeom>
            <a:avLst/>
            <a:gdLst>
              <a:gd name="connsiteX0" fmla="*/ 0 w 442914"/>
              <a:gd name="connsiteY0" fmla="*/ 434976 h 434976"/>
              <a:gd name="connsiteX1" fmla="*/ 221457 w 442914"/>
              <a:gd name="connsiteY1" fmla="*/ 0 h 434976"/>
              <a:gd name="connsiteX2" fmla="*/ 442914 w 442914"/>
              <a:gd name="connsiteY2" fmla="*/ 434976 h 434976"/>
              <a:gd name="connsiteX3" fmla="*/ 0 w 442914"/>
              <a:gd name="connsiteY3" fmla="*/ 434976 h 434976"/>
              <a:gd name="connsiteX0" fmla="*/ 0 w 442914"/>
              <a:gd name="connsiteY0" fmla="*/ 428626 h 428626"/>
              <a:gd name="connsiteX1" fmla="*/ 329407 w 442914"/>
              <a:gd name="connsiteY1" fmla="*/ 0 h 428626"/>
              <a:gd name="connsiteX2" fmla="*/ 442914 w 442914"/>
              <a:gd name="connsiteY2" fmla="*/ 428626 h 428626"/>
              <a:gd name="connsiteX3" fmla="*/ 0 w 442914"/>
              <a:gd name="connsiteY3" fmla="*/ 428626 h 428626"/>
              <a:gd name="connsiteX0" fmla="*/ 0 w 417514"/>
              <a:gd name="connsiteY0" fmla="*/ 428626 h 428626"/>
              <a:gd name="connsiteX1" fmla="*/ 304007 w 417514"/>
              <a:gd name="connsiteY1" fmla="*/ 0 h 428626"/>
              <a:gd name="connsiteX2" fmla="*/ 417514 w 417514"/>
              <a:gd name="connsiteY2" fmla="*/ 428626 h 428626"/>
              <a:gd name="connsiteX3" fmla="*/ 0 w 417514"/>
              <a:gd name="connsiteY3" fmla="*/ 428626 h 428626"/>
              <a:gd name="connsiteX0" fmla="*/ 0 w 417514"/>
              <a:gd name="connsiteY0" fmla="*/ 441326 h 441326"/>
              <a:gd name="connsiteX1" fmla="*/ 304007 w 417514"/>
              <a:gd name="connsiteY1" fmla="*/ 0 h 441326"/>
              <a:gd name="connsiteX2" fmla="*/ 417514 w 417514"/>
              <a:gd name="connsiteY2" fmla="*/ 441326 h 441326"/>
              <a:gd name="connsiteX3" fmla="*/ 0 w 417514"/>
              <a:gd name="connsiteY3" fmla="*/ 441326 h 441326"/>
              <a:gd name="connsiteX0" fmla="*/ 0 w 436564"/>
              <a:gd name="connsiteY0" fmla="*/ 441326 h 441326"/>
              <a:gd name="connsiteX1" fmla="*/ 304007 w 436564"/>
              <a:gd name="connsiteY1" fmla="*/ 0 h 441326"/>
              <a:gd name="connsiteX2" fmla="*/ 436564 w 436564"/>
              <a:gd name="connsiteY2" fmla="*/ 441326 h 441326"/>
              <a:gd name="connsiteX3" fmla="*/ 0 w 436564"/>
              <a:gd name="connsiteY3" fmla="*/ 441326 h 441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36564" h="441326">
                <a:moveTo>
                  <a:pt x="0" y="441326"/>
                </a:moveTo>
                <a:lnTo>
                  <a:pt x="304007" y="0"/>
                </a:lnTo>
                <a:lnTo>
                  <a:pt x="436564" y="441326"/>
                </a:lnTo>
                <a:lnTo>
                  <a:pt x="0" y="441326"/>
                </a:lnTo>
                <a:close/>
              </a:path>
            </a:pathLst>
          </a:custGeom>
          <a:solidFill>
            <a:srgbClr val="6A890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24" name="等腰三角形 5"/>
          <p:cNvSpPr/>
          <p:nvPr/>
        </p:nvSpPr>
        <p:spPr>
          <a:xfrm>
            <a:off x="9256716" y="4907359"/>
            <a:ext cx="2234406" cy="886621"/>
          </a:xfrm>
          <a:custGeom>
            <a:avLst/>
            <a:gdLst>
              <a:gd name="connsiteX0" fmla="*/ 0 w 442914"/>
              <a:gd name="connsiteY0" fmla="*/ 434976 h 434976"/>
              <a:gd name="connsiteX1" fmla="*/ 221457 w 442914"/>
              <a:gd name="connsiteY1" fmla="*/ 0 h 434976"/>
              <a:gd name="connsiteX2" fmla="*/ 442914 w 442914"/>
              <a:gd name="connsiteY2" fmla="*/ 434976 h 434976"/>
              <a:gd name="connsiteX3" fmla="*/ 0 w 442914"/>
              <a:gd name="connsiteY3" fmla="*/ 434976 h 434976"/>
              <a:gd name="connsiteX0" fmla="*/ 0 w 442914"/>
              <a:gd name="connsiteY0" fmla="*/ 428626 h 428626"/>
              <a:gd name="connsiteX1" fmla="*/ 329407 w 442914"/>
              <a:gd name="connsiteY1" fmla="*/ 0 h 428626"/>
              <a:gd name="connsiteX2" fmla="*/ 442914 w 442914"/>
              <a:gd name="connsiteY2" fmla="*/ 428626 h 428626"/>
              <a:gd name="connsiteX3" fmla="*/ 0 w 442914"/>
              <a:gd name="connsiteY3" fmla="*/ 428626 h 428626"/>
              <a:gd name="connsiteX0" fmla="*/ 0 w 417514"/>
              <a:gd name="connsiteY0" fmla="*/ 428626 h 428626"/>
              <a:gd name="connsiteX1" fmla="*/ 304007 w 417514"/>
              <a:gd name="connsiteY1" fmla="*/ 0 h 428626"/>
              <a:gd name="connsiteX2" fmla="*/ 417514 w 417514"/>
              <a:gd name="connsiteY2" fmla="*/ 428626 h 428626"/>
              <a:gd name="connsiteX3" fmla="*/ 0 w 417514"/>
              <a:gd name="connsiteY3" fmla="*/ 428626 h 428626"/>
              <a:gd name="connsiteX0" fmla="*/ 0 w 636589"/>
              <a:gd name="connsiteY0" fmla="*/ 428626 h 498476"/>
              <a:gd name="connsiteX1" fmla="*/ 304007 w 636589"/>
              <a:gd name="connsiteY1" fmla="*/ 0 h 498476"/>
              <a:gd name="connsiteX2" fmla="*/ 636589 w 636589"/>
              <a:gd name="connsiteY2" fmla="*/ 498476 h 498476"/>
              <a:gd name="connsiteX3" fmla="*/ 0 w 636589"/>
              <a:gd name="connsiteY3" fmla="*/ 428626 h 498476"/>
              <a:gd name="connsiteX0" fmla="*/ 0 w 636589"/>
              <a:gd name="connsiteY0" fmla="*/ 352426 h 422276"/>
              <a:gd name="connsiteX1" fmla="*/ 523082 w 636589"/>
              <a:gd name="connsiteY1" fmla="*/ 0 h 422276"/>
              <a:gd name="connsiteX2" fmla="*/ 636589 w 636589"/>
              <a:gd name="connsiteY2" fmla="*/ 422276 h 422276"/>
              <a:gd name="connsiteX3" fmla="*/ 0 w 636589"/>
              <a:gd name="connsiteY3" fmla="*/ 352426 h 422276"/>
              <a:gd name="connsiteX0" fmla="*/ 0 w 588964"/>
              <a:gd name="connsiteY0" fmla="*/ 3176 h 422276"/>
              <a:gd name="connsiteX1" fmla="*/ 475457 w 588964"/>
              <a:gd name="connsiteY1" fmla="*/ 0 h 422276"/>
              <a:gd name="connsiteX2" fmla="*/ 588964 w 588964"/>
              <a:gd name="connsiteY2" fmla="*/ 422276 h 422276"/>
              <a:gd name="connsiteX3" fmla="*/ 0 w 588964"/>
              <a:gd name="connsiteY3" fmla="*/ 3176 h 422276"/>
              <a:gd name="connsiteX0" fmla="*/ 0 w 612777"/>
              <a:gd name="connsiteY0" fmla="*/ 3176 h 429420"/>
              <a:gd name="connsiteX1" fmla="*/ 475457 w 612777"/>
              <a:gd name="connsiteY1" fmla="*/ 0 h 429420"/>
              <a:gd name="connsiteX2" fmla="*/ 612777 w 612777"/>
              <a:gd name="connsiteY2" fmla="*/ 429420 h 429420"/>
              <a:gd name="connsiteX3" fmla="*/ 0 w 612777"/>
              <a:gd name="connsiteY3" fmla="*/ 3176 h 429420"/>
              <a:gd name="connsiteX0" fmla="*/ 0 w 293689"/>
              <a:gd name="connsiteY0" fmla="*/ 0 h 621506"/>
              <a:gd name="connsiteX1" fmla="*/ 156369 w 293689"/>
              <a:gd name="connsiteY1" fmla="*/ 192086 h 621506"/>
              <a:gd name="connsiteX2" fmla="*/ 293689 w 293689"/>
              <a:gd name="connsiteY2" fmla="*/ 621506 h 621506"/>
              <a:gd name="connsiteX3" fmla="*/ 0 w 293689"/>
              <a:gd name="connsiteY3" fmla="*/ 0 h 621506"/>
              <a:gd name="connsiteX0" fmla="*/ 168274 w 324643"/>
              <a:gd name="connsiteY0" fmla="*/ 0 h 883444"/>
              <a:gd name="connsiteX1" fmla="*/ 324643 w 324643"/>
              <a:gd name="connsiteY1" fmla="*/ 192086 h 883444"/>
              <a:gd name="connsiteX2" fmla="*/ 0 w 324643"/>
              <a:gd name="connsiteY2" fmla="*/ 883444 h 883444"/>
              <a:gd name="connsiteX3" fmla="*/ 168274 w 324643"/>
              <a:gd name="connsiteY3" fmla="*/ 0 h 883444"/>
              <a:gd name="connsiteX0" fmla="*/ 168274 w 2224881"/>
              <a:gd name="connsiteY0" fmla="*/ 0 h 883444"/>
              <a:gd name="connsiteX1" fmla="*/ 2224881 w 2224881"/>
              <a:gd name="connsiteY1" fmla="*/ 11111 h 883444"/>
              <a:gd name="connsiteX2" fmla="*/ 0 w 2224881"/>
              <a:gd name="connsiteY2" fmla="*/ 883444 h 883444"/>
              <a:gd name="connsiteX3" fmla="*/ 168274 w 2224881"/>
              <a:gd name="connsiteY3" fmla="*/ 0 h 883444"/>
              <a:gd name="connsiteX0" fmla="*/ 168274 w 2234406"/>
              <a:gd name="connsiteY0" fmla="*/ 3177 h 886621"/>
              <a:gd name="connsiteX1" fmla="*/ 2234406 w 2234406"/>
              <a:gd name="connsiteY1" fmla="*/ 0 h 886621"/>
              <a:gd name="connsiteX2" fmla="*/ 0 w 2234406"/>
              <a:gd name="connsiteY2" fmla="*/ 886621 h 886621"/>
              <a:gd name="connsiteX3" fmla="*/ 168274 w 2234406"/>
              <a:gd name="connsiteY3" fmla="*/ 3177 h 8866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34406" h="886621">
                <a:moveTo>
                  <a:pt x="168274" y="3177"/>
                </a:moveTo>
                <a:lnTo>
                  <a:pt x="2234406" y="0"/>
                </a:lnTo>
                <a:lnTo>
                  <a:pt x="0" y="886621"/>
                </a:lnTo>
                <a:lnTo>
                  <a:pt x="168274" y="3177"/>
                </a:lnTo>
                <a:close/>
              </a:path>
            </a:pathLst>
          </a:custGeom>
          <a:solidFill>
            <a:srgbClr val="1D8AC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26" name="矩形 4"/>
          <p:cNvSpPr/>
          <p:nvPr/>
        </p:nvSpPr>
        <p:spPr>
          <a:xfrm>
            <a:off x="1852614" y="1522413"/>
            <a:ext cx="3271838" cy="3843338"/>
          </a:xfrm>
          <a:custGeom>
            <a:avLst/>
            <a:gdLst>
              <a:gd name="connsiteX0" fmla="*/ 0 w 3157537"/>
              <a:gd name="connsiteY0" fmla="*/ 0 h 3886200"/>
              <a:gd name="connsiteX1" fmla="*/ 3157537 w 3157537"/>
              <a:gd name="connsiteY1" fmla="*/ 0 h 3886200"/>
              <a:gd name="connsiteX2" fmla="*/ 3157537 w 3157537"/>
              <a:gd name="connsiteY2" fmla="*/ 3886200 h 3886200"/>
              <a:gd name="connsiteX3" fmla="*/ 0 w 3157537"/>
              <a:gd name="connsiteY3" fmla="*/ 3886200 h 3886200"/>
              <a:gd name="connsiteX4" fmla="*/ 0 w 3157537"/>
              <a:gd name="connsiteY4" fmla="*/ 0 h 3886200"/>
              <a:gd name="connsiteX0" fmla="*/ 0 w 3314700"/>
              <a:gd name="connsiteY0" fmla="*/ 0 h 3886200"/>
              <a:gd name="connsiteX1" fmla="*/ 3314700 w 3314700"/>
              <a:gd name="connsiteY1" fmla="*/ 400050 h 3886200"/>
              <a:gd name="connsiteX2" fmla="*/ 3157537 w 3314700"/>
              <a:gd name="connsiteY2" fmla="*/ 3886200 h 3886200"/>
              <a:gd name="connsiteX3" fmla="*/ 0 w 3314700"/>
              <a:gd name="connsiteY3" fmla="*/ 3886200 h 3886200"/>
              <a:gd name="connsiteX4" fmla="*/ 0 w 3314700"/>
              <a:gd name="connsiteY4" fmla="*/ 0 h 3886200"/>
              <a:gd name="connsiteX0" fmla="*/ 0 w 3314700"/>
              <a:gd name="connsiteY0" fmla="*/ 0 h 3886200"/>
              <a:gd name="connsiteX1" fmla="*/ 3314700 w 3314700"/>
              <a:gd name="connsiteY1" fmla="*/ 400050 h 3886200"/>
              <a:gd name="connsiteX2" fmla="*/ 2628899 w 3314700"/>
              <a:gd name="connsiteY2" fmla="*/ 3843338 h 3886200"/>
              <a:gd name="connsiteX3" fmla="*/ 0 w 3314700"/>
              <a:gd name="connsiteY3" fmla="*/ 3886200 h 3886200"/>
              <a:gd name="connsiteX4" fmla="*/ 0 w 3314700"/>
              <a:gd name="connsiteY4" fmla="*/ 0 h 3886200"/>
              <a:gd name="connsiteX0" fmla="*/ 0 w 3314700"/>
              <a:gd name="connsiteY0" fmla="*/ 0 h 3843338"/>
              <a:gd name="connsiteX1" fmla="*/ 3314700 w 3314700"/>
              <a:gd name="connsiteY1" fmla="*/ 400050 h 3843338"/>
              <a:gd name="connsiteX2" fmla="*/ 2628899 w 3314700"/>
              <a:gd name="connsiteY2" fmla="*/ 3843338 h 3843338"/>
              <a:gd name="connsiteX3" fmla="*/ 1128713 w 3314700"/>
              <a:gd name="connsiteY3" fmla="*/ 3829050 h 3843338"/>
              <a:gd name="connsiteX4" fmla="*/ 0 w 3314700"/>
              <a:gd name="connsiteY4" fmla="*/ 0 h 3843338"/>
              <a:gd name="connsiteX0" fmla="*/ 0 w 3271838"/>
              <a:gd name="connsiteY0" fmla="*/ 0 h 3843338"/>
              <a:gd name="connsiteX1" fmla="*/ 3271838 w 3271838"/>
              <a:gd name="connsiteY1" fmla="*/ 400050 h 3843338"/>
              <a:gd name="connsiteX2" fmla="*/ 2586037 w 3271838"/>
              <a:gd name="connsiteY2" fmla="*/ 3843338 h 3843338"/>
              <a:gd name="connsiteX3" fmla="*/ 1085851 w 3271838"/>
              <a:gd name="connsiteY3" fmla="*/ 3829050 h 3843338"/>
              <a:gd name="connsiteX4" fmla="*/ 0 w 3271838"/>
              <a:gd name="connsiteY4" fmla="*/ 0 h 3843338"/>
              <a:gd name="connsiteX0" fmla="*/ 0 w 3271838"/>
              <a:gd name="connsiteY0" fmla="*/ 0 h 3843338"/>
              <a:gd name="connsiteX1" fmla="*/ 3271838 w 3271838"/>
              <a:gd name="connsiteY1" fmla="*/ 400050 h 3843338"/>
              <a:gd name="connsiteX2" fmla="*/ 2586037 w 3271838"/>
              <a:gd name="connsiteY2" fmla="*/ 3843338 h 3843338"/>
              <a:gd name="connsiteX3" fmla="*/ 1109663 w 3271838"/>
              <a:gd name="connsiteY3" fmla="*/ 3833812 h 3843338"/>
              <a:gd name="connsiteX4" fmla="*/ 0 w 3271838"/>
              <a:gd name="connsiteY4" fmla="*/ 0 h 38433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271838" h="3843338">
                <a:moveTo>
                  <a:pt x="0" y="0"/>
                </a:moveTo>
                <a:lnTo>
                  <a:pt x="3271838" y="400050"/>
                </a:lnTo>
                <a:lnTo>
                  <a:pt x="2586037" y="3843338"/>
                </a:lnTo>
                <a:lnTo>
                  <a:pt x="1109663" y="3833812"/>
                </a:lnTo>
                <a:lnTo>
                  <a:pt x="0" y="0"/>
                </a:lnTo>
                <a:close/>
              </a:path>
            </a:pathLst>
          </a:custGeom>
          <a:solidFill>
            <a:srgbClr val="AEEA01"/>
          </a:solidFill>
          <a:ln>
            <a:solidFill>
              <a:srgbClr val="AEEA0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20" name="等腰三角形 5"/>
          <p:cNvSpPr/>
          <p:nvPr/>
        </p:nvSpPr>
        <p:spPr>
          <a:xfrm>
            <a:off x="9561910" y="6376998"/>
            <a:ext cx="719140" cy="484981"/>
          </a:xfrm>
          <a:custGeom>
            <a:avLst/>
            <a:gdLst>
              <a:gd name="connsiteX0" fmla="*/ 0 w 442914"/>
              <a:gd name="connsiteY0" fmla="*/ 434976 h 434976"/>
              <a:gd name="connsiteX1" fmla="*/ 221457 w 442914"/>
              <a:gd name="connsiteY1" fmla="*/ 0 h 434976"/>
              <a:gd name="connsiteX2" fmla="*/ 442914 w 442914"/>
              <a:gd name="connsiteY2" fmla="*/ 434976 h 434976"/>
              <a:gd name="connsiteX3" fmla="*/ 0 w 442914"/>
              <a:gd name="connsiteY3" fmla="*/ 434976 h 434976"/>
              <a:gd name="connsiteX0" fmla="*/ 0 w 442914"/>
              <a:gd name="connsiteY0" fmla="*/ 428626 h 428626"/>
              <a:gd name="connsiteX1" fmla="*/ 329407 w 442914"/>
              <a:gd name="connsiteY1" fmla="*/ 0 h 428626"/>
              <a:gd name="connsiteX2" fmla="*/ 442914 w 442914"/>
              <a:gd name="connsiteY2" fmla="*/ 428626 h 428626"/>
              <a:gd name="connsiteX3" fmla="*/ 0 w 442914"/>
              <a:gd name="connsiteY3" fmla="*/ 428626 h 428626"/>
              <a:gd name="connsiteX0" fmla="*/ 0 w 417514"/>
              <a:gd name="connsiteY0" fmla="*/ 428626 h 428626"/>
              <a:gd name="connsiteX1" fmla="*/ 304007 w 417514"/>
              <a:gd name="connsiteY1" fmla="*/ 0 h 428626"/>
              <a:gd name="connsiteX2" fmla="*/ 417514 w 417514"/>
              <a:gd name="connsiteY2" fmla="*/ 428626 h 428626"/>
              <a:gd name="connsiteX3" fmla="*/ 0 w 417514"/>
              <a:gd name="connsiteY3" fmla="*/ 428626 h 428626"/>
              <a:gd name="connsiteX0" fmla="*/ 0 w 636589"/>
              <a:gd name="connsiteY0" fmla="*/ 428626 h 498476"/>
              <a:gd name="connsiteX1" fmla="*/ 304007 w 636589"/>
              <a:gd name="connsiteY1" fmla="*/ 0 h 498476"/>
              <a:gd name="connsiteX2" fmla="*/ 636589 w 636589"/>
              <a:gd name="connsiteY2" fmla="*/ 498476 h 498476"/>
              <a:gd name="connsiteX3" fmla="*/ 0 w 636589"/>
              <a:gd name="connsiteY3" fmla="*/ 428626 h 498476"/>
              <a:gd name="connsiteX0" fmla="*/ 0 w 636589"/>
              <a:gd name="connsiteY0" fmla="*/ 352426 h 422276"/>
              <a:gd name="connsiteX1" fmla="*/ 523082 w 636589"/>
              <a:gd name="connsiteY1" fmla="*/ 0 h 422276"/>
              <a:gd name="connsiteX2" fmla="*/ 636589 w 636589"/>
              <a:gd name="connsiteY2" fmla="*/ 422276 h 422276"/>
              <a:gd name="connsiteX3" fmla="*/ 0 w 636589"/>
              <a:gd name="connsiteY3" fmla="*/ 352426 h 422276"/>
              <a:gd name="connsiteX0" fmla="*/ 0 w 588964"/>
              <a:gd name="connsiteY0" fmla="*/ 3176 h 422276"/>
              <a:gd name="connsiteX1" fmla="*/ 475457 w 588964"/>
              <a:gd name="connsiteY1" fmla="*/ 0 h 422276"/>
              <a:gd name="connsiteX2" fmla="*/ 588964 w 588964"/>
              <a:gd name="connsiteY2" fmla="*/ 422276 h 422276"/>
              <a:gd name="connsiteX3" fmla="*/ 0 w 588964"/>
              <a:gd name="connsiteY3" fmla="*/ 3176 h 422276"/>
              <a:gd name="connsiteX0" fmla="*/ 0 w 612777"/>
              <a:gd name="connsiteY0" fmla="*/ 3176 h 429420"/>
              <a:gd name="connsiteX1" fmla="*/ 475457 w 612777"/>
              <a:gd name="connsiteY1" fmla="*/ 0 h 429420"/>
              <a:gd name="connsiteX2" fmla="*/ 612777 w 612777"/>
              <a:gd name="connsiteY2" fmla="*/ 429420 h 429420"/>
              <a:gd name="connsiteX3" fmla="*/ 0 w 612777"/>
              <a:gd name="connsiteY3" fmla="*/ 3176 h 429420"/>
              <a:gd name="connsiteX0" fmla="*/ 0 w 293689"/>
              <a:gd name="connsiteY0" fmla="*/ 0 h 621506"/>
              <a:gd name="connsiteX1" fmla="*/ 156369 w 293689"/>
              <a:gd name="connsiteY1" fmla="*/ 192086 h 621506"/>
              <a:gd name="connsiteX2" fmla="*/ 293689 w 293689"/>
              <a:gd name="connsiteY2" fmla="*/ 621506 h 621506"/>
              <a:gd name="connsiteX3" fmla="*/ 0 w 293689"/>
              <a:gd name="connsiteY3" fmla="*/ 0 h 621506"/>
              <a:gd name="connsiteX0" fmla="*/ 168274 w 324643"/>
              <a:gd name="connsiteY0" fmla="*/ 0 h 883444"/>
              <a:gd name="connsiteX1" fmla="*/ 324643 w 324643"/>
              <a:gd name="connsiteY1" fmla="*/ 192086 h 883444"/>
              <a:gd name="connsiteX2" fmla="*/ 0 w 324643"/>
              <a:gd name="connsiteY2" fmla="*/ 883444 h 883444"/>
              <a:gd name="connsiteX3" fmla="*/ 168274 w 324643"/>
              <a:gd name="connsiteY3" fmla="*/ 0 h 883444"/>
              <a:gd name="connsiteX0" fmla="*/ 168274 w 2224881"/>
              <a:gd name="connsiteY0" fmla="*/ 0 h 883444"/>
              <a:gd name="connsiteX1" fmla="*/ 2224881 w 2224881"/>
              <a:gd name="connsiteY1" fmla="*/ 11111 h 883444"/>
              <a:gd name="connsiteX2" fmla="*/ 0 w 2224881"/>
              <a:gd name="connsiteY2" fmla="*/ 883444 h 883444"/>
              <a:gd name="connsiteX3" fmla="*/ 168274 w 2224881"/>
              <a:gd name="connsiteY3" fmla="*/ 0 h 883444"/>
              <a:gd name="connsiteX0" fmla="*/ 22224 w 2224881"/>
              <a:gd name="connsiteY0" fmla="*/ 465139 h 872333"/>
              <a:gd name="connsiteX1" fmla="*/ 2224881 w 2224881"/>
              <a:gd name="connsiteY1" fmla="*/ 0 h 872333"/>
              <a:gd name="connsiteX2" fmla="*/ 0 w 2224881"/>
              <a:gd name="connsiteY2" fmla="*/ 872333 h 872333"/>
              <a:gd name="connsiteX3" fmla="*/ 22224 w 2224881"/>
              <a:gd name="connsiteY3" fmla="*/ 465139 h 872333"/>
              <a:gd name="connsiteX0" fmla="*/ 22224 w 1177131"/>
              <a:gd name="connsiteY0" fmla="*/ 458789 h 865983"/>
              <a:gd name="connsiteX1" fmla="*/ 1177131 w 1177131"/>
              <a:gd name="connsiteY1" fmla="*/ 0 h 865983"/>
              <a:gd name="connsiteX2" fmla="*/ 0 w 1177131"/>
              <a:gd name="connsiteY2" fmla="*/ 865983 h 865983"/>
              <a:gd name="connsiteX3" fmla="*/ 22224 w 1177131"/>
              <a:gd name="connsiteY3" fmla="*/ 458789 h 865983"/>
              <a:gd name="connsiteX0" fmla="*/ 0 w 1222376"/>
              <a:gd name="connsiteY0" fmla="*/ 458789 h 738983"/>
              <a:gd name="connsiteX1" fmla="*/ 1154907 w 1222376"/>
              <a:gd name="connsiteY1" fmla="*/ 0 h 738983"/>
              <a:gd name="connsiteX2" fmla="*/ 1222376 w 1222376"/>
              <a:gd name="connsiteY2" fmla="*/ 738983 h 738983"/>
              <a:gd name="connsiteX3" fmla="*/ 0 w 1222376"/>
              <a:gd name="connsiteY3" fmla="*/ 458789 h 738983"/>
              <a:gd name="connsiteX0" fmla="*/ 0 w 755651"/>
              <a:gd name="connsiteY0" fmla="*/ 6352 h 738983"/>
              <a:gd name="connsiteX1" fmla="*/ 688182 w 755651"/>
              <a:gd name="connsiteY1" fmla="*/ 0 h 738983"/>
              <a:gd name="connsiteX2" fmla="*/ 755651 w 755651"/>
              <a:gd name="connsiteY2" fmla="*/ 738983 h 738983"/>
              <a:gd name="connsiteX3" fmla="*/ 0 w 755651"/>
              <a:gd name="connsiteY3" fmla="*/ 6352 h 738983"/>
              <a:gd name="connsiteX0" fmla="*/ 0 w 755651"/>
              <a:gd name="connsiteY0" fmla="*/ 6352 h 738983"/>
              <a:gd name="connsiteX1" fmla="*/ 688182 w 755651"/>
              <a:gd name="connsiteY1" fmla="*/ 0 h 738983"/>
              <a:gd name="connsiteX2" fmla="*/ 755651 w 755651"/>
              <a:gd name="connsiteY2" fmla="*/ 738983 h 738983"/>
              <a:gd name="connsiteX3" fmla="*/ 0 w 755651"/>
              <a:gd name="connsiteY3" fmla="*/ 6352 h 738983"/>
              <a:gd name="connsiteX0" fmla="*/ 0 w 703263"/>
              <a:gd name="connsiteY0" fmla="*/ 15877 h 738983"/>
              <a:gd name="connsiteX1" fmla="*/ 635794 w 703263"/>
              <a:gd name="connsiteY1" fmla="*/ 0 h 738983"/>
              <a:gd name="connsiteX2" fmla="*/ 703263 w 703263"/>
              <a:gd name="connsiteY2" fmla="*/ 738983 h 738983"/>
              <a:gd name="connsiteX3" fmla="*/ 0 w 703263"/>
              <a:gd name="connsiteY3" fmla="*/ 15877 h 738983"/>
              <a:gd name="connsiteX0" fmla="*/ 311152 w 1014415"/>
              <a:gd name="connsiteY0" fmla="*/ 15877 h 738983"/>
              <a:gd name="connsiteX1" fmla="*/ 946946 w 1014415"/>
              <a:gd name="connsiteY1" fmla="*/ 0 h 738983"/>
              <a:gd name="connsiteX2" fmla="*/ 1014415 w 1014415"/>
              <a:gd name="connsiteY2" fmla="*/ 738983 h 738983"/>
              <a:gd name="connsiteX3" fmla="*/ 0 w 1014415"/>
              <a:gd name="connsiteY3" fmla="*/ 621107 h 738983"/>
              <a:gd name="connsiteX4" fmla="*/ 311152 w 1014415"/>
              <a:gd name="connsiteY4" fmla="*/ 15877 h 738983"/>
              <a:gd name="connsiteX0" fmla="*/ 311152 w 946946"/>
              <a:gd name="connsiteY0" fmla="*/ 15877 h 843758"/>
              <a:gd name="connsiteX1" fmla="*/ 946946 w 946946"/>
              <a:gd name="connsiteY1" fmla="*/ 0 h 843758"/>
              <a:gd name="connsiteX2" fmla="*/ 195265 w 946946"/>
              <a:gd name="connsiteY2" fmla="*/ 843758 h 843758"/>
              <a:gd name="connsiteX3" fmla="*/ 0 w 946946"/>
              <a:gd name="connsiteY3" fmla="*/ 621107 h 843758"/>
              <a:gd name="connsiteX4" fmla="*/ 311152 w 946946"/>
              <a:gd name="connsiteY4" fmla="*/ 15877 h 843758"/>
              <a:gd name="connsiteX0" fmla="*/ 311152 w 1013621"/>
              <a:gd name="connsiteY0" fmla="*/ 0 h 827881"/>
              <a:gd name="connsiteX1" fmla="*/ 1013621 w 1013621"/>
              <a:gd name="connsiteY1" fmla="*/ 131761 h 827881"/>
              <a:gd name="connsiteX2" fmla="*/ 195265 w 1013621"/>
              <a:gd name="connsiteY2" fmla="*/ 827881 h 827881"/>
              <a:gd name="connsiteX3" fmla="*/ 0 w 1013621"/>
              <a:gd name="connsiteY3" fmla="*/ 605230 h 827881"/>
              <a:gd name="connsiteX4" fmla="*/ 311152 w 1013621"/>
              <a:gd name="connsiteY4" fmla="*/ 0 h 827881"/>
              <a:gd name="connsiteX0" fmla="*/ 306389 w 1013621"/>
              <a:gd name="connsiteY0" fmla="*/ 0 h 851693"/>
              <a:gd name="connsiteX1" fmla="*/ 1013621 w 1013621"/>
              <a:gd name="connsiteY1" fmla="*/ 155573 h 851693"/>
              <a:gd name="connsiteX2" fmla="*/ 195265 w 1013621"/>
              <a:gd name="connsiteY2" fmla="*/ 851693 h 851693"/>
              <a:gd name="connsiteX3" fmla="*/ 0 w 1013621"/>
              <a:gd name="connsiteY3" fmla="*/ 629042 h 851693"/>
              <a:gd name="connsiteX4" fmla="*/ 306389 w 1013621"/>
              <a:gd name="connsiteY4" fmla="*/ 0 h 851693"/>
              <a:gd name="connsiteX0" fmla="*/ 306389 w 1013621"/>
              <a:gd name="connsiteY0" fmla="*/ 0 h 851693"/>
              <a:gd name="connsiteX1" fmla="*/ 1013621 w 1013621"/>
              <a:gd name="connsiteY1" fmla="*/ 155573 h 851693"/>
              <a:gd name="connsiteX2" fmla="*/ 195265 w 1013621"/>
              <a:gd name="connsiteY2" fmla="*/ 851693 h 851693"/>
              <a:gd name="connsiteX3" fmla="*/ 0 w 1013621"/>
              <a:gd name="connsiteY3" fmla="*/ 629042 h 851693"/>
              <a:gd name="connsiteX4" fmla="*/ 306389 w 1013621"/>
              <a:gd name="connsiteY4" fmla="*/ 0 h 851693"/>
              <a:gd name="connsiteX0" fmla="*/ 306389 w 1013621"/>
              <a:gd name="connsiteY0" fmla="*/ 0 h 851693"/>
              <a:gd name="connsiteX1" fmla="*/ 1013621 w 1013621"/>
              <a:gd name="connsiteY1" fmla="*/ 155573 h 851693"/>
              <a:gd name="connsiteX2" fmla="*/ 195265 w 1013621"/>
              <a:gd name="connsiteY2" fmla="*/ 851693 h 851693"/>
              <a:gd name="connsiteX3" fmla="*/ 0 w 1013621"/>
              <a:gd name="connsiteY3" fmla="*/ 629042 h 851693"/>
              <a:gd name="connsiteX4" fmla="*/ 306389 w 1013621"/>
              <a:gd name="connsiteY4" fmla="*/ 0 h 851693"/>
              <a:gd name="connsiteX0" fmla="*/ 306389 w 1013621"/>
              <a:gd name="connsiteY0" fmla="*/ 0 h 851693"/>
              <a:gd name="connsiteX1" fmla="*/ 1013621 w 1013621"/>
              <a:gd name="connsiteY1" fmla="*/ 155573 h 851693"/>
              <a:gd name="connsiteX2" fmla="*/ 944565 w 1013621"/>
              <a:gd name="connsiteY2" fmla="*/ 851693 h 851693"/>
              <a:gd name="connsiteX3" fmla="*/ 0 w 1013621"/>
              <a:gd name="connsiteY3" fmla="*/ 629042 h 851693"/>
              <a:gd name="connsiteX4" fmla="*/ 306389 w 1013621"/>
              <a:gd name="connsiteY4" fmla="*/ 0 h 851693"/>
              <a:gd name="connsiteX0" fmla="*/ 80964 w 788196"/>
              <a:gd name="connsiteY0" fmla="*/ 0 h 851693"/>
              <a:gd name="connsiteX1" fmla="*/ 788196 w 788196"/>
              <a:gd name="connsiteY1" fmla="*/ 155573 h 851693"/>
              <a:gd name="connsiteX2" fmla="*/ 719140 w 788196"/>
              <a:gd name="connsiteY2" fmla="*/ 851693 h 851693"/>
              <a:gd name="connsiteX3" fmla="*/ 0 w 788196"/>
              <a:gd name="connsiteY3" fmla="*/ 851292 h 851693"/>
              <a:gd name="connsiteX4" fmla="*/ 80964 w 788196"/>
              <a:gd name="connsiteY4" fmla="*/ 0 h 851693"/>
              <a:gd name="connsiteX0" fmla="*/ 242889 w 788196"/>
              <a:gd name="connsiteY0" fmla="*/ 254002 h 696120"/>
              <a:gd name="connsiteX1" fmla="*/ 788196 w 788196"/>
              <a:gd name="connsiteY1" fmla="*/ 0 h 696120"/>
              <a:gd name="connsiteX2" fmla="*/ 719140 w 788196"/>
              <a:gd name="connsiteY2" fmla="*/ 696120 h 696120"/>
              <a:gd name="connsiteX3" fmla="*/ 0 w 788196"/>
              <a:gd name="connsiteY3" fmla="*/ 695719 h 696120"/>
              <a:gd name="connsiteX4" fmla="*/ 242889 w 788196"/>
              <a:gd name="connsiteY4" fmla="*/ 254002 h 696120"/>
              <a:gd name="connsiteX0" fmla="*/ 242889 w 719140"/>
              <a:gd name="connsiteY0" fmla="*/ 0 h 442118"/>
              <a:gd name="connsiteX1" fmla="*/ 719140 w 719140"/>
              <a:gd name="connsiteY1" fmla="*/ 442118 h 442118"/>
              <a:gd name="connsiteX2" fmla="*/ 0 w 719140"/>
              <a:gd name="connsiteY2" fmla="*/ 441717 h 442118"/>
              <a:gd name="connsiteX3" fmla="*/ 242889 w 719140"/>
              <a:gd name="connsiteY3" fmla="*/ 0 h 442118"/>
              <a:gd name="connsiteX0" fmla="*/ 280989 w 719140"/>
              <a:gd name="connsiteY0" fmla="*/ 0 h 484981"/>
              <a:gd name="connsiteX1" fmla="*/ 719140 w 719140"/>
              <a:gd name="connsiteY1" fmla="*/ 484981 h 484981"/>
              <a:gd name="connsiteX2" fmla="*/ 0 w 719140"/>
              <a:gd name="connsiteY2" fmla="*/ 484580 h 484981"/>
              <a:gd name="connsiteX3" fmla="*/ 280989 w 719140"/>
              <a:gd name="connsiteY3" fmla="*/ 0 h 4849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19140" h="484981">
                <a:moveTo>
                  <a:pt x="280989" y="0"/>
                </a:moveTo>
                <a:lnTo>
                  <a:pt x="719140" y="484981"/>
                </a:lnTo>
                <a:lnTo>
                  <a:pt x="0" y="484580"/>
                </a:lnTo>
                <a:lnTo>
                  <a:pt x="280989" y="0"/>
                </a:lnTo>
                <a:close/>
              </a:path>
            </a:pathLst>
          </a:cu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zh-CN" altLang="en-US"/>
          </a:p>
        </p:txBody>
      </p:sp>
      <p:sp>
        <p:nvSpPr>
          <p:cNvPr id="27" name="文本框 26"/>
          <p:cNvSpPr txBox="1"/>
          <p:nvPr/>
        </p:nvSpPr>
        <p:spPr>
          <a:xfrm>
            <a:off x="4900247" y="2834199"/>
            <a:ext cx="634019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麦肯锡教我的思考武器</a:t>
            </a:r>
          </a:p>
        </p:txBody>
      </p:sp>
      <p:sp>
        <p:nvSpPr>
          <p:cNvPr id="28" name="文本框 27"/>
          <p:cNvSpPr txBox="1"/>
          <p:nvPr/>
        </p:nvSpPr>
        <p:spPr>
          <a:xfrm>
            <a:off x="2406651" y="2834199"/>
            <a:ext cx="2492990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3600" dirty="0" smtClean="0">
                <a:solidFill>
                  <a:srgbClr val="5178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从逻辑思考</a:t>
            </a:r>
            <a:endParaRPr lang="en-US" altLang="zh-CN" sz="3600" dirty="0" smtClean="0">
              <a:solidFill>
                <a:srgbClr val="517800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ctr"/>
            <a:r>
              <a:rPr lang="zh-CN" altLang="en-US" sz="2800" dirty="0" smtClean="0">
                <a:solidFill>
                  <a:srgbClr val="5178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到解决问题</a:t>
            </a:r>
          </a:p>
        </p:txBody>
      </p:sp>
      <p:sp>
        <p:nvSpPr>
          <p:cNvPr id="32" name="文本框 31"/>
          <p:cNvSpPr txBox="1"/>
          <p:nvPr/>
        </p:nvSpPr>
        <p:spPr>
          <a:xfrm>
            <a:off x="6903303" y="3753913"/>
            <a:ext cx="42659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著：</a:t>
            </a:r>
            <a:r>
              <a:rPr lang="en-US" altLang="zh-CN" sz="24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</a:t>
            </a:r>
            <a:r>
              <a:rPr lang="zh-CN" altLang="en-US" sz="24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24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)</a:t>
            </a:r>
            <a:r>
              <a:rPr lang="zh-CN" altLang="en-US" sz="24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安宅和人  译：郭菀琪</a:t>
            </a:r>
            <a:endParaRPr lang="zh-CN" altLang="en-US" sz="24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3" name="文本框 32"/>
          <p:cNvSpPr txBox="1"/>
          <p:nvPr/>
        </p:nvSpPr>
        <p:spPr>
          <a:xfrm>
            <a:off x="7677654" y="4201262"/>
            <a:ext cx="351570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4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4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24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@</a:t>
            </a:r>
            <a:r>
              <a:rPr lang="zh-CN" altLang="en-US" sz="24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小万管家爱学习</a:t>
            </a:r>
            <a:endParaRPr lang="zh-CN" altLang="en-US" sz="24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93065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 flipH="1">
            <a:off x="6096000" y="232328"/>
            <a:ext cx="5757512" cy="1067230"/>
            <a:chOff x="848238" y="1604211"/>
            <a:chExt cx="5757512" cy="1067230"/>
          </a:xfrm>
        </p:grpSpPr>
        <p:sp>
          <p:nvSpPr>
            <p:cNvPr id="6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5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" name="矩形 4"/>
            <p:cNvSpPr/>
            <p:nvPr/>
          </p:nvSpPr>
          <p:spPr>
            <a:xfrm>
              <a:off x="1257300" y="1604211"/>
              <a:ext cx="5348450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7" name="文本框 6"/>
          <p:cNvSpPr txBox="1"/>
          <p:nvPr/>
        </p:nvSpPr>
        <p:spPr>
          <a:xfrm>
            <a:off x="6441920" y="296210"/>
            <a:ext cx="490331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组建故事</a:t>
            </a:r>
            <a:r>
              <a:rPr lang="zh-CN" altLang="en-US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线</a:t>
            </a:r>
            <a:r>
              <a:rPr lang="en-US" altLang="zh-CN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分解议题</a:t>
            </a:r>
            <a:endParaRPr lang="zh-CN" altLang="en-US" sz="3600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0" name="矩形 29"/>
          <p:cNvSpPr/>
          <p:nvPr/>
        </p:nvSpPr>
        <p:spPr>
          <a:xfrm flipH="1">
            <a:off x="1351576" y="1867586"/>
            <a:ext cx="10158510" cy="1494008"/>
          </a:xfrm>
          <a:prstGeom prst="rect">
            <a:avLst/>
          </a:prstGeom>
          <a:solidFill>
            <a:srgbClr val="41C4E9"/>
          </a:solidFill>
          <a:ln>
            <a:noFill/>
          </a:ln>
          <a:effectLst>
            <a:innerShdw blurRad="63500" dist="762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grpSp>
        <p:nvGrpSpPr>
          <p:cNvPr id="38" name="组合 37"/>
          <p:cNvGrpSpPr/>
          <p:nvPr/>
        </p:nvGrpSpPr>
        <p:grpSpPr>
          <a:xfrm>
            <a:off x="175251" y="1617637"/>
            <a:ext cx="1993907" cy="1993907"/>
            <a:chOff x="468313" y="2931789"/>
            <a:chExt cx="669319" cy="669319"/>
          </a:xfrm>
        </p:grpSpPr>
        <p:sp>
          <p:nvSpPr>
            <p:cNvPr id="40" name="椭圆 39"/>
            <p:cNvSpPr/>
            <p:nvPr/>
          </p:nvSpPr>
          <p:spPr>
            <a:xfrm>
              <a:off x="468313" y="2931789"/>
              <a:ext cx="669319" cy="669319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89000">
                    <a:schemeClr val="bg1">
                      <a:lumMod val="85000"/>
                    </a:schemeClr>
                  </a:gs>
                  <a:gs pos="0">
                    <a:schemeClr val="bg1"/>
                  </a:gs>
                </a:gsLst>
                <a:lin ang="7200000" scaled="0"/>
              </a:gradFill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1" name="椭圆 40"/>
            <p:cNvSpPr/>
            <p:nvPr/>
          </p:nvSpPr>
          <p:spPr>
            <a:xfrm>
              <a:off x="532972" y="2996448"/>
              <a:ext cx="540000" cy="540000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39" name="文本框 38"/>
          <p:cNvSpPr txBox="1"/>
          <p:nvPr/>
        </p:nvSpPr>
        <p:spPr>
          <a:xfrm>
            <a:off x="515614" y="2229870"/>
            <a:ext cx="131318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400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释疑</a:t>
            </a:r>
            <a:endParaRPr lang="zh-CN" altLang="en-US" sz="44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6" name="矩形 25"/>
          <p:cNvSpPr/>
          <p:nvPr/>
        </p:nvSpPr>
        <p:spPr>
          <a:xfrm>
            <a:off x="654043" y="4591356"/>
            <a:ext cx="10158510" cy="1494008"/>
          </a:xfrm>
          <a:prstGeom prst="rect">
            <a:avLst/>
          </a:prstGeom>
          <a:solidFill>
            <a:srgbClr val="41C4E9"/>
          </a:solidFill>
          <a:ln>
            <a:noFill/>
          </a:ln>
          <a:effectLst>
            <a:innerShdw blurRad="63500" dist="762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2189479" y="2305985"/>
            <a:ext cx="9155754" cy="6093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着手进行分解找不到答案的</a:t>
            </a:r>
            <a:r>
              <a:rPr lang="zh-CN" altLang="en-US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议题，直到可解答的程度为止</a:t>
            </a:r>
            <a:endParaRPr lang="zh-CN" altLang="en-US" sz="28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36" name="组合 35"/>
          <p:cNvGrpSpPr/>
          <p:nvPr/>
        </p:nvGrpSpPr>
        <p:grpSpPr>
          <a:xfrm>
            <a:off x="9872847" y="4341407"/>
            <a:ext cx="1993907" cy="1993907"/>
            <a:chOff x="468313" y="2931789"/>
            <a:chExt cx="669319" cy="669319"/>
          </a:xfrm>
        </p:grpSpPr>
        <p:sp>
          <p:nvSpPr>
            <p:cNvPr id="44" name="椭圆 43"/>
            <p:cNvSpPr/>
            <p:nvPr/>
          </p:nvSpPr>
          <p:spPr>
            <a:xfrm>
              <a:off x="468313" y="2931789"/>
              <a:ext cx="669319" cy="669319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89000">
                    <a:schemeClr val="bg1">
                      <a:lumMod val="85000"/>
                    </a:schemeClr>
                  </a:gs>
                  <a:gs pos="0">
                    <a:schemeClr val="bg1"/>
                  </a:gs>
                </a:gsLst>
                <a:lin ang="7200000" scaled="0"/>
              </a:gradFill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5" name="椭圆 44"/>
            <p:cNvSpPr/>
            <p:nvPr/>
          </p:nvSpPr>
          <p:spPr>
            <a:xfrm>
              <a:off x="532972" y="2996448"/>
              <a:ext cx="540000" cy="540000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46" name="文本框 45"/>
          <p:cNvSpPr txBox="1"/>
          <p:nvPr/>
        </p:nvSpPr>
        <p:spPr>
          <a:xfrm>
            <a:off x="10213210" y="4953640"/>
            <a:ext cx="131318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400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举例</a:t>
            </a:r>
            <a:endParaRPr lang="zh-CN" altLang="en-US" sz="44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729123" y="5029755"/>
            <a:ext cx="9155754" cy="6093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市场调查</a:t>
            </a:r>
            <a:r>
              <a:rPr lang="en-US" altLang="zh-CN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=</a:t>
            </a:r>
            <a:r>
              <a:rPr lang="zh-CN" altLang="en-US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调查目标</a:t>
            </a:r>
            <a:r>
              <a:rPr lang="en-US" altLang="zh-CN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+</a:t>
            </a:r>
            <a:r>
              <a:rPr lang="zh-CN" altLang="en-US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调查方法</a:t>
            </a:r>
            <a:r>
              <a:rPr lang="en-US" altLang="zh-CN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+</a:t>
            </a:r>
            <a:r>
              <a:rPr lang="zh-CN" altLang="en-US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调查问卷</a:t>
            </a:r>
            <a:r>
              <a:rPr lang="en-US" altLang="zh-CN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+</a:t>
            </a:r>
            <a:r>
              <a:rPr lang="zh-CN" altLang="en-US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注意事项</a:t>
            </a:r>
            <a:endParaRPr lang="zh-CN" altLang="en-US" sz="28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20" name="直接连接符 19"/>
          <p:cNvCxnSpPr/>
          <p:nvPr/>
        </p:nvCxnSpPr>
        <p:spPr>
          <a:xfrm>
            <a:off x="145143" y="6691086"/>
            <a:ext cx="11872686" cy="0"/>
          </a:xfrm>
          <a:prstGeom prst="line">
            <a:avLst/>
          </a:prstGeom>
          <a:ln w="15875">
            <a:solidFill>
              <a:srgbClr val="3BC5E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478933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 flipH="1">
            <a:off x="4476750" y="232328"/>
            <a:ext cx="7376762" cy="1067230"/>
            <a:chOff x="848238" y="1604211"/>
            <a:chExt cx="7376762" cy="1067230"/>
          </a:xfrm>
        </p:grpSpPr>
        <p:sp>
          <p:nvSpPr>
            <p:cNvPr id="6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5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" name="矩形 4"/>
            <p:cNvSpPr/>
            <p:nvPr/>
          </p:nvSpPr>
          <p:spPr>
            <a:xfrm>
              <a:off x="1257300" y="1604211"/>
              <a:ext cx="6967700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7" name="文本框 6"/>
          <p:cNvSpPr txBox="1"/>
          <p:nvPr/>
        </p:nvSpPr>
        <p:spPr>
          <a:xfrm>
            <a:off x="4705350" y="296210"/>
            <a:ext cx="662083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组建故事</a:t>
            </a:r>
            <a:r>
              <a:rPr lang="zh-CN" altLang="en-US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线</a:t>
            </a:r>
            <a:r>
              <a:rPr lang="en-US" altLang="zh-CN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编辑与组排故事线</a:t>
            </a:r>
          </a:p>
        </p:txBody>
      </p:sp>
      <p:sp>
        <p:nvSpPr>
          <p:cNvPr id="30" name="矩形 29"/>
          <p:cNvSpPr/>
          <p:nvPr/>
        </p:nvSpPr>
        <p:spPr>
          <a:xfrm flipH="1">
            <a:off x="1351576" y="1867586"/>
            <a:ext cx="10158510" cy="1494008"/>
          </a:xfrm>
          <a:prstGeom prst="rect">
            <a:avLst/>
          </a:prstGeom>
          <a:solidFill>
            <a:srgbClr val="41C4E9"/>
          </a:solidFill>
          <a:ln>
            <a:noFill/>
          </a:ln>
          <a:effectLst>
            <a:innerShdw blurRad="63500" dist="762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grpSp>
        <p:nvGrpSpPr>
          <p:cNvPr id="38" name="组合 37"/>
          <p:cNvGrpSpPr/>
          <p:nvPr/>
        </p:nvGrpSpPr>
        <p:grpSpPr>
          <a:xfrm>
            <a:off x="175251" y="1617637"/>
            <a:ext cx="1993907" cy="1993907"/>
            <a:chOff x="468313" y="2931789"/>
            <a:chExt cx="669319" cy="669319"/>
          </a:xfrm>
        </p:grpSpPr>
        <p:sp>
          <p:nvSpPr>
            <p:cNvPr id="40" name="椭圆 39"/>
            <p:cNvSpPr/>
            <p:nvPr/>
          </p:nvSpPr>
          <p:spPr>
            <a:xfrm>
              <a:off x="468313" y="2931789"/>
              <a:ext cx="669319" cy="669319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89000">
                    <a:schemeClr val="bg1">
                      <a:lumMod val="85000"/>
                    </a:schemeClr>
                  </a:gs>
                  <a:gs pos="0">
                    <a:schemeClr val="bg1"/>
                  </a:gs>
                </a:gsLst>
                <a:lin ang="7200000" scaled="0"/>
              </a:gradFill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1" name="椭圆 40"/>
            <p:cNvSpPr/>
            <p:nvPr/>
          </p:nvSpPr>
          <p:spPr>
            <a:xfrm>
              <a:off x="532972" y="2996448"/>
              <a:ext cx="540000" cy="540000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39" name="文本框 38"/>
          <p:cNvSpPr txBox="1"/>
          <p:nvPr/>
        </p:nvSpPr>
        <p:spPr>
          <a:xfrm>
            <a:off x="515614" y="2229870"/>
            <a:ext cx="131318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400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释疑</a:t>
            </a:r>
            <a:endParaRPr lang="zh-CN" altLang="en-US" sz="44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6" name="矩形 25"/>
          <p:cNvSpPr/>
          <p:nvPr/>
        </p:nvSpPr>
        <p:spPr>
          <a:xfrm>
            <a:off x="654043" y="4591356"/>
            <a:ext cx="10158510" cy="1494008"/>
          </a:xfrm>
          <a:prstGeom prst="rect">
            <a:avLst/>
          </a:prstGeom>
          <a:solidFill>
            <a:srgbClr val="41C4E9"/>
          </a:solidFill>
          <a:ln>
            <a:noFill/>
          </a:ln>
          <a:effectLst>
            <a:innerShdw blurRad="63500" dist="762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2189479" y="2137537"/>
            <a:ext cx="9155754" cy="1082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将理由或具体的实践方法以“并列”的方</a:t>
            </a:r>
            <a:endParaRPr lang="en-US" altLang="zh-CN" sz="2800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式列出，以此支持该信息</a:t>
            </a:r>
            <a:endParaRPr lang="zh-CN" altLang="en-US" sz="2800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36" name="组合 35"/>
          <p:cNvGrpSpPr/>
          <p:nvPr/>
        </p:nvGrpSpPr>
        <p:grpSpPr>
          <a:xfrm>
            <a:off x="9872847" y="4341407"/>
            <a:ext cx="1993907" cy="1993907"/>
            <a:chOff x="468313" y="2931789"/>
            <a:chExt cx="669319" cy="669319"/>
          </a:xfrm>
        </p:grpSpPr>
        <p:sp>
          <p:nvSpPr>
            <p:cNvPr id="44" name="椭圆 43"/>
            <p:cNvSpPr/>
            <p:nvPr/>
          </p:nvSpPr>
          <p:spPr>
            <a:xfrm>
              <a:off x="468313" y="2931789"/>
              <a:ext cx="669319" cy="669319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89000">
                    <a:schemeClr val="bg1">
                      <a:lumMod val="85000"/>
                    </a:schemeClr>
                  </a:gs>
                  <a:gs pos="0">
                    <a:schemeClr val="bg1"/>
                  </a:gs>
                </a:gsLst>
                <a:lin ang="7200000" scaled="0"/>
              </a:gradFill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5" name="椭圆 44"/>
            <p:cNvSpPr/>
            <p:nvPr/>
          </p:nvSpPr>
          <p:spPr>
            <a:xfrm>
              <a:off x="532972" y="2996448"/>
              <a:ext cx="540000" cy="540000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46" name="文本框 45"/>
          <p:cNvSpPr txBox="1"/>
          <p:nvPr/>
        </p:nvSpPr>
        <p:spPr>
          <a:xfrm>
            <a:off x="10213210" y="4953640"/>
            <a:ext cx="131318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400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举例</a:t>
            </a:r>
            <a:endParaRPr lang="zh-CN" altLang="en-US" sz="44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717091" y="5065851"/>
            <a:ext cx="9155754" cy="6093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“</a:t>
            </a:r>
            <a:r>
              <a:rPr lang="zh-CN" altLang="en-US" sz="28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该投资项目</a:t>
            </a:r>
            <a:r>
              <a:rPr lang="en-US" altLang="zh-CN" sz="28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</a:t>
            </a:r>
            <a:r>
              <a:rPr lang="en-US" altLang="zh-CN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” =  </a:t>
            </a:r>
            <a:r>
              <a:rPr lang="zh-CN" altLang="en-US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理由</a:t>
            </a:r>
            <a:r>
              <a:rPr lang="en-US" altLang="zh-CN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 + </a:t>
            </a:r>
            <a:r>
              <a:rPr lang="zh-CN" altLang="en-US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理由</a:t>
            </a:r>
            <a:r>
              <a:rPr lang="en-US" altLang="zh-CN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 + </a:t>
            </a:r>
            <a:r>
              <a:rPr lang="zh-CN" altLang="en-US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理由</a:t>
            </a:r>
            <a:r>
              <a:rPr lang="en-US" altLang="zh-CN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</a:t>
            </a:r>
            <a:endParaRPr lang="zh-CN" altLang="en-US" sz="2800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8" name="组合 7"/>
          <p:cNvGrpSpPr/>
          <p:nvPr/>
        </p:nvGrpSpPr>
        <p:grpSpPr>
          <a:xfrm flipV="1">
            <a:off x="8745891" y="1482528"/>
            <a:ext cx="2253907" cy="947735"/>
            <a:chOff x="7393774" y="5531289"/>
            <a:chExt cx="2253907" cy="947735"/>
          </a:xfrm>
        </p:grpSpPr>
        <p:sp>
          <p:nvSpPr>
            <p:cNvPr id="21" name="矩形 4"/>
            <p:cNvSpPr/>
            <p:nvPr/>
          </p:nvSpPr>
          <p:spPr>
            <a:xfrm flipV="1">
              <a:off x="7393774" y="6083737"/>
              <a:ext cx="2253907" cy="395287"/>
            </a:xfrm>
            <a:custGeom>
              <a:avLst/>
              <a:gdLst>
                <a:gd name="connsiteX0" fmla="*/ 0 w 1471612"/>
                <a:gd name="connsiteY0" fmla="*/ 0 h 242887"/>
                <a:gd name="connsiteX1" fmla="*/ 1471612 w 1471612"/>
                <a:gd name="connsiteY1" fmla="*/ 0 h 242887"/>
                <a:gd name="connsiteX2" fmla="*/ 1471612 w 1471612"/>
                <a:gd name="connsiteY2" fmla="*/ 242887 h 242887"/>
                <a:gd name="connsiteX3" fmla="*/ 0 w 1471612"/>
                <a:gd name="connsiteY3" fmla="*/ 242887 h 242887"/>
                <a:gd name="connsiteX4" fmla="*/ 0 w 1471612"/>
                <a:gd name="connsiteY4" fmla="*/ 0 h 242887"/>
                <a:gd name="connsiteX0" fmla="*/ 0 w 1471612"/>
                <a:gd name="connsiteY0" fmla="*/ 119062 h 361949"/>
                <a:gd name="connsiteX1" fmla="*/ 1343025 w 1471612"/>
                <a:gd name="connsiteY1" fmla="*/ 0 h 361949"/>
                <a:gd name="connsiteX2" fmla="*/ 1471612 w 1471612"/>
                <a:gd name="connsiteY2" fmla="*/ 361949 h 361949"/>
                <a:gd name="connsiteX3" fmla="*/ 0 w 1471612"/>
                <a:gd name="connsiteY3" fmla="*/ 361949 h 361949"/>
                <a:gd name="connsiteX4" fmla="*/ 0 w 1471612"/>
                <a:gd name="connsiteY4" fmla="*/ 119062 h 361949"/>
                <a:gd name="connsiteX0" fmla="*/ 142875 w 1471612"/>
                <a:gd name="connsiteY0" fmla="*/ 128587 h 361949"/>
                <a:gd name="connsiteX1" fmla="*/ 1343025 w 1471612"/>
                <a:gd name="connsiteY1" fmla="*/ 0 h 361949"/>
                <a:gd name="connsiteX2" fmla="*/ 1471612 w 1471612"/>
                <a:gd name="connsiteY2" fmla="*/ 361949 h 361949"/>
                <a:gd name="connsiteX3" fmla="*/ 0 w 1471612"/>
                <a:gd name="connsiteY3" fmla="*/ 361949 h 361949"/>
                <a:gd name="connsiteX4" fmla="*/ 142875 w 1471612"/>
                <a:gd name="connsiteY4" fmla="*/ 128587 h 361949"/>
                <a:gd name="connsiteX0" fmla="*/ 214312 w 1543049"/>
                <a:gd name="connsiteY0" fmla="*/ 128587 h 395286"/>
                <a:gd name="connsiteX1" fmla="*/ 1414462 w 1543049"/>
                <a:gd name="connsiteY1" fmla="*/ 0 h 395286"/>
                <a:gd name="connsiteX2" fmla="*/ 1543049 w 1543049"/>
                <a:gd name="connsiteY2" fmla="*/ 361949 h 395286"/>
                <a:gd name="connsiteX3" fmla="*/ 0 w 1543049"/>
                <a:gd name="connsiteY3" fmla="*/ 395286 h 395286"/>
                <a:gd name="connsiteX4" fmla="*/ 214312 w 1543049"/>
                <a:gd name="connsiteY4" fmla="*/ 128587 h 395286"/>
                <a:gd name="connsiteX0" fmla="*/ 214312 w 1557336"/>
                <a:gd name="connsiteY0" fmla="*/ 128587 h 395286"/>
                <a:gd name="connsiteX1" fmla="*/ 1414462 w 1557336"/>
                <a:gd name="connsiteY1" fmla="*/ 0 h 395286"/>
                <a:gd name="connsiteX2" fmla="*/ 1557336 w 1557336"/>
                <a:gd name="connsiteY2" fmla="*/ 380999 h 395286"/>
                <a:gd name="connsiteX3" fmla="*/ 0 w 1557336"/>
                <a:gd name="connsiteY3" fmla="*/ 395286 h 395286"/>
                <a:gd name="connsiteX4" fmla="*/ 214312 w 1557336"/>
                <a:gd name="connsiteY4" fmla="*/ 128587 h 395286"/>
                <a:gd name="connsiteX0" fmla="*/ 214312 w 1564479"/>
                <a:gd name="connsiteY0" fmla="*/ 128587 h 395286"/>
                <a:gd name="connsiteX1" fmla="*/ 1414462 w 1564479"/>
                <a:gd name="connsiteY1" fmla="*/ 0 h 395286"/>
                <a:gd name="connsiteX2" fmla="*/ 1564479 w 1564479"/>
                <a:gd name="connsiteY2" fmla="*/ 388143 h 395286"/>
                <a:gd name="connsiteX3" fmla="*/ 0 w 1564479"/>
                <a:gd name="connsiteY3" fmla="*/ 395286 h 395286"/>
                <a:gd name="connsiteX4" fmla="*/ 214312 w 1564479"/>
                <a:gd name="connsiteY4" fmla="*/ 128587 h 395286"/>
                <a:gd name="connsiteX0" fmla="*/ 214312 w 1564479"/>
                <a:gd name="connsiteY0" fmla="*/ 128587 h 395286"/>
                <a:gd name="connsiteX1" fmla="*/ 1414462 w 1564479"/>
                <a:gd name="connsiteY1" fmla="*/ 0 h 395286"/>
                <a:gd name="connsiteX2" fmla="*/ 1564479 w 1564479"/>
                <a:gd name="connsiteY2" fmla="*/ 388143 h 395286"/>
                <a:gd name="connsiteX3" fmla="*/ 0 w 1564479"/>
                <a:gd name="connsiteY3" fmla="*/ 395286 h 395286"/>
                <a:gd name="connsiteX4" fmla="*/ 214312 w 1564479"/>
                <a:gd name="connsiteY4" fmla="*/ 128587 h 395286"/>
                <a:gd name="connsiteX0" fmla="*/ 214312 w 1569241"/>
                <a:gd name="connsiteY0" fmla="*/ 128587 h 395287"/>
                <a:gd name="connsiteX1" fmla="*/ 1414462 w 1569241"/>
                <a:gd name="connsiteY1" fmla="*/ 0 h 395287"/>
                <a:gd name="connsiteX2" fmla="*/ 1569241 w 1569241"/>
                <a:gd name="connsiteY2" fmla="*/ 395287 h 395287"/>
                <a:gd name="connsiteX3" fmla="*/ 0 w 1569241"/>
                <a:gd name="connsiteY3" fmla="*/ 395286 h 395287"/>
                <a:gd name="connsiteX4" fmla="*/ 214312 w 1569241"/>
                <a:gd name="connsiteY4" fmla="*/ 128587 h 395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569241" h="395287">
                  <a:moveTo>
                    <a:pt x="214312" y="128587"/>
                  </a:moveTo>
                  <a:lnTo>
                    <a:pt x="1414462" y="0"/>
                  </a:lnTo>
                  <a:lnTo>
                    <a:pt x="1569241" y="395287"/>
                  </a:lnTo>
                  <a:lnTo>
                    <a:pt x="0" y="395286"/>
                  </a:lnTo>
                  <a:lnTo>
                    <a:pt x="214312" y="128587"/>
                  </a:lnTo>
                  <a:close/>
                </a:path>
              </a:pathLst>
            </a:custGeom>
            <a:solidFill>
              <a:srgbClr val="64880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2" name="矩形 2"/>
            <p:cNvSpPr/>
            <p:nvPr/>
          </p:nvSpPr>
          <p:spPr>
            <a:xfrm flipV="1">
              <a:off x="7668388" y="5531289"/>
              <a:ext cx="1750694" cy="945355"/>
            </a:xfrm>
            <a:custGeom>
              <a:avLst/>
              <a:gdLst>
                <a:gd name="connsiteX0" fmla="*/ 0 w 1185863"/>
                <a:gd name="connsiteY0" fmla="*/ 0 h 914400"/>
                <a:gd name="connsiteX1" fmla="*/ 1185863 w 1185863"/>
                <a:gd name="connsiteY1" fmla="*/ 0 h 914400"/>
                <a:gd name="connsiteX2" fmla="*/ 1185863 w 1185863"/>
                <a:gd name="connsiteY2" fmla="*/ 914400 h 914400"/>
                <a:gd name="connsiteX3" fmla="*/ 0 w 1185863"/>
                <a:gd name="connsiteY3" fmla="*/ 914400 h 914400"/>
                <a:gd name="connsiteX4" fmla="*/ 0 w 1185863"/>
                <a:gd name="connsiteY4" fmla="*/ 0 h 914400"/>
                <a:gd name="connsiteX0" fmla="*/ 0 w 1204913"/>
                <a:gd name="connsiteY0" fmla="*/ 133350 h 1047750"/>
                <a:gd name="connsiteX1" fmla="*/ 1204913 w 1204913"/>
                <a:gd name="connsiteY1" fmla="*/ 0 h 1047750"/>
                <a:gd name="connsiteX2" fmla="*/ 1185863 w 1204913"/>
                <a:gd name="connsiteY2" fmla="*/ 1047750 h 1047750"/>
                <a:gd name="connsiteX3" fmla="*/ 0 w 1204913"/>
                <a:gd name="connsiteY3" fmla="*/ 1047750 h 1047750"/>
                <a:gd name="connsiteX4" fmla="*/ 0 w 1204913"/>
                <a:gd name="connsiteY4" fmla="*/ 133350 h 1047750"/>
                <a:gd name="connsiteX0" fmla="*/ 0 w 1204913"/>
                <a:gd name="connsiteY0" fmla="*/ 133350 h 1047750"/>
                <a:gd name="connsiteX1" fmla="*/ 1204913 w 1204913"/>
                <a:gd name="connsiteY1" fmla="*/ 0 h 1047750"/>
                <a:gd name="connsiteX2" fmla="*/ 1047750 w 1204913"/>
                <a:gd name="connsiteY2" fmla="*/ 952500 h 1047750"/>
                <a:gd name="connsiteX3" fmla="*/ 0 w 1204913"/>
                <a:gd name="connsiteY3" fmla="*/ 1047750 h 1047750"/>
                <a:gd name="connsiteX4" fmla="*/ 0 w 1204913"/>
                <a:gd name="connsiteY4" fmla="*/ 133350 h 1047750"/>
                <a:gd name="connsiteX0" fmla="*/ 0 w 1204913"/>
                <a:gd name="connsiteY0" fmla="*/ 133350 h 952500"/>
                <a:gd name="connsiteX1" fmla="*/ 1204913 w 1204913"/>
                <a:gd name="connsiteY1" fmla="*/ 0 h 952500"/>
                <a:gd name="connsiteX2" fmla="*/ 1047750 w 1204913"/>
                <a:gd name="connsiteY2" fmla="*/ 952500 h 952500"/>
                <a:gd name="connsiteX3" fmla="*/ 9525 w 1204913"/>
                <a:gd name="connsiteY3" fmla="*/ 842962 h 952500"/>
                <a:gd name="connsiteX4" fmla="*/ 0 w 1204913"/>
                <a:gd name="connsiteY4" fmla="*/ 133350 h 952500"/>
                <a:gd name="connsiteX0" fmla="*/ 0 w 1142831"/>
                <a:gd name="connsiteY0" fmla="*/ 95250 h 914400"/>
                <a:gd name="connsiteX1" fmla="*/ 1142831 w 1142831"/>
                <a:gd name="connsiteY1" fmla="*/ 0 h 914400"/>
                <a:gd name="connsiteX2" fmla="*/ 1047750 w 1142831"/>
                <a:gd name="connsiteY2" fmla="*/ 914400 h 914400"/>
                <a:gd name="connsiteX3" fmla="*/ 9525 w 1142831"/>
                <a:gd name="connsiteY3" fmla="*/ 804862 h 914400"/>
                <a:gd name="connsiteX4" fmla="*/ 0 w 1142831"/>
                <a:gd name="connsiteY4" fmla="*/ 95250 h 914400"/>
                <a:gd name="connsiteX0" fmla="*/ 0 w 1167664"/>
                <a:gd name="connsiteY0" fmla="*/ 133350 h 952500"/>
                <a:gd name="connsiteX1" fmla="*/ 1167664 w 1167664"/>
                <a:gd name="connsiteY1" fmla="*/ 0 h 952500"/>
                <a:gd name="connsiteX2" fmla="*/ 1047750 w 1167664"/>
                <a:gd name="connsiteY2" fmla="*/ 952500 h 952500"/>
                <a:gd name="connsiteX3" fmla="*/ 9525 w 1167664"/>
                <a:gd name="connsiteY3" fmla="*/ 842962 h 952500"/>
                <a:gd name="connsiteX4" fmla="*/ 0 w 1167664"/>
                <a:gd name="connsiteY4" fmla="*/ 133350 h 952500"/>
                <a:gd name="connsiteX0" fmla="*/ 40141 w 1158139"/>
                <a:gd name="connsiteY0" fmla="*/ 114300 h 952500"/>
                <a:gd name="connsiteX1" fmla="*/ 1158139 w 1158139"/>
                <a:gd name="connsiteY1" fmla="*/ 0 h 952500"/>
                <a:gd name="connsiteX2" fmla="*/ 1038225 w 1158139"/>
                <a:gd name="connsiteY2" fmla="*/ 952500 h 952500"/>
                <a:gd name="connsiteX3" fmla="*/ 0 w 1158139"/>
                <a:gd name="connsiteY3" fmla="*/ 842962 h 952500"/>
                <a:gd name="connsiteX4" fmla="*/ 40141 w 1158139"/>
                <a:gd name="connsiteY4" fmla="*/ 114300 h 952500"/>
                <a:gd name="connsiteX0" fmla="*/ 21517 w 1158139"/>
                <a:gd name="connsiteY0" fmla="*/ 128588 h 952500"/>
                <a:gd name="connsiteX1" fmla="*/ 1158139 w 1158139"/>
                <a:gd name="connsiteY1" fmla="*/ 0 h 952500"/>
                <a:gd name="connsiteX2" fmla="*/ 1038225 w 1158139"/>
                <a:gd name="connsiteY2" fmla="*/ 952500 h 952500"/>
                <a:gd name="connsiteX3" fmla="*/ 0 w 1158139"/>
                <a:gd name="connsiteY3" fmla="*/ 842962 h 952500"/>
                <a:gd name="connsiteX4" fmla="*/ 21517 w 1158139"/>
                <a:gd name="connsiteY4" fmla="*/ 128588 h 952500"/>
                <a:gd name="connsiteX0" fmla="*/ 21517 w 1147274"/>
                <a:gd name="connsiteY0" fmla="*/ 116681 h 940593"/>
                <a:gd name="connsiteX1" fmla="*/ 1147274 w 1147274"/>
                <a:gd name="connsiteY1" fmla="*/ 0 h 940593"/>
                <a:gd name="connsiteX2" fmla="*/ 1038225 w 1147274"/>
                <a:gd name="connsiteY2" fmla="*/ 940593 h 940593"/>
                <a:gd name="connsiteX3" fmla="*/ 0 w 1147274"/>
                <a:gd name="connsiteY3" fmla="*/ 831055 h 940593"/>
                <a:gd name="connsiteX4" fmla="*/ 21517 w 1147274"/>
                <a:gd name="connsiteY4" fmla="*/ 116681 h 940593"/>
                <a:gd name="connsiteX0" fmla="*/ 21517 w 1141066"/>
                <a:gd name="connsiteY0" fmla="*/ 121443 h 945355"/>
                <a:gd name="connsiteX1" fmla="*/ 1141066 w 1141066"/>
                <a:gd name="connsiteY1" fmla="*/ 0 h 945355"/>
                <a:gd name="connsiteX2" fmla="*/ 1038225 w 1141066"/>
                <a:gd name="connsiteY2" fmla="*/ 945355 h 945355"/>
                <a:gd name="connsiteX3" fmla="*/ 0 w 1141066"/>
                <a:gd name="connsiteY3" fmla="*/ 835817 h 945355"/>
                <a:gd name="connsiteX4" fmla="*/ 21517 w 1141066"/>
                <a:gd name="connsiteY4" fmla="*/ 121443 h 9453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1066" h="945355">
                  <a:moveTo>
                    <a:pt x="21517" y="121443"/>
                  </a:moveTo>
                  <a:lnTo>
                    <a:pt x="1141066" y="0"/>
                  </a:lnTo>
                  <a:lnTo>
                    <a:pt x="1038225" y="945355"/>
                  </a:lnTo>
                  <a:lnTo>
                    <a:pt x="0" y="835817"/>
                  </a:lnTo>
                  <a:lnTo>
                    <a:pt x="21517" y="121443"/>
                  </a:lnTo>
                  <a:close/>
                </a:path>
              </a:pathLst>
            </a:custGeom>
            <a:solidFill>
              <a:srgbClr val="ABEB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9" name="文本框 8"/>
          <p:cNvSpPr txBox="1"/>
          <p:nvPr/>
        </p:nvSpPr>
        <p:spPr>
          <a:xfrm>
            <a:off x="8991241" y="1542086"/>
            <a:ext cx="17235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2400" b="1" dirty="0" smtClean="0">
                <a:solidFill>
                  <a:srgbClr val="64880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</a:t>
            </a:r>
            <a:r>
              <a:rPr lang="en-US" altLang="zh-CN" sz="2400" b="1" dirty="0" smtClean="0">
                <a:solidFill>
                  <a:srgbClr val="64880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endParaRPr lang="en-US" altLang="zh-CN" sz="2400" b="1" dirty="0">
              <a:solidFill>
                <a:srgbClr val="648806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ctr"/>
            <a:r>
              <a:rPr lang="zh-CN" altLang="en-US" sz="2400" b="1" dirty="0" smtClean="0">
                <a:solidFill>
                  <a:srgbClr val="64880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并列为什么</a:t>
            </a:r>
          </a:p>
        </p:txBody>
      </p:sp>
      <p:cxnSp>
        <p:nvCxnSpPr>
          <p:cNvPr id="24" name="直接连接符 23"/>
          <p:cNvCxnSpPr/>
          <p:nvPr/>
        </p:nvCxnSpPr>
        <p:spPr>
          <a:xfrm>
            <a:off x="145143" y="6691086"/>
            <a:ext cx="11872686" cy="0"/>
          </a:xfrm>
          <a:prstGeom prst="line">
            <a:avLst/>
          </a:prstGeom>
          <a:ln w="15875">
            <a:solidFill>
              <a:srgbClr val="3BC5E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18723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 flipH="1">
            <a:off x="4476750" y="232328"/>
            <a:ext cx="7376762" cy="1067230"/>
            <a:chOff x="848238" y="1604211"/>
            <a:chExt cx="7376762" cy="1067230"/>
          </a:xfrm>
        </p:grpSpPr>
        <p:sp>
          <p:nvSpPr>
            <p:cNvPr id="6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5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" name="矩形 4"/>
            <p:cNvSpPr/>
            <p:nvPr/>
          </p:nvSpPr>
          <p:spPr>
            <a:xfrm>
              <a:off x="1257300" y="1604211"/>
              <a:ext cx="6967700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7" name="文本框 6"/>
          <p:cNvSpPr txBox="1"/>
          <p:nvPr/>
        </p:nvSpPr>
        <p:spPr>
          <a:xfrm>
            <a:off x="4705350" y="296210"/>
            <a:ext cx="662083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组建故事</a:t>
            </a:r>
            <a:r>
              <a:rPr lang="zh-CN" altLang="en-US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线</a:t>
            </a:r>
            <a:r>
              <a:rPr lang="en-US" altLang="zh-CN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编辑与组排故事线</a:t>
            </a:r>
          </a:p>
        </p:txBody>
      </p:sp>
      <p:sp>
        <p:nvSpPr>
          <p:cNvPr id="30" name="矩形 29"/>
          <p:cNvSpPr/>
          <p:nvPr/>
        </p:nvSpPr>
        <p:spPr>
          <a:xfrm flipH="1">
            <a:off x="1351576" y="1867586"/>
            <a:ext cx="10158510" cy="1494008"/>
          </a:xfrm>
          <a:prstGeom prst="rect">
            <a:avLst/>
          </a:prstGeom>
          <a:solidFill>
            <a:srgbClr val="41C4E9"/>
          </a:solidFill>
          <a:ln>
            <a:noFill/>
          </a:ln>
          <a:effectLst>
            <a:innerShdw blurRad="63500" dist="762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grpSp>
        <p:nvGrpSpPr>
          <p:cNvPr id="38" name="组合 37"/>
          <p:cNvGrpSpPr/>
          <p:nvPr/>
        </p:nvGrpSpPr>
        <p:grpSpPr>
          <a:xfrm>
            <a:off x="175251" y="1617637"/>
            <a:ext cx="1993907" cy="1993907"/>
            <a:chOff x="468313" y="2931789"/>
            <a:chExt cx="669319" cy="669319"/>
          </a:xfrm>
        </p:grpSpPr>
        <p:sp>
          <p:nvSpPr>
            <p:cNvPr id="40" name="椭圆 39"/>
            <p:cNvSpPr/>
            <p:nvPr/>
          </p:nvSpPr>
          <p:spPr>
            <a:xfrm>
              <a:off x="468313" y="2931789"/>
              <a:ext cx="669319" cy="669319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89000">
                    <a:schemeClr val="bg1">
                      <a:lumMod val="85000"/>
                    </a:schemeClr>
                  </a:gs>
                  <a:gs pos="0">
                    <a:schemeClr val="bg1"/>
                  </a:gs>
                </a:gsLst>
                <a:lin ang="7200000" scaled="0"/>
              </a:gradFill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1" name="椭圆 40"/>
            <p:cNvSpPr/>
            <p:nvPr/>
          </p:nvSpPr>
          <p:spPr>
            <a:xfrm>
              <a:off x="532972" y="2996448"/>
              <a:ext cx="540000" cy="540000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39" name="文本框 38"/>
          <p:cNvSpPr txBox="1"/>
          <p:nvPr/>
        </p:nvSpPr>
        <p:spPr>
          <a:xfrm>
            <a:off x="515614" y="2229870"/>
            <a:ext cx="131318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400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释疑</a:t>
            </a:r>
            <a:endParaRPr lang="zh-CN" altLang="en-US" sz="44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6" name="矩形 25"/>
          <p:cNvSpPr/>
          <p:nvPr/>
        </p:nvSpPr>
        <p:spPr>
          <a:xfrm>
            <a:off x="654043" y="4042460"/>
            <a:ext cx="10158510" cy="2304158"/>
          </a:xfrm>
          <a:prstGeom prst="rect">
            <a:avLst/>
          </a:prstGeom>
          <a:solidFill>
            <a:srgbClr val="41C4E9"/>
          </a:solidFill>
          <a:ln>
            <a:noFill/>
          </a:ln>
          <a:effectLst>
            <a:innerShdw blurRad="63500" dist="762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2354332" y="2152191"/>
            <a:ext cx="9155754" cy="1082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空：确认课题      雨：深</a:t>
            </a:r>
            <a:r>
              <a:rPr lang="zh-CN" altLang="en-US" sz="28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掘</a:t>
            </a:r>
            <a:r>
              <a:rPr lang="zh-CN" altLang="en-US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课题  </a:t>
            </a:r>
            <a:endParaRPr lang="en-US" altLang="zh-CN" sz="2800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伞：做出</a:t>
            </a:r>
            <a:r>
              <a:rPr lang="zh-CN" altLang="en-US" sz="28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结论</a:t>
            </a:r>
          </a:p>
        </p:txBody>
      </p:sp>
      <p:grpSp>
        <p:nvGrpSpPr>
          <p:cNvPr id="36" name="组合 35"/>
          <p:cNvGrpSpPr/>
          <p:nvPr/>
        </p:nvGrpSpPr>
        <p:grpSpPr>
          <a:xfrm>
            <a:off x="9527206" y="3824671"/>
            <a:ext cx="2577611" cy="2577611"/>
            <a:chOff x="468313" y="2931789"/>
            <a:chExt cx="669319" cy="669319"/>
          </a:xfrm>
        </p:grpSpPr>
        <p:sp>
          <p:nvSpPr>
            <p:cNvPr id="44" name="椭圆 43"/>
            <p:cNvSpPr/>
            <p:nvPr/>
          </p:nvSpPr>
          <p:spPr>
            <a:xfrm>
              <a:off x="468313" y="2931789"/>
              <a:ext cx="669319" cy="669319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89000">
                    <a:schemeClr val="bg1">
                      <a:lumMod val="85000"/>
                    </a:schemeClr>
                  </a:gs>
                  <a:gs pos="0">
                    <a:schemeClr val="bg1"/>
                  </a:gs>
                </a:gsLst>
                <a:lin ang="7200000" scaled="0"/>
              </a:gradFill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5" name="椭圆 44"/>
            <p:cNvSpPr/>
            <p:nvPr/>
          </p:nvSpPr>
          <p:spPr>
            <a:xfrm>
              <a:off x="532972" y="2996448"/>
              <a:ext cx="540000" cy="540000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46" name="文本框 45"/>
          <p:cNvSpPr txBox="1"/>
          <p:nvPr/>
        </p:nvSpPr>
        <p:spPr>
          <a:xfrm>
            <a:off x="10084969" y="4651811"/>
            <a:ext cx="1569660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5400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举例</a:t>
            </a:r>
            <a:endParaRPr lang="zh-CN" altLang="en-US" sz="54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740098" y="4253868"/>
            <a:ext cx="9155754" cy="20128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议题为“是否该带伞出门”，通过下述流程判断：</a:t>
            </a:r>
          </a:p>
          <a:p>
            <a:pPr>
              <a:lnSpc>
                <a:spcPct val="120000"/>
              </a:lnSpc>
            </a:pPr>
            <a:r>
              <a:rPr lang="zh-CN" altLang="en-US" sz="2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空：西边的天空好晴朗啊！</a:t>
            </a:r>
          </a:p>
          <a:p>
            <a:pPr>
              <a:lnSpc>
                <a:spcPct val="120000"/>
              </a:lnSpc>
            </a:pPr>
            <a:r>
              <a:rPr lang="zh-CN" altLang="en-US" sz="2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雨</a:t>
            </a:r>
            <a:r>
              <a:rPr lang="zh-CN" altLang="en-US" sz="2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：以现在的天空情况来看，短时间应该不会下雨吧？ </a:t>
            </a:r>
          </a:p>
          <a:p>
            <a:pPr>
              <a:lnSpc>
                <a:spcPct val="120000"/>
              </a:lnSpc>
            </a:pPr>
            <a:r>
              <a:rPr lang="zh-CN" altLang="en-US" sz="2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伞：这样的话，今天出门就不用带伞了！</a:t>
            </a:r>
          </a:p>
        </p:txBody>
      </p:sp>
      <p:grpSp>
        <p:nvGrpSpPr>
          <p:cNvPr id="8" name="组合 7"/>
          <p:cNvGrpSpPr/>
          <p:nvPr/>
        </p:nvGrpSpPr>
        <p:grpSpPr>
          <a:xfrm flipV="1">
            <a:off x="8745891" y="1482528"/>
            <a:ext cx="2253907" cy="947735"/>
            <a:chOff x="7393774" y="5531289"/>
            <a:chExt cx="2253907" cy="947735"/>
          </a:xfrm>
        </p:grpSpPr>
        <p:sp>
          <p:nvSpPr>
            <p:cNvPr id="21" name="矩形 4"/>
            <p:cNvSpPr/>
            <p:nvPr/>
          </p:nvSpPr>
          <p:spPr>
            <a:xfrm flipV="1">
              <a:off x="7393774" y="6083737"/>
              <a:ext cx="2253907" cy="395287"/>
            </a:xfrm>
            <a:custGeom>
              <a:avLst/>
              <a:gdLst>
                <a:gd name="connsiteX0" fmla="*/ 0 w 1471612"/>
                <a:gd name="connsiteY0" fmla="*/ 0 h 242887"/>
                <a:gd name="connsiteX1" fmla="*/ 1471612 w 1471612"/>
                <a:gd name="connsiteY1" fmla="*/ 0 h 242887"/>
                <a:gd name="connsiteX2" fmla="*/ 1471612 w 1471612"/>
                <a:gd name="connsiteY2" fmla="*/ 242887 h 242887"/>
                <a:gd name="connsiteX3" fmla="*/ 0 w 1471612"/>
                <a:gd name="connsiteY3" fmla="*/ 242887 h 242887"/>
                <a:gd name="connsiteX4" fmla="*/ 0 w 1471612"/>
                <a:gd name="connsiteY4" fmla="*/ 0 h 242887"/>
                <a:gd name="connsiteX0" fmla="*/ 0 w 1471612"/>
                <a:gd name="connsiteY0" fmla="*/ 119062 h 361949"/>
                <a:gd name="connsiteX1" fmla="*/ 1343025 w 1471612"/>
                <a:gd name="connsiteY1" fmla="*/ 0 h 361949"/>
                <a:gd name="connsiteX2" fmla="*/ 1471612 w 1471612"/>
                <a:gd name="connsiteY2" fmla="*/ 361949 h 361949"/>
                <a:gd name="connsiteX3" fmla="*/ 0 w 1471612"/>
                <a:gd name="connsiteY3" fmla="*/ 361949 h 361949"/>
                <a:gd name="connsiteX4" fmla="*/ 0 w 1471612"/>
                <a:gd name="connsiteY4" fmla="*/ 119062 h 361949"/>
                <a:gd name="connsiteX0" fmla="*/ 142875 w 1471612"/>
                <a:gd name="connsiteY0" fmla="*/ 128587 h 361949"/>
                <a:gd name="connsiteX1" fmla="*/ 1343025 w 1471612"/>
                <a:gd name="connsiteY1" fmla="*/ 0 h 361949"/>
                <a:gd name="connsiteX2" fmla="*/ 1471612 w 1471612"/>
                <a:gd name="connsiteY2" fmla="*/ 361949 h 361949"/>
                <a:gd name="connsiteX3" fmla="*/ 0 w 1471612"/>
                <a:gd name="connsiteY3" fmla="*/ 361949 h 361949"/>
                <a:gd name="connsiteX4" fmla="*/ 142875 w 1471612"/>
                <a:gd name="connsiteY4" fmla="*/ 128587 h 361949"/>
                <a:gd name="connsiteX0" fmla="*/ 214312 w 1543049"/>
                <a:gd name="connsiteY0" fmla="*/ 128587 h 395286"/>
                <a:gd name="connsiteX1" fmla="*/ 1414462 w 1543049"/>
                <a:gd name="connsiteY1" fmla="*/ 0 h 395286"/>
                <a:gd name="connsiteX2" fmla="*/ 1543049 w 1543049"/>
                <a:gd name="connsiteY2" fmla="*/ 361949 h 395286"/>
                <a:gd name="connsiteX3" fmla="*/ 0 w 1543049"/>
                <a:gd name="connsiteY3" fmla="*/ 395286 h 395286"/>
                <a:gd name="connsiteX4" fmla="*/ 214312 w 1543049"/>
                <a:gd name="connsiteY4" fmla="*/ 128587 h 395286"/>
                <a:gd name="connsiteX0" fmla="*/ 214312 w 1557336"/>
                <a:gd name="connsiteY0" fmla="*/ 128587 h 395286"/>
                <a:gd name="connsiteX1" fmla="*/ 1414462 w 1557336"/>
                <a:gd name="connsiteY1" fmla="*/ 0 h 395286"/>
                <a:gd name="connsiteX2" fmla="*/ 1557336 w 1557336"/>
                <a:gd name="connsiteY2" fmla="*/ 380999 h 395286"/>
                <a:gd name="connsiteX3" fmla="*/ 0 w 1557336"/>
                <a:gd name="connsiteY3" fmla="*/ 395286 h 395286"/>
                <a:gd name="connsiteX4" fmla="*/ 214312 w 1557336"/>
                <a:gd name="connsiteY4" fmla="*/ 128587 h 395286"/>
                <a:gd name="connsiteX0" fmla="*/ 214312 w 1564479"/>
                <a:gd name="connsiteY0" fmla="*/ 128587 h 395286"/>
                <a:gd name="connsiteX1" fmla="*/ 1414462 w 1564479"/>
                <a:gd name="connsiteY1" fmla="*/ 0 h 395286"/>
                <a:gd name="connsiteX2" fmla="*/ 1564479 w 1564479"/>
                <a:gd name="connsiteY2" fmla="*/ 388143 h 395286"/>
                <a:gd name="connsiteX3" fmla="*/ 0 w 1564479"/>
                <a:gd name="connsiteY3" fmla="*/ 395286 h 395286"/>
                <a:gd name="connsiteX4" fmla="*/ 214312 w 1564479"/>
                <a:gd name="connsiteY4" fmla="*/ 128587 h 395286"/>
                <a:gd name="connsiteX0" fmla="*/ 214312 w 1564479"/>
                <a:gd name="connsiteY0" fmla="*/ 128587 h 395286"/>
                <a:gd name="connsiteX1" fmla="*/ 1414462 w 1564479"/>
                <a:gd name="connsiteY1" fmla="*/ 0 h 395286"/>
                <a:gd name="connsiteX2" fmla="*/ 1564479 w 1564479"/>
                <a:gd name="connsiteY2" fmla="*/ 388143 h 395286"/>
                <a:gd name="connsiteX3" fmla="*/ 0 w 1564479"/>
                <a:gd name="connsiteY3" fmla="*/ 395286 h 395286"/>
                <a:gd name="connsiteX4" fmla="*/ 214312 w 1564479"/>
                <a:gd name="connsiteY4" fmla="*/ 128587 h 395286"/>
                <a:gd name="connsiteX0" fmla="*/ 214312 w 1569241"/>
                <a:gd name="connsiteY0" fmla="*/ 128587 h 395287"/>
                <a:gd name="connsiteX1" fmla="*/ 1414462 w 1569241"/>
                <a:gd name="connsiteY1" fmla="*/ 0 h 395287"/>
                <a:gd name="connsiteX2" fmla="*/ 1569241 w 1569241"/>
                <a:gd name="connsiteY2" fmla="*/ 395287 h 395287"/>
                <a:gd name="connsiteX3" fmla="*/ 0 w 1569241"/>
                <a:gd name="connsiteY3" fmla="*/ 395286 h 395287"/>
                <a:gd name="connsiteX4" fmla="*/ 214312 w 1569241"/>
                <a:gd name="connsiteY4" fmla="*/ 128587 h 395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569241" h="395287">
                  <a:moveTo>
                    <a:pt x="214312" y="128587"/>
                  </a:moveTo>
                  <a:lnTo>
                    <a:pt x="1414462" y="0"/>
                  </a:lnTo>
                  <a:lnTo>
                    <a:pt x="1569241" y="395287"/>
                  </a:lnTo>
                  <a:lnTo>
                    <a:pt x="0" y="395286"/>
                  </a:lnTo>
                  <a:lnTo>
                    <a:pt x="214312" y="128587"/>
                  </a:lnTo>
                  <a:close/>
                </a:path>
              </a:pathLst>
            </a:custGeom>
            <a:solidFill>
              <a:srgbClr val="64880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2" name="矩形 2"/>
            <p:cNvSpPr/>
            <p:nvPr/>
          </p:nvSpPr>
          <p:spPr>
            <a:xfrm flipV="1">
              <a:off x="7668388" y="5531289"/>
              <a:ext cx="1750694" cy="945355"/>
            </a:xfrm>
            <a:custGeom>
              <a:avLst/>
              <a:gdLst>
                <a:gd name="connsiteX0" fmla="*/ 0 w 1185863"/>
                <a:gd name="connsiteY0" fmla="*/ 0 h 914400"/>
                <a:gd name="connsiteX1" fmla="*/ 1185863 w 1185863"/>
                <a:gd name="connsiteY1" fmla="*/ 0 h 914400"/>
                <a:gd name="connsiteX2" fmla="*/ 1185863 w 1185863"/>
                <a:gd name="connsiteY2" fmla="*/ 914400 h 914400"/>
                <a:gd name="connsiteX3" fmla="*/ 0 w 1185863"/>
                <a:gd name="connsiteY3" fmla="*/ 914400 h 914400"/>
                <a:gd name="connsiteX4" fmla="*/ 0 w 1185863"/>
                <a:gd name="connsiteY4" fmla="*/ 0 h 914400"/>
                <a:gd name="connsiteX0" fmla="*/ 0 w 1204913"/>
                <a:gd name="connsiteY0" fmla="*/ 133350 h 1047750"/>
                <a:gd name="connsiteX1" fmla="*/ 1204913 w 1204913"/>
                <a:gd name="connsiteY1" fmla="*/ 0 h 1047750"/>
                <a:gd name="connsiteX2" fmla="*/ 1185863 w 1204913"/>
                <a:gd name="connsiteY2" fmla="*/ 1047750 h 1047750"/>
                <a:gd name="connsiteX3" fmla="*/ 0 w 1204913"/>
                <a:gd name="connsiteY3" fmla="*/ 1047750 h 1047750"/>
                <a:gd name="connsiteX4" fmla="*/ 0 w 1204913"/>
                <a:gd name="connsiteY4" fmla="*/ 133350 h 1047750"/>
                <a:gd name="connsiteX0" fmla="*/ 0 w 1204913"/>
                <a:gd name="connsiteY0" fmla="*/ 133350 h 1047750"/>
                <a:gd name="connsiteX1" fmla="*/ 1204913 w 1204913"/>
                <a:gd name="connsiteY1" fmla="*/ 0 h 1047750"/>
                <a:gd name="connsiteX2" fmla="*/ 1047750 w 1204913"/>
                <a:gd name="connsiteY2" fmla="*/ 952500 h 1047750"/>
                <a:gd name="connsiteX3" fmla="*/ 0 w 1204913"/>
                <a:gd name="connsiteY3" fmla="*/ 1047750 h 1047750"/>
                <a:gd name="connsiteX4" fmla="*/ 0 w 1204913"/>
                <a:gd name="connsiteY4" fmla="*/ 133350 h 1047750"/>
                <a:gd name="connsiteX0" fmla="*/ 0 w 1204913"/>
                <a:gd name="connsiteY0" fmla="*/ 133350 h 952500"/>
                <a:gd name="connsiteX1" fmla="*/ 1204913 w 1204913"/>
                <a:gd name="connsiteY1" fmla="*/ 0 h 952500"/>
                <a:gd name="connsiteX2" fmla="*/ 1047750 w 1204913"/>
                <a:gd name="connsiteY2" fmla="*/ 952500 h 952500"/>
                <a:gd name="connsiteX3" fmla="*/ 9525 w 1204913"/>
                <a:gd name="connsiteY3" fmla="*/ 842962 h 952500"/>
                <a:gd name="connsiteX4" fmla="*/ 0 w 1204913"/>
                <a:gd name="connsiteY4" fmla="*/ 133350 h 952500"/>
                <a:gd name="connsiteX0" fmla="*/ 0 w 1142831"/>
                <a:gd name="connsiteY0" fmla="*/ 95250 h 914400"/>
                <a:gd name="connsiteX1" fmla="*/ 1142831 w 1142831"/>
                <a:gd name="connsiteY1" fmla="*/ 0 h 914400"/>
                <a:gd name="connsiteX2" fmla="*/ 1047750 w 1142831"/>
                <a:gd name="connsiteY2" fmla="*/ 914400 h 914400"/>
                <a:gd name="connsiteX3" fmla="*/ 9525 w 1142831"/>
                <a:gd name="connsiteY3" fmla="*/ 804862 h 914400"/>
                <a:gd name="connsiteX4" fmla="*/ 0 w 1142831"/>
                <a:gd name="connsiteY4" fmla="*/ 95250 h 914400"/>
                <a:gd name="connsiteX0" fmla="*/ 0 w 1167664"/>
                <a:gd name="connsiteY0" fmla="*/ 133350 h 952500"/>
                <a:gd name="connsiteX1" fmla="*/ 1167664 w 1167664"/>
                <a:gd name="connsiteY1" fmla="*/ 0 h 952500"/>
                <a:gd name="connsiteX2" fmla="*/ 1047750 w 1167664"/>
                <a:gd name="connsiteY2" fmla="*/ 952500 h 952500"/>
                <a:gd name="connsiteX3" fmla="*/ 9525 w 1167664"/>
                <a:gd name="connsiteY3" fmla="*/ 842962 h 952500"/>
                <a:gd name="connsiteX4" fmla="*/ 0 w 1167664"/>
                <a:gd name="connsiteY4" fmla="*/ 133350 h 952500"/>
                <a:gd name="connsiteX0" fmla="*/ 40141 w 1158139"/>
                <a:gd name="connsiteY0" fmla="*/ 114300 h 952500"/>
                <a:gd name="connsiteX1" fmla="*/ 1158139 w 1158139"/>
                <a:gd name="connsiteY1" fmla="*/ 0 h 952500"/>
                <a:gd name="connsiteX2" fmla="*/ 1038225 w 1158139"/>
                <a:gd name="connsiteY2" fmla="*/ 952500 h 952500"/>
                <a:gd name="connsiteX3" fmla="*/ 0 w 1158139"/>
                <a:gd name="connsiteY3" fmla="*/ 842962 h 952500"/>
                <a:gd name="connsiteX4" fmla="*/ 40141 w 1158139"/>
                <a:gd name="connsiteY4" fmla="*/ 114300 h 952500"/>
                <a:gd name="connsiteX0" fmla="*/ 21517 w 1158139"/>
                <a:gd name="connsiteY0" fmla="*/ 128588 h 952500"/>
                <a:gd name="connsiteX1" fmla="*/ 1158139 w 1158139"/>
                <a:gd name="connsiteY1" fmla="*/ 0 h 952500"/>
                <a:gd name="connsiteX2" fmla="*/ 1038225 w 1158139"/>
                <a:gd name="connsiteY2" fmla="*/ 952500 h 952500"/>
                <a:gd name="connsiteX3" fmla="*/ 0 w 1158139"/>
                <a:gd name="connsiteY3" fmla="*/ 842962 h 952500"/>
                <a:gd name="connsiteX4" fmla="*/ 21517 w 1158139"/>
                <a:gd name="connsiteY4" fmla="*/ 128588 h 952500"/>
                <a:gd name="connsiteX0" fmla="*/ 21517 w 1147274"/>
                <a:gd name="connsiteY0" fmla="*/ 116681 h 940593"/>
                <a:gd name="connsiteX1" fmla="*/ 1147274 w 1147274"/>
                <a:gd name="connsiteY1" fmla="*/ 0 h 940593"/>
                <a:gd name="connsiteX2" fmla="*/ 1038225 w 1147274"/>
                <a:gd name="connsiteY2" fmla="*/ 940593 h 940593"/>
                <a:gd name="connsiteX3" fmla="*/ 0 w 1147274"/>
                <a:gd name="connsiteY3" fmla="*/ 831055 h 940593"/>
                <a:gd name="connsiteX4" fmla="*/ 21517 w 1147274"/>
                <a:gd name="connsiteY4" fmla="*/ 116681 h 940593"/>
                <a:gd name="connsiteX0" fmla="*/ 21517 w 1141066"/>
                <a:gd name="connsiteY0" fmla="*/ 121443 h 945355"/>
                <a:gd name="connsiteX1" fmla="*/ 1141066 w 1141066"/>
                <a:gd name="connsiteY1" fmla="*/ 0 h 945355"/>
                <a:gd name="connsiteX2" fmla="*/ 1038225 w 1141066"/>
                <a:gd name="connsiteY2" fmla="*/ 945355 h 945355"/>
                <a:gd name="connsiteX3" fmla="*/ 0 w 1141066"/>
                <a:gd name="connsiteY3" fmla="*/ 835817 h 945355"/>
                <a:gd name="connsiteX4" fmla="*/ 21517 w 1141066"/>
                <a:gd name="connsiteY4" fmla="*/ 121443 h 9453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141066" h="945355">
                  <a:moveTo>
                    <a:pt x="21517" y="121443"/>
                  </a:moveTo>
                  <a:lnTo>
                    <a:pt x="1141066" y="0"/>
                  </a:lnTo>
                  <a:lnTo>
                    <a:pt x="1038225" y="945355"/>
                  </a:lnTo>
                  <a:lnTo>
                    <a:pt x="0" y="835817"/>
                  </a:lnTo>
                  <a:lnTo>
                    <a:pt x="21517" y="121443"/>
                  </a:lnTo>
                  <a:close/>
                </a:path>
              </a:pathLst>
            </a:custGeom>
            <a:solidFill>
              <a:srgbClr val="ABEB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9" name="文本框 8"/>
          <p:cNvSpPr txBox="1"/>
          <p:nvPr/>
        </p:nvSpPr>
        <p:spPr>
          <a:xfrm>
            <a:off x="8991241" y="1542086"/>
            <a:ext cx="172354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2400" b="1" dirty="0" smtClean="0">
                <a:solidFill>
                  <a:srgbClr val="64880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</a:t>
            </a:r>
            <a:r>
              <a:rPr lang="en-US" altLang="zh-CN" sz="2400" b="1" dirty="0">
                <a:solidFill>
                  <a:srgbClr val="64880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</a:p>
          <a:p>
            <a:pPr algn="ctr"/>
            <a:r>
              <a:rPr lang="zh-CN" altLang="en-US" sz="2400" b="1" dirty="0" smtClean="0">
                <a:solidFill>
                  <a:srgbClr val="648806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空、雨、伞</a:t>
            </a:r>
          </a:p>
        </p:txBody>
      </p:sp>
    </p:spTree>
    <p:extLst>
      <p:ext uri="{BB962C8B-B14F-4D97-AF65-F5344CB8AC3E}">
        <p14:creationId xmlns:p14="http://schemas.microsoft.com/office/powerpoint/2010/main" val="1848055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组合 15"/>
          <p:cNvGrpSpPr/>
          <p:nvPr/>
        </p:nvGrpSpPr>
        <p:grpSpPr>
          <a:xfrm>
            <a:off x="3500954" y="1316199"/>
            <a:ext cx="5222175" cy="4317384"/>
            <a:chOff x="3500954" y="1316199"/>
            <a:chExt cx="5222175" cy="4317384"/>
          </a:xfrm>
        </p:grpSpPr>
        <p:sp>
          <p:nvSpPr>
            <p:cNvPr id="2" name="椭圆 1"/>
            <p:cNvSpPr/>
            <p:nvPr/>
          </p:nvSpPr>
          <p:spPr>
            <a:xfrm>
              <a:off x="6921136" y="3699374"/>
              <a:ext cx="1801993" cy="1801993"/>
            </a:xfrm>
            <a:prstGeom prst="ellipse">
              <a:avLst/>
            </a:prstGeom>
            <a:noFill/>
            <a:ln w="12700" cap="flat" cmpd="sng" algn="ctr">
              <a:solidFill>
                <a:sysClr val="window" lastClr="FFFFFF"/>
              </a:solidFill>
              <a:prstDash val="solid"/>
            </a:ln>
            <a:effectLst/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sp>
          <p:nvSpPr>
            <p:cNvPr id="3" name="椭圆 2"/>
            <p:cNvSpPr/>
            <p:nvPr/>
          </p:nvSpPr>
          <p:spPr>
            <a:xfrm>
              <a:off x="3854810" y="1670055"/>
              <a:ext cx="3750942" cy="3750943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 cap="flat" cmpd="sng" algn="ctr">
              <a:gradFill>
                <a:gsLst>
                  <a:gs pos="89000">
                    <a:sysClr val="window" lastClr="FFFFFF">
                      <a:lumMod val="85000"/>
                    </a:sysClr>
                  </a:gs>
                  <a:gs pos="0">
                    <a:sysClr val="window" lastClr="FFFFFF"/>
                  </a:gs>
                </a:gsLst>
                <a:lin ang="7200000" scaled="0"/>
              </a:gradFill>
              <a:prstDash val="solid"/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dirty="0" smtClean="0">
                  <a:solidFill>
                    <a:sysClr val="window" lastClr="FFFFFF"/>
                  </a:solidFill>
                </a:rPr>
                <a:t> </a:t>
              </a:r>
              <a:endParaRPr lang="zh-CN" altLang="en-US" dirty="0">
                <a:solidFill>
                  <a:sysClr val="window" lastClr="FFFFFF"/>
                </a:solidFill>
              </a:endParaRPr>
            </a:p>
          </p:txBody>
        </p:sp>
        <p:sp>
          <p:nvSpPr>
            <p:cNvPr id="4" name="椭圆 3"/>
            <p:cNvSpPr/>
            <p:nvPr/>
          </p:nvSpPr>
          <p:spPr>
            <a:xfrm>
              <a:off x="3500954" y="1316199"/>
              <a:ext cx="4317383" cy="4317384"/>
            </a:xfrm>
            <a:prstGeom prst="ellipse">
              <a:avLst/>
            </a:prstGeom>
            <a:noFill/>
            <a:ln w="12700" cap="flat" cmpd="sng" algn="ctr">
              <a:solidFill>
                <a:sysClr val="window" lastClr="FFFFFF"/>
              </a:solidFill>
              <a:prstDash val="solid"/>
            </a:ln>
            <a:effectLst/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sp>
          <p:nvSpPr>
            <p:cNvPr id="5" name="椭圆 4"/>
            <p:cNvSpPr/>
            <p:nvPr/>
          </p:nvSpPr>
          <p:spPr>
            <a:xfrm>
              <a:off x="7125969" y="3904208"/>
              <a:ext cx="1474103" cy="1474103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 cap="flat" cmpd="sng" algn="ctr">
              <a:gradFill>
                <a:gsLst>
                  <a:gs pos="89000">
                    <a:sysClr val="window" lastClr="FFFFFF">
                      <a:lumMod val="85000"/>
                    </a:sysClr>
                  </a:gs>
                  <a:gs pos="0">
                    <a:sysClr val="window" lastClr="FFFFFF"/>
                  </a:gs>
                </a:gsLst>
                <a:lin ang="7200000" scaled="0"/>
              </a:gradFill>
              <a:prstDash val="solid"/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sp>
          <p:nvSpPr>
            <p:cNvPr id="6" name="椭圆 5"/>
            <p:cNvSpPr/>
            <p:nvPr/>
          </p:nvSpPr>
          <p:spPr>
            <a:xfrm>
              <a:off x="7336791" y="4115030"/>
              <a:ext cx="1052459" cy="1052459"/>
            </a:xfrm>
            <a:prstGeom prst="ellipse">
              <a:avLst/>
            </a:prstGeom>
            <a:solidFill>
              <a:srgbClr val="43AEED"/>
            </a:solidFill>
            <a:ln w="25400" cap="flat" cmpd="sng" algn="ctr">
              <a:noFill/>
              <a:prstDash val="solid"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grpSp>
          <p:nvGrpSpPr>
            <p:cNvPr id="14" name="组合 13"/>
            <p:cNvGrpSpPr/>
            <p:nvPr/>
          </p:nvGrpSpPr>
          <p:grpSpPr>
            <a:xfrm>
              <a:off x="3972410" y="2914202"/>
              <a:ext cx="3515743" cy="1262648"/>
              <a:chOff x="3972408" y="2937641"/>
              <a:chExt cx="3515743" cy="1262648"/>
            </a:xfrm>
          </p:grpSpPr>
          <p:sp>
            <p:nvSpPr>
              <p:cNvPr id="7" name="TextBox 9"/>
              <p:cNvSpPr txBox="1"/>
              <p:nvPr/>
            </p:nvSpPr>
            <p:spPr>
              <a:xfrm>
                <a:off x="4343350" y="2937641"/>
                <a:ext cx="2773858" cy="769442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zh-CN" altLang="en-US" sz="4400" b="1" dirty="0">
                    <a:solidFill>
                      <a:srgbClr val="43AEED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  <a:cs typeface="Arial" panose="020B0604020202020204" pitchFamily="34" charset="0"/>
                  </a:rPr>
                  <a:t>成果</a:t>
                </a:r>
                <a:r>
                  <a:rPr lang="zh-CN" altLang="en-US" sz="4400" b="1" dirty="0" smtClean="0">
                    <a:solidFill>
                      <a:srgbClr val="43AEED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  <a:cs typeface="Arial" panose="020B0604020202020204" pitchFamily="34" charset="0"/>
                  </a:rPr>
                  <a:t>思考</a:t>
                </a:r>
                <a:endParaRPr lang="zh-CN" altLang="en-US" sz="4400" b="1" dirty="0">
                  <a:solidFill>
                    <a:srgbClr val="43AEED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  <a:cs typeface="Arial" panose="020B0604020202020204" pitchFamily="34" charset="0"/>
                </a:endParaRPr>
              </a:p>
            </p:txBody>
          </p:sp>
          <p:sp>
            <p:nvSpPr>
              <p:cNvPr id="9" name="Rectangle 42"/>
              <p:cNvSpPr/>
              <p:nvPr/>
            </p:nvSpPr>
            <p:spPr>
              <a:xfrm>
                <a:off x="3972408" y="3753964"/>
                <a:ext cx="3515743" cy="446325"/>
              </a:xfrm>
              <a:prstGeom prst="rect">
                <a:avLst/>
              </a:prstGeom>
              <a:noFill/>
              <a:ln w="12700" cap="flat" cmpd="sng" algn="ctr">
                <a:noFill/>
                <a:prstDash val="solid"/>
              </a:ln>
              <a:effectLst/>
            </p:spPr>
            <p:txBody>
              <a:bodyPr lIns="91440" tIns="0" rIns="91440" bIns="0" rtlCol="0" anchor="t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>
                  <a:defRPr/>
                </a:pPr>
                <a:r>
                  <a:rPr lang="en-US" altLang="zh-CN" kern="0" dirty="0" smtClean="0"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latin typeface="Arial" pitchFamily="34" charset="0"/>
                    <a:cs typeface="Arial" pitchFamily="34" charset="0"/>
                  </a:rPr>
                  <a:t>RESULTS THINKING</a:t>
                </a:r>
                <a:endParaRPr lang="en-US" kern="0" dirty="0" smtClean="0">
                  <a:solidFill>
                    <a:sysClr val="windowText" lastClr="000000">
                      <a:lumMod val="65000"/>
                      <a:lumOff val="35000"/>
                    </a:sysClr>
                  </a:solidFill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2" name="文本框 11"/>
            <p:cNvSpPr txBox="1"/>
            <p:nvPr/>
          </p:nvSpPr>
          <p:spPr>
            <a:xfrm>
              <a:off x="7484452" y="4318094"/>
              <a:ext cx="75713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3600" b="1" dirty="0" smtClean="0">
                  <a:solidFill>
                    <a:prstClr val="whit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03</a:t>
              </a:r>
              <a:endPara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71218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组合 17"/>
          <p:cNvGrpSpPr/>
          <p:nvPr/>
        </p:nvGrpSpPr>
        <p:grpSpPr>
          <a:xfrm flipH="1">
            <a:off x="7658100" y="232328"/>
            <a:ext cx="4195412" cy="1067230"/>
            <a:chOff x="848238" y="1604211"/>
            <a:chExt cx="4195412" cy="1067230"/>
          </a:xfrm>
        </p:grpSpPr>
        <p:sp>
          <p:nvSpPr>
            <p:cNvPr id="19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0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1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2" name="矩形 4"/>
            <p:cNvSpPr/>
            <p:nvPr/>
          </p:nvSpPr>
          <p:spPr>
            <a:xfrm>
              <a:off x="1257300" y="1604211"/>
              <a:ext cx="3786350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23" name="文本框 6"/>
          <p:cNvSpPr txBox="1"/>
          <p:nvPr/>
        </p:nvSpPr>
        <p:spPr>
          <a:xfrm>
            <a:off x="8020051" y="296210"/>
            <a:ext cx="3124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不要先有答案</a:t>
            </a:r>
            <a:endParaRPr lang="zh-CN" altLang="en-US" sz="3600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3" name="菱形 32"/>
          <p:cNvSpPr/>
          <p:nvPr/>
        </p:nvSpPr>
        <p:spPr>
          <a:xfrm rot="8097095">
            <a:off x="274210" y="758574"/>
            <a:ext cx="6199872" cy="6199872"/>
          </a:xfrm>
          <a:prstGeom prst="diamond">
            <a:avLst/>
          </a:prstGeom>
          <a:gradFill>
            <a:gsLst>
              <a:gs pos="0">
                <a:srgbClr val="CCCCCC"/>
              </a:gs>
              <a:gs pos="99000">
                <a:srgbClr val="FCFCFC"/>
              </a:gs>
            </a:gsLst>
            <a:lin ang="7200000" scaled="0"/>
          </a:gradFill>
          <a:ln w="12700">
            <a:gradFill>
              <a:gsLst>
                <a:gs pos="0">
                  <a:srgbClr val="B8B8B8"/>
                </a:gs>
                <a:gs pos="89000">
                  <a:srgbClr val="FFFFFF"/>
                </a:gs>
              </a:gsLst>
              <a:lin ang="5400000" scaled="1"/>
            </a:gradFill>
          </a:ln>
          <a:effectLst>
            <a:outerShdw blurRad="254000" dist="127000" dir="8160000" algn="ctr" rotWithShape="0">
              <a:srgbClr val="000000">
                <a:alpha val="34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1445785" y="3397501"/>
            <a:ext cx="3856723" cy="21605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不要只搜集那些可验证自己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的假说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是正确的资料，而没有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验证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假说是否正确</a:t>
            </a:r>
          </a:p>
        </p:txBody>
      </p:sp>
      <p:sp>
        <p:nvSpPr>
          <p:cNvPr id="27" name="菱形 4"/>
          <p:cNvSpPr/>
          <p:nvPr/>
        </p:nvSpPr>
        <p:spPr>
          <a:xfrm>
            <a:off x="1180029" y="2018849"/>
            <a:ext cx="678937" cy="1266401"/>
          </a:xfrm>
          <a:custGeom>
            <a:avLst/>
            <a:gdLst>
              <a:gd name="connsiteX0" fmla="*/ 0 w 2575560"/>
              <a:gd name="connsiteY0" fmla="*/ 1287780 h 2575560"/>
              <a:gd name="connsiteX1" fmla="*/ 1287780 w 2575560"/>
              <a:gd name="connsiteY1" fmla="*/ 0 h 2575560"/>
              <a:gd name="connsiteX2" fmla="*/ 2575560 w 2575560"/>
              <a:gd name="connsiteY2" fmla="*/ 1287780 h 2575560"/>
              <a:gd name="connsiteX3" fmla="*/ 1287780 w 2575560"/>
              <a:gd name="connsiteY3" fmla="*/ 2575560 h 2575560"/>
              <a:gd name="connsiteX4" fmla="*/ 0 w 2575560"/>
              <a:gd name="connsiteY4" fmla="*/ 1287780 h 2575560"/>
              <a:gd name="connsiteX0" fmla="*/ 0 w 2575560"/>
              <a:gd name="connsiteY0" fmla="*/ 1287780 h 1287780"/>
              <a:gd name="connsiteX1" fmla="*/ 1287780 w 2575560"/>
              <a:gd name="connsiteY1" fmla="*/ 0 h 1287780"/>
              <a:gd name="connsiteX2" fmla="*/ 2575560 w 2575560"/>
              <a:gd name="connsiteY2" fmla="*/ 1287780 h 1287780"/>
              <a:gd name="connsiteX3" fmla="*/ 1268730 w 2575560"/>
              <a:gd name="connsiteY3" fmla="*/ 1213485 h 1287780"/>
              <a:gd name="connsiteX4" fmla="*/ 0 w 2575560"/>
              <a:gd name="connsiteY4" fmla="*/ 1287780 h 1287780"/>
              <a:gd name="connsiteX0" fmla="*/ 0 w 2575560"/>
              <a:gd name="connsiteY0" fmla="*/ 1287780 h 1365567"/>
              <a:gd name="connsiteX1" fmla="*/ 1287780 w 2575560"/>
              <a:gd name="connsiteY1" fmla="*/ 0 h 1365567"/>
              <a:gd name="connsiteX2" fmla="*/ 2575560 w 2575560"/>
              <a:gd name="connsiteY2" fmla="*/ 1287780 h 1365567"/>
              <a:gd name="connsiteX3" fmla="*/ 1268730 w 2575560"/>
              <a:gd name="connsiteY3" fmla="*/ 1213485 h 1365567"/>
              <a:gd name="connsiteX4" fmla="*/ 208598 w 2575560"/>
              <a:gd name="connsiteY4" fmla="*/ 1365567 h 1365567"/>
              <a:gd name="connsiteX5" fmla="*/ 0 w 2575560"/>
              <a:gd name="connsiteY5" fmla="*/ 128778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132398 w 2499360"/>
              <a:gd name="connsiteY4" fmla="*/ 1365567 h 1365567"/>
              <a:gd name="connsiteX5" fmla="*/ 0 w 2499360"/>
              <a:gd name="connsiteY5" fmla="*/ 1230630 h 1365567"/>
              <a:gd name="connsiteX0" fmla="*/ 0 w 2499360"/>
              <a:gd name="connsiteY0" fmla="*/ 1230630 h 1367215"/>
              <a:gd name="connsiteX1" fmla="*/ 1211580 w 2499360"/>
              <a:gd name="connsiteY1" fmla="*/ 0 h 1367215"/>
              <a:gd name="connsiteX2" fmla="*/ 2499360 w 2499360"/>
              <a:gd name="connsiteY2" fmla="*/ 1287780 h 1367215"/>
              <a:gd name="connsiteX3" fmla="*/ 1192530 w 2499360"/>
              <a:gd name="connsiteY3" fmla="*/ 1213485 h 1367215"/>
              <a:gd name="connsiteX4" fmla="*/ 284798 w 2499360"/>
              <a:gd name="connsiteY4" fmla="*/ 1227455 h 1367215"/>
              <a:gd name="connsiteX5" fmla="*/ 132398 w 2499360"/>
              <a:gd name="connsiteY5" fmla="*/ 1365567 h 1367215"/>
              <a:gd name="connsiteX6" fmla="*/ 0 w 2499360"/>
              <a:gd name="connsiteY6" fmla="*/ 1230630 h 1367215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1189673 w 2499360"/>
              <a:gd name="connsiteY5" fmla="*/ 1213167 h 1365567"/>
              <a:gd name="connsiteX6" fmla="*/ 284798 w 2499360"/>
              <a:gd name="connsiteY6" fmla="*/ 1227455 h 1365567"/>
              <a:gd name="connsiteX7" fmla="*/ 132398 w 2499360"/>
              <a:gd name="connsiteY7" fmla="*/ 1365567 h 1365567"/>
              <a:gd name="connsiteX8" fmla="*/ 0 w 2499360"/>
              <a:gd name="connsiteY8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553999"/>
              <a:gd name="connsiteY0" fmla="*/ 1230630 h 1410036"/>
              <a:gd name="connsiteX1" fmla="*/ 1211580 w 2553999"/>
              <a:gd name="connsiteY1" fmla="*/ 0 h 1410036"/>
              <a:gd name="connsiteX2" fmla="*/ 2499360 w 2553999"/>
              <a:gd name="connsiteY2" fmla="*/ 1287780 h 1410036"/>
              <a:gd name="connsiteX3" fmla="*/ 2285048 w 2553999"/>
              <a:gd name="connsiteY3" fmla="*/ 1365567 h 1410036"/>
              <a:gd name="connsiteX4" fmla="*/ 2108835 w 2553999"/>
              <a:gd name="connsiteY4" fmla="*/ 1227455 h 1410036"/>
              <a:gd name="connsiteX5" fmla="*/ 284798 w 2553999"/>
              <a:gd name="connsiteY5" fmla="*/ 1227455 h 1410036"/>
              <a:gd name="connsiteX6" fmla="*/ 132398 w 2553999"/>
              <a:gd name="connsiteY6" fmla="*/ 1365567 h 1410036"/>
              <a:gd name="connsiteX7" fmla="*/ 0 w 2553999"/>
              <a:gd name="connsiteY7" fmla="*/ 1230630 h 1410036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498726"/>
              <a:gd name="connsiteY0" fmla="*/ 1230630 h 1365567"/>
              <a:gd name="connsiteX1" fmla="*/ 1211580 w 2498726"/>
              <a:gd name="connsiteY1" fmla="*/ 0 h 1365567"/>
              <a:gd name="connsiteX2" fmla="*/ 2427922 w 2498726"/>
              <a:gd name="connsiteY2" fmla="*/ 1225867 h 1365567"/>
              <a:gd name="connsiteX3" fmla="*/ 2285048 w 2498726"/>
              <a:gd name="connsiteY3" fmla="*/ 1365567 h 1365567"/>
              <a:gd name="connsiteX4" fmla="*/ 2108835 w 2498726"/>
              <a:gd name="connsiteY4" fmla="*/ 1227455 h 1365567"/>
              <a:gd name="connsiteX5" fmla="*/ 284798 w 2498726"/>
              <a:gd name="connsiteY5" fmla="*/ 1227455 h 1365567"/>
              <a:gd name="connsiteX6" fmla="*/ 132398 w 2498726"/>
              <a:gd name="connsiteY6" fmla="*/ 1365567 h 1365567"/>
              <a:gd name="connsiteX7" fmla="*/ 0 w 2498726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262443 w 2690365"/>
              <a:gd name="connsiteY0" fmla="*/ 1403582 h 1538519"/>
              <a:gd name="connsiteX1" fmla="*/ 0 w 2690365"/>
              <a:gd name="connsiteY1" fmla="*/ 0 h 1538519"/>
              <a:gd name="connsiteX2" fmla="*/ 2690365 w 2690365"/>
              <a:gd name="connsiteY2" fmla="*/ 1398819 h 1538519"/>
              <a:gd name="connsiteX3" fmla="*/ 2547491 w 2690365"/>
              <a:gd name="connsiteY3" fmla="*/ 1538519 h 1538519"/>
              <a:gd name="connsiteX4" fmla="*/ 2371278 w 2690365"/>
              <a:gd name="connsiteY4" fmla="*/ 1400407 h 1538519"/>
              <a:gd name="connsiteX5" fmla="*/ 547241 w 2690365"/>
              <a:gd name="connsiteY5" fmla="*/ 1400407 h 1538519"/>
              <a:gd name="connsiteX6" fmla="*/ 394841 w 2690365"/>
              <a:gd name="connsiteY6" fmla="*/ 1538519 h 1538519"/>
              <a:gd name="connsiteX7" fmla="*/ 262443 w 2690365"/>
              <a:gd name="connsiteY7" fmla="*/ 1403582 h 1538519"/>
              <a:gd name="connsiteX0" fmla="*/ 262443 w 2547491"/>
              <a:gd name="connsiteY0" fmla="*/ 1408033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7" fmla="*/ 262443 w 2547491"/>
              <a:gd name="connsiteY7" fmla="*/ 1408033 h 1542970"/>
              <a:gd name="connsiteX0" fmla="*/ 394841 w 2547491"/>
              <a:gd name="connsiteY0" fmla="*/ 1542970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0" fmla="*/ 547241 w 2547491"/>
              <a:gd name="connsiteY0" fmla="*/ 1404858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4800 w 2547491"/>
              <a:gd name="connsiteY5" fmla="*/ 996062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4800 w 2547491"/>
              <a:gd name="connsiteY4" fmla="*/ 996062 h 1542970"/>
              <a:gd name="connsiteX0" fmla="*/ 4800 w 1200619"/>
              <a:gd name="connsiteY0" fmla="*/ 996062 h 996062"/>
              <a:gd name="connsiteX1" fmla="*/ 0 w 1200619"/>
              <a:gd name="connsiteY1" fmla="*/ 4451 h 996062"/>
              <a:gd name="connsiteX2" fmla="*/ 1200619 w 1200619"/>
              <a:gd name="connsiteY2" fmla="*/ 0 h 996062"/>
              <a:gd name="connsiteX3" fmla="*/ 1014507 w 1200619"/>
              <a:gd name="connsiteY3" fmla="*/ 929776 h 996062"/>
              <a:gd name="connsiteX4" fmla="*/ 4800 w 1200619"/>
              <a:gd name="connsiteY4" fmla="*/ 996062 h 996062"/>
              <a:gd name="connsiteX0" fmla="*/ 4800 w 1238558"/>
              <a:gd name="connsiteY0" fmla="*/ 996062 h 1024114"/>
              <a:gd name="connsiteX1" fmla="*/ 0 w 1238558"/>
              <a:gd name="connsiteY1" fmla="*/ 4451 h 1024114"/>
              <a:gd name="connsiteX2" fmla="*/ 1200619 w 1238558"/>
              <a:gd name="connsiteY2" fmla="*/ 0 h 1024114"/>
              <a:gd name="connsiteX3" fmla="*/ 1238558 w 1238558"/>
              <a:gd name="connsiteY3" fmla="*/ 1024114 h 1024114"/>
              <a:gd name="connsiteX4" fmla="*/ 4800 w 1238558"/>
              <a:gd name="connsiteY4" fmla="*/ 996062 h 1024114"/>
              <a:gd name="connsiteX0" fmla="*/ 4800 w 1239927"/>
              <a:gd name="connsiteY0" fmla="*/ 996062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4800 w 1239927"/>
              <a:gd name="connsiteY4" fmla="*/ 996062 h 1024114"/>
              <a:gd name="connsiteX0" fmla="*/ 869 w 1239927"/>
              <a:gd name="connsiteY0" fmla="*/ 1007854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869 w 1239927"/>
              <a:gd name="connsiteY4" fmla="*/ 1007854 h 1024114"/>
              <a:gd name="connsiteX0" fmla="*/ 10 w 1245212"/>
              <a:gd name="connsiteY0" fmla="*/ 1130722 h 1130722"/>
              <a:gd name="connsiteX1" fmla="*/ 5285 w 1245212"/>
              <a:gd name="connsiteY1" fmla="*/ 4451 h 1130722"/>
              <a:gd name="connsiteX2" fmla="*/ 1245212 w 1245212"/>
              <a:gd name="connsiteY2" fmla="*/ 0 h 1130722"/>
              <a:gd name="connsiteX3" fmla="*/ 1243843 w 1245212"/>
              <a:gd name="connsiteY3" fmla="*/ 1024114 h 1130722"/>
              <a:gd name="connsiteX4" fmla="*/ 10 w 1245212"/>
              <a:gd name="connsiteY4" fmla="*/ 1130722 h 1130722"/>
              <a:gd name="connsiteX0" fmla="*/ 10 w 1243843"/>
              <a:gd name="connsiteY0" fmla="*/ 1126271 h 1126271"/>
              <a:gd name="connsiteX1" fmla="*/ 5285 w 1243843"/>
              <a:gd name="connsiteY1" fmla="*/ 0 h 1126271"/>
              <a:gd name="connsiteX2" fmla="*/ 1243843 w 1243843"/>
              <a:gd name="connsiteY2" fmla="*/ 1019663 h 1126271"/>
              <a:gd name="connsiteX3" fmla="*/ 10 w 1243843"/>
              <a:gd name="connsiteY3" fmla="*/ 1126271 h 1126271"/>
              <a:gd name="connsiteX0" fmla="*/ 10 w 1120975"/>
              <a:gd name="connsiteY0" fmla="*/ 1126271 h 1126271"/>
              <a:gd name="connsiteX1" fmla="*/ 5285 w 1120975"/>
              <a:gd name="connsiteY1" fmla="*/ 0 h 1126271"/>
              <a:gd name="connsiteX2" fmla="*/ 1120975 w 1120975"/>
              <a:gd name="connsiteY2" fmla="*/ 472900 h 1126271"/>
              <a:gd name="connsiteX3" fmla="*/ 10 w 1120975"/>
              <a:gd name="connsiteY3" fmla="*/ 1126271 h 1126271"/>
              <a:gd name="connsiteX0" fmla="*/ 10 w 1139211"/>
              <a:gd name="connsiteY0" fmla="*/ 1126271 h 1132804"/>
              <a:gd name="connsiteX1" fmla="*/ 5285 w 1139211"/>
              <a:gd name="connsiteY1" fmla="*/ 0 h 1132804"/>
              <a:gd name="connsiteX2" fmla="*/ 1120975 w 1139211"/>
              <a:gd name="connsiteY2" fmla="*/ 472900 h 1132804"/>
              <a:gd name="connsiteX3" fmla="*/ 10 w 1139211"/>
              <a:gd name="connsiteY3" fmla="*/ 1126271 h 1132804"/>
              <a:gd name="connsiteX0" fmla="*/ 10 w 1122429"/>
              <a:gd name="connsiteY0" fmla="*/ 1126271 h 1134008"/>
              <a:gd name="connsiteX1" fmla="*/ 5285 w 1122429"/>
              <a:gd name="connsiteY1" fmla="*/ 0 h 1134008"/>
              <a:gd name="connsiteX2" fmla="*/ 1120975 w 1122429"/>
              <a:gd name="connsiteY2" fmla="*/ 472900 h 1134008"/>
              <a:gd name="connsiteX3" fmla="*/ 10 w 1122429"/>
              <a:gd name="connsiteY3" fmla="*/ 1126271 h 1134008"/>
              <a:gd name="connsiteX0" fmla="*/ 10 w 1123099"/>
              <a:gd name="connsiteY0" fmla="*/ 1126271 h 1134670"/>
              <a:gd name="connsiteX1" fmla="*/ 5285 w 1123099"/>
              <a:gd name="connsiteY1" fmla="*/ 0 h 1134670"/>
              <a:gd name="connsiteX2" fmla="*/ 1120975 w 1123099"/>
              <a:gd name="connsiteY2" fmla="*/ 472900 h 1134670"/>
              <a:gd name="connsiteX3" fmla="*/ 10 w 1123099"/>
              <a:gd name="connsiteY3" fmla="*/ 1126271 h 1134670"/>
              <a:gd name="connsiteX0" fmla="*/ 10 w 1123099"/>
              <a:gd name="connsiteY0" fmla="*/ 1126810 h 1135209"/>
              <a:gd name="connsiteX1" fmla="*/ 5285 w 1123099"/>
              <a:gd name="connsiteY1" fmla="*/ 539 h 1135209"/>
              <a:gd name="connsiteX2" fmla="*/ 1120975 w 1123099"/>
              <a:gd name="connsiteY2" fmla="*/ 473439 h 1135209"/>
              <a:gd name="connsiteX3" fmla="*/ 10 w 1123099"/>
              <a:gd name="connsiteY3" fmla="*/ 1126810 h 1135209"/>
              <a:gd name="connsiteX0" fmla="*/ 10 w 1121068"/>
              <a:gd name="connsiteY0" fmla="*/ 1127954 h 1150877"/>
              <a:gd name="connsiteX1" fmla="*/ 5285 w 1121068"/>
              <a:gd name="connsiteY1" fmla="*/ 1683 h 1150877"/>
              <a:gd name="connsiteX2" fmla="*/ 1120975 w 1121068"/>
              <a:gd name="connsiteY2" fmla="*/ 474583 h 1150877"/>
              <a:gd name="connsiteX3" fmla="*/ 10 w 1121068"/>
              <a:gd name="connsiteY3" fmla="*/ 1127954 h 1150877"/>
              <a:gd name="connsiteX0" fmla="*/ 10 w 1121113"/>
              <a:gd name="connsiteY0" fmla="*/ 1126271 h 1149191"/>
              <a:gd name="connsiteX1" fmla="*/ 5285 w 1121113"/>
              <a:gd name="connsiteY1" fmla="*/ 0 h 1149191"/>
              <a:gd name="connsiteX2" fmla="*/ 1120975 w 1121113"/>
              <a:gd name="connsiteY2" fmla="*/ 472900 h 1149191"/>
              <a:gd name="connsiteX3" fmla="*/ 10 w 1121113"/>
              <a:gd name="connsiteY3" fmla="*/ 1126271 h 1149191"/>
              <a:gd name="connsiteX0" fmla="*/ 10 w 1133398"/>
              <a:gd name="connsiteY0" fmla="*/ 1126271 h 1152908"/>
              <a:gd name="connsiteX1" fmla="*/ 5285 w 1133398"/>
              <a:gd name="connsiteY1" fmla="*/ 0 h 1152908"/>
              <a:gd name="connsiteX2" fmla="*/ 1133261 w 1133398"/>
              <a:gd name="connsiteY2" fmla="*/ 509761 h 1152908"/>
              <a:gd name="connsiteX3" fmla="*/ 10 w 1133398"/>
              <a:gd name="connsiteY3" fmla="*/ 1126271 h 1152908"/>
              <a:gd name="connsiteX0" fmla="*/ 10 w 1133342"/>
              <a:gd name="connsiteY0" fmla="*/ 1126271 h 1152912"/>
              <a:gd name="connsiteX1" fmla="*/ 5285 w 1133342"/>
              <a:gd name="connsiteY1" fmla="*/ 0 h 1152912"/>
              <a:gd name="connsiteX2" fmla="*/ 1133261 w 1133342"/>
              <a:gd name="connsiteY2" fmla="*/ 509761 h 1152912"/>
              <a:gd name="connsiteX3" fmla="*/ 10 w 1133342"/>
              <a:gd name="connsiteY3" fmla="*/ 1126271 h 1152912"/>
              <a:gd name="connsiteX0" fmla="*/ 10 w 1135053"/>
              <a:gd name="connsiteY0" fmla="*/ 1126271 h 1160359"/>
              <a:gd name="connsiteX1" fmla="*/ 5285 w 1135053"/>
              <a:gd name="connsiteY1" fmla="*/ 0 h 1160359"/>
              <a:gd name="connsiteX2" fmla="*/ 1133261 w 1135053"/>
              <a:gd name="connsiteY2" fmla="*/ 509761 h 1160359"/>
              <a:gd name="connsiteX3" fmla="*/ 10 w 1135053"/>
              <a:gd name="connsiteY3" fmla="*/ 1126271 h 1160359"/>
              <a:gd name="connsiteX0" fmla="*/ 10 w 1133261"/>
              <a:gd name="connsiteY0" fmla="*/ 1126271 h 1155627"/>
              <a:gd name="connsiteX1" fmla="*/ 5285 w 1133261"/>
              <a:gd name="connsiteY1" fmla="*/ 0 h 1155627"/>
              <a:gd name="connsiteX2" fmla="*/ 1133261 w 1133261"/>
              <a:gd name="connsiteY2" fmla="*/ 509761 h 1155627"/>
              <a:gd name="connsiteX3" fmla="*/ 10 w 1133261"/>
              <a:gd name="connsiteY3" fmla="*/ 1126271 h 1155627"/>
              <a:gd name="connsiteX0" fmla="*/ 10 w 1157835"/>
              <a:gd name="connsiteY0" fmla="*/ 1126271 h 1167550"/>
              <a:gd name="connsiteX1" fmla="*/ 5285 w 1157835"/>
              <a:gd name="connsiteY1" fmla="*/ 0 h 1167550"/>
              <a:gd name="connsiteX2" fmla="*/ 1157835 w 1157835"/>
              <a:gd name="connsiteY2" fmla="*/ 583482 h 1167550"/>
              <a:gd name="connsiteX3" fmla="*/ 10 w 1157835"/>
              <a:gd name="connsiteY3" fmla="*/ 1126271 h 1167550"/>
              <a:gd name="connsiteX0" fmla="*/ 10 w 1158701"/>
              <a:gd name="connsiteY0" fmla="*/ 1126271 h 1167385"/>
              <a:gd name="connsiteX1" fmla="*/ 5285 w 1158701"/>
              <a:gd name="connsiteY1" fmla="*/ 0 h 1167385"/>
              <a:gd name="connsiteX2" fmla="*/ 1157835 w 1158701"/>
              <a:gd name="connsiteY2" fmla="*/ 583482 h 1167385"/>
              <a:gd name="connsiteX3" fmla="*/ 10 w 1158701"/>
              <a:gd name="connsiteY3" fmla="*/ 1126271 h 1167385"/>
              <a:gd name="connsiteX0" fmla="*/ 10 w 1158138"/>
              <a:gd name="connsiteY0" fmla="*/ 1126271 h 1170719"/>
              <a:gd name="connsiteX1" fmla="*/ 5285 w 1158138"/>
              <a:gd name="connsiteY1" fmla="*/ 0 h 1170719"/>
              <a:gd name="connsiteX2" fmla="*/ 1157835 w 1158138"/>
              <a:gd name="connsiteY2" fmla="*/ 583482 h 1170719"/>
              <a:gd name="connsiteX3" fmla="*/ 10 w 1158138"/>
              <a:gd name="connsiteY3" fmla="*/ 1126271 h 1170719"/>
              <a:gd name="connsiteX0" fmla="*/ 10 w 1157835"/>
              <a:gd name="connsiteY0" fmla="*/ 1212278 h 1220546"/>
              <a:gd name="connsiteX1" fmla="*/ 5285 w 1157835"/>
              <a:gd name="connsiteY1" fmla="*/ 0 h 1220546"/>
              <a:gd name="connsiteX2" fmla="*/ 1157835 w 1157835"/>
              <a:gd name="connsiteY2" fmla="*/ 583482 h 1220546"/>
              <a:gd name="connsiteX3" fmla="*/ 10 w 1157835"/>
              <a:gd name="connsiteY3" fmla="*/ 1212278 h 1220546"/>
              <a:gd name="connsiteX0" fmla="*/ 10 w 1158004"/>
              <a:gd name="connsiteY0" fmla="*/ 1212278 h 1220545"/>
              <a:gd name="connsiteX1" fmla="*/ 5285 w 1158004"/>
              <a:gd name="connsiteY1" fmla="*/ 0 h 1220545"/>
              <a:gd name="connsiteX2" fmla="*/ 1157835 w 1158004"/>
              <a:gd name="connsiteY2" fmla="*/ 583482 h 1220545"/>
              <a:gd name="connsiteX3" fmla="*/ 10 w 1158004"/>
              <a:gd name="connsiteY3" fmla="*/ 1212278 h 1220545"/>
              <a:gd name="connsiteX0" fmla="*/ 10 w 1158094"/>
              <a:gd name="connsiteY0" fmla="*/ 1212278 h 1225200"/>
              <a:gd name="connsiteX1" fmla="*/ 5285 w 1158094"/>
              <a:gd name="connsiteY1" fmla="*/ 0 h 1225200"/>
              <a:gd name="connsiteX2" fmla="*/ 1157835 w 1158094"/>
              <a:gd name="connsiteY2" fmla="*/ 583482 h 1225200"/>
              <a:gd name="connsiteX3" fmla="*/ 10 w 1158094"/>
              <a:gd name="connsiteY3" fmla="*/ 1212278 h 1225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58094" h="1225200">
                <a:moveTo>
                  <a:pt x="10" y="1212278"/>
                </a:moveTo>
                <a:cubicBezTo>
                  <a:pt x="-280" y="877810"/>
                  <a:pt x="5575" y="334468"/>
                  <a:pt x="5285" y="0"/>
                </a:cubicBezTo>
                <a:cubicBezTo>
                  <a:pt x="414042" y="4048"/>
                  <a:pt x="1137834" y="135953"/>
                  <a:pt x="1157835" y="583482"/>
                </a:cubicBezTo>
                <a:cubicBezTo>
                  <a:pt x="1176471" y="1000463"/>
                  <a:pt x="185958" y="1291095"/>
                  <a:pt x="10" y="1212278"/>
                </a:cubicBezTo>
                <a:close/>
              </a:path>
            </a:pathLst>
          </a:custGeom>
          <a:gradFill>
            <a:gsLst>
              <a:gs pos="0">
                <a:srgbClr val="3BC5E9"/>
              </a:gs>
              <a:gs pos="100000">
                <a:srgbClr val="3BC5E9"/>
              </a:gs>
            </a:gsLst>
            <a:lin ang="7200000" scaled="0"/>
          </a:gradFill>
          <a:ln>
            <a:gradFill>
              <a:gsLst>
                <a:gs pos="0">
                  <a:srgbClr val="3BC5E9">
                    <a:lumMod val="85000"/>
                  </a:srgbClr>
                </a:gs>
                <a:gs pos="89000">
                  <a:srgbClr val="41C4E9">
                    <a:lumMod val="85000"/>
                  </a:srgbClr>
                </a:gs>
              </a:gsLst>
              <a:lin ang="5400000" scaled="1"/>
            </a:gradFill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1186380" y="2143565"/>
            <a:ext cx="91884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释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疑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0" name="菱形 29"/>
          <p:cNvSpPr/>
          <p:nvPr/>
        </p:nvSpPr>
        <p:spPr>
          <a:xfrm rot="8097095">
            <a:off x="5703461" y="758574"/>
            <a:ext cx="6199872" cy="6199872"/>
          </a:xfrm>
          <a:prstGeom prst="diamond">
            <a:avLst/>
          </a:prstGeom>
          <a:gradFill>
            <a:gsLst>
              <a:gs pos="0">
                <a:srgbClr val="CCCCCC"/>
              </a:gs>
              <a:gs pos="99000">
                <a:srgbClr val="FCFCFC"/>
              </a:gs>
            </a:gsLst>
            <a:lin ang="7200000" scaled="0"/>
          </a:gradFill>
          <a:ln w="12700">
            <a:gradFill>
              <a:gsLst>
                <a:gs pos="0">
                  <a:srgbClr val="EBEBEB"/>
                </a:gs>
                <a:gs pos="89000">
                  <a:srgbClr val="FFFFFF"/>
                </a:gs>
              </a:gsLst>
              <a:lin ang="5400000" scaled="1"/>
            </a:gradFill>
          </a:ln>
          <a:effectLst>
            <a:outerShdw blurRad="254000" dist="127000" dir="8160000" algn="ctr" rotWithShape="0">
              <a:srgbClr val="000000">
                <a:alpha val="34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1" name="菱形 4"/>
          <p:cNvSpPr/>
          <p:nvPr/>
        </p:nvSpPr>
        <p:spPr>
          <a:xfrm>
            <a:off x="6609280" y="2018849"/>
            <a:ext cx="678937" cy="1266401"/>
          </a:xfrm>
          <a:custGeom>
            <a:avLst/>
            <a:gdLst>
              <a:gd name="connsiteX0" fmla="*/ 0 w 2575560"/>
              <a:gd name="connsiteY0" fmla="*/ 1287780 h 2575560"/>
              <a:gd name="connsiteX1" fmla="*/ 1287780 w 2575560"/>
              <a:gd name="connsiteY1" fmla="*/ 0 h 2575560"/>
              <a:gd name="connsiteX2" fmla="*/ 2575560 w 2575560"/>
              <a:gd name="connsiteY2" fmla="*/ 1287780 h 2575560"/>
              <a:gd name="connsiteX3" fmla="*/ 1287780 w 2575560"/>
              <a:gd name="connsiteY3" fmla="*/ 2575560 h 2575560"/>
              <a:gd name="connsiteX4" fmla="*/ 0 w 2575560"/>
              <a:gd name="connsiteY4" fmla="*/ 1287780 h 2575560"/>
              <a:gd name="connsiteX0" fmla="*/ 0 w 2575560"/>
              <a:gd name="connsiteY0" fmla="*/ 1287780 h 1287780"/>
              <a:gd name="connsiteX1" fmla="*/ 1287780 w 2575560"/>
              <a:gd name="connsiteY1" fmla="*/ 0 h 1287780"/>
              <a:gd name="connsiteX2" fmla="*/ 2575560 w 2575560"/>
              <a:gd name="connsiteY2" fmla="*/ 1287780 h 1287780"/>
              <a:gd name="connsiteX3" fmla="*/ 1268730 w 2575560"/>
              <a:gd name="connsiteY3" fmla="*/ 1213485 h 1287780"/>
              <a:gd name="connsiteX4" fmla="*/ 0 w 2575560"/>
              <a:gd name="connsiteY4" fmla="*/ 1287780 h 1287780"/>
              <a:gd name="connsiteX0" fmla="*/ 0 w 2575560"/>
              <a:gd name="connsiteY0" fmla="*/ 1287780 h 1365567"/>
              <a:gd name="connsiteX1" fmla="*/ 1287780 w 2575560"/>
              <a:gd name="connsiteY1" fmla="*/ 0 h 1365567"/>
              <a:gd name="connsiteX2" fmla="*/ 2575560 w 2575560"/>
              <a:gd name="connsiteY2" fmla="*/ 1287780 h 1365567"/>
              <a:gd name="connsiteX3" fmla="*/ 1268730 w 2575560"/>
              <a:gd name="connsiteY3" fmla="*/ 1213485 h 1365567"/>
              <a:gd name="connsiteX4" fmla="*/ 208598 w 2575560"/>
              <a:gd name="connsiteY4" fmla="*/ 1365567 h 1365567"/>
              <a:gd name="connsiteX5" fmla="*/ 0 w 2575560"/>
              <a:gd name="connsiteY5" fmla="*/ 128778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132398 w 2499360"/>
              <a:gd name="connsiteY4" fmla="*/ 1365567 h 1365567"/>
              <a:gd name="connsiteX5" fmla="*/ 0 w 2499360"/>
              <a:gd name="connsiteY5" fmla="*/ 1230630 h 1365567"/>
              <a:gd name="connsiteX0" fmla="*/ 0 w 2499360"/>
              <a:gd name="connsiteY0" fmla="*/ 1230630 h 1367215"/>
              <a:gd name="connsiteX1" fmla="*/ 1211580 w 2499360"/>
              <a:gd name="connsiteY1" fmla="*/ 0 h 1367215"/>
              <a:gd name="connsiteX2" fmla="*/ 2499360 w 2499360"/>
              <a:gd name="connsiteY2" fmla="*/ 1287780 h 1367215"/>
              <a:gd name="connsiteX3" fmla="*/ 1192530 w 2499360"/>
              <a:gd name="connsiteY3" fmla="*/ 1213485 h 1367215"/>
              <a:gd name="connsiteX4" fmla="*/ 284798 w 2499360"/>
              <a:gd name="connsiteY4" fmla="*/ 1227455 h 1367215"/>
              <a:gd name="connsiteX5" fmla="*/ 132398 w 2499360"/>
              <a:gd name="connsiteY5" fmla="*/ 1365567 h 1367215"/>
              <a:gd name="connsiteX6" fmla="*/ 0 w 2499360"/>
              <a:gd name="connsiteY6" fmla="*/ 1230630 h 1367215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1189673 w 2499360"/>
              <a:gd name="connsiteY5" fmla="*/ 1213167 h 1365567"/>
              <a:gd name="connsiteX6" fmla="*/ 284798 w 2499360"/>
              <a:gd name="connsiteY6" fmla="*/ 1227455 h 1365567"/>
              <a:gd name="connsiteX7" fmla="*/ 132398 w 2499360"/>
              <a:gd name="connsiteY7" fmla="*/ 1365567 h 1365567"/>
              <a:gd name="connsiteX8" fmla="*/ 0 w 2499360"/>
              <a:gd name="connsiteY8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553999"/>
              <a:gd name="connsiteY0" fmla="*/ 1230630 h 1410036"/>
              <a:gd name="connsiteX1" fmla="*/ 1211580 w 2553999"/>
              <a:gd name="connsiteY1" fmla="*/ 0 h 1410036"/>
              <a:gd name="connsiteX2" fmla="*/ 2499360 w 2553999"/>
              <a:gd name="connsiteY2" fmla="*/ 1287780 h 1410036"/>
              <a:gd name="connsiteX3" fmla="*/ 2285048 w 2553999"/>
              <a:gd name="connsiteY3" fmla="*/ 1365567 h 1410036"/>
              <a:gd name="connsiteX4" fmla="*/ 2108835 w 2553999"/>
              <a:gd name="connsiteY4" fmla="*/ 1227455 h 1410036"/>
              <a:gd name="connsiteX5" fmla="*/ 284798 w 2553999"/>
              <a:gd name="connsiteY5" fmla="*/ 1227455 h 1410036"/>
              <a:gd name="connsiteX6" fmla="*/ 132398 w 2553999"/>
              <a:gd name="connsiteY6" fmla="*/ 1365567 h 1410036"/>
              <a:gd name="connsiteX7" fmla="*/ 0 w 2553999"/>
              <a:gd name="connsiteY7" fmla="*/ 1230630 h 1410036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498726"/>
              <a:gd name="connsiteY0" fmla="*/ 1230630 h 1365567"/>
              <a:gd name="connsiteX1" fmla="*/ 1211580 w 2498726"/>
              <a:gd name="connsiteY1" fmla="*/ 0 h 1365567"/>
              <a:gd name="connsiteX2" fmla="*/ 2427922 w 2498726"/>
              <a:gd name="connsiteY2" fmla="*/ 1225867 h 1365567"/>
              <a:gd name="connsiteX3" fmla="*/ 2285048 w 2498726"/>
              <a:gd name="connsiteY3" fmla="*/ 1365567 h 1365567"/>
              <a:gd name="connsiteX4" fmla="*/ 2108835 w 2498726"/>
              <a:gd name="connsiteY4" fmla="*/ 1227455 h 1365567"/>
              <a:gd name="connsiteX5" fmla="*/ 284798 w 2498726"/>
              <a:gd name="connsiteY5" fmla="*/ 1227455 h 1365567"/>
              <a:gd name="connsiteX6" fmla="*/ 132398 w 2498726"/>
              <a:gd name="connsiteY6" fmla="*/ 1365567 h 1365567"/>
              <a:gd name="connsiteX7" fmla="*/ 0 w 2498726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262443 w 2690365"/>
              <a:gd name="connsiteY0" fmla="*/ 1403582 h 1538519"/>
              <a:gd name="connsiteX1" fmla="*/ 0 w 2690365"/>
              <a:gd name="connsiteY1" fmla="*/ 0 h 1538519"/>
              <a:gd name="connsiteX2" fmla="*/ 2690365 w 2690365"/>
              <a:gd name="connsiteY2" fmla="*/ 1398819 h 1538519"/>
              <a:gd name="connsiteX3" fmla="*/ 2547491 w 2690365"/>
              <a:gd name="connsiteY3" fmla="*/ 1538519 h 1538519"/>
              <a:gd name="connsiteX4" fmla="*/ 2371278 w 2690365"/>
              <a:gd name="connsiteY4" fmla="*/ 1400407 h 1538519"/>
              <a:gd name="connsiteX5" fmla="*/ 547241 w 2690365"/>
              <a:gd name="connsiteY5" fmla="*/ 1400407 h 1538519"/>
              <a:gd name="connsiteX6" fmla="*/ 394841 w 2690365"/>
              <a:gd name="connsiteY6" fmla="*/ 1538519 h 1538519"/>
              <a:gd name="connsiteX7" fmla="*/ 262443 w 2690365"/>
              <a:gd name="connsiteY7" fmla="*/ 1403582 h 1538519"/>
              <a:gd name="connsiteX0" fmla="*/ 262443 w 2547491"/>
              <a:gd name="connsiteY0" fmla="*/ 1408033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7" fmla="*/ 262443 w 2547491"/>
              <a:gd name="connsiteY7" fmla="*/ 1408033 h 1542970"/>
              <a:gd name="connsiteX0" fmla="*/ 394841 w 2547491"/>
              <a:gd name="connsiteY0" fmla="*/ 1542970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0" fmla="*/ 547241 w 2547491"/>
              <a:gd name="connsiteY0" fmla="*/ 1404858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4800 w 2547491"/>
              <a:gd name="connsiteY5" fmla="*/ 996062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4800 w 2547491"/>
              <a:gd name="connsiteY4" fmla="*/ 996062 h 1542970"/>
              <a:gd name="connsiteX0" fmla="*/ 4800 w 1200619"/>
              <a:gd name="connsiteY0" fmla="*/ 996062 h 996062"/>
              <a:gd name="connsiteX1" fmla="*/ 0 w 1200619"/>
              <a:gd name="connsiteY1" fmla="*/ 4451 h 996062"/>
              <a:gd name="connsiteX2" fmla="*/ 1200619 w 1200619"/>
              <a:gd name="connsiteY2" fmla="*/ 0 h 996062"/>
              <a:gd name="connsiteX3" fmla="*/ 1014507 w 1200619"/>
              <a:gd name="connsiteY3" fmla="*/ 929776 h 996062"/>
              <a:gd name="connsiteX4" fmla="*/ 4800 w 1200619"/>
              <a:gd name="connsiteY4" fmla="*/ 996062 h 996062"/>
              <a:gd name="connsiteX0" fmla="*/ 4800 w 1238558"/>
              <a:gd name="connsiteY0" fmla="*/ 996062 h 1024114"/>
              <a:gd name="connsiteX1" fmla="*/ 0 w 1238558"/>
              <a:gd name="connsiteY1" fmla="*/ 4451 h 1024114"/>
              <a:gd name="connsiteX2" fmla="*/ 1200619 w 1238558"/>
              <a:gd name="connsiteY2" fmla="*/ 0 h 1024114"/>
              <a:gd name="connsiteX3" fmla="*/ 1238558 w 1238558"/>
              <a:gd name="connsiteY3" fmla="*/ 1024114 h 1024114"/>
              <a:gd name="connsiteX4" fmla="*/ 4800 w 1238558"/>
              <a:gd name="connsiteY4" fmla="*/ 996062 h 1024114"/>
              <a:gd name="connsiteX0" fmla="*/ 4800 w 1239927"/>
              <a:gd name="connsiteY0" fmla="*/ 996062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4800 w 1239927"/>
              <a:gd name="connsiteY4" fmla="*/ 996062 h 1024114"/>
              <a:gd name="connsiteX0" fmla="*/ 869 w 1239927"/>
              <a:gd name="connsiteY0" fmla="*/ 1007854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869 w 1239927"/>
              <a:gd name="connsiteY4" fmla="*/ 1007854 h 1024114"/>
              <a:gd name="connsiteX0" fmla="*/ 10 w 1245212"/>
              <a:gd name="connsiteY0" fmla="*/ 1130722 h 1130722"/>
              <a:gd name="connsiteX1" fmla="*/ 5285 w 1245212"/>
              <a:gd name="connsiteY1" fmla="*/ 4451 h 1130722"/>
              <a:gd name="connsiteX2" fmla="*/ 1245212 w 1245212"/>
              <a:gd name="connsiteY2" fmla="*/ 0 h 1130722"/>
              <a:gd name="connsiteX3" fmla="*/ 1243843 w 1245212"/>
              <a:gd name="connsiteY3" fmla="*/ 1024114 h 1130722"/>
              <a:gd name="connsiteX4" fmla="*/ 10 w 1245212"/>
              <a:gd name="connsiteY4" fmla="*/ 1130722 h 1130722"/>
              <a:gd name="connsiteX0" fmla="*/ 10 w 1243843"/>
              <a:gd name="connsiteY0" fmla="*/ 1126271 h 1126271"/>
              <a:gd name="connsiteX1" fmla="*/ 5285 w 1243843"/>
              <a:gd name="connsiteY1" fmla="*/ 0 h 1126271"/>
              <a:gd name="connsiteX2" fmla="*/ 1243843 w 1243843"/>
              <a:gd name="connsiteY2" fmla="*/ 1019663 h 1126271"/>
              <a:gd name="connsiteX3" fmla="*/ 10 w 1243843"/>
              <a:gd name="connsiteY3" fmla="*/ 1126271 h 1126271"/>
              <a:gd name="connsiteX0" fmla="*/ 10 w 1120975"/>
              <a:gd name="connsiteY0" fmla="*/ 1126271 h 1126271"/>
              <a:gd name="connsiteX1" fmla="*/ 5285 w 1120975"/>
              <a:gd name="connsiteY1" fmla="*/ 0 h 1126271"/>
              <a:gd name="connsiteX2" fmla="*/ 1120975 w 1120975"/>
              <a:gd name="connsiteY2" fmla="*/ 472900 h 1126271"/>
              <a:gd name="connsiteX3" fmla="*/ 10 w 1120975"/>
              <a:gd name="connsiteY3" fmla="*/ 1126271 h 1126271"/>
              <a:gd name="connsiteX0" fmla="*/ 10 w 1139211"/>
              <a:gd name="connsiteY0" fmla="*/ 1126271 h 1132804"/>
              <a:gd name="connsiteX1" fmla="*/ 5285 w 1139211"/>
              <a:gd name="connsiteY1" fmla="*/ 0 h 1132804"/>
              <a:gd name="connsiteX2" fmla="*/ 1120975 w 1139211"/>
              <a:gd name="connsiteY2" fmla="*/ 472900 h 1132804"/>
              <a:gd name="connsiteX3" fmla="*/ 10 w 1139211"/>
              <a:gd name="connsiteY3" fmla="*/ 1126271 h 1132804"/>
              <a:gd name="connsiteX0" fmla="*/ 10 w 1122429"/>
              <a:gd name="connsiteY0" fmla="*/ 1126271 h 1134008"/>
              <a:gd name="connsiteX1" fmla="*/ 5285 w 1122429"/>
              <a:gd name="connsiteY1" fmla="*/ 0 h 1134008"/>
              <a:gd name="connsiteX2" fmla="*/ 1120975 w 1122429"/>
              <a:gd name="connsiteY2" fmla="*/ 472900 h 1134008"/>
              <a:gd name="connsiteX3" fmla="*/ 10 w 1122429"/>
              <a:gd name="connsiteY3" fmla="*/ 1126271 h 1134008"/>
              <a:gd name="connsiteX0" fmla="*/ 10 w 1123099"/>
              <a:gd name="connsiteY0" fmla="*/ 1126271 h 1134670"/>
              <a:gd name="connsiteX1" fmla="*/ 5285 w 1123099"/>
              <a:gd name="connsiteY1" fmla="*/ 0 h 1134670"/>
              <a:gd name="connsiteX2" fmla="*/ 1120975 w 1123099"/>
              <a:gd name="connsiteY2" fmla="*/ 472900 h 1134670"/>
              <a:gd name="connsiteX3" fmla="*/ 10 w 1123099"/>
              <a:gd name="connsiteY3" fmla="*/ 1126271 h 1134670"/>
              <a:gd name="connsiteX0" fmla="*/ 10 w 1123099"/>
              <a:gd name="connsiteY0" fmla="*/ 1126810 h 1135209"/>
              <a:gd name="connsiteX1" fmla="*/ 5285 w 1123099"/>
              <a:gd name="connsiteY1" fmla="*/ 539 h 1135209"/>
              <a:gd name="connsiteX2" fmla="*/ 1120975 w 1123099"/>
              <a:gd name="connsiteY2" fmla="*/ 473439 h 1135209"/>
              <a:gd name="connsiteX3" fmla="*/ 10 w 1123099"/>
              <a:gd name="connsiteY3" fmla="*/ 1126810 h 1135209"/>
              <a:gd name="connsiteX0" fmla="*/ 10 w 1121068"/>
              <a:gd name="connsiteY0" fmla="*/ 1127954 h 1150877"/>
              <a:gd name="connsiteX1" fmla="*/ 5285 w 1121068"/>
              <a:gd name="connsiteY1" fmla="*/ 1683 h 1150877"/>
              <a:gd name="connsiteX2" fmla="*/ 1120975 w 1121068"/>
              <a:gd name="connsiteY2" fmla="*/ 474583 h 1150877"/>
              <a:gd name="connsiteX3" fmla="*/ 10 w 1121068"/>
              <a:gd name="connsiteY3" fmla="*/ 1127954 h 1150877"/>
              <a:gd name="connsiteX0" fmla="*/ 10 w 1121113"/>
              <a:gd name="connsiteY0" fmla="*/ 1126271 h 1149191"/>
              <a:gd name="connsiteX1" fmla="*/ 5285 w 1121113"/>
              <a:gd name="connsiteY1" fmla="*/ 0 h 1149191"/>
              <a:gd name="connsiteX2" fmla="*/ 1120975 w 1121113"/>
              <a:gd name="connsiteY2" fmla="*/ 472900 h 1149191"/>
              <a:gd name="connsiteX3" fmla="*/ 10 w 1121113"/>
              <a:gd name="connsiteY3" fmla="*/ 1126271 h 1149191"/>
              <a:gd name="connsiteX0" fmla="*/ 10 w 1133398"/>
              <a:gd name="connsiteY0" fmla="*/ 1126271 h 1152908"/>
              <a:gd name="connsiteX1" fmla="*/ 5285 w 1133398"/>
              <a:gd name="connsiteY1" fmla="*/ 0 h 1152908"/>
              <a:gd name="connsiteX2" fmla="*/ 1133261 w 1133398"/>
              <a:gd name="connsiteY2" fmla="*/ 509761 h 1152908"/>
              <a:gd name="connsiteX3" fmla="*/ 10 w 1133398"/>
              <a:gd name="connsiteY3" fmla="*/ 1126271 h 1152908"/>
              <a:gd name="connsiteX0" fmla="*/ 10 w 1133342"/>
              <a:gd name="connsiteY0" fmla="*/ 1126271 h 1152912"/>
              <a:gd name="connsiteX1" fmla="*/ 5285 w 1133342"/>
              <a:gd name="connsiteY1" fmla="*/ 0 h 1152912"/>
              <a:gd name="connsiteX2" fmla="*/ 1133261 w 1133342"/>
              <a:gd name="connsiteY2" fmla="*/ 509761 h 1152912"/>
              <a:gd name="connsiteX3" fmla="*/ 10 w 1133342"/>
              <a:gd name="connsiteY3" fmla="*/ 1126271 h 1152912"/>
              <a:gd name="connsiteX0" fmla="*/ 10 w 1135053"/>
              <a:gd name="connsiteY0" fmla="*/ 1126271 h 1160359"/>
              <a:gd name="connsiteX1" fmla="*/ 5285 w 1135053"/>
              <a:gd name="connsiteY1" fmla="*/ 0 h 1160359"/>
              <a:gd name="connsiteX2" fmla="*/ 1133261 w 1135053"/>
              <a:gd name="connsiteY2" fmla="*/ 509761 h 1160359"/>
              <a:gd name="connsiteX3" fmla="*/ 10 w 1135053"/>
              <a:gd name="connsiteY3" fmla="*/ 1126271 h 1160359"/>
              <a:gd name="connsiteX0" fmla="*/ 10 w 1133261"/>
              <a:gd name="connsiteY0" fmla="*/ 1126271 h 1155627"/>
              <a:gd name="connsiteX1" fmla="*/ 5285 w 1133261"/>
              <a:gd name="connsiteY1" fmla="*/ 0 h 1155627"/>
              <a:gd name="connsiteX2" fmla="*/ 1133261 w 1133261"/>
              <a:gd name="connsiteY2" fmla="*/ 509761 h 1155627"/>
              <a:gd name="connsiteX3" fmla="*/ 10 w 1133261"/>
              <a:gd name="connsiteY3" fmla="*/ 1126271 h 1155627"/>
              <a:gd name="connsiteX0" fmla="*/ 10 w 1157835"/>
              <a:gd name="connsiteY0" fmla="*/ 1126271 h 1167550"/>
              <a:gd name="connsiteX1" fmla="*/ 5285 w 1157835"/>
              <a:gd name="connsiteY1" fmla="*/ 0 h 1167550"/>
              <a:gd name="connsiteX2" fmla="*/ 1157835 w 1157835"/>
              <a:gd name="connsiteY2" fmla="*/ 583482 h 1167550"/>
              <a:gd name="connsiteX3" fmla="*/ 10 w 1157835"/>
              <a:gd name="connsiteY3" fmla="*/ 1126271 h 1167550"/>
              <a:gd name="connsiteX0" fmla="*/ 10 w 1158701"/>
              <a:gd name="connsiteY0" fmla="*/ 1126271 h 1167385"/>
              <a:gd name="connsiteX1" fmla="*/ 5285 w 1158701"/>
              <a:gd name="connsiteY1" fmla="*/ 0 h 1167385"/>
              <a:gd name="connsiteX2" fmla="*/ 1157835 w 1158701"/>
              <a:gd name="connsiteY2" fmla="*/ 583482 h 1167385"/>
              <a:gd name="connsiteX3" fmla="*/ 10 w 1158701"/>
              <a:gd name="connsiteY3" fmla="*/ 1126271 h 1167385"/>
              <a:gd name="connsiteX0" fmla="*/ 10 w 1158138"/>
              <a:gd name="connsiteY0" fmla="*/ 1126271 h 1170719"/>
              <a:gd name="connsiteX1" fmla="*/ 5285 w 1158138"/>
              <a:gd name="connsiteY1" fmla="*/ 0 h 1170719"/>
              <a:gd name="connsiteX2" fmla="*/ 1157835 w 1158138"/>
              <a:gd name="connsiteY2" fmla="*/ 583482 h 1170719"/>
              <a:gd name="connsiteX3" fmla="*/ 10 w 1158138"/>
              <a:gd name="connsiteY3" fmla="*/ 1126271 h 1170719"/>
              <a:gd name="connsiteX0" fmla="*/ 10 w 1157835"/>
              <a:gd name="connsiteY0" fmla="*/ 1212278 h 1220546"/>
              <a:gd name="connsiteX1" fmla="*/ 5285 w 1157835"/>
              <a:gd name="connsiteY1" fmla="*/ 0 h 1220546"/>
              <a:gd name="connsiteX2" fmla="*/ 1157835 w 1157835"/>
              <a:gd name="connsiteY2" fmla="*/ 583482 h 1220546"/>
              <a:gd name="connsiteX3" fmla="*/ 10 w 1157835"/>
              <a:gd name="connsiteY3" fmla="*/ 1212278 h 1220546"/>
              <a:gd name="connsiteX0" fmla="*/ 10 w 1158004"/>
              <a:gd name="connsiteY0" fmla="*/ 1212278 h 1220545"/>
              <a:gd name="connsiteX1" fmla="*/ 5285 w 1158004"/>
              <a:gd name="connsiteY1" fmla="*/ 0 h 1220545"/>
              <a:gd name="connsiteX2" fmla="*/ 1157835 w 1158004"/>
              <a:gd name="connsiteY2" fmla="*/ 583482 h 1220545"/>
              <a:gd name="connsiteX3" fmla="*/ 10 w 1158004"/>
              <a:gd name="connsiteY3" fmla="*/ 1212278 h 1220545"/>
              <a:gd name="connsiteX0" fmla="*/ 10 w 1158094"/>
              <a:gd name="connsiteY0" fmla="*/ 1212278 h 1225200"/>
              <a:gd name="connsiteX1" fmla="*/ 5285 w 1158094"/>
              <a:gd name="connsiteY1" fmla="*/ 0 h 1225200"/>
              <a:gd name="connsiteX2" fmla="*/ 1157835 w 1158094"/>
              <a:gd name="connsiteY2" fmla="*/ 583482 h 1225200"/>
              <a:gd name="connsiteX3" fmla="*/ 10 w 1158094"/>
              <a:gd name="connsiteY3" fmla="*/ 1212278 h 1225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58094" h="1225200">
                <a:moveTo>
                  <a:pt x="10" y="1212278"/>
                </a:moveTo>
                <a:cubicBezTo>
                  <a:pt x="-280" y="877810"/>
                  <a:pt x="5575" y="334468"/>
                  <a:pt x="5285" y="0"/>
                </a:cubicBezTo>
                <a:cubicBezTo>
                  <a:pt x="414042" y="4048"/>
                  <a:pt x="1137834" y="135953"/>
                  <a:pt x="1157835" y="583482"/>
                </a:cubicBezTo>
                <a:cubicBezTo>
                  <a:pt x="1176471" y="1000463"/>
                  <a:pt x="185958" y="1291095"/>
                  <a:pt x="10" y="1212278"/>
                </a:cubicBezTo>
                <a:close/>
              </a:path>
            </a:pathLst>
          </a:custGeom>
          <a:gradFill>
            <a:gsLst>
              <a:gs pos="0">
                <a:srgbClr val="3BC5E9"/>
              </a:gs>
              <a:gs pos="100000">
                <a:srgbClr val="3BC5E9"/>
              </a:gs>
            </a:gsLst>
            <a:lin ang="7200000" scaled="0"/>
          </a:gradFill>
          <a:ln>
            <a:gradFill>
              <a:gsLst>
                <a:gs pos="0">
                  <a:srgbClr val="3BC5E9">
                    <a:lumMod val="85000"/>
                  </a:srgbClr>
                </a:gs>
                <a:gs pos="89000">
                  <a:srgbClr val="41C4E9">
                    <a:lumMod val="85000"/>
                  </a:srgbClr>
                </a:gs>
              </a:gsLst>
              <a:lin ang="5400000" scaled="1"/>
            </a:gradFill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6" name="文本框 38"/>
          <p:cNvSpPr txBox="1"/>
          <p:nvPr/>
        </p:nvSpPr>
        <p:spPr>
          <a:xfrm>
            <a:off x="6615631" y="2143565"/>
            <a:ext cx="91884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举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例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6961323" y="3419397"/>
            <a:ext cx="3684148" cy="21167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崔永元的转基因调研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视频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是否犯了“先入为主”和“选择性使用”材料的问题？</a:t>
            </a:r>
            <a:endParaRPr lang="zh-CN" altLang="en-US" sz="2800" dirty="0" smtClean="0">
              <a:solidFill>
                <a:prstClr val="white">
                  <a:lumMod val="50000"/>
                </a:prst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16" name="直接连接符 15"/>
          <p:cNvCxnSpPr/>
          <p:nvPr/>
        </p:nvCxnSpPr>
        <p:spPr>
          <a:xfrm>
            <a:off x="145143" y="6691086"/>
            <a:ext cx="11872686" cy="0"/>
          </a:xfrm>
          <a:prstGeom prst="line">
            <a:avLst/>
          </a:prstGeom>
          <a:ln w="15875">
            <a:solidFill>
              <a:srgbClr val="3BC5E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61446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组合 22"/>
          <p:cNvGrpSpPr/>
          <p:nvPr/>
        </p:nvGrpSpPr>
        <p:grpSpPr>
          <a:xfrm flipH="1">
            <a:off x="6686550" y="232328"/>
            <a:ext cx="5166962" cy="1067230"/>
            <a:chOff x="848238" y="1604211"/>
            <a:chExt cx="5166962" cy="1067230"/>
          </a:xfrm>
        </p:grpSpPr>
        <p:sp>
          <p:nvSpPr>
            <p:cNvPr id="24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5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6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7" name="矩形 4"/>
            <p:cNvSpPr/>
            <p:nvPr/>
          </p:nvSpPr>
          <p:spPr>
            <a:xfrm>
              <a:off x="1257300" y="1604211"/>
              <a:ext cx="4757900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28" name="文本框 6"/>
          <p:cNvSpPr txBox="1"/>
          <p:nvPr/>
        </p:nvSpPr>
        <p:spPr>
          <a:xfrm>
            <a:off x="7086600" y="296210"/>
            <a:ext cx="405765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结构化之后再论断</a:t>
            </a:r>
            <a:endParaRPr lang="zh-CN" altLang="en-US" sz="3600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9" name="菱形 28"/>
          <p:cNvSpPr/>
          <p:nvPr/>
        </p:nvSpPr>
        <p:spPr>
          <a:xfrm rot="8097095">
            <a:off x="231350" y="802672"/>
            <a:ext cx="6199872" cy="6199872"/>
          </a:xfrm>
          <a:prstGeom prst="diamond">
            <a:avLst/>
          </a:prstGeom>
          <a:gradFill>
            <a:gsLst>
              <a:gs pos="0">
                <a:srgbClr val="CCCCCC"/>
              </a:gs>
              <a:gs pos="99000">
                <a:srgbClr val="FCFCFC"/>
              </a:gs>
            </a:gsLst>
            <a:lin ang="7200000" scaled="0"/>
          </a:gradFill>
          <a:ln w="12700">
            <a:gradFill>
              <a:gsLst>
                <a:gs pos="0">
                  <a:srgbClr val="EBEBEB"/>
                </a:gs>
                <a:gs pos="89000">
                  <a:srgbClr val="FFFFFF"/>
                </a:gs>
              </a:gsLst>
              <a:lin ang="5400000" scaled="1"/>
            </a:gradFill>
          </a:ln>
          <a:effectLst>
            <a:outerShdw blurRad="254000" dist="127000" dir="8160000" algn="ctr" rotWithShape="0">
              <a:srgbClr val="000000">
                <a:alpha val="34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0" name="文本框 37"/>
          <p:cNvSpPr txBox="1"/>
          <p:nvPr/>
        </p:nvSpPr>
        <p:spPr>
          <a:xfrm>
            <a:off x="1530055" y="3659515"/>
            <a:ext cx="3602462" cy="1082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对于目标对象一般理解后，再加以结构化</a:t>
            </a:r>
          </a:p>
        </p:txBody>
      </p:sp>
      <p:sp>
        <p:nvSpPr>
          <p:cNvPr id="31" name="菱形 4"/>
          <p:cNvSpPr/>
          <p:nvPr/>
        </p:nvSpPr>
        <p:spPr>
          <a:xfrm>
            <a:off x="1137169" y="2062947"/>
            <a:ext cx="678937" cy="1266401"/>
          </a:xfrm>
          <a:custGeom>
            <a:avLst/>
            <a:gdLst>
              <a:gd name="connsiteX0" fmla="*/ 0 w 2575560"/>
              <a:gd name="connsiteY0" fmla="*/ 1287780 h 2575560"/>
              <a:gd name="connsiteX1" fmla="*/ 1287780 w 2575560"/>
              <a:gd name="connsiteY1" fmla="*/ 0 h 2575560"/>
              <a:gd name="connsiteX2" fmla="*/ 2575560 w 2575560"/>
              <a:gd name="connsiteY2" fmla="*/ 1287780 h 2575560"/>
              <a:gd name="connsiteX3" fmla="*/ 1287780 w 2575560"/>
              <a:gd name="connsiteY3" fmla="*/ 2575560 h 2575560"/>
              <a:gd name="connsiteX4" fmla="*/ 0 w 2575560"/>
              <a:gd name="connsiteY4" fmla="*/ 1287780 h 2575560"/>
              <a:gd name="connsiteX0" fmla="*/ 0 w 2575560"/>
              <a:gd name="connsiteY0" fmla="*/ 1287780 h 1287780"/>
              <a:gd name="connsiteX1" fmla="*/ 1287780 w 2575560"/>
              <a:gd name="connsiteY1" fmla="*/ 0 h 1287780"/>
              <a:gd name="connsiteX2" fmla="*/ 2575560 w 2575560"/>
              <a:gd name="connsiteY2" fmla="*/ 1287780 h 1287780"/>
              <a:gd name="connsiteX3" fmla="*/ 1268730 w 2575560"/>
              <a:gd name="connsiteY3" fmla="*/ 1213485 h 1287780"/>
              <a:gd name="connsiteX4" fmla="*/ 0 w 2575560"/>
              <a:gd name="connsiteY4" fmla="*/ 1287780 h 1287780"/>
              <a:gd name="connsiteX0" fmla="*/ 0 w 2575560"/>
              <a:gd name="connsiteY0" fmla="*/ 1287780 h 1365567"/>
              <a:gd name="connsiteX1" fmla="*/ 1287780 w 2575560"/>
              <a:gd name="connsiteY1" fmla="*/ 0 h 1365567"/>
              <a:gd name="connsiteX2" fmla="*/ 2575560 w 2575560"/>
              <a:gd name="connsiteY2" fmla="*/ 1287780 h 1365567"/>
              <a:gd name="connsiteX3" fmla="*/ 1268730 w 2575560"/>
              <a:gd name="connsiteY3" fmla="*/ 1213485 h 1365567"/>
              <a:gd name="connsiteX4" fmla="*/ 208598 w 2575560"/>
              <a:gd name="connsiteY4" fmla="*/ 1365567 h 1365567"/>
              <a:gd name="connsiteX5" fmla="*/ 0 w 2575560"/>
              <a:gd name="connsiteY5" fmla="*/ 128778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132398 w 2499360"/>
              <a:gd name="connsiteY4" fmla="*/ 1365567 h 1365567"/>
              <a:gd name="connsiteX5" fmla="*/ 0 w 2499360"/>
              <a:gd name="connsiteY5" fmla="*/ 1230630 h 1365567"/>
              <a:gd name="connsiteX0" fmla="*/ 0 w 2499360"/>
              <a:gd name="connsiteY0" fmla="*/ 1230630 h 1367215"/>
              <a:gd name="connsiteX1" fmla="*/ 1211580 w 2499360"/>
              <a:gd name="connsiteY1" fmla="*/ 0 h 1367215"/>
              <a:gd name="connsiteX2" fmla="*/ 2499360 w 2499360"/>
              <a:gd name="connsiteY2" fmla="*/ 1287780 h 1367215"/>
              <a:gd name="connsiteX3" fmla="*/ 1192530 w 2499360"/>
              <a:gd name="connsiteY3" fmla="*/ 1213485 h 1367215"/>
              <a:gd name="connsiteX4" fmla="*/ 284798 w 2499360"/>
              <a:gd name="connsiteY4" fmla="*/ 1227455 h 1367215"/>
              <a:gd name="connsiteX5" fmla="*/ 132398 w 2499360"/>
              <a:gd name="connsiteY5" fmla="*/ 1365567 h 1367215"/>
              <a:gd name="connsiteX6" fmla="*/ 0 w 2499360"/>
              <a:gd name="connsiteY6" fmla="*/ 1230630 h 1367215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1189673 w 2499360"/>
              <a:gd name="connsiteY5" fmla="*/ 1213167 h 1365567"/>
              <a:gd name="connsiteX6" fmla="*/ 284798 w 2499360"/>
              <a:gd name="connsiteY6" fmla="*/ 1227455 h 1365567"/>
              <a:gd name="connsiteX7" fmla="*/ 132398 w 2499360"/>
              <a:gd name="connsiteY7" fmla="*/ 1365567 h 1365567"/>
              <a:gd name="connsiteX8" fmla="*/ 0 w 2499360"/>
              <a:gd name="connsiteY8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553999"/>
              <a:gd name="connsiteY0" fmla="*/ 1230630 h 1410036"/>
              <a:gd name="connsiteX1" fmla="*/ 1211580 w 2553999"/>
              <a:gd name="connsiteY1" fmla="*/ 0 h 1410036"/>
              <a:gd name="connsiteX2" fmla="*/ 2499360 w 2553999"/>
              <a:gd name="connsiteY2" fmla="*/ 1287780 h 1410036"/>
              <a:gd name="connsiteX3" fmla="*/ 2285048 w 2553999"/>
              <a:gd name="connsiteY3" fmla="*/ 1365567 h 1410036"/>
              <a:gd name="connsiteX4" fmla="*/ 2108835 w 2553999"/>
              <a:gd name="connsiteY4" fmla="*/ 1227455 h 1410036"/>
              <a:gd name="connsiteX5" fmla="*/ 284798 w 2553999"/>
              <a:gd name="connsiteY5" fmla="*/ 1227455 h 1410036"/>
              <a:gd name="connsiteX6" fmla="*/ 132398 w 2553999"/>
              <a:gd name="connsiteY6" fmla="*/ 1365567 h 1410036"/>
              <a:gd name="connsiteX7" fmla="*/ 0 w 2553999"/>
              <a:gd name="connsiteY7" fmla="*/ 1230630 h 1410036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498726"/>
              <a:gd name="connsiteY0" fmla="*/ 1230630 h 1365567"/>
              <a:gd name="connsiteX1" fmla="*/ 1211580 w 2498726"/>
              <a:gd name="connsiteY1" fmla="*/ 0 h 1365567"/>
              <a:gd name="connsiteX2" fmla="*/ 2427922 w 2498726"/>
              <a:gd name="connsiteY2" fmla="*/ 1225867 h 1365567"/>
              <a:gd name="connsiteX3" fmla="*/ 2285048 w 2498726"/>
              <a:gd name="connsiteY3" fmla="*/ 1365567 h 1365567"/>
              <a:gd name="connsiteX4" fmla="*/ 2108835 w 2498726"/>
              <a:gd name="connsiteY4" fmla="*/ 1227455 h 1365567"/>
              <a:gd name="connsiteX5" fmla="*/ 284798 w 2498726"/>
              <a:gd name="connsiteY5" fmla="*/ 1227455 h 1365567"/>
              <a:gd name="connsiteX6" fmla="*/ 132398 w 2498726"/>
              <a:gd name="connsiteY6" fmla="*/ 1365567 h 1365567"/>
              <a:gd name="connsiteX7" fmla="*/ 0 w 2498726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262443 w 2690365"/>
              <a:gd name="connsiteY0" fmla="*/ 1403582 h 1538519"/>
              <a:gd name="connsiteX1" fmla="*/ 0 w 2690365"/>
              <a:gd name="connsiteY1" fmla="*/ 0 h 1538519"/>
              <a:gd name="connsiteX2" fmla="*/ 2690365 w 2690365"/>
              <a:gd name="connsiteY2" fmla="*/ 1398819 h 1538519"/>
              <a:gd name="connsiteX3" fmla="*/ 2547491 w 2690365"/>
              <a:gd name="connsiteY3" fmla="*/ 1538519 h 1538519"/>
              <a:gd name="connsiteX4" fmla="*/ 2371278 w 2690365"/>
              <a:gd name="connsiteY4" fmla="*/ 1400407 h 1538519"/>
              <a:gd name="connsiteX5" fmla="*/ 547241 w 2690365"/>
              <a:gd name="connsiteY5" fmla="*/ 1400407 h 1538519"/>
              <a:gd name="connsiteX6" fmla="*/ 394841 w 2690365"/>
              <a:gd name="connsiteY6" fmla="*/ 1538519 h 1538519"/>
              <a:gd name="connsiteX7" fmla="*/ 262443 w 2690365"/>
              <a:gd name="connsiteY7" fmla="*/ 1403582 h 1538519"/>
              <a:gd name="connsiteX0" fmla="*/ 262443 w 2547491"/>
              <a:gd name="connsiteY0" fmla="*/ 1408033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7" fmla="*/ 262443 w 2547491"/>
              <a:gd name="connsiteY7" fmla="*/ 1408033 h 1542970"/>
              <a:gd name="connsiteX0" fmla="*/ 394841 w 2547491"/>
              <a:gd name="connsiteY0" fmla="*/ 1542970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0" fmla="*/ 547241 w 2547491"/>
              <a:gd name="connsiteY0" fmla="*/ 1404858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4800 w 2547491"/>
              <a:gd name="connsiteY5" fmla="*/ 996062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4800 w 2547491"/>
              <a:gd name="connsiteY4" fmla="*/ 996062 h 1542970"/>
              <a:gd name="connsiteX0" fmla="*/ 4800 w 1200619"/>
              <a:gd name="connsiteY0" fmla="*/ 996062 h 996062"/>
              <a:gd name="connsiteX1" fmla="*/ 0 w 1200619"/>
              <a:gd name="connsiteY1" fmla="*/ 4451 h 996062"/>
              <a:gd name="connsiteX2" fmla="*/ 1200619 w 1200619"/>
              <a:gd name="connsiteY2" fmla="*/ 0 h 996062"/>
              <a:gd name="connsiteX3" fmla="*/ 1014507 w 1200619"/>
              <a:gd name="connsiteY3" fmla="*/ 929776 h 996062"/>
              <a:gd name="connsiteX4" fmla="*/ 4800 w 1200619"/>
              <a:gd name="connsiteY4" fmla="*/ 996062 h 996062"/>
              <a:gd name="connsiteX0" fmla="*/ 4800 w 1238558"/>
              <a:gd name="connsiteY0" fmla="*/ 996062 h 1024114"/>
              <a:gd name="connsiteX1" fmla="*/ 0 w 1238558"/>
              <a:gd name="connsiteY1" fmla="*/ 4451 h 1024114"/>
              <a:gd name="connsiteX2" fmla="*/ 1200619 w 1238558"/>
              <a:gd name="connsiteY2" fmla="*/ 0 h 1024114"/>
              <a:gd name="connsiteX3" fmla="*/ 1238558 w 1238558"/>
              <a:gd name="connsiteY3" fmla="*/ 1024114 h 1024114"/>
              <a:gd name="connsiteX4" fmla="*/ 4800 w 1238558"/>
              <a:gd name="connsiteY4" fmla="*/ 996062 h 1024114"/>
              <a:gd name="connsiteX0" fmla="*/ 4800 w 1239927"/>
              <a:gd name="connsiteY0" fmla="*/ 996062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4800 w 1239927"/>
              <a:gd name="connsiteY4" fmla="*/ 996062 h 1024114"/>
              <a:gd name="connsiteX0" fmla="*/ 869 w 1239927"/>
              <a:gd name="connsiteY0" fmla="*/ 1007854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869 w 1239927"/>
              <a:gd name="connsiteY4" fmla="*/ 1007854 h 1024114"/>
              <a:gd name="connsiteX0" fmla="*/ 10 w 1245212"/>
              <a:gd name="connsiteY0" fmla="*/ 1130722 h 1130722"/>
              <a:gd name="connsiteX1" fmla="*/ 5285 w 1245212"/>
              <a:gd name="connsiteY1" fmla="*/ 4451 h 1130722"/>
              <a:gd name="connsiteX2" fmla="*/ 1245212 w 1245212"/>
              <a:gd name="connsiteY2" fmla="*/ 0 h 1130722"/>
              <a:gd name="connsiteX3" fmla="*/ 1243843 w 1245212"/>
              <a:gd name="connsiteY3" fmla="*/ 1024114 h 1130722"/>
              <a:gd name="connsiteX4" fmla="*/ 10 w 1245212"/>
              <a:gd name="connsiteY4" fmla="*/ 1130722 h 1130722"/>
              <a:gd name="connsiteX0" fmla="*/ 10 w 1243843"/>
              <a:gd name="connsiteY0" fmla="*/ 1126271 h 1126271"/>
              <a:gd name="connsiteX1" fmla="*/ 5285 w 1243843"/>
              <a:gd name="connsiteY1" fmla="*/ 0 h 1126271"/>
              <a:gd name="connsiteX2" fmla="*/ 1243843 w 1243843"/>
              <a:gd name="connsiteY2" fmla="*/ 1019663 h 1126271"/>
              <a:gd name="connsiteX3" fmla="*/ 10 w 1243843"/>
              <a:gd name="connsiteY3" fmla="*/ 1126271 h 1126271"/>
              <a:gd name="connsiteX0" fmla="*/ 10 w 1120975"/>
              <a:gd name="connsiteY0" fmla="*/ 1126271 h 1126271"/>
              <a:gd name="connsiteX1" fmla="*/ 5285 w 1120975"/>
              <a:gd name="connsiteY1" fmla="*/ 0 h 1126271"/>
              <a:gd name="connsiteX2" fmla="*/ 1120975 w 1120975"/>
              <a:gd name="connsiteY2" fmla="*/ 472900 h 1126271"/>
              <a:gd name="connsiteX3" fmla="*/ 10 w 1120975"/>
              <a:gd name="connsiteY3" fmla="*/ 1126271 h 1126271"/>
              <a:gd name="connsiteX0" fmla="*/ 10 w 1139211"/>
              <a:gd name="connsiteY0" fmla="*/ 1126271 h 1132804"/>
              <a:gd name="connsiteX1" fmla="*/ 5285 w 1139211"/>
              <a:gd name="connsiteY1" fmla="*/ 0 h 1132804"/>
              <a:gd name="connsiteX2" fmla="*/ 1120975 w 1139211"/>
              <a:gd name="connsiteY2" fmla="*/ 472900 h 1132804"/>
              <a:gd name="connsiteX3" fmla="*/ 10 w 1139211"/>
              <a:gd name="connsiteY3" fmla="*/ 1126271 h 1132804"/>
              <a:gd name="connsiteX0" fmla="*/ 10 w 1122429"/>
              <a:gd name="connsiteY0" fmla="*/ 1126271 h 1134008"/>
              <a:gd name="connsiteX1" fmla="*/ 5285 w 1122429"/>
              <a:gd name="connsiteY1" fmla="*/ 0 h 1134008"/>
              <a:gd name="connsiteX2" fmla="*/ 1120975 w 1122429"/>
              <a:gd name="connsiteY2" fmla="*/ 472900 h 1134008"/>
              <a:gd name="connsiteX3" fmla="*/ 10 w 1122429"/>
              <a:gd name="connsiteY3" fmla="*/ 1126271 h 1134008"/>
              <a:gd name="connsiteX0" fmla="*/ 10 w 1123099"/>
              <a:gd name="connsiteY0" fmla="*/ 1126271 h 1134670"/>
              <a:gd name="connsiteX1" fmla="*/ 5285 w 1123099"/>
              <a:gd name="connsiteY1" fmla="*/ 0 h 1134670"/>
              <a:gd name="connsiteX2" fmla="*/ 1120975 w 1123099"/>
              <a:gd name="connsiteY2" fmla="*/ 472900 h 1134670"/>
              <a:gd name="connsiteX3" fmla="*/ 10 w 1123099"/>
              <a:gd name="connsiteY3" fmla="*/ 1126271 h 1134670"/>
              <a:gd name="connsiteX0" fmla="*/ 10 w 1123099"/>
              <a:gd name="connsiteY0" fmla="*/ 1126810 h 1135209"/>
              <a:gd name="connsiteX1" fmla="*/ 5285 w 1123099"/>
              <a:gd name="connsiteY1" fmla="*/ 539 h 1135209"/>
              <a:gd name="connsiteX2" fmla="*/ 1120975 w 1123099"/>
              <a:gd name="connsiteY2" fmla="*/ 473439 h 1135209"/>
              <a:gd name="connsiteX3" fmla="*/ 10 w 1123099"/>
              <a:gd name="connsiteY3" fmla="*/ 1126810 h 1135209"/>
              <a:gd name="connsiteX0" fmla="*/ 10 w 1121068"/>
              <a:gd name="connsiteY0" fmla="*/ 1127954 h 1150877"/>
              <a:gd name="connsiteX1" fmla="*/ 5285 w 1121068"/>
              <a:gd name="connsiteY1" fmla="*/ 1683 h 1150877"/>
              <a:gd name="connsiteX2" fmla="*/ 1120975 w 1121068"/>
              <a:gd name="connsiteY2" fmla="*/ 474583 h 1150877"/>
              <a:gd name="connsiteX3" fmla="*/ 10 w 1121068"/>
              <a:gd name="connsiteY3" fmla="*/ 1127954 h 1150877"/>
              <a:gd name="connsiteX0" fmla="*/ 10 w 1121113"/>
              <a:gd name="connsiteY0" fmla="*/ 1126271 h 1149191"/>
              <a:gd name="connsiteX1" fmla="*/ 5285 w 1121113"/>
              <a:gd name="connsiteY1" fmla="*/ 0 h 1149191"/>
              <a:gd name="connsiteX2" fmla="*/ 1120975 w 1121113"/>
              <a:gd name="connsiteY2" fmla="*/ 472900 h 1149191"/>
              <a:gd name="connsiteX3" fmla="*/ 10 w 1121113"/>
              <a:gd name="connsiteY3" fmla="*/ 1126271 h 1149191"/>
              <a:gd name="connsiteX0" fmla="*/ 10 w 1133398"/>
              <a:gd name="connsiteY0" fmla="*/ 1126271 h 1152908"/>
              <a:gd name="connsiteX1" fmla="*/ 5285 w 1133398"/>
              <a:gd name="connsiteY1" fmla="*/ 0 h 1152908"/>
              <a:gd name="connsiteX2" fmla="*/ 1133261 w 1133398"/>
              <a:gd name="connsiteY2" fmla="*/ 509761 h 1152908"/>
              <a:gd name="connsiteX3" fmla="*/ 10 w 1133398"/>
              <a:gd name="connsiteY3" fmla="*/ 1126271 h 1152908"/>
              <a:gd name="connsiteX0" fmla="*/ 10 w 1133342"/>
              <a:gd name="connsiteY0" fmla="*/ 1126271 h 1152912"/>
              <a:gd name="connsiteX1" fmla="*/ 5285 w 1133342"/>
              <a:gd name="connsiteY1" fmla="*/ 0 h 1152912"/>
              <a:gd name="connsiteX2" fmla="*/ 1133261 w 1133342"/>
              <a:gd name="connsiteY2" fmla="*/ 509761 h 1152912"/>
              <a:gd name="connsiteX3" fmla="*/ 10 w 1133342"/>
              <a:gd name="connsiteY3" fmla="*/ 1126271 h 1152912"/>
              <a:gd name="connsiteX0" fmla="*/ 10 w 1135053"/>
              <a:gd name="connsiteY0" fmla="*/ 1126271 h 1160359"/>
              <a:gd name="connsiteX1" fmla="*/ 5285 w 1135053"/>
              <a:gd name="connsiteY1" fmla="*/ 0 h 1160359"/>
              <a:gd name="connsiteX2" fmla="*/ 1133261 w 1135053"/>
              <a:gd name="connsiteY2" fmla="*/ 509761 h 1160359"/>
              <a:gd name="connsiteX3" fmla="*/ 10 w 1135053"/>
              <a:gd name="connsiteY3" fmla="*/ 1126271 h 1160359"/>
              <a:gd name="connsiteX0" fmla="*/ 10 w 1133261"/>
              <a:gd name="connsiteY0" fmla="*/ 1126271 h 1155627"/>
              <a:gd name="connsiteX1" fmla="*/ 5285 w 1133261"/>
              <a:gd name="connsiteY1" fmla="*/ 0 h 1155627"/>
              <a:gd name="connsiteX2" fmla="*/ 1133261 w 1133261"/>
              <a:gd name="connsiteY2" fmla="*/ 509761 h 1155627"/>
              <a:gd name="connsiteX3" fmla="*/ 10 w 1133261"/>
              <a:gd name="connsiteY3" fmla="*/ 1126271 h 1155627"/>
              <a:gd name="connsiteX0" fmla="*/ 10 w 1157835"/>
              <a:gd name="connsiteY0" fmla="*/ 1126271 h 1167550"/>
              <a:gd name="connsiteX1" fmla="*/ 5285 w 1157835"/>
              <a:gd name="connsiteY1" fmla="*/ 0 h 1167550"/>
              <a:gd name="connsiteX2" fmla="*/ 1157835 w 1157835"/>
              <a:gd name="connsiteY2" fmla="*/ 583482 h 1167550"/>
              <a:gd name="connsiteX3" fmla="*/ 10 w 1157835"/>
              <a:gd name="connsiteY3" fmla="*/ 1126271 h 1167550"/>
              <a:gd name="connsiteX0" fmla="*/ 10 w 1158701"/>
              <a:gd name="connsiteY0" fmla="*/ 1126271 h 1167385"/>
              <a:gd name="connsiteX1" fmla="*/ 5285 w 1158701"/>
              <a:gd name="connsiteY1" fmla="*/ 0 h 1167385"/>
              <a:gd name="connsiteX2" fmla="*/ 1157835 w 1158701"/>
              <a:gd name="connsiteY2" fmla="*/ 583482 h 1167385"/>
              <a:gd name="connsiteX3" fmla="*/ 10 w 1158701"/>
              <a:gd name="connsiteY3" fmla="*/ 1126271 h 1167385"/>
              <a:gd name="connsiteX0" fmla="*/ 10 w 1158138"/>
              <a:gd name="connsiteY0" fmla="*/ 1126271 h 1170719"/>
              <a:gd name="connsiteX1" fmla="*/ 5285 w 1158138"/>
              <a:gd name="connsiteY1" fmla="*/ 0 h 1170719"/>
              <a:gd name="connsiteX2" fmla="*/ 1157835 w 1158138"/>
              <a:gd name="connsiteY2" fmla="*/ 583482 h 1170719"/>
              <a:gd name="connsiteX3" fmla="*/ 10 w 1158138"/>
              <a:gd name="connsiteY3" fmla="*/ 1126271 h 1170719"/>
              <a:gd name="connsiteX0" fmla="*/ 10 w 1157835"/>
              <a:gd name="connsiteY0" fmla="*/ 1212278 h 1220546"/>
              <a:gd name="connsiteX1" fmla="*/ 5285 w 1157835"/>
              <a:gd name="connsiteY1" fmla="*/ 0 h 1220546"/>
              <a:gd name="connsiteX2" fmla="*/ 1157835 w 1157835"/>
              <a:gd name="connsiteY2" fmla="*/ 583482 h 1220546"/>
              <a:gd name="connsiteX3" fmla="*/ 10 w 1157835"/>
              <a:gd name="connsiteY3" fmla="*/ 1212278 h 1220546"/>
              <a:gd name="connsiteX0" fmla="*/ 10 w 1158004"/>
              <a:gd name="connsiteY0" fmla="*/ 1212278 h 1220545"/>
              <a:gd name="connsiteX1" fmla="*/ 5285 w 1158004"/>
              <a:gd name="connsiteY1" fmla="*/ 0 h 1220545"/>
              <a:gd name="connsiteX2" fmla="*/ 1157835 w 1158004"/>
              <a:gd name="connsiteY2" fmla="*/ 583482 h 1220545"/>
              <a:gd name="connsiteX3" fmla="*/ 10 w 1158004"/>
              <a:gd name="connsiteY3" fmla="*/ 1212278 h 1220545"/>
              <a:gd name="connsiteX0" fmla="*/ 10 w 1158094"/>
              <a:gd name="connsiteY0" fmla="*/ 1212278 h 1225200"/>
              <a:gd name="connsiteX1" fmla="*/ 5285 w 1158094"/>
              <a:gd name="connsiteY1" fmla="*/ 0 h 1225200"/>
              <a:gd name="connsiteX2" fmla="*/ 1157835 w 1158094"/>
              <a:gd name="connsiteY2" fmla="*/ 583482 h 1225200"/>
              <a:gd name="connsiteX3" fmla="*/ 10 w 1158094"/>
              <a:gd name="connsiteY3" fmla="*/ 1212278 h 1225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58094" h="1225200">
                <a:moveTo>
                  <a:pt x="10" y="1212278"/>
                </a:moveTo>
                <a:cubicBezTo>
                  <a:pt x="-280" y="877810"/>
                  <a:pt x="5575" y="334468"/>
                  <a:pt x="5285" y="0"/>
                </a:cubicBezTo>
                <a:cubicBezTo>
                  <a:pt x="414042" y="4048"/>
                  <a:pt x="1137834" y="135953"/>
                  <a:pt x="1157835" y="583482"/>
                </a:cubicBezTo>
                <a:cubicBezTo>
                  <a:pt x="1176471" y="1000463"/>
                  <a:pt x="185958" y="1291095"/>
                  <a:pt x="10" y="1212278"/>
                </a:cubicBezTo>
                <a:close/>
              </a:path>
            </a:pathLst>
          </a:custGeom>
          <a:gradFill>
            <a:gsLst>
              <a:gs pos="0">
                <a:srgbClr val="3BC5E9"/>
              </a:gs>
              <a:gs pos="100000">
                <a:srgbClr val="3BC5E9"/>
              </a:gs>
            </a:gsLst>
            <a:lin ang="7200000" scaled="0"/>
          </a:gradFill>
          <a:ln>
            <a:gradFill>
              <a:gsLst>
                <a:gs pos="0">
                  <a:srgbClr val="3BC5E9">
                    <a:lumMod val="85000"/>
                  </a:srgbClr>
                </a:gs>
                <a:gs pos="89000">
                  <a:srgbClr val="41C4E9">
                    <a:lumMod val="85000"/>
                  </a:srgbClr>
                </a:gs>
              </a:gsLst>
              <a:lin ang="5400000" scaled="1"/>
            </a:gradFill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6" name="文本框 38"/>
          <p:cNvSpPr txBox="1"/>
          <p:nvPr/>
        </p:nvSpPr>
        <p:spPr>
          <a:xfrm>
            <a:off x="1143520" y="2187663"/>
            <a:ext cx="91884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释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疑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7" name="菱形 36"/>
          <p:cNvSpPr/>
          <p:nvPr/>
        </p:nvSpPr>
        <p:spPr>
          <a:xfrm rot="8097095">
            <a:off x="5731139" y="802672"/>
            <a:ext cx="6199872" cy="6199872"/>
          </a:xfrm>
          <a:prstGeom prst="diamond">
            <a:avLst/>
          </a:prstGeom>
          <a:gradFill>
            <a:gsLst>
              <a:gs pos="0">
                <a:srgbClr val="CCCCCC"/>
              </a:gs>
              <a:gs pos="99000">
                <a:srgbClr val="FCFCFC"/>
              </a:gs>
            </a:gsLst>
            <a:lin ang="7200000" scaled="0"/>
          </a:gradFill>
          <a:ln w="12700">
            <a:gradFill>
              <a:gsLst>
                <a:gs pos="0">
                  <a:srgbClr val="FFFFFF">
                    <a:lumMod val="85000"/>
                  </a:srgbClr>
                </a:gs>
                <a:gs pos="89000">
                  <a:srgbClr val="FFFFFF"/>
                </a:gs>
              </a:gsLst>
              <a:lin ang="5400000" scaled="1"/>
            </a:gradFill>
          </a:ln>
          <a:effectLst>
            <a:outerShdw blurRad="254000" dist="127000" dir="8160000" algn="ctr" rotWithShape="0">
              <a:srgbClr val="000000">
                <a:alpha val="34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2" name="文本框 37"/>
          <p:cNvSpPr txBox="1"/>
          <p:nvPr/>
        </p:nvSpPr>
        <p:spPr>
          <a:xfrm>
            <a:off x="7029844" y="3400983"/>
            <a:ext cx="3602462" cy="15997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学习</a:t>
            </a:r>
            <a:r>
              <a:rPr lang="en-US" altLang="zh-CN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=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基础操作能力</a:t>
            </a:r>
            <a:r>
              <a:rPr lang="en-US" altLang="zh-CN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+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逻辑思维锻炼</a:t>
            </a:r>
            <a:r>
              <a:rPr lang="en-US" altLang="zh-CN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+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设计能力提高</a:t>
            </a:r>
          </a:p>
        </p:txBody>
      </p:sp>
      <p:sp>
        <p:nvSpPr>
          <p:cNvPr id="43" name="菱形 4"/>
          <p:cNvSpPr/>
          <p:nvPr/>
        </p:nvSpPr>
        <p:spPr>
          <a:xfrm>
            <a:off x="6636958" y="2062947"/>
            <a:ext cx="678937" cy="1266401"/>
          </a:xfrm>
          <a:custGeom>
            <a:avLst/>
            <a:gdLst>
              <a:gd name="connsiteX0" fmla="*/ 0 w 2575560"/>
              <a:gd name="connsiteY0" fmla="*/ 1287780 h 2575560"/>
              <a:gd name="connsiteX1" fmla="*/ 1287780 w 2575560"/>
              <a:gd name="connsiteY1" fmla="*/ 0 h 2575560"/>
              <a:gd name="connsiteX2" fmla="*/ 2575560 w 2575560"/>
              <a:gd name="connsiteY2" fmla="*/ 1287780 h 2575560"/>
              <a:gd name="connsiteX3" fmla="*/ 1287780 w 2575560"/>
              <a:gd name="connsiteY3" fmla="*/ 2575560 h 2575560"/>
              <a:gd name="connsiteX4" fmla="*/ 0 w 2575560"/>
              <a:gd name="connsiteY4" fmla="*/ 1287780 h 2575560"/>
              <a:gd name="connsiteX0" fmla="*/ 0 w 2575560"/>
              <a:gd name="connsiteY0" fmla="*/ 1287780 h 1287780"/>
              <a:gd name="connsiteX1" fmla="*/ 1287780 w 2575560"/>
              <a:gd name="connsiteY1" fmla="*/ 0 h 1287780"/>
              <a:gd name="connsiteX2" fmla="*/ 2575560 w 2575560"/>
              <a:gd name="connsiteY2" fmla="*/ 1287780 h 1287780"/>
              <a:gd name="connsiteX3" fmla="*/ 1268730 w 2575560"/>
              <a:gd name="connsiteY3" fmla="*/ 1213485 h 1287780"/>
              <a:gd name="connsiteX4" fmla="*/ 0 w 2575560"/>
              <a:gd name="connsiteY4" fmla="*/ 1287780 h 1287780"/>
              <a:gd name="connsiteX0" fmla="*/ 0 w 2575560"/>
              <a:gd name="connsiteY0" fmla="*/ 1287780 h 1365567"/>
              <a:gd name="connsiteX1" fmla="*/ 1287780 w 2575560"/>
              <a:gd name="connsiteY1" fmla="*/ 0 h 1365567"/>
              <a:gd name="connsiteX2" fmla="*/ 2575560 w 2575560"/>
              <a:gd name="connsiteY2" fmla="*/ 1287780 h 1365567"/>
              <a:gd name="connsiteX3" fmla="*/ 1268730 w 2575560"/>
              <a:gd name="connsiteY3" fmla="*/ 1213485 h 1365567"/>
              <a:gd name="connsiteX4" fmla="*/ 208598 w 2575560"/>
              <a:gd name="connsiteY4" fmla="*/ 1365567 h 1365567"/>
              <a:gd name="connsiteX5" fmla="*/ 0 w 2575560"/>
              <a:gd name="connsiteY5" fmla="*/ 128778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132398 w 2499360"/>
              <a:gd name="connsiteY4" fmla="*/ 1365567 h 1365567"/>
              <a:gd name="connsiteX5" fmla="*/ 0 w 2499360"/>
              <a:gd name="connsiteY5" fmla="*/ 1230630 h 1365567"/>
              <a:gd name="connsiteX0" fmla="*/ 0 w 2499360"/>
              <a:gd name="connsiteY0" fmla="*/ 1230630 h 1367215"/>
              <a:gd name="connsiteX1" fmla="*/ 1211580 w 2499360"/>
              <a:gd name="connsiteY1" fmla="*/ 0 h 1367215"/>
              <a:gd name="connsiteX2" fmla="*/ 2499360 w 2499360"/>
              <a:gd name="connsiteY2" fmla="*/ 1287780 h 1367215"/>
              <a:gd name="connsiteX3" fmla="*/ 1192530 w 2499360"/>
              <a:gd name="connsiteY3" fmla="*/ 1213485 h 1367215"/>
              <a:gd name="connsiteX4" fmla="*/ 284798 w 2499360"/>
              <a:gd name="connsiteY4" fmla="*/ 1227455 h 1367215"/>
              <a:gd name="connsiteX5" fmla="*/ 132398 w 2499360"/>
              <a:gd name="connsiteY5" fmla="*/ 1365567 h 1367215"/>
              <a:gd name="connsiteX6" fmla="*/ 0 w 2499360"/>
              <a:gd name="connsiteY6" fmla="*/ 1230630 h 1367215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1189673 w 2499360"/>
              <a:gd name="connsiteY5" fmla="*/ 1213167 h 1365567"/>
              <a:gd name="connsiteX6" fmla="*/ 284798 w 2499360"/>
              <a:gd name="connsiteY6" fmla="*/ 1227455 h 1365567"/>
              <a:gd name="connsiteX7" fmla="*/ 132398 w 2499360"/>
              <a:gd name="connsiteY7" fmla="*/ 1365567 h 1365567"/>
              <a:gd name="connsiteX8" fmla="*/ 0 w 2499360"/>
              <a:gd name="connsiteY8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553999"/>
              <a:gd name="connsiteY0" fmla="*/ 1230630 h 1410036"/>
              <a:gd name="connsiteX1" fmla="*/ 1211580 w 2553999"/>
              <a:gd name="connsiteY1" fmla="*/ 0 h 1410036"/>
              <a:gd name="connsiteX2" fmla="*/ 2499360 w 2553999"/>
              <a:gd name="connsiteY2" fmla="*/ 1287780 h 1410036"/>
              <a:gd name="connsiteX3" fmla="*/ 2285048 w 2553999"/>
              <a:gd name="connsiteY3" fmla="*/ 1365567 h 1410036"/>
              <a:gd name="connsiteX4" fmla="*/ 2108835 w 2553999"/>
              <a:gd name="connsiteY4" fmla="*/ 1227455 h 1410036"/>
              <a:gd name="connsiteX5" fmla="*/ 284798 w 2553999"/>
              <a:gd name="connsiteY5" fmla="*/ 1227455 h 1410036"/>
              <a:gd name="connsiteX6" fmla="*/ 132398 w 2553999"/>
              <a:gd name="connsiteY6" fmla="*/ 1365567 h 1410036"/>
              <a:gd name="connsiteX7" fmla="*/ 0 w 2553999"/>
              <a:gd name="connsiteY7" fmla="*/ 1230630 h 1410036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498726"/>
              <a:gd name="connsiteY0" fmla="*/ 1230630 h 1365567"/>
              <a:gd name="connsiteX1" fmla="*/ 1211580 w 2498726"/>
              <a:gd name="connsiteY1" fmla="*/ 0 h 1365567"/>
              <a:gd name="connsiteX2" fmla="*/ 2427922 w 2498726"/>
              <a:gd name="connsiteY2" fmla="*/ 1225867 h 1365567"/>
              <a:gd name="connsiteX3" fmla="*/ 2285048 w 2498726"/>
              <a:gd name="connsiteY3" fmla="*/ 1365567 h 1365567"/>
              <a:gd name="connsiteX4" fmla="*/ 2108835 w 2498726"/>
              <a:gd name="connsiteY4" fmla="*/ 1227455 h 1365567"/>
              <a:gd name="connsiteX5" fmla="*/ 284798 w 2498726"/>
              <a:gd name="connsiteY5" fmla="*/ 1227455 h 1365567"/>
              <a:gd name="connsiteX6" fmla="*/ 132398 w 2498726"/>
              <a:gd name="connsiteY6" fmla="*/ 1365567 h 1365567"/>
              <a:gd name="connsiteX7" fmla="*/ 0 w 2498726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262443 w 2690365"/>
              <a:gd name="connsiteY0" fmla="*/ 1403582 h 1538519"/>
              <a:gd name="connsiteX1" fmla="*/ 0 w 2690365"/>
              <a:gd name="connsiteY1" fmla="*/ 0 h 1538519"/>
              <a:gd name="connsiteX2" fmla="*/ 2690365 w 2690365"/>
              <a:gd name="connsiteY2" fmla="*/ 1398819 h 1538519"/>
              <a:gd name="connsiteX3" fmla="*/ 2547491 w 2690365"/>
              <a:gd name="connsiteY3" fmla="*/ 1538519 h 1538519"/>
              <a:gd name="connsiteX4" fmla="*/ 2371278 w 2690365"/>
              <a:gd name="connsiteY4" fmla="*/ 1400407 h 1538519"/>
              <a:gd name="connsiteX5" fmla="*/ 547241 w 2690365"/>
              <a:gd name="connsiteY5" fmla="*/ 1400407 h 1538519"/>
              <a:gd name="connsiteX6" fmla="*/ 394841 w 2690365"/>
              <a:gd name="connsiteY6" fmla="*/ 1538519 h 1538519"/>
              <a:gd name="connsiteX7" fmla="*/ 262443 w 2690365"/>
              <a:gd name="connsiteY7" fmla="*/ 1403582 h 1538519"/>
              <a:gd name="connsiteX0" fmla="*/ 262443 w 2547491"/>
              <a:gd name="connsiteY0" fmla="*/ 1408033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7" fmla="*/ 262443 w 2547491"/>
              <a:gd name="connsiteY7" fmla="*/ 1408033 h 1542970"/>
              <a:gd name="connsiteX0" fmla="*/ 394841 w 2547491"/>
              <a:gd name="connsiteY0" fmla="*/ 1542970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0" fmla="*/ 547241 w 2547491"/>
              <a:gd name="connsiteY0" fmla="*/ 1404858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4800 w 2547491"/>
              <a:gd name="connsiteY5" fmla="*/ 996062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4800 w 2547491"/>
              <a:gd name="connsiteY4" fmla="*/ 996062 h 1542970"/>
              <a:gd name="connsiteX0" fmla="*/ 4800 w 1200619"/>
              <a:gd name="connsiteY0" fmla="*/ 996062 h 996062"/>
              <a:gd name="connsiteX1" fmla="*/ 0 w 1200619"/>
              <a:gd name="connsiteY1" fmla="*/ 4451 h 996062"/>
              <a:gd name="connsiteX2" fmla="*/ 1200619 w 1200619"/>
              <a:gd name="connsiteY2" fmla="*/ 0 h 996062"/>
              <a:gd name="connsiteX3" fmla="*/ 1014507 w 1200619"/>
              <a:gd name="connsiteY3" fmla="*/ 929776 h 996062"/>
              <a:gd name="connsiteX4" fmla="*/ 4800 w 1200619"/>
              <a:gd name="connsiteY4" fmla="*/ 996062 h 996062"/>
              <a:gd name="connsiteX0" fmla="*/ 4800 w 1238558"/>
              <a:gd name="connsiteY0" fmla="*/ 996062 h 1024114"/>
              <a:gd name="connsiteX1" fmla="*/ 0 w 1238558"/>
              <a:gd name="connsiteY1" fmla="*/ 4451 h 1024114"/>
              <a:gd name="connsiteX2" fmla="*/ 1200619 w 1238558"/>
              <a:gd name="connsiteY2" fmla="*/ 0 h 1024114"/>
              <a:gd name="connsiteX3" fmla="*/ 1238558 w 1238558"/>
              <a:gd name="connsiteY3" fmla="*/ 1024114 h 1024114"/>
              <a:gd name="connsiteX4" fmla="*/ 4800 w 1238558"/>
              <a:gd name="connsiteY4" fmla="*/ 996062 h 1024114"/>
              <a:gd name="connsiteX0" fmla="*/ 4800 w 1239927"/>
              <a:gd name="connsiteY0" fmla="*/ 996062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4800 w 1239927"/>
              <a:gd name="connsiteY4" fmla="*/ 996062 h 1024114"/>
              <a:gd name="connsiteX0" fmla="*/ 869 w 1239927"/>
              <a:gd name="connsiteY0" fmla="*/ 1007854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869 w 1239927"/>
              <a:gd name="connsiteY4" fmla="*/ 1007854 h 1024114"/>
              <a:gd name="connsiteX0" fmla="*/ 10 w 1245212"/>
              <a:gd name="connsiteY0" fmla="*/ 1130722 h 1130722"/>
              <a:gd name="connsiteX1" fmla="*/ 5285 w 1245212"/>
              <a:gd name="connsiteY1" fmla="*/ 4451 h 1130722"/>
              <a:gd name="connsiteX2" fmla="*/ 1245212 w 1245212"/>
              <a:gd name="connsiteY2" fmla="*/ 0 h 1130722"/>
              <a:gd name="connsiteX3" fmla="*/ 1243843 w 1245212"/>
              <a:gd name="connsiteY3" fmla="*/ 1024114 h 1130722"/>
              <a:gd name="connsiteX4" fmla="*/ 10 w 1245212"/>
              <a:gd name="connsiteY4" fmla="*/ 1130722 h 1130722"/>
              <a:gd name="connsiteX0" fmla="*/ 10 w 1243843"/>
              <a:gd name="connsiteY0" fmla="*/ 1126271 h 1126271"/>
              <a:gd name="connsiteX1" fmla="*/ 5285 w 1243843"/>
              <a:gd name="connsiteY1" fmla="*/ 0 h 1126271"/>
              <a:gd name="connsiteX2" fmla="*/ 1243843 w 1243843"/>
              <a:gd name="connsiteY2" fmla="*/ 1019663 h 1126271"/>
              <a:gd name="connsiteX3" fmla="*/ 10 w 1243843"/>
              <a:gd name="connsiteY3" fmla="*/ 1126271 h 1126271"/>
              <a:gd name="connsiteX0" fmla="*/ 10 w 1120975"/>
              <a:gd name="connsiteY0" fmla="*/ 1126271 h 1126271"/>
              <a:gd name="connsiteX1" fmla="*/ 5285 w 1120975"/>
              <a:gd name="connsiteY1" fmla="*/ 0 h 1126271"/>
              <a:gd name="connsiteX2" fmla="*/ 1120975 w 1120975"/>
              <a:gd name="connsiteY2" fmla="*/ 472900 h 1126271"/>
              <a:gd name="connsiteX3" fmla="*/ 10 w 1120975"/>
              <a:gd name="connsiteY3" fmla="*/ 1126271 h 1126271"/>
              <a:gd name="connsiteX0" fmla="*/ 10 w 1139211"/>
              <a:gd name="connsiteY0" fmla="*/ 1126271 h 1132804"/>
              <a:gd name="connsiteX1" fmla="*/ 5285 w 1139211"/>
              <a:gd name="connsiteY1" fmla="*/ 0 h 1132804"/>
              <a:gd name="connsiteX2" fmla="*/ 1120975 w 1139211"/>
              <a:gd name="connsiteY2" fmla="*/ 472900 h 1132804"/>
              <a:gd name="connsiteX3" fmla="*/ 10 w 1139211"/>
              <a:gd name="connsiteY3" fmla="*/ 1126271 h 1132804"/>
              <a:gd name="connsiteX0" fmla="*/ 10 w 1122429"/>
              <a:gd name="connsiteY0" fmla="*/ 1126271 h 1134008"/>
              <a:gd name="connsiteX1" fmla="*/ 5285 w 1122429"/>
              <a:gd name="connsiteY1" fmla="*/ 0 h 1134008"/>
              <a:gd name="connsiteX2" fmla="*/ 1120975 w 1122429"/>
              <a:gd name="connsiteY2" fmla="*/ 472900 h 1134008"/>
              <a:gd name="connsiteX3" fmla="*/ 10 w 1122429"/>
              <a:gd name="connsiteY3" fmla="*/ 1126271 h 1134008"/>
              <a:gd name="connsiteX0" fmla="*/ 10 w 1123099"/>
              <a:gd name="connsiteY0" fmla="*/ 1126271 h 1134670"/>
              <a:gd name="connsiteX1" fmla="*/ 5285 w 1123099"/>
              <a:gd name="connsiteY1" fmla="*/ 0 h 1134670"/>
              <a:gd name="connsiteX2" fmla="*/ 1120975 w 1123099"/>
              <a:gd name="connsiteY2" fmla="*/ 472900 h 1134670"/>
              <a:gd name="connsiteX3" fmla="*/ 10 w 1123099"/>
              <a:gd name="connsiteY3" fmla="*/ 1126271 h 1134670"/>
              <a:gd name="connsiteX0" fmla="*/ 10 w 1123099"/>
              <a:gd name="connsiteY0" fmla="*/ 1126810 h 1135209"/>
              <a:gd name="connsiteX1" fmla="*/ 5285 w 1123099"/>
              <a:gd name="connsiteY1" fmla="*/ 539 h 1135209"/>
              <a:gd name="connsiteX2" fmla="*/ 1120975 w 1123099"/>
              <a:gd name="connsiteY2" fmla="*/ 473439 h 1135209"/>
              <a:gd name="connsiteX3" fmla="*/ 10 w 1123099"/>
              <a:gd name="connsiteY3" fmla="*/ 1126810 h 1135209"/>
              <a:gd name="connsiteX0" fmla="*/ 10 w 1121068"/>
              <a:gd name="connsiteY0" fmla="*/ 1127954 h 1150877"/>
              <a:gd name="connsiteX1" fmla="*/ 5285 w 1121068"/>
              <a:gd name="connsiteY1" fmla="*/ 1683 h 1150877"/>
              <a:gd name="connsiteX2" fmla="*/ 1120975 w 1121068"/>
              <a:gd name="connsiteY2" fmla="*/ 474583 h 1150877"/>
              <a:gd name="connsiteX3" fmla="*/ 10 w 1121068"/>
              <a:gd name="connsiteY3" fmla="*/ 1127954 h 1150877"/>
              <a:gd name="connsiteX0" fmla="*/ 10 w 1121113"/>
              <a:gd name="connsiteY0" fmla="*/ 1126271 h 1149191"/>
              <a:gd name="connsiteX1" fmla="*/ 5285 w 1121113"/>
              <a:gd name="connsiteY1" fmla="*/ 0 h 1149191"/>
              <a:gd name="connsiteX2" fmla="*/ 1120975 w 1121113"/>
              <a:gd name="connsiteY2" fmla="*/ 472900 h 1149191"/>
              <a:gd name="connsiteX3" fmla="*/ 10 w 1121113"/>
              <a:gd name="connsiteY3" fmla="*/ 1126271 h 1149191"/>
              <a:gd name="connsiteX0" fmla="*/ 10 w 1133398"/>
              <a:gd name="connsiteY0" fmla="*/ 1126271 h 1152908"/>
              <a:gd name="connsiteX1" fmla="*/ 5285 w 1133398"/>
              <a:gd name="connsiteY1" fmla="*/ 0 h 1152908"/>
              <a:gd name="connsiteX2" fmla="*/ 1133261 w 1133398"/>
              <a:gd name="connsiteY2" fmla="*/ 509761 h 1152908"/>
              <a:gd name="connsiteX3" fmla="*/ 10 w 1133398"/>
              <a:gd name="connsiteY3" fmla="*/ 1126271 h 1152908"/>
              <a:gd name="connsiteX0" fmla="*/ 10 w 1133342"/>
              <a:gd name="connsiteY0" fmla="*/ 1126271 h 1152912"/>
              <a:gd name="connsiteX1" fmla="*/ 5285 w 1133342"/>
              <a:gd name="connsiteY1" fmla="*/ 0 h 1152912"/>
              <a:gd name="connsiteX2" fmla="*/ 1133261 w 1133342"/>
              <a:gd name="connsiteY2" fmla="*/ 509761 h 1152912"/>
              <a:gd name="connsiteX3" fmla="*/ 10 w 1133342"/>
              <a:gd name="connsiteY3" fmla="*/ 1126271 h 1152912"/>
              <a:gd name="connsiteX0" fmla="*/ 10 w 1135053"/>
              <a:gd name="connsiteY0" fmla="*/ 1126271 h 1160359"/>
              <a:gd name="connsiteX1" fmla="*/ 5285 w 1135053"/>
              <a:gd name="connsiteY1" fmla="*/ 0 h 1160359"/>
              <a:gd name="connsiteX2" fmla="*/ 1133261 w 1135053"/>
              <a:gd name="connsiteY2" fmla="*/ 509761 h 1160359"/>
              <a:gd name="connsiteX3" fmla="*/ 10 w 1135053"/>
              <a:gd name="connsiteY3" fmla="*/ 1126271 h 1160359"/>
              <a:gd name="connsiteX0" fmla="*/ 10 w 1133261"/>
              <a:gd name="connsiteY0" fmla="*/ 1126271 h 1155627"/>
              <a:gd name="connsiteX1" fmla="*/ 5285 w 1133261"/>
              <a:gd name="connsiteY1" fmla="*/ 0 h 1155627"/>
              <a:gd name="connsiteX2" fmla="*/ 1133261 w 1133261"/>
              <a:gd name="connsiteY2" fmla="*/ 509761 h 1155627"/>
              <a:gd name="connsiteX3" fmla="*/ 10 w 1133261"/>
              <a:gd name="connsiteY3" fmla="*/ 1126271 h 1155627"/>
              <a:gd name="connsiteX0" fmla="*/ 10 w 1157835"/>
              <a:gd name="connsiteY0" fmla="*/ 1126271 h 1167550"/>
              <a:gd name="connsiteX1" fmla="*/ 5285 w 1157835"/>
              <a:gd name="connsiteY1" fmla="*/ 0 h 1167550"/>
              <a:gd name="connsiteX2" fmla="*/ 1157835 w 1157835"/>
              <a:gd name="connsiteY2" fmla="*/ 583482 h 1167550"/>
              <a:gd name="connsiteX3" fmla="*/ 10 w 1157835"/>
              <a:gd name="connsiteY3" fmla="*/ 1126271 h 1167550"/>
              <a:gd name="connsiteX0" fmla="*/ 10 w 1158701"/>
              <a:gd name="connsiteY0" fmla="*/ 1126271 h 1167385"/>
              <a:gd name="connsiteX1" fmla="*/ 5285 w 1158701"/>
              <a:gd name="connsiteY1" fmla="*/ 0 h 1167385"/>
              <a:gd name="connsiteX2" fmla="*/ 1157835 w 1158701"/>
              <a:gd name="connsiteY2" fmla="*/ 583482 h 1167385"/>
              <a:gd name="connsiteX3" fmla="*/ 10 w 1158701"/>
              <a:gd name="connsiteY3" fmla="*/ 1126271 h 1167385"/>
              <a:gd name="connsiteX0" fmla="*/ 10 w 1158138"/>
              <a:gd name="connsiteY0" fmla="*/ 1126271 h 1170719"/>
              <a:gd name="connsiteX1" fmla="*/ 5285 w 1158138"/>
              <a:gd name="connsiteY1" fmla="*/ 0 h 1170719"/>
              <a:gd name="connsiteX2" fmla="*/ 1157835 w 1158138"/>
              <a:gd name="connsiteY2" fmla="*/ 583482 h 1170719"/>
              <a:gd name="connsiteX3" fmla="*/ 10 w 1158138"/>
              <a:gd name="connsiteY3" fmla="*/ 1126271 h 1170719"/>
              <a:gd name="connsiteX0" fmla="*/ 10 w 1157835"/>
              <a:gd name="connsiteY0" fmla="*/ 1212278 h 1220546"/>
              <a:gd name="connsiteX1" fmla="*/ 5285 w 1157835"/>
              <a:gd name="connsiteY1" fmla="*/ 0 h 1220546"/>
              <a:gd name="connsiteX2" fmla="*/ 1157835 w 1157835"/>
              <a:gd name="connsiteY2" fmla="*/ 583482 h 1220546"/>
              <a:gd name="connsiteX3" fmla="*/ 10 w 1157835"/>
              <a:gd name="connsiteY3" fmla="*/ 1212278 h 1220546"/>
              <a:gd name="connsiteX0" fmla="*/ 10 w 1158004"/>
              <a:gd name="connsiteY0" fmla="*/ 1212278 h 1220545"/>
              <a:gd name="connsiteX1" fmla="*/ 5285 w 1158004"/>
              <a:gd name="connsiteY1" fmla="*/ 0 h 1220545"/>
              <a:gd name="connsiteX2" fmla="*/ 1157835 w 1158004"/>
              <a:gd name="connsiteY2" fmla="*/ 583482 h 1220545"/>
              <a:gd name="connsiteX3" fmla="*/ 10 w 1158004"/>
              <a:gd name="connsiteY3" fmla="*/ 1212278 h 1220545"/>
              <a:gd name="connsiteX0" fmla="*/ 10 w 1158094"/>
              <a:gd name="connsiteY0" fmla="*/ 1212278 h 1225200"/>
              <a:gd name="connsiteX1" fmla="*/ 5285 w 1158094"/>
              <a:gd name="connsiteY1" fmla="*/ 0 h 1225200"/>
              <a:gd name="connsiteX2" fmla="*/ 1157835 w 1158094"/>
              <a:gd name="connsiteY2" fmla="*/ 583482 h 1225200"/>
              <a:gd name="connsiteX3" fmla="*/ 10 w 1158094"/>
              <a:gd name="connsiteY3" fmla="*/ 1212278 h 1225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58094" h="1225200">
                <a:moveTo>
                  <a:pt x="10" y="1212278"/>
                </a:moveTo>
                <a:cubicBezTo>
                  <a:pt x="-280" y="877810"/>
                  <a:pt x="5575" y="334468"/>
                  <a:pt x="5285" y="0"/>
                </a:cubicBezTo>
                <a:cubicBezTo>
                  <a:pt x="414042" y="4048"/>
                  <a:pt x="1137834" y="135953"/>
                  <a:pt x="1157835" y="583482"/>
                </a:cubicBezTo>
                <a:cubicBezTo>
                  <a:pt x="1176471" y="1000463"/>
                  <a:pt x="185958" y="1291095"/>
                  <a:pt x="10" y="1212278"/>
                </a:cubicBezTo>
                <a:close/>
              </a:path>
            </a:pathLst>
          </a:custGeom>
          <a:gradFill>
            <a:gsLst>
              <a:gs pos="0">
                <a:srgbClr val="3BC5E9"/>
              </a:gs>
              <a:gs pos="100000">
                <a:srgbClr val="3BC5E9"/>
              </a:gs>
            </a:gsLst>
            <a:lin ang="7200000" scaled="0"/>
          </a:gradFill>
          <a:ln>
            <a:gradFill>
              <a:gsLst>
                <a:gs pos="0">
                  <a:srgbClr val="3BC5E9">
                    <a:lumMod val="85000"/>
                  </a:srgbClr>
                </a:gs>
                <a:gs pos="89000">
                  <a:srgbClr val="41C4E9">
                    <a:lumMod val="85000"/>
                  </a:srgbClr>
                </a:gs>
              </a:gsLst>
              <a:lin ang="5400000" scaled="1"/>
            </a:gradFill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4" name="文本框 38"/>
          <p:cNvSpPr txBox="1"/>
          <p:nvPr/>
        </p:nvSpPr>
        <p:spPr>
          <a:xfrm>
            <a:off x="6643309" y="2187663"/>
            <a:ext cx="91884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举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例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16" name="直接连接符 15"/>
          <p:cNvCxnSpPr/>
          <p:nvPr/>
        </p:nvCxnSpPr>
        <p:spPr>
          <a:xfrm>
            <a:off x="145143" y="6691086"/>
            <a:ext cx="11872686" cy="0"/>
          </a:xfrm>
          <a:prstGeom prst="line">
            <a:avLst/>
          </a:prstGeom>
          <a:ln w="15875">
            <a:solidFill>
              <a:srgbClr val="3BC5E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342829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组合 17"/>
          <p:cNvGrpSpPr/>
          <p:nvPr/>
        </p:nvGrpSpPr>
        <p:grpSpPr>
          <a:xfrm flipH="1">
            <a:off x="6229350" y="232328"/>
            <a:ext cx="5624162" cy="1067230"/>
            <a:chOff x="848238" y="1604211"/>
            <a:chExt cx="5624162" cy="1067230"/>
          </a:xfrm>
        </p:grpSpPr>
        <p:sp>
          <p:nvSpPr>
            <p:cNvPr id="19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0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1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2" name="矩形 4"/>
            <p:cNvSpPr/>
            <p:nvPr/>
          </p:nvSpPr>
          <p:spPr>
            <a:xfrm>
              <a:off x="1257300" y="1604211"/>
              <a:ext cx="5215100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23" name="文本框 6"/>
          <p:cNvSpPr txBox="1"/>
          <p:nvPr/>
        </p:nvSpPr>
        <p:spPr>
          <a:xfrm>
            <a:off x="6580554" y="296210"/>
            <a:ext cx="456369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重视循环次数及速度</a:t>
            </a:r>
            <a:endParaRPr lang="zh-CN" altLang="en-US" sz="3600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5" name="菱形 24"/>
          <p:cNvSpPr/>
          <p:nvPr/>
        </p:nvSpPr>
        <p:spPr>
          <a:xfrm rot="8097095">
            <a:off x="236108" y="795115"/>
            <a:ext cx="6199872" cy="6199872"/>
          </a:xfrm>
          <a:prstGeom prst="diamond">
            <a:avLst/>
          </a:prstGeom>
          <a:gradFill>
            <a:gsLst>
              <a:gs pos="0">
                <a:srgbClr val="CCCCCC"/>
              </a:gs>
              <a:gs pos="99000">
                <a:srgbClr val="FCFCFC"/>
              </a:gs>
            </a:gsLst>
            <a:lin ang="7200000" scaled="0"/>
          </a:gradFill>
          <a:ln w="12700">
            <a:gradFill>
              <a:gsLst>
                <a:gs pos="0">
                  <a:srgbClr val="FFFFFF"/>
                </a:gs>
                <a:gs pos="89000">
                  <a:srgbClr val="EBEBEB">
                    <a:lumMod val="85000"/>
                  </a:srgbClr>
                </a:gs>
              </a:gsLst>
              <a:lin ang="5400000" scaled="1"/>
            </a:gradFill>
          </a:ln>
          <a:effectLst>
            <a:outerShdw blurRad="254000" dist="127000" dir="8160000" algn="ctr" rotWithShape="0">
              <a:srgbClr val="000000">
                <a:alpha val="34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6" name="文本框 37"/>
          <p:cNvSpPr txBox="1"/>
          <p:nvPr/>
        </p:nvSpPr>
        <p:spPr>
          <a:xfrm>
            <a:off x="1534813" y="3632909"/>
            <a:ext cx="3602462" cy="15997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不要追着数字在原地团团转，尽快整合才是重点。</a:t>
            </a:r>
          </a:p>
        </p:txBody>
      </p:sp>
      <p:sp>
        <p:nvSpPr>
          <p:cNvPr id="27" name="菱形 4"/>
          <p:cNvSpPr/>
          <p:nvPr/>
        </p:nvSpPr>
        <p:spPr>
          <a:xfrm>
            <a:off x="1141927" y="2055390"/>
            <a:ext cx="678937" cy="1266401"/>
          </a:xfrm>
          <a:custGeom>
            <a:avLst/>
            <a:gdLst>
              <a:gd name="connsiteX0" fmla="*/ 0 w 2575560"/>
              <a:gd name="connsiteY0" fmla="*/ 1287780 h 2575560"/>
              <a:gd name="connsiteX1" fmla="*/ 1287780 w 2575560"/>
              <a:gd name="connsiteY1" fmla="*/ 0 h 2575560"/>
              <a:gd name="connsiteX2" fmla="*/ 2575560 w 2575560"/>
              <a:gd name="connsiteY2" fmla="*/ 1287780 h 2575560"/>
              <a:gd name="connsiteX3" fmla="*/ 1287780 w 2575560"/>
              <a:gd name="connsiteY3" fmla="*/ 2575560 h 2575560"/>
              <a:gd name="connsiteX4" fmla="*/ 0 w 2575560"/>
              <a:gd name="connsiteY4" fmla="*/ 1287780 h 2575560"/>
              <a:gd name="connsiteX0" fmla="*/ 0 w 2575560"/>
              <a:gd name="connsiteY0" fmla="*/ 1287780 h 1287780"/>
              <a:gd name="connsiteX1" fmla="*/ 1287780 w 2575560"/>
              <a:gd name="connsiteY1" fmla="*/ 0 h 1287780"/>
              <a:gd name="connsiteX2" fmla="*/ 2575560 w 2575560"/>
              <a:gd name="connsiteY2" fmla="*/ 1287780 h 1287780"/>
              <a:gd name="connsiteX3" fmla="*/ 1268730 w 2575560"/>
              <a:gd name="connsiteY3" fmla="*/ 1213485 h 1287780"/>
              <a:gd name="connsiteX4" fmla="*/ 0 w 2575560"/>
              <a:gd name="connsiteY4" fmla="*/ 1287780 h 1287780"/>
              <a:gd name="connsiteX0" fmla="*/ 0 w 2575560"/>
              <a:gd name="connsiteY0" fmla="*/ 1287780 h 1365567"/>
              <a:gd name="connsiteX1" fmla="*/ 1287780 w 2575560"/>
              <a:gd name="connsiteY1" fmla="*/ 0 h 1365567"/>
              <a:gd name="connsiteX2" fmla="*/ 2575560 w 2575560"/>
              <a:gd name="connsiteY2" fmla="*/ 1287780 h 1365567"/>
              <a:gd name="connsiteX3" fmla="*/ 1268730 w 2575560"/>
              <a:gd name="connsiteY3" fmla="*/ 1213485 h 1365567"/>
              <a:gd name="connsiteX4" fmla="*/ 208598 w 2575560"/>
              <a:gd name="connsiteY4" fmla="*/ 1365567 h 1365567"/>
              <a:gd name="connsiteX5" fmla="*/ 0 w 2575560"/>
              <a:gd name="connsiteY5" fmla="*/ 128778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132398 w 2499360"/>
              <a:gd name="connsiteY4" fmla="*/ 1365567 h 1365567"/>
              <a:gd name="connsiteX5" fmla="*/ 0 w 2499360"/>
              <a:gd name="connsiteY5" fmla="*/ 1230630 h 1365567"/>
              <a:gd name="connsiteX0" fmla="*/ 0 w 2499360"/>
              <a:gd name="connsiteY0" fmla="*/ 1230630 h 1367215"/>
              <a:gd name="connsiteX1" fmla="*/ 1211580 w 2499360"/>
              <a:gd name="connsiteY1" fmla="*/ 0 h 1367215"/>
              <a:gd name="connsiteX2" fmla="*/ 2499360 w 2499360"/>
              <a:gd name="connsiteY2" fmla="*/ 1287780 h 1367215"/>
              <a:gd name="connsiteX3" fmla="*/ 1192530 w 2499360"/>
              <a:gd name="connsiteY3" fmla="*/ 1213485 h 1367215"/>
              <a:gd name="connsiteX4" fmla="*/ 284798 w 2499360"/>
              <a:gd name="connsiteY4" fmla="*/ 1227455 h 1367215"/>
              <a:gd name="connsiteX5" fmla="*/ 132398 w 2499360"/>
              <a:gd name="connsiteY5" fmla="*/ 1365567 h 1367215"/>
              <a:gd name="connsiteX6" fmla="*/ 0 w 2499360"/>
              <a:gd name="connsiteY6" fmla="*/ 1230630 h 1367215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1189673 w 2499360"/>
              <a:gd name="connsiteY5" fmla="*/ 1213167 h 1365567"/>
              <a:gd name="connsiteX6" fmla="*/ 284798 w 2499360"/>
              <a:gd name="connsiteY6" fmla="*/ 1227455 h 1365567"/>
              <a:gd name="connsiteX7" fmla="*/ 132398 w 2499360"/>
              <a:gd name="connsiteY7" fmla="*/ 1365567 h 1365567"/>
              <a:gd name="connsiteX8" fmla="*/ 0 w 2499360"/>
              <a:gd name="connsiteY8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553999"/>
              <a:gd name="connsiteY0" fmla="*/ 1230630 h 1410036"/>
              <a:gd name="connsiteX1" fmla="*/ 1211580 w 2553999"/>
              <a:gd name="connsiteY1" fmla="*/ 0 h 1410036"/>
              <a:gd name="connsiteX2" fmla="*/ 2499360 w 2553999"/>
              <a:gd name="connsiteY2" fmla="*/ 1287780 h 1410036"/>
              <a:gd name="connsiteX3" fmla="*/ 2285048 w 2553999"/>
              <a:gd name="connsiteY3" fmla="*/ 1365567 h 1410036"/>
              <a:gd name="connsiteX4" fmla="*/ 2108835 w 2553999"/>
              <a:gd name="connsiteY4" fmla="*/ 1227455 h 1410036"/>
              <a:gd name="connsiteX5" fmla="*/ 284798 w 2553999"/>
              <a:gd name="connsiteY5" fmla="*/ 1227455 h 1410036"/>
              <a:gd name="connsiteX6" fmla="*/ 132398 w 2553999"/>
              <a:gd name="connsiteY6" fmla="*/ 1365567 h 1410036"/>
              <a:gd name="connsiteX7" fmla="*/ 0 w 2553999"/>
              <a:gd name="connsiteY7" fmla="*/ 1230630 h 1410036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498726"/>
              <a:gd name="connsiteY0" fmla="*/ 1230630 h 1365567"/>
              <a:gd name="connsiteX1" fmla="*/ 1211580 w 2498726"/>
              <a:gd name="connsiteY1" fmla="*/ 0 h 1365567"/>
              <a:gd name="connsiteX2" fmla="*/ 2427922 w 2498726"/>
              <a:gd name="connsiteY2" fmla="*/ 1225867 h 1365567"/>
              <a:gd name="connsiteX3" fmla="*/ 2285048 w 2498726"/>
              <a:gd name="connsiteY3" fmla="*/ 1365567 h 1365567"/>
              <a:gd name="connsiteX4" fmla="*/ 2108835 w 2498726"/>
              <a:gd name="connsiteY4" fmla="*/ 1227455 h 1365567"/>
              <a:gd name="connsiteX5" fmla="*/ 284798 w 2498726"/>
              <a:gd name="connsiteY5" fmla="*/ 1227455 h 1365567"/>
              <a:gd name="connsiteX6" fmla="*/ 132398 w 2498726"/>
              <a:gd name="connsiteY6" fmla="*/ 1365567 h 1365567"/>
              <a:gd name="connsiteX7" fmla="*/ 0 w 2498726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262443 w 2690365"/>
              <a:gd name="connsiteY0" fmla="*/ 1403582 h 1538519"/>
              <a:gd name="connsiteX1" fmla="*/ 0 w 2690365"/>
              <a:gd name="connsiteY1" fmla="*/ 0 h 1538519"/>
              <a:gd name="connsiteX2" fmla="*/ 2690365 w 2690365"/>
              <a:gd name="connsiteY2" fmla="*/ 1398819 h 1538519"/>
              <a:gd name="connsiteX3" fmla="*/ 2547491 w 2690365"/>
              <a:gd name="connsiteY3" fmla="*/ 1538519 h 1538519"/>
              <a:gd name="connsiteX4" fmla="*/ 2371278 w 2690365"/>
              <a:gd name="connsiteY4" fmla="*/ 1400407 h 1538519"/>
              <a:gd name="connsiteX5" fmla="*/ 547241 w 2690365"/>
              <a:gd name="connsiteY5" fmla="*/ 1400407 h 1538519"/>
              <a:gd name="connsiteX6" fmla="*/ 394841 w 2690365"/>
              <a:gd name="connsiteY6" fmla="*/ 1538519 h 1538519"/>
              <a:gd name="connsiteX7" fmla="*/ 262443 w 2690365"/>
              <a:gd name="connsiteY7" fmla="*/ 1403582 h 1538519"/>
              <a:gd name="connsiteX0" fmla="*/ 262443 w 2547491"/>
              <a:gd name="connsiteY0" fmla="*/ 1408033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7" fmla="*/ 262443 w 2547491"/>
              <a:gd name="connsiteY7" fmla="*/ 1408033 h 1542970"/>
              <a:gd name="connsiteX0" fmla="*/ 394841 w 2547491"/>
              <a:gd name="connsiteY0" fmla="*/ 1542970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0" fmla="*/ 547241 w 2547491"/>
              <a:gd name="connsiteY0" fmla="*/ 1404858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4800 w 2547491"/>
              <a:gd name="connsiteY5" fmla="*/ 996062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4800 w 2547491"/>
              <a:gd name="connsiteY4" fmla="*/ 996062 h 1542970"/>
              <a:gd name="connsiteX0" fmla="*/ 4800 w 1200619"/>
              <a:gd name="connsiteY0" fmla="*/ 996062 h 996062"/>
              <a:gd name="connsiteX1" fmla="*/ 0 w 1200619"/>
              <a:gd name="connsiteY1" fmla="*/ 4451 h 996062"/>
              <a:gd name="connsiteX2" fmla="*/ 1200619 w 1200619"/>
              <a:gd name="connsiteY2" fmla="*/ 0 h 996062"/>
              <a:gd name="connsiteX3" fmla="*/ 1014507 w 1200619"/>
              <a:gd name="connsiteY3" fmla="*/ 929776 h 996062"/>
              <a:gd name="connsiteX4" fmla="*/ 4800 w 1200619"/>
              <a:gd name="connsiteY4" fmla="*/ 996062 h 996062"/>
              <a:gd name="connsiteX0" fmla="*/ 4800 w 1238558"/>
              <a:gd name="connsiteY0" fmla="*/ 996062 h 1024114"/>
              <a:gd name="connsiteX1" fmla="*/ 0 w 1238558"/>
              <a:gd name="connsiteY1" fmla="*/ 4451 h 1024114"/>
              <a:gd name="connsiteX2" fmla="*/ 1200619 w 1238558"/>
              <a:gd name="connsiteY2" fmla="*/ 0 h 1024114"/>
              <a:gd name="connsiteX3" fmla="*/ 1238558 w 1238558"/>
              <a:gd name="connsiteY3" fmla="*/ 1024114 h 1024114"/>
              <a:gd name="connsiteX4" fmla="*/ 4800 w 1238558"/>
              <a:gd name="connsiteY4" fmla="*/ 996062 h 1024114"/>
              <a:gd name="connsiteX0" fmla="*/ 4800 w 1239927"/>
              <a:gd name="connsiteY0" fmla="*/ 996062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4800 w 1239927"/>
              <a:gd name="connsiteY4" fmla="*/ 996062 h 1024114"/>
              <a:gd name="connsiteX0" fmla="*/ 869 w 1239927"/>
              <a:gd name="connsiteY0" fmla="*/ 1007854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869 w 1239927"/>
              <a:gd name="connsiteY4" fmla="*/ 1007854 h 1024114"/>
              <a:gd name="connsiteX0" fmla="*/ 10 w 1245212"/>
              <a:gd name="connsiteY0" fmla="*/ 1130722 h 1130722"/>
              <a:gd name="connsiteX1" fmla="*/ 5285 w 1245212"/>
              <a:gd name="connsiteY1" fmla="*/ 4451 h 1130722"/>
              <a:gd name="connsiteX2" fmla="*/ 1245212 w 1245212"/>
              <a:gd name="connsiteY2" fmla="*/ 0 h 1130722"/>
              <a:gd name="connsiteX3" fmla="*/ 1243843 w 1245212"/>
              <a:gd name="connsiteY3" fmla="*/ 1024114 h 1130722"/>
              <a:gd name="connsiteX4" fmla="*/ 10 w 1245212"/>
              <a:gd name="connsiteY4" fmla="*/ 1130722 h 1130722"/>
              <a:gd name="connsiteX0" fmla="*/ 10 w 1243843"/>
              <a:gd name="connsiteY0" fmla="*/ 1126271 h 1126271"/>
              <a:gd name="connsiteX1" fmla="*/ 5285 w 1243843"/>
              <a:gd name="connsiteY1" fmla="*/ 0 h 1126271"/>
              <a:gd name="connsiteX2" fmla="*/ 1243843 w 1243843"/>
              <a:gd name="connsiteY2" fmla="*/ 1019663 h 1126271"/>
              <a:gd name="connsiteX3" fmla="*/ 10 w 1243843"/>
              <a:gd name="connsiteY3" fmla="*/ 1126271 h 1126271"/>
              <a:gd name="connsiteX0" fmla="*/ 10 w 1120975"/>
              <a:gd name="connsiteY0" fmla="*/ 1126271 h 1126271"/>
              <a:gd name="connsiteX1" fmla="*/ 5285 w 1120975"/>
              <a:gd name="connsiteY1" fmla="*/ 0 h 1126271"/>
              <a:gd name="connsiteX2" fmla="*/ 1120975 w 1120975"/>
              <a:gd name="connsiteY2" fmla="*/ 472900 h 1126271"/>
              <a:gd name="connsiteX3" fmla="*/ 10 w 1120975"/>
              <a:gd name="connsiteY3" fmla="*/ 1126271 h 1126271"/>
              <a:gd name="connsiteX0" fmla="*/ 10 w 1139211"/>
              <a:gd name="connsiteY0" fmla="*/ 1126271 h 1132804"/>
              <a:gd name="connsiteX1" fmla="*/ 5285 w 1139211"/>
              <a:gd name="connsiteY1" fmla="*/ 0 h 1132804"/>
              <a:gd name="connsiteX2" fmla="*/ 1120975 w 1139211"/>
              <a:gd name="connsiteY2" fmla="*/ 472900 h 1132804"/>
              <a:gd name="connsiteX3" fmla="*/ 10 w 1139211"/>
              <a:gd name="connsiteY3" fmla="*/ 1126271 h 1132804"/>
              <a:gd name="connsiteX0" fmla="*/ 10 w 1122429"/>
              <a:gd name="connsiteY0" fmla="*/ 1126271 h 1134008"/>
              <a:gd name="connsiteX1" fmla="*/ 5285 w 1122429"/>
              <a:gd name="connsiteY1" fmla="*/ 0 h 1134008"/>
              <a:gd name="connsiteX2" fmla="*/ 1120975 w 1122429"/>
              <a:gd name="connsiteY2" fmla="*/ 472900 h 1134008"/>
              <a:gd name="connsiteX3" fmla="*/ 10 w 1122429"/>
              <a:gd name="connsiteY3" fmla="*/ 1126271 h 1134008"/>
              <a:gd name="connsiteX0" fmla="*/ 10 w 1123099"/>
              <a:gd name="connsiteY0" fmla="*/ 1126271 h 1134670"/>
              <a:gd name="connsiteX1" fmla="*/ 5285 w 1123099"/>
              <a:gd name="connsiteY1" fmla="*/ 0 h 1134670"/>
              <a:gd name="connsiteX2" fmla="*/ 1120975 w 1123099"/>
              <a:gd name="connsiteY2" fmla="*/ 472900 h 1134670"/>
              <a:gd name="connsiteX3" fmla="*/ 10 w 1123099"/>
              <a:gd name="connsiteY3" fmla="*/ 1126271 h 1134670"/>
              <a:gd name="connsiteX0" fmla="*/ 10 w 1123099"/>
              <a:gd name="connsiteY0" fmla="*/ 1126810 h 1135209"/>
              <a:gd name="connsiteX1" fmla="*/ 5285 w 1123099"/>
              <a:gd name="connsiteY1" fmla="*/ 539 h 1135209"/>
              <a:gd name="connsiteX2" fmla="*/ 1120975 w 1123099"/>
              <a:gd name="connsiteY2" fmla="*/ 473439 h 1135209"/>
              <a:gd name="connsiteX3" fmla="*/ 10 w 1123099"/>
              <a:gd name="connsiteY3" fmla="*/ 1126810 h 1135209"/>
              <a:gd name="connsiteX0" fmla="*/ 10 w 1121068"/>
              <a:gd name="connsiteY0" fmla="*/ 1127954 h 1150877"/>
              <a:gd name="connsiteX1" fmla="*/ 5285 w 1121068"/>
              <a:gd name="connsiteY1" fmla="*/ 1683 h 1150877"/>
              <a:gd name="connsiteX2" fmla="*/ 1120975 w 1121068"/>
              <a:gd name="connsiteY2" fmla="*/ 474583 h 1150877"/>
              <a:gd name="connsiteX3" fmla="*/ 10 w 1121068"/>
              <a:gd name="connsiteY3" fmla="*/ 1127954 h 1150877"/>
              <a:gd name="connsiteX0" fmla="*/ 10 w 1121113"/>
              <a:gd name="connsiteY0" fmla="*/ 1126271 h 1149191"/>
              <a:gd name="connsiteX1" fmla="*/ 5285 w 1121113"/>
              <a:gd name="connsiteY1" fmla="*/ 0 h 1149191"/>
              <a:gd name="connsiteX2" fmla="*/ 1120975 w 1121113"/>
              <a:gd name="connsiteY2" fmla="*/ 472900 h 1149191"/>
              <a:gd name="connsiteX3" fmla="*/ 10 w 1121113"/>
              <a:gd name="connsiteY3" fmla="*/ 1126271 h 1149191"/>
              <a:gd name="connsiteX0" fmla="*/ 10 w 1133398"/>
              <a:gd name="connsiteY0" fmla="*/ 1126271 h 1152908"/>
              <a:gd name="connsiteX1" fmla="*/ 5285 w 1133398"/>
              <a:gd name="connsiteY1" fmla="*/ 0 h 1152908"/>
              <a:gd name="connsiteX2" fmla="*/ 1133261 w 1133398"/>
              <a:gd name="connsiteY2" fmla="*/ 509761 h 1152908"/>
              <a:gd name="connsiteX3" fmla="*/ 10 w 1133398"/>
              <a:gd name="connsiteY3" fmla="*/ 1126271 h 1152908"/>
              <a:gd name="connsiteX0" fmla="*/ 10 w 1133342"/>
              <a:gd name="connsiteY0" fmla="*/ 1126271 h 1152912"/>
              <a:gd name="connsiteX1" fmla="*/ 5285 w 1133342"/>
              <a:gd name="connsiteY1" fmla="*/ 0 h 1152912"/>
              <a:gd name="connsiteX2" fmla="*/ 1133261 w 1133342"/>
              <a:gd name="connsiteY2" fmla="*/ 509761 h 1152912"/>
              <a:gd name="connsiteX3" fmla="*/ 10 w 1133342"/>
              <a:gd name="connsiteY3" fmla="*/ 1126271 h 1152912"/>
              <a:gd name="connsiteX0" fmla="*/ 10 w 1135053"/>
              <a:gd name="connsiteY0" fmla="*/ 1126271 h 1160359"/>
              <a:gd name="connsiteX1" fmla="*/ 5285 w 1135053"/>
              <a:gd name="connsiteY1" fmla="*/ 0 h 1160359"/>
              <a:gd name="connsiteX2" fmla="*/ 1133261 w 1135053"/>
              <a:gd name="connsiteY2" fmla="*/ 509761 h 1160359"/>
              <a:gd name="connsiteX3" fmla="*/ 10 w 1135053"/>
              <a:gd name="connsiteY3" fmla="*/ 1126271 h 1160359"/>
              <a:gd name="connsiteX0" fmla="*/ 10 w 1133261"/>
              <a:gd name="connsiteY0" fmla="*/ 1126271 h 1155627"/>
              <a:gd name="connsiteX1" fmla="*/ 5285 w 1133261"/>
              <a:gd name="connsiteY1" fmla="*/ 0 h 1155627"/>
              <a:gd name="connsiteX2" fmla="*/ 1133261 w 1133261"/>
              <a:gd name="connsiteY2" fmla="*/ 509761 h 1155627"/>
              <a:gd name="connsiteX3" fmla="*/ 10 w 1133261"/>
              <a:gd name="connsiteY3" fmla="*/ 1126271 h 1155627"/>
              <a:gd name="connsiteX0" fmla="*/ 10 w 1157835"/>
              <a:gd name="connsiteY0" fmla="*/ 1126271 h 1167550"/>
              <a:gd name="connsiteX1" fmla="*/ 5285 w 1157835"/>
              <a:gd name="connsiteY1" fmla="*/ 0 h 1167550"/>
              <a:gd name="connsiteX2" fmla="*/ 1157835 w 1157835"/>
              <a:gd name="connsiteY2" fmla="*/ 583482 h 1167550"/>
              <a:gd name="connsiteX3" fmla="*/ 10 w 1157835"/>
              <a:gd name="connsiteY3" fmla="*/ 1126271 h 1167550"/>
              <a:gd name="connsiteX0" fmla="*/ 10 w 1158701"/>
              <a:gd name="connsiteY0" fmla="*/ 1126271 h 1167385"/>
              <a:gd name="connsiteX1" fmla="*/ 5285 w 1158701"/>
              <a:gd name="connsiteY1" fmla="*/ 0 h 1167385"/>
              <a:gd name="connsiteX2" fmla="*/ 1157835 w 1158701"/>
              <a:gd name="connsiteY2" fmla="*/ 583482 h 1167385"/>
              <a:gd name="connsiteX3" fmla="*/ 10 w 1158701"/>
              <a:gd name="connsiteY3" fmla="*/ 1126271 h 1167385"/>
              <a:gd name="connsiteX0" fmla="*/ 10 w 1158138"/>
              <a:gd name="connsiteY0" fmla="*/ 1126271 h 1170719"/>
              <a:gd name="connsiteX1" fmla="*/ 5285 w 1158138"/>
              <a:gd name="connsiteY1" fmla="*/ 0 h 1170719"/>
              <a:gd name="connsiteX2" fmla="*/ 1157835 w 1158138"/>
              <a:gd name="connsiteY2" fmla="*/ 583482 h 1170719"/>
              <a:gd name="connsiteX3" fmla="*/ 10 w 1158138"/>
              <a:gd name="connsiteY3" fmla="*/ 1126271 h 1170719"/>
              <a:gd name="connsiteX0" fmla="*/ 10 w 1157835"/>
              <a:gd name="connsiteY0" fmla="*/ 1212278 h 1220546"/>
              <a:gd name="connsiteX1" fmla="*/ 5285 w 1157835"/>
              <a:gd name="connsiteY1" fmla="*/ 0 h 1220546"/>
              <a:gd name="connsiteX2" fmla="*/ 1157835 w 1157835"/>
              <a:gd name="connsiteY2" fmla="*/ 583482 h 1220546"/>
              <a:gd name="connsiteX3" fmla="*/ 10 w 1157835"/>
              <a:gd name="connsiteY3" fmla="*/ 1212278 h 1220546"/>
              <a:gd name="connsiteX0" fmla="*/ 10 w 1158004"/>
              <a:gd name="connsiteY0" fmla="*/ 1212278 h 1220545"/>
              <a:gd name="connsiteX1" fmla="*/ 5285 w 1158004"/>
              <a:gd name="connsiteY1" fmla="*/ 0 h 1220545"/>
              <a:gd name="connsiteX2" fmla="*/ 1157835 w 1158004"/>
              <a:gd name="connsiteY2" fmla="*/ 583482 h 1220545"/>
              <a:gd name="connsiteX3" fmla="*/ 10 w 1158004"/>
              <a:gd name="connsiteY3" fmla="*/ 1212278 h 1220545"/>
              <a:gd name="connsiteX0" fmla="*/ 10 w 1158094"/>
              <a:gd name="connsiteY0" fmla="*/ 1212278 h 1225200"/>
              <a:gd name="connsiteX1" fmla="*/ 5285 w 1158094"/>
              <a:gd name="connsiteY1" fmla="*/ 0 h 1225200"/>
              <a:gd name="connsiteX2" fmla="*/ 1157835 w 1158094"/>
              <a:gd name="connsiteY2" fmla="*/ 583482 h 1225200"/>
              <a:gd name="connsiteX3" fmla="*/ 10 w 1158094"/>
              <a:gd name="connsiteY3" fmla="*/ 1212278 h 1225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58094" h="1225200">
                <a:moveTo>
                  <a:pt x="10" y="1212278"/>
                </a:moveTo>
                <a:cubicBezTo>
                  <a:pt x="-280" y="877810"/>
                  <a:pt x="5575" y="334468"/>
                  <a:pt x="5285" y="0"/>
                </a:cubicBezTo>
                <a:cubicBezTo>
                  <a:pt x="414042" y="4048"/>
                  <a:pt x="1137834" y="135953"/>
                  <a:pt x="1157835" y="583482"/>
                </a:cubicBezTo>
                <a:cubicBezTo>
                  <a:pt x="1176471" y="1000463"/>
                  <a:pt x="185958" y="1291095"/>
                  <a:pt x="10" y="1212278"/>
                </a:cubicBezTo>
                <a:close/>
              </a:path>
            </a:pathLst>
          </a:custGeom>
          <a:gradFill>
            <a:gsLst>
              <a:gs pos="0">
                <a:srgbClr val="3BC5E9"/>
              </a:gs>
              <a:gs pos="100000">
                <a:srgbClr val="3BC5E9"/>
              </a:gs>
            </a:gsLst>
            <a:lin ang="7200000" scaled="0"/>
          </a:gradFill>
          <a:ln>
            <a:gradFill>
              <a:gsLst>
                <a:gs pos="0">
                  <a:srgbClr val="3BC5E9">
                    <a:lumMod val="85000"/>
                  </a:srgbClr>
                </a:gs>
                <a:gs pos="89000">
                  <a:srgbClr val="41C4E9">
                    <a:lumMod val="85000"/>
                  </a:srgbClr>
                </a:gs>
              </a:gsLst>
              <a:lin ang="5400000" scaled="1"/>
            </a:gradFill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28" name="文本框 38"/>
          <p:cNvSpPr txBox="1"/>
          <p:nvPr/>
        </p:nvSpPr>
        <p:spPr>
          <a:xfrm>
            <a:off x="1148278" y="2180106"/>
            <a:ext cx="91884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释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疑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9" name="菱形 28"/>
          <p:cNvSpPr/>
          <p:nvPr/>
        </p:nvSpPr>
        <p:spPr>
          <a:xfrm rot="8097095">
            <a:off x="5722678" y="814165"/>
            <a:ext cx="6199872" cy="6199872"/>
          </a:xfrm>
          <a:prstGeom prst="diamond">
            <a:avLst/>
          </a:prstGeom>
          <a:gradFill>
            <a:gsLst>
              <a:gs pos="0">
                <a:srgbClr val="CCCCCC"/>
              </a:gs>
              <a:gs pos="99000">
                <a:srgbClr val="FCFCFC"/>
              </a:gs>
            </a:gsLst>
            <a:lin ang="7200000" scaled="0"/>
          </a:gradFill>
          <a:ln w="12700">
            <a:gradFill>
              <a:gsLst>
                <a:gs pos="0">
                  <a:srgbClr val="FFFFFF"/>
                </a:gs>
                <a:gs pos="89000">
                  <a:srgbClr val="EBEBEB">
                    <a:lumMod val="85000"/>
                  </a:srgbClr>
                </a:gs>
              </a:gsLst>
              <a:lin ang="5400000" scaled="1"/>
            </a:gradFill>
          </a:ln>
          <a:effectLst>
            <a:outerShdw blurRad="254000" dist="127000" dir="8160000" algn="ctr" rotWithShape="0">
              <a:srgbClr val="000000">
                <a:alpha val="34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0" name="文本框 37"/>
          <p:cNvSpPr txBox="1"/>
          <p:nvPr/>
        </p:nvSpPr>
        <p:spPr>
          <a:xfrm>
            <a:off x="7021383" y="3393426"/>
            <a:ext cx="3602462" cy="21167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想要一次产生高完成度的作品，进行多次处理，增加循环次数，可提升完成程度。</a:t>
            </a:r>
          </a:p>
        </p:txBody>
      </p:sp>
      <p:sp>
        <p:nvSpPr>
          <p:cNvPr id="31" name="菱形 4"/>
          <p:cNvSpPr/>
          <p:nvPr/>
        </p:nvSpPr>
        <p:spPr>
          <a:xfrm>
            <a:off x="6628497" y="2074440"/>
            <a:ext cx="678937" cy="1266401"/>
          </a:xfrm>
          <a:custGeom>
            <a:avLst/>
            <a:gdLst>
              <a:gd name="connsiteX0" fmla="*/ 0 w 2575560"/>
              <a:gd name="connsiteY0" fmla="*/ 1287780 h 2575560"/>
              <a:gd name="connsiteX1" fmla="*/ 1287780 w 2575560"/>
              <a:gd name="connsiteY1" fmla="*/ 0 h 2575560"/>
              <a:gd name="connsiteX2" fmla="*/ 2575560 w 2575560"/>
              <a:gd name="connsiteY2" fmla="*/ 1287780 h 2575560"/>
              <a:gd name="connsiteX3" fmla="*/ 1287780 w 2575560"/>
              <a:gd name="connsiteY3" fmla="*/ 2575560 h 2575560"/>
              <a:gd name="connsiteX4" fmla="*/ 0 w 2575560"/>
              <a:gd name="connsiteY4" fmla="*/ 1287780 h 2575560"/>
              <a:gd name="connsiteX0" fmla="*/ 0 w 2575560"/>
              <a:gd name="connsiteY0" fmla="*/ 1287780 h 1287780"/>
              <a:gd name="connsiteX1" fmla="*/ 1287780 w 2575560"/>
              <a:gd name="connsiteY1" fmla="*/ 0 h 1287780"/>
              <a:gd name="connsiteX2" fmla="*/ 2575560 w 2575560"/>
              <a:gd name="connsiteY2" fmla="*/ 1287780 h 1287780"/>
              <a:gd name="connsiteX3" fmla="*/ 1268730 w 2575560"/>
              <a:gd name="connsiteY3" fmla="*/ 1213485 h 1287780"/>
              <a:gd name="connsiteX4" fmla="*/ 0 w 2575560"/>
              <a:gd name="connsiteY4" fmla="*/ 1287780 h 1287780"/>
              <a:gd name="connsiteX0" fmla="*/ 0 w 2575560"/>
              <a:gd name="connsiteY0" fmla="*/ 1287780 h 1365567"/>
              <a:gd name="connsiteX1" fmla="*/ 1287780 w 2575560"/>
              <a:gd name="connsiteY1" fmla="*/ 0 h 1365567"/>
              <a:gd name="connsiteX2" fmla="*/ 2575560 w 2575560"/>
              <a:gd name="connsiteY2" fmla="*/ 1287780 h 1365567"/>
              <a:gd name="connsiteX3" fmla="*/ 1268730 w 2575560"/>
              <a:gd name="connsiteY3" fmla="*/ 1213485 h 1365567"/>
              <a:gd name="connsiteX4" fmla="*/ 208598 w 2575560"/>
              <a:gd name="connsiteY4" fmla="*/ 1365567 h 1365567"/>
              <a:gd name="connsiteX5" fmla="*/ 0 w 2575560"/>
              <a:gd name="connsiteY5" fmla="*/ 128778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132398 w 2499360"/>
              <a:gd name="connsiteY4" fmla="*/ 1365567 h 1365567"/>
              <a:gd name="connsiteX5" fmla="*/ 0 w 2499360"/>
              <a:gd name="connsiteY5" fmla="*/ 1230630 h 1365567"/>
              <a:gd name="connsiteX0" fmla="*/ 0 w 2499360"/>
              <a:gd name="connsiteY0" fmla="*/ 1230630 h 1367215"/>
              <a:gd name="connsiteX1" fmla="*/ 1211580 w 2499360"/>
              <a:gd name="connsiteY1" fmla="*/ 0 h 1367215"/>
              <a:gd name="connsiteX2" fmla="*/ 2499360 w 2499360"/>
              <a:gd name="connsiteY2" fmla="*/ 1287780 h 1367215"/>
              <a:gd name="connsiteX3" fmla="*/ 1192530 w 2499360"/>
              <a:gd name="connsiteY3" fmla="*/ 1213485 h 1367215"/>
              <a:gd name="connsiteX4" fmla="*/ 284798 w 2499360"/>
              <a:gd name="connsiteY4" fmla="*/ 1227455 h 1367215"/>
              <a:gd name="connsiteX5" fmla="*/ 132398 w 2499360"/>
              <a:gd name="connsiteY5" fmla="*/ 1365567 h 1367215"/>
              <a:gd name="connsiteX6" fmla="*/ 0 w 2499360"/>
              <a:gd name="connsiteY6" fmla="*/ 1230630 h 1367215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1192530 w 2499360"/>
              <a:gd name="connsiteY3" fmla="*/ 121348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1189673 w 2499360"/>
              <a:gd name="connsiteY5" fmla="*/ 1213167 h 1365567"/>
              <a:gd name="connsiteX6" fmla="*/ 284798 w 2499360"/>
              <a:gd name="connsiteY6" fmla="*/ 1227455 h 1365567"/>
              <a:gd name="connsiteX7" fmla="*/ 132398 w 2499360"/>
              <a:gd name="connsiteY7" fmla="*/ 1365567 h 1365567"/>
              <a:gd name="connsiteX8" fmla="*/ 0 w 2499360"/>
              <a:gd name="connsiteY8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1192530 w 2499360"/>
              <a:gd name="connsiteY4" fmla="*/ 1213485 h 1365567"/>
              <a:gd name="connsiteX5" fmla="*/ 284798 w 2499360"/>
              <a:gd name="connsiteY5" fmla="*/ 1227455 h 1365567"/>
              <a:gd name="connsiteX6" fmla="*/ 132398 w 2499360"/>
              <a:gd name="connsiteY6" fmla="*/ 1365567 h 1365567"/>
              <a:gd name="connsiteX7" fmla="*/ 0 w 2499360"/>
              <a:gd name="connsiteY7" fmla="*/ 1230630 h 1365567"/>
              <a:gd name="connsiteX0" fmla="*/ 0 w 2499360"/>
              <a:gd name="connsiteY0" fmla="*/ 1230630 h 1365567"/>
              <a:gd name="connsiteX1" fmla="*/ 1211580 w 2499360"/>
              <a:gd name="connsiteY1" fmla="*/ 0 h 1365567"/>
              <a:gd name="connsiteX2" fmla="*/ 2499360 w 2499360"/>
              <a:gd name="connsiteY2" fmla="*/ 1287780 h 1365567"/>
              <a:gd name="connsiteX3" fmla="*/ 2108835 w 2499360"/>
              <a:gd name="connsiteY3" fmla="*/ 1227455 h 1365567"/>
              <a:gd name="connsiteX4" fmla="*/ 284798 w 2499360"/>
              <a:gd name="connsiteY4" fmla="*/ 1227455 h 1365567"/>
              <a:gd name="connsiteX5" fmla="*/ 132398 w 2499360"/>
              <a:gd name="connsiteY5" fmla="*/ 1365567 h 1365567"/>
              <a:gd name="connsiteX6" fmla="*/ 0 w 2499360"/>
              <a:gd name="connsiteY6" fmla="*/ 1230630 h 1365567"/>
              <a:gd name="connsiteX0" fmla="*/ 0 w 2553999"/>
              <a:gd name="connsiteY0" fmla="*/ 1230630 h 1410036"/>
              <a:gd name="connsiteX1" fmla="*/ 1211580 w 2553999"/>
              <a:gd name="connsiteY1" fmla="*/ 0 h 1410036"/>
              <a:gd name="connsiteX2" fmla="*/ 2499360 w 2553999"/>
              <a:gd name="connsiteY2" fmla="*/ 1287780 h 1410036"/>
              <a:gd name="connsiteX3" fmla="*/ 2285048 w 2553999"/>
              <a:gd name="connsiteY3" fmla="*/ 1365567 h 1410036"/>
              <a:gd name="connsiteX4" fmla="*/ 2108835 w 2553999"/>
              <a:gd name="connsiteY4" fmla="*/ 1227455 h 1410036"/>
              <a:gd name="connsiteX5" fmla="*/ 284798 w 2553999"/>
              <a:gd name="connsiteY5" fmla="*/ 1227455 h 1410036"/>
              <a:gd name="connsiteX6" fmla="*/ 132398 w 2553999"/>
              <a:gd name="connsiteY6" fmla="*/ 1365567 h 1410036"/>
              <a:gd name="connsiteX7" fmla="*/ 0 w 2553999"/>
              <a:gd name="connsiteY7" fmla="*/ 1230630 h 1410036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558799"/>
              <a:gd name="connsiteY0" fmla="*/ 1230630 h 1394737"/>
              <a:gd name="connsiteX1" fmla="*/ 1211580 w 2558799"/>
              <a:gd name="connsiteY1" fmla="*/ 0 h 1394737"/>
              <a:gd name="connsiteX2" fmla="*/ 2499360 w 2558799"/>
              <a:gd name="connsiteY2" fmla="*/ 1287780 h 1394737"/>
              <a:gd name="connsiteX3" fmla="*/ 2285048 w 2558799"/>
              <a:gd name="connsiteY3" fmla="*/ 1365567 h 1394737"/>
              <a:gd name="connsiteX4" fmla="*/ 2108835 w 2558799"/>
              <a:gd name="connsiteY4" fmla="*/ 1227455 h 1394737"/>
              <a:gd name="connsiteX5" fmla="*/ 284798 w 2558799"/>
              <a:gd name="connsiteY5" fmla="*/ 1227455 h 1394737"/>
              <a:gd name="connsiteX6" fmla="*/ 132398 w 2558799"/>
              <a:gd name="connsiteY6" fmla="*/ 1365567 h 1394737"/>
              <a:gd name="connsiteX7" fmla="*/ 0 w 2558799"/>
              <a:gd name="connsiteY7" fmla="*/ 1230630 h 1394737"/>
              <a:gd name="connsiteX0" fmla="*/ 0 w 2498726"/>
              <a:gd name="connsiteY0" fmla="*/ 1230630 h 1365567"/>
              <a:gd name="connsiteX1" fmla="*/ 1211580 w 2498726"/>
              <a:gd name="connsiteY1" fmla="*/ 0 h 1365567"/>
              <a:gd name="connsiteX2" fmla="*/ 2427922 w 2498726"/>
              <a:gd name="connsiteY2" fmla="*/ 1225867 h 1365567"/>
              <a:gd name="connsiteX3" fmla="*/ 2285048 w 2498726"/>
              <a:gd name="connsiteY3" fmla="*/ 1365567 h 1365567"/>
              <a:gd name="connsiteX4" fmla="*/ 2108835 w 2498726"/>
              <a:gd name="connsiteY4" fmla="*/ 1227455 h 1365567"/>
              <a:gd name="connsiteX5" fmla="*/ 284798 w 2498726"/>
              <a:gd name="connsiteY5" fmla="*/ 1227455 h 1365567"/>
              <a:gd name="connsiteX6" fmla="*/ 132398 w 2498726"/>
              <a:gd name="connsiteY6" fmla="*/ 1365567 h 1365567"/>
              <a:gd name="connsiteX7" fmla="*/ 0 w 2498726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0 w 2427922"/>
              <a:gd name="connsiteY0" fmla="*/ 1230630 h 1365567"/>
              <a:gd name="connsiteX1" fmla="*/ 1211580 w 2427922"/>
              <a:gd name="connsiteY1" fmla="*/ 0 h 1365567"/>
              <a:gd name="connsiteX2" fmla="*/ 2427922 w 2427922"/>
              <a:gd name="connsiteY2" fmla="*/ 1225867 h 1365567"/>
              <a:gd name="connsiteX3" fmla="*/ 2285048 w 2427922"/>
              <a:gd name="connsiteY3" fmla="*/ 1365567 h 1365567"/>
              <a:gd name="connsiteX4" fmla="*/ 2108835 w 2427922"/>
              <a:gd name="connsiteY4" fmla="*/ 1227455 h 1365567"/>
              <a:gd name="connsiteX5" fmla="*/ 284798 w 2427922"/>
              <a:gd name="connsiteY5" fmla="*/ 1227455 h 1365567"/>
              <a:gd name="connsiteX6" fmla="*/ 132398 w 2427922"/>
              <a:gd name="connsiteY6" fmla="*/ 1365567 h 1365567"/>
              <a:gd name="connsiteX7" fmla="*/ 0 w 2427922"/>
              <a:gd name="connsiteY7" fmla="*/ 1230630 h 1365567"/>
              <a:gd name="connsiteX0" fmla="*/ 262443 w 2690365"/>
              <a:gd name="connsiteY0" fmla="*/ 1403582 h 1538519"/>
              <a:gd name="connsiteX1" fmla="*/ 0 w 2690365"/>
              <a:gd name="connsiteY1" fmla="*/ 0 h 1538519"/>
              <a:gd name="connsiteX2" fmla="*/ 2690365 w 2690365"/>
              <a:gd name="connsiteY2" fmla="*/ 1398819 h 1538519"/>
              <a:gd name="connsiteX3" fmla="*/ 2547491 w 2690365"/>
              <a:gd name="connsiteY3" fmla="*/ 1538519 h 1538519"/>
              <a:gd name="connsiteX4" fmla="*/ 2371278 w 2690365"/>
              <a:gd name="connsiteY4" fmla="*/ 1400407 h 1538519"/>
              <a:gd name="connsiteX5" fmla="*/ 547241 w 2690365"/>
              <a:gd name="connsiteY5" fmla="*/ 1400407 h 1538519"/>
              <a:gd name="connsiteX6" fmla="*/ 394841 w 2690365"/>
              <a:gd name="connsiteY6" fmla="*/ 1538519 h 1538519"/>
              <a:gd name="connsiteX7" fmla="*/ 262443 w 2690365"/>
              <a:gd name="connsiteY7" fmla="*/ 1403582 h 1538519"/>
              <a:gd name="connsiteX0" fmla="*/ 262443 w 2547491"/>
              <a:gd name="connsiteY0" fmla="*/ 1408033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7" fmla="*/ 262443 w 2547491"/>
              <a:gd name="connsiteY7" fmla="*/ 1408033 h 1542970"/>
              <a:gd name="connsiteX0" fmla="*/ 394841 w 2547491"/>
              <a:gd name="connsiteY0" fmla="*/ 1542970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6" fmla="*/ 394841 w 2547491"/>
              <a:gd name="connsiteY6" fmla="*/ 1542970 h 1542970"/>
              <a:gd name="connsiteX0" fmla="*/ 547241 w 2547491"/>
              <a:gd name="connsiteY0" fmla="*/ 1404858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547241 w 2547491"/>
              <a:gd name="connsiteY5" fmla="*/ 1404858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2371278 w 2547491"/>
              <a:gd name="connsiteY4" fmla="*/ 1404858 h 1542970"/>
              <a:gd name="connsiteX5" fmla="*/ 4800 w 2547491"/>
              <a:gd name="connsiteY5" fmla="*/ 996062 h 1542970"/>
              <a:gd name="connsiteX0" fmla="*/ 4800 w 2547491"/>
              <a:gd name="connsiteY0" fmla="*/ 996062 h 1542970"/>
              <a:gd name="connsiteX1" fmla="*/ 0 w 2547491"/>
              <a:gd name="connsiteY1" fmla="*/ 4451 h 1542970"/>
              <a:gd name="connsiteX2" fmla="*/ 1200619 w 2547491"/>
              <a:gd name="connsiteY2" fmla="*/ 0 h 1542970"/>
              <a:gd name="connsiteX3" fmla="*/ 2547491 w 2547491"/>
              <a:gd name="connsiteY3" fmla="*/ 1542970 h 1542970"/>
              <a:gd name="connsiteX4" fmla="*/ 4800 w 2547491"/>
              <a:gd name="connsiteY4" fmla="*/ 996062 h 1542970"/>
              <a:gd name="connsiteX0" fmla="*/ 4800 w 1200619"/>
              <a:gd name="connsiteY0" fmla="*/ 996062 h 996062"/>
              <a:gd name="connsiteX1" fmla="*/ 0 w 1200619"/>
              <a:gd name="connsiteY1" fmla="*/ 4451 h 996062"/>
              <a:gd name="connsiteX2" fmla="*/ 1200619 w 1200619"/>
              <a:gd name="connsiteY2" fmla="*/ 0 h 996062"/>
              <a:gd name="connsiteX3" fmla="*/ 1014507 w 1200619"/>
              <a:gd name="connsiteY3" fmla="*/ 929776 h 996062"/>
              <a:gd name="connsiteX4" fmla="*/ 4800 w 1200619"/>
              <a:gd name="connsiteY4" fmla="*/ 996062 h 996062"/>
              <a:gd name="connsiteX0" fmla="*/ 4800 w 1238558"/>
              <a:gd name="connsiteY0" fmla="*/ 996062 h 1024114"/>
              <a:gd name="connsiteX1" fmla="*/ 0 w 1238558"/>
              <a:gd name="connsiteY1" fmla="*/ 4451 h 1024114"/>
              <a:gd name="connsiteX2" fmla="*/ 1200619 w 1238558"/>
              <a:gd name="connsiteY2" fmla="*/ 0 h 1024114"/>
              <a:gd name="connsiteX3" fmla="*/ 1238558 w 1238558"/>
              <a:gd name="connsiteY3" fmla="*/ 1024114 h 1024114"/>
              <a:gd name="connsiteX4" fmla="*/ 4800 w 1238558"/>
              <a:gd name="connsiteY4" fmla="*/ 996062 h 1024114"/>
              <a:gd name="connsiteX0" fmla="*/ 4800 w 1239927"/>
              <a:gd name="connsiteY0" fmla="*/ 996062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4800 w 1239927"/>
              <a:gd name="connsiteY4" fmla="*/ 996062 h 1024114"/>
              <a:gd name="connsiteX0" fmla="*/ 869 w 1239927"/>
              <a:gd name="connsiteY0" fmla="*/ 1007854 h 1024114"/>
              <a:gd name="connsiteX1" fmla="*/ 0 w 1239927"/>
              <a:gd name="connsiteY1" fmla="*/ 4451 h 1024114"/>
              <a:gd name="connsiteX2" fmla="*/ 1239927 w 1239927"/>
              <a:gd name="connsiteY2" fmla="*/ 0 h 1024114"/>
              <a:gd name="connsiteX3" fmla="*/ 1238558 w 1239927"/>
              <a:gd name="connsiteY3" fmla="*/ 1024114 h 1024114"/>
              <a:gd name="connsiteX4" fmla="*/ 869 w 1239927"/>
              <a:gd name="connsiteY4" fmla="*/ 1007854 h 1024114"/>
              <a:gd name="connsiteX0" fmla="*/ 10 w 1245212"/>
              <a:gd name="connsiteY0" fmla="*/ 1130722 h 1130722"/>
              <a:gd name="connsiteX1" fmla="*/ 5285 w 1245212"/>
              <a:gd name="connsiteY1" fmla="*/ 4451 h 1130722"/>
              <a:gd name="connsiteX2" fmla="*/ 1245212 w 1245212"/>
              <a:gd name="connsiteY2" fmla="*/ 0 h 1130722"/>
              <a:gd name="connsiteX3" fmla="*/ 1243843 w 1245212"/>
              <a:gd name="connsiteY3" fmla="*/ 1024114 h 1130722"/>
              <a:gd name="connsiteX4" fmla="*/ 10 w 1245212"/>
              <a:gd name="connsiteY4" fmla="*/ 1130722 h 1130722"/>
              <a:gd name="connsiteX0" fmla="*/ 10 w 1243843"/>
              <a:gd name="connsiteY0" fmla="*/ 1126271 h 1126271"/>
              <a:gd name="connsiteX1" fmla="*/ 5285 w 1243843"/>
              <a:gd name="connsiteY1" fmla="*/ 0 h 1126271"/>
              <a:gd name="connsiteX2" fmla="*/ 1243843 w 1243843"/>
              <a:gd name="connsiteY2" fmla="*/ 1019663 h 1126271"/>
              <a:gd name="connsiteX3" fmla="*/ 10 w 1243843"/>
              <a:gd name="connsiteY3" fmla="*/ 1126271 h 1126271"/>
              <a:gd name="connsiteX0" fmla="*/ 10 w 1120975"/>
              <a:gd name="connsiteY0" fmla="*/ 1126271 h 1126271"/>
              <a:gd name="connsiteX1" fmla="*/ 5285 w 1120975"/>
              <a:gd name="connsiteY1" fmla="*/ 0 h 1126271"/>
              <a:gd name="connsiteX2" fmla="*/ 1120975 w 1120975"/>
              <a:gd name="connsiteY2" fmla="*/ 472900 h 1126271"/>
              <a:gd name="connsiteX3" fmla="*/ 10 w 1120975"/>
              <a:gd name="connsiteY3" fmla="*/ 1126271 h 1126271"/>
              <a:gd name="connsiteX0" fmla="*/ 10 w 1139211"/>
              <a:gd name="connsiteY0" fmla="*/ 1126271 h 1132804"/>
              <a:gd name="connsiteX1" fmla="*/ 5285 w 1139211"/>
              <a:gd name="connsiteY1" fmla="*/ 0 h 1132804"/>
              <a:gd name="connsiteX2" fmla="*/ 1120975 w 1139211"/>
              <a:gd name="connsiteY2" fmla="*/ 472900 h 1132804"/>
              <a:gd name="connsiteX3" fmla="*/ 10 w 1139211"/>
              <a:gd name="connsiteY3" fmla="*/ 1126271 h 1132804"/>
              <a:gd name="connsiteX0" fmla="*/ 10 w 1122429"/>
              <a:gd name="connsiteY0" fmla="*/ 1126271 h 1134008"/>
              <a:gd name="connsiteX1" fmla="*/ 5285 w 1122429"/>
              <a:gd name="connsiteY1" fmla="*/ 0 h 1134008"/>
              <a:gd name="connsiteX2" fmla="*/ 1120975 w 1122429"/>
              <a:gd name="connsiteY2" fmla="*/ 472900 h 1134008"/>
              <a:gd name="connsiteX3" fmla="*/ 10 w 1122429"/>
              <a:gd name="connsiteY3" fmla="*/ 1126271 h 1134008"/>
              <a:gd name="connsiteX0" fmla="*/ 10 w 1123099"/>
              <a:gd name="connsiteY0" fmla="*/ 1126271 h 1134670"/>
              <a:gd name="connsiteX1" fmla="*/ 5285 w 1123099"/>
              <a:gd name="connsiteY1" fmla="*/ 0 h 1134670"/>
              <a:gd name="connsiteX2" fmla="*/ 1120975 w 1123099"/>
              <a:gd name="connsiteY2" fmla="*/ 472900 h 1134670"/>
              <a:gd name="connsiteX3" fmla="*/ 10 w 1123099"/>
              <a:gd name="connsiteY3" fmla="*/ 1126271 h 1134670"/>
              <a:gd name="connsiteX0" fmla="*/ 10 w 1123099"/>
              <a:gd name="connsiteY0" fmla="*/ 1126810 h 1135209"/>
              <a:gd name="connsiteX1" fmla="*/ 5285 w 1123099"/>
              <a:gd name="connsiteY1" fmla="*/ 539 h 1135209"/>
              <a:gd name="connsiteX2" fmla="*/ 1120975 w 1123099"/>
              <a:gd name="connsiteY2" fmla="*/ 473439 h 1135209"/>
              <a:gd name="connsiteX3" fmla="*/ 10 w 1123099"/>
              <a:gd name="connsiteY3" fmla="*/ 1126810 h 1135209"/>
              <a:gd name="connsiteX0" fmla="*/ 10 w 1121068"/>
              <a:gd name="connsiteY0" fmla="*/ 1127954 h 1150877"/>
              <a:gd name="connsiteX1" fmla="*/ 5285 w 1121068"/>
              <a:gd name="connsiteY1" fmla="*/ 1683 h 1150877"/>
              <a:gd name="connsiteX2" fmla="*/ 1120975 w 1121068"/>
              <a:gd name="connsiteY2" fmla="*/ 474583 h 1150877"/>
              <a:gd name="connsiteX3" fmla="*/ 10 w 1121068"/>
              <a:gd name="connsiteY3" fmla="*/ 1127954 h 1150877"/>
              <a:gd name="connsiteX0" fmla="*/ 10 w 1121113"/>
              <a:gd name="connsiteY0" fmla="*/ 1126271 h 1149191"/>
              <a:gd name="connsiteX1" fmla="*/ 5285 w 1121113"/>
              <a:gd name="connsiteY1" fmla="*/ 0 h 1149191"/>
              <a:gd name="connsiteX2" fmla="*/ 1120975 w 1121113"/>
              <a:gd name="connsiteY2" fmla="*/ 472900 h 1149191"/>
              <a:gd name="connsiteX3" fmla="*/ 10 w 1121113"/>
              <a:gd name="connsiteY3" fmla="*/ 1126271 h 1149191"/>
              <a:gd name="connsiteX0" fmla="*/ 10 w 1133398"/>
              <a:gd name="connsiteY0" fmla="*/ 1126271 h 1152908"/>
              <a:gd name="connsiteX1" fmla="*/ 5285 w 1133398"/>
              <a:gd name="connsiteY1" fmla="*/ 0 h 1152908"/>
              <a:gd name="connsiteX2" fmla="*/ 1133261 w 1133398"/>
              <a:gd name="connsiteY2" fmla="*/ 509761 h 1152908"/>
              <a:gd name="connsiteX3" fmla="*/ 10 w 1133398"/>
              <a:gd name="connsiteY3" fmla="*/ 1126271 h 1152908"/>
              <a:gd name="connsiteX0" fmla="*/ 10 w 1133342"/>
              <a:gd name="connsiteY0" fmla="*/ 1126271 h 1152912"/>
              <a:gd name="connsiteX1" fmla="*/ 5285 w 1133342"/>
              <a:gd name="connsiteY1" fmla="*/ 0 h 1152912"/>
              <a:gd name="connsiteX2" fmla="*/ 1133261 w 1133342"/>
              <a:gd name="connsiteY2" fmla="*/ 509761 h 1152912"/>
              <a:gd name="connsiteX3" fmla="*/ 10 w 1133342"/>
              <a:gd name="connsiteY3" fmla="*/ 1126271 h 1152912"/>
              <a:gd name="connsiteX0" fmla="*/ 10 w 1135053"/>
              <a:gd name="connsiteY0" fmla="*/ 1126271 h 1160359"/>
              <a:gd name="connsiteX1" fmla="*/ 5285 w 1135053"/>
              <a:gd name="connsiteY1" fmla="*/ 0 h 1160359"/>
              <a:gd name="connsiteX2" fmla="*/ 1133261 w 1135053"/>
              <a:gd name="connsiteY2" fmla="*/ 509761 h 1160359"/>
              <a:gd name="connsiteX3" fmla="*/ 10 w 1135053"/>
              <a:gd name="connsiteY3" fmla="*/ 1126271 h 1160359"/>
              <a:gd name="connsiteX0" fmla="*/ 10 w 1133261"/>
              <a:gd name="connsiteY0" fmla="*/ 1126271 h 1155627"/>
              <a:gd name="connsiteX1" fmla="*/ 5285 w 1133261"/>
              <a:gd name="connsiteY1" fmla="*/ 0 h 1155627"/>
              <a:gd name="connsiteX2" fmla="*/ 1133261 w 1133261"/>
              <a:gd name="connsiteY2" fmla="*/ 509761 h 1155627"/>
              <a:gd name="connsiteX3" fmla="*/ 10 w 1133261"/>
              <a:gd name="connsiteY3" fmla="*/ 1126271 h 1155627"/>
              <a:gd name="connsiteX0" fmla="*/ 10 w 1157835"/>
              <a:gd name="connsiteY0" fmla="*/ 1126271 h 1167550"/>
              <a:gd name="connsiteX1" fmla="*/ 5285 w 1157835"/>
              <a:gd name="connsiteY1" fmla="*/ 0 h 1167550"/>
              <a:gd name="connsiteX2" fmla="*/ 1157835 w 1157835"/>
              <a:gd name="connsiteY2" fmla="*/ 583482 h 1167550"/>
              <a:gd name="connsiteX3" fmla="*/ 10 w 1157835"/>
              <a:gd name="connsiteY3" fmla="*/ 1126271 h 1167550"/>
              <a:gd name="connsiteX0" fmla="*/ 10 w 1158701"/>
              <a:gd name="connsiteY0" fmla="*/ 1126271 h 1167385"/>
              <a:gd name="connsiteX1" fmla="*/ 5285 w 1158701"/>
              <a:gd name="connsiteY1" fmla="*/ 0 h 1167385"/>
              <a:gd name="connsiteX2" fmla="*/ 1157835 w 1158701"/>
              <a:gd name="connsiteY2" fmla="*/ 583482 h 1167385"/>
              <a:gd name="connsiteX3" fmla="*/ 10 w 1158701"/>
              <a:gd name="connsiteY3" fmla="*/ 1126271 h 1167385"/>
              <a:gd name="connsiteX0" fmla="*/ 10 w 1158138"/>
              <a:gd name="connsiteY0" fmla="*/ 1126271 h 1170719"/>
              <a:gd name="connsiteX1" fmla="*/ 5285 w 1158138"/>
              <a:gd name="connsiteY1" fmla="*/ 0 h 1170719"/>
              <a:gd name="connsiteX2" fmla="*/ 1157835 w 1158138"/>
              <a:gd name="connsiteY2" fmla="*/ 583482 h 1170719"/>
              <a:gd name="connsiteX3" fmla="*/ 10 w 1158138"/>
              <a:gd name="connsiteY3" fmla="*/ 1126271 h 1170719"/>
              <a:gd name="connsiteX0" fmla="*/ 10 w 1157835"/>
              <a:gd name="connsiteY0" fmla="*/ 1212278 h 1220546"/>
              <a:gd name="connsiteX1" fmla="*/ 5285 w 1157835"/>
              <a:gd name="connsiteY1" fmla="*/ 0 h 1220546"/>
              <a:gd name="connsiteX2" fmla="*/ 1157835 w 1157835"/>
              <a:gd name="connsiteY2" fmla="*/ 583482 h 1220546"/>
              <a:gd name="connsiteX3" fmla="*/ 10 w 1157835"/>
              <a:gd name="connsiteY3" fmla="*/ 1212278 h 1220546"/>
              <a:gd name="connsiteX0" fmla="*/ 10 w 1158004"/>
              <a:gd name="connsiteY0" fmla="*/ 1212278 h 1220545"/>
              <a:gd name="connsiteX1" fmla="*/ 5285 w 1158004"/>
              <a:gd name="connsiteY1" fmla="*/ 0 h 1220545"/>
              <a:gd name="connsiteX2" fmla="*/ 1157835 w 1158004"/>
              <a:gd name="connsiteY2" fmla="*/ 583482 h 1220545"/>
              <a:gd name="connsiteX3" fmla="*/ 10 w 1158004"/>
              <a:gd name="connsiteY3" fmla="*/ 1212278 h 1220545"/>
              <a:gd name="connsiteX0" fmla="*/ 10 w 1158094"/>
              <a:gd name="connsiteY0" fmla="*/ 1212278 h 1225200"/>
              <a:gd name="connsiteX1" fmla="*/ 5285 w 1158094"/>
              <a:gd name="connsiteY1" fmla="*/ 0 h 1225200"/>
              <a:gd name="connsiteX2" fmla="*/ 1157835 w 1158094"/>
              <a:gd name="connsiteY2" fmla="*/ 583482 h 1225200"/>
              <a:gd name="connsiteX3" fmla="*/ 10 w 1158094"/>
              <a:gd name="connsiteY3" fmla="*/ 1212278 h 1225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58094" h="1225200">
                <a:moveTo>
                  <a:pt x="10" y="1212278"/>
                </a:moveTo>
                <a:cubicBezTo>
                  <a:pt x="-280" y="877810"/>
                  <a:pt x="5575" y="334468"/>
                  <a:pt x="5285" y="0"/>
                </a:cubicBezTo>
                <a:cubicBezTo>
                  <a:pt x="414042" y="4048"/>
                  <a:pt x="1137834" y="135953"/>
                  <a:pt x="1157835" y="583482"/>
                </a:cubicBezTo>
                <a:cubicBezTo>
                  <a:pt x="1176471" y="1000463"/>
                  <a:pt x="185958" y="1291095"/>
                  <a:pt x="10" y="1212278"/>
                </a:cubicBezTo>
                <a:close/>
              </a:path>
            </a:pathLst>
          </a:custGeom>
          <a:gradFill>
            <a:gsLst>
              <a:gs pos="0">
                <a:srgbClr val="3BC5E9"/>
              </a:gs>
              <a:gs pos="100000">
                <a:srgbClr val="3BC5E9"/>
              </a:gs>
            </a:gsLst>
            <a:lin ang="7200000" scaled="0"/>
          </a:gradFill>
          <a:ln>
            <a:gradFill>
              <a:gsLst>
                <a:gs pos="0">
                  <a:srgbClr val="3BC5E9">
                    <a:lumMod val="85000"/>
                  </a:srgbClr>
                </a:gs>
                <a:gs pos="89000">
                  <a:srgbClr val="41C4E9">
                    <a:lumMod val="85000"/>
                  </a:srgbClr>
                </a:gs>
              </a:gsLst>
              <a:lin ang="5400000" scaled="1"/>
            </a:gradFill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36" name="文本框 38"/>
          <p:cNvSpPr txBox="1"/>
          <p:nvPr/>
        </p:nvSpPr>
        <p:spPr>
          <a:xfrm>
            <a:off x="6634848" y="2199156"/>
            <a:ext cx="91884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举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28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例</a:t>
            </a:r>
            <a:endParaRPr lang="en-US" altLang="zh-CN" sz="28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1592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组合 15"/>
          <p:cNvGrpSpPr/>
          <p:nvPr/>
        </p:nvGrpSpPr>
        <p:grpSpPr>
          <a:xfrm>
            <a:off x="3500954" y="1316199"/>
            <a:ext cx="5222175" cy="4317384"/>
            <a:chOff x="3500954" y="1316199"/>
            <a:chExt cx="5222175" cy="4317384"/>
          </a:xfrm>
        </p:grpSpPr>
        <p:sp>
          <p:nvSpPr>
            <p:cNvPr id="2" name="椭圆 1"/>
            <p:cNvSpPr/>
            <p:nvPr/>
          </p:nvSpPr>
          <p:spPr>
            <a:xfrm>
              <a:off x="6921136" y="3699374"/>
              <a:ext cx="1801993" cy="1801993"/>
            </a:xfrm>
            <a:prstGeom prst="ellipse">
              <a:avLst/>
            </a:prstGeom>
            <a:noFill/>
            <a:ln w="12700" cap="flat" cmpd="sng" algn="ctr">
              <a:solidFill>
                <a:sysClr val="window" lastClr="FFFFFF"/>
              </a:solidFill>
              <a:prstDash val="solid"/>
            </a:ln>
            <a:effectLst/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sp>
          <p:nvSpPr>
            <p:cNvPr id="3" name="椭圆 2"/>
            <p:cNvSpPr/>
            <p:nvPr/>
          </p:nvSpPr>
          <p:spPr>
            <a:xfrm>
              <a:off x="3854810" y="1670055"/>
              <a:ext cx="3750942" cy="3750943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 cap="flat" cmpd="sng" algn="ctr">
              <a:gradFill>
                <a:gsLst>
                  <a:gs pos="89000">
                    <a:sysClr val="window" lastClr="FFFFFF">
                      <a:lumMod val="85000"/>
                    </a:sysClr>
                  </a:gs>
                  <a:gs pos="0">
                    <a:sysClr val="window" lastClr="FFFFFF"/>
                  </a:gs>
                </a:gsLst>
                <a:lin ang="7200000" scaled="0"/>
              </a:gradFill>
              <a:prstDash val="solid"/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dirty="0" smtClean="0">
                  <a:solidFill>
                    <a:sysClr val="window" lastClr="FFFFFF"/>
                  </a:solidFill>
                </a:rPr>
                <a:t> </a:t>
              </a:r>
              <a:endParaRPr lang="zh-CN" altLang="en-US" dirty="0">
                <a:solidFill>
                  <a:sysClr val="window" lastClr="FFFFFF"/>
                </a:solidFill>
              </a:endParaRPr>
            </a:p>
          </p:txBody>
        </p:sp>
        <p:sp>
          <p:nvSpPr>
            <p:cNvPr id="4" name="椭圆 3"/>
            <p:cNvSpPr/>
            <p:nvPr/>
          </p:nvSpPr>
          <p:spPr>
            <a:xfrm>
              <a:off x="3500954" y="1316199"/>
              <a:ext cx="4317383" cy="4317384"/>
            </a:xfrm>
            <a:prstGeom prst="ellipse">
              <a:avLst/>
            </a:prstGeom>
            <a:noFill/>
            <a:ln w="12700" cap="flat" cmpd="sng" algn="ctr">
              <a:solidFill>
                <a:sysClr val="window" lastClr="FFFFFF"/>
              </a:solidFill>
              <a:prstDash val="solid"/>
            </a:ln>
            <a:effectLst/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sp>
          <p:nvSpPr>
            <p:cNvPr id="5" name="椭圆 4"/>
            <p:cNvSpPr/>
            <p:nvPr/>
          </p:nvSpPr>
          <p:spPr>
            <a:xfrm>
              <a:off x="7125969" y="3904208"/>
              <a:ext cx="1474103" cy="1474103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 cap="flat" cmpd="sng" algn="ctr">
              <a:gradFill>
                <a:gsLst>
                  <a:gs pos="89000">
                    <a:sysClr val="window" lastClr="FFFFFF">
                      <a:lumMod val="85000"/>
                    </a:sysClr>
                  </a:gs>
                  <a:gs pos="0">
                    <a:sysClr val="window" lastClr="FFFFFF"/>
                  </a:gs>
                </a:gsLst>
                <a:lin ang="7200000" scaled="0"/>
              </a:gradFill>
              <a:prstDash val="solid"/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sp>
          <p:nvSpPr>
            <p:cNvPr id="6" name="椭圆 5"/>
            <p:cNvSpPr/>
            <p:nvPr/>
          </p:nvSpPr>
          <p:spPr>
            <a:xfrm>
              <a:off x="7336791" y="4115030"/>
              <a:ext cx="1052459" cy="1052459"/>
            </a:xfrm>
            <a:prstGeom prst="ellipse">
              <a:avLst/>
            </a:prstGeom>
            <a:solidFill>
              <a:srgbClr val="43AEED"/>
            </a:solidFill>
            <a:ln w="25400" cap="flat" cmpd="sng" algn="ctr">
              <a:noFill/>
              <a:prstDash val="solid"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grpSp>
          <p:nvGrpSpPr>
            <p:cNvPr id="14" name="组合 13"/>
            <p:cNvGrpSpPr/>
            <p:nvPr/>
          </p:nvGrpSpPr>
          <p:grpSpPr>
            <a:xfrm>
              <a:off x="3972410" y="2914202"/>
              <a:ext cx="3515743" cy="1262648"/>
              <a:chOff x="3972408" y="2937641"/>
              <a:chExt cx="3515743" cy="1262648"/>
            </a:xfrm>
          </p:grpSpPr>
          <p:sp>
            <p:nvSpPr>
              <p:cNvPr id="7" name="TextBox 9"/>
              <p:cNvSpPr txBox="1"/>
              <p:nvPr/>
            </p:nvSpPr>
            <p:spPr>
              <a:xfrm>
                <a:off x="4343350" y="2937641"/>
                <a:ext cx="2773858" cy="769442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zh-CN" altLang="en-US" sz="4400" b="1" dirty="0">
                    <a:solidFill>
                      <a:srgbClr val="43AEED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  <a:cs typeface="Arial" panose="020B0604020202020204" pitchFamily="34" charset="0"/>
                  </a:rPr>
                  <a:t>信息</a:t>
                </a:r>
                <a:r>
                  <a:rPr lang="zh-CN" altLang="en-US" sz="4400" b="1" dirty="0" smtClean="0">
                    <a:solidFill>
                      <a:srgbClr val="43AEED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  <a:cs typeface="Arial" panose="020B0604020202020204" pitchFamily="34" charset="0"/>
                  </a:rPr>
                  <a:t>思考</a:t>
                </a:r>
                <a:endParaRPr lang="zh-CN" altLang="en-US" sz="4400" b="1" dirty="0">
                  <a:solidFill>
                    <a:srgbClr val="43AEED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  <a:cs typeface="Arial" panose="020B0604020202020204" pitchFamily="34" charset="0"/>
                </a:endParaRPr>
              </a:p>
            </p:txBody>
          </p:sp>
          <p:sp>
            <p:nvSpPr>
              <p:cNvPr id="9" name="Rectangle 42"/>
              <p:cNvSpPr/>
              <p:nvPr/>
            </p:nvSpPr>
            <p:spPr>
              <a:xfrm>
                <a:off x="3972408" y="3753964"/>
                <a:ext cx="3515743" cy="446325"/>
              </a:xfrm>
              <a:prstGeom prst="rect">
                <a:avLst/>
              </a:prstGeom>
              <a:noFill/>
              <a:ln w="12700" cap="flat" cmpd="sng" algn="ctr">
                <a:noFill/>
                <a:prstDash val="solid"/>
              </a:ln>
              <a:effectLst/>
            </p:spPr>
            <p:txBody>
              <a:bodyPr lIns="91440" tIns="0" rIns="91440" bIns="0" rtlCol="0" anchor="t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>
                  <a:defRPr/>
                </a:pPr>
                <a:r>
                  <a:rPr lang="en-US" altLang="zh-CN" kern="0" dirty="0" smtClean="0"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latin typeface="Arial" pitchFamily="34" charset="0"/>
                    <a:cs typeface="Arial" pitchFamily="34" charset="0"/>
                  </a:rPr>
                  <a:t>INFORMATION THINKING</a:t>
                </a:r>
                <a:endParaRPr lang="en-US" kern="0" dirty="0" smtClean="0">
                  <a:solidFill>
                    <a:sysClr val="windowText" lastClr="000000">
                      <a:lumMod val="65000"/>
                      <a:lumOff val="35000"/>
                    </a:sysClr>
                  </a:solidFill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2" name="文本框 11"/>
            <p:cNvSpPr txBox="1"/>
            <p:nvPr/>
          </p:nvSpPr>
          <p:spPr>
            <a:xfrm>
              <a:off x="7484452" y="4318094"/>
              <a:ext cx="75713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3600" b="1" dirty="0" smtClean="0">
                  <a:solidFill>
                    <a:prstClr val="whit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04</a:t>
              </a:r>
              <a:endPara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82569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组合 14"/>
          <p:cNvGrpSpPr/>
          <p:nvPr/>
        </p:nvGrpSpPr>
        <p:grpSpPr>
          <a:xfrm>
            <a:off x="843054" y="2051888"/>
            <a:ext cx="1993907" cy="1993907"/>
            <a:chOff x="175251" y="1617637"/>
            <a:chExt cx="1993907" cy="1993907"/>
          </a:xfrm>
        </p:grpSpPr>
        <p:grpSp>
          <p:nvGrpSpPr>
            <p:cNvPr id="55" name="组合 54"/>
            <p:cNvGrpSpPr/>
            <p:nvPr/>
          </p:nvGrpSpPr>
          <p:grpSpPr>
            <a:xfrm>
              <a:off x="175251" y="1617637"/>
              <a:ext cx="1993907" cy="1993907"/>
              <a:chOff x="468313" y="2931789"/>
              <a:chExt cx="669319" cy="669319"/>
            </a:xfrm>
          </p:grpSpPr>
          <p:sp>
            <p:nvSpPr>
              <p:cNvPr id="56" name="椭圆 55"/>
              <p:cNvSpPr/>
              <p:nvPr/>
            </p:nvSpPr>
            <p:spPr>
              <a:xfrm>
                <a:off x="468313" y="2931789"/>
                <a:ext cx="669319" cy="669319"/>
              </a:xfrm>
              <a:prstGeom prst="ellipse">
                <a:avLst/>
              </a:prstGeom>
              <a:gradFill flip="none" rotWithShape="1">
                <a:gsLst>
                  <a:gs pos="100000">
                    <a:srgbClr val="FCFCFC"/>
                  </a:gs>
                  <a:gs pos="0">
                    <a:srgbClr val="CCCCCC"/>
                  </a:gs>
                </a:gsLst>
                <a:lin ang="7200000" scaled="0"/>
                <a:tileRect/>
              </a:gradFill>
              <a:ln w="12700">
                <a:gradFill>
                  <a:gsLst>
                    <a:gs pos="89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lin ang="7200000" scaled="0"/>
                </a:gradFill>
              </a:ln>
              <a:effectLst>
                <a:outerShdw blurRad="254000" dist="127000" dir="8160000" algn="tr" rotWithShape="0">
                  <a:prstClr val="black">
                    <a:alpha val="34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57" name="椭圆 56"/>
              <p:cNvSpPr/>
              <p:nvPr/>
            </p:nvSpPr>
            <p:spPr>
              <a:xfrm>
                <a:off x="532972" y="2996448"/>
                <a:ext cx="540000" cy="540000"/>
              </a:xfrm>
              <a:prstGeom prst="ellipse">
                <a:avLst/>
              </a:prstGeom>
              <a:solidFill>
                <a:srgbClr val="43AEED"/>
              </a:solidFill>
              <a:ln>
                <a:noFill/>
              </a:ln>
              <a:effectLst>
                <a:innerShdw blurRad="63500" dist="50800" dir="18900000">
                  <a:prstClr val="black">
                    <a:alpha val="50000"/>
                  </a:prstClr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58" name="文本框 57"/>
            <p:cNvSpPr txBox="1"/>
            <p:nvPr/>
          </p:nvSpPr>
          <p:spPr>
            <a:xfrm>
              <a:off x="515614" y="2229870"/>
              <a:ext cx="1313180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4400" b="1" dirty="0">
                  <a:solidFill>
                    <a:prstClr val="whit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释疑</a:t>
              </a:r>
              <a:endParaRPr lang="zh-CN" altLang="en-US" sz="44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18" name="文本框 17"/>
          <p:cNvSpPr txBox="1"/>
          <p:nvPr/>
        </p:nvSpPr>
        <p:spPr>
          <a:xfrm>
            <a:off x="311384" y="4189186"/>
            <a:ext cx="3057247" cy="10826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是否能以清楚</a:t>
            </a: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的</a:t>
            </a:r>
            <a:endParaRPr lang="en-US" altLang="zh-CN" sz="2800" dirty="0" smtClean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基本结构完成</a:t>
            </a: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整理</a:t>
            </a:r>
          </a:p>
        </p:txBody>
      </p:sp>
      <p:grpSp>
        <p:nvGrpSpPr>
          <p:cNvPr id="25" name="组合 24"/>
          <p:cNvGrpSpPr/>
          <p:nvPr/>
        </p:nvGrpSpPr>
        <p:grpSpPr>
          <a:xfrm flipH="1">
            <a:off x="4643438" y="232328"/>
            <a:ext cx="7210074" cy="1067230"/>
            <a:chOff x="848238" y="1604211"/>
            <a:chExt cx="7210074" cy="1067230"/>
          </a:xfrm>
        </p:grpSpPr>
        <p:sp>
          <p:nvSpPr>
            <p:cNvPr id="26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7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8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9" name="矩形 4"/>
            <p:cNvSpPr/>
            <p:nvPr/>
          </p:nvSpPr>
          <p:spPr>
            <a:xfrm>
              <a:off x="1257300" y="1604211"/>
              <a:ext cx="6801012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30" name="文本框 6"/>
          <p:cNvSpPr txBox="1"/>
          <p:nvPr/>
        </p:nvSpPr>
        <p:spPr>
          <a:xfrm>
            <a:off x="5000627" y="296210"/>
            <a:ext cx="65865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推敲故事线</a:t>
            </a:r>
            <a:r>
              <a:rPr lang="en-US" altLang="zh-CN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——</a:t>
            </a:r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确认逻辑结构</a:t>
            </a:r>
            <a:endParaRPr lang="zh-CN" altLang="en-US" sz="3600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7" name="组合 6"/>
          <p:cNvGrpSpPr/>
          <p:nvPr/>
        </p:nvGrpSpPr>
        <p:grpSpPr>
          <a:xfrm>
            <a:off x="7845451" y="1391685"/>
            <a:ext cx="1286893" cy="1286893"/>
            <a:chOff x="7790178" y="1391685"/>
            <a:chExt cx="1286893" cy="1286893"/>
          </a:xfrm>
        </p:grpSpPr>
        <p:sp>
          <p:nvSpPr>
            <p:cNvPr id="31" name="椭圆 30"/>
            <p:cNvSpPr/>
            <p:nvPr/>
          </p:nvSpPr>
          <p:spPr>
            <a:xfrm>
              <a:off x="7790178" y="1391685"/>
              <a:ext cx="1286893" cy="1286893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" name="文本框 2"/>
            <p:cNvSpPr txBox="1"/>
            <p:nvPr/>
          </p:nvSpPr>
          <p:spPr>
            <a:xfrm>
              <a:off x="7900723" y="1745064"/>
              <a:ext cx="1005403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3200" dirty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引言</a:t>
              </a:r>
              <a:endParaRPr lang="zh-CN" altLang="en-US" sz="32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0" name="组合 9"/>
          <p:cNvGrpSpPr/>
          <p:nvPr/>
        </p:nvGrpSpPr>
        <p:grpSpPr>
          <a:xfrm>
            <a:off x="7845451" y="3322741"/>
            <a:ext cx="1286893" cy="1286893"/>
            <a:chOff x="7900723" y="3322741"/>
            <a:chExt cx="1286893" cy="1286893"/>
          </a:xfrm>
        </p:grpSpPr>
        <p:sp>
          <p:nvSpPr>
            <p:cNvPr id="32" name="椭圆 31"/>
            <p:cNvSpPr/>
            <p:nvPr/>
          </p:nvSpPr>
          <p:spPr>
            <a:xfrm>
              <a:off x="7900723" y="3322741"/>
              <a:ext cx="1286893" cy="1286893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3" name="文本框 32"/>
            <p:cNvSpPr txBox="1"/>
            <p:nvPr/>
          </p:nvSpPr>
          <p:spPr>
            <a:xfrm>
              <a:off x="8079589" y="3528482"/>
              <a:ext cx="902811" cy="95410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800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现状</a:t>
              </a:r>
              <a:endParaRPr lang="en-US" altLang="zh-CN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  <a:p>
              <a:r>
                <a:rPr lang="zh-CN" altLang="en-US" sz="2800" dirty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举例</a:t>
              </a:r>
              <a:endParaRPr lang="zh-CN" altLang="en-US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2" name="组合 11"/>
          <p:cNvGrpSpPr/>
          <p:nvPr/>
        </p:nvGrpSpPr>
        <p:grpSpPr>
          <a:xfrm>
            <a:off x="7845451" y="5289005"/>
            <a:ext cx="1286893" cy="1286893"/>
            <a:chOff x="7900721" y="5289005"/>
            <a:chExt cx="1286893" cy="1286893"/>
          </a:xfrm>
        </p:grpSpPr>
        <p:sp>
          <p:nvSpPr>
            <p:cNvPr id="36" name="椭圆 35"/>
            <p:cNvSpPr/>
            <p:nvPr/>
          </p:nvSpPr>
          <p:spPr>
            <a:xfrm>
              <a:off x="7900721" y="5289005"/>
              <a:ext cx="1286893" cy="1286893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7" name="文本框 36"/>
            <p:cNvSpPr txBox="1"/>
            <p:nvPr/>
          </p:nvSpPr>
          <p:spPr>
            <a:xfrm>
              <a:off x="8079587" y="5494746"/>
              <a:ext cx="902811" cy="95410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800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风险</a:t>
              </a:r>
              <a:endParaRPr lang="en-US" altLang="zh-CN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  <a:p>
              <a:r>
                <a:rPr lang="zh-CN" altLang="en-US" sz="2800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原因</a:t>
              </a:r>
              <a:endParaRPr lang="en-US" altLang="zh-CN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3" name="组合 12"/>
          <p:cNvGrpSpPr/>
          <p:nvPr/>
        </p:nvGrpSpPr>
        <p:grpSpPr>
          <a:xfrm>
            <a:off x="10121715" y="5289005"/>
            <a:ext cx="1286893" cy="1286893"/>
            <a:chOff x="10337101" y="5289004"/>
            <a:chExt cx="1286893" cy="1286893"/>
          </a:xfrm>
        </p:grpSpPr>
        <p:sp>
          <p:nvSpPr>
            <p:cNvPr id="41" name="椭圆 40"/>
            <p:cNvSpPr/>
            <p:nvPr/>
          </p:nvSpPr>
          <p:spPr>
            <a:xfrm>
              <a:off x="10337101" y="5289004"/>
              <a:ext cx="1286893" cy="1286893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2" name="文本框 41"/>
            <p:cNvSpPr txBox="1"/>
            <p:nvPr/>
          </p:nvSpPr>
          <p:spPr>
            <a:xfrm>
              <a:off x="10515967" y="5494745"/>
              <a:ext cx="902811" cy="95410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800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风险</a:t>
              </a:r>
              <a:endParaRPr lang="en-US" altLang="zh-CN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  <a:p>
              <a:r>
                <a:rPr lang="zh-CN" altLang="en-US" sz="2800" dirty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驾驭</a:t>
              </a:r>
              <a:endParaRPr lang="en-US" altLang="zh-CN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1" name="组合 10"/>
          <p:cNvGrpSpPr/>
          <p:nvPr/>
        </p:nvGrpSpPr>
        <p:grpSpPr>
          <a:xfrm>
            <a:off x="10121715" y="3302371"/>
            <a:ext cx="1286893" cy="1286893"/>
            <a:chOff x="10085195" y="3266674"/>
            <a:chExt cx="1286893" cy="1286893"/>
          </a:xfrm>
        </p:grpSpPr>
        <p:sp>
          <p:nvSpPr>
            <p:cNvPr id="45" name="椭圆 44"/>
            <p:cNvSpPr/>
            <p:nvPr/>
          </p:nvSpPr>
          <p:spPr>
            <a:xfrm>
              <a:off x="10085195" y="3266674"/>
              <a:ext cx="1286893" cy="1286893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6" name="文本框 45"/>
            <p:cNvSpPr txBox="1"/>
            <p:nvPr/>
          </p:nvSpPr>
          <p:spPr>
            <a:xfrm>
              <a:off x="10264061" y="3472415"/>
              <a:ext cx="902811" cy="95410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800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风险</a:t>
              </a:r>
              <a:endParaRPr lang="en-US" altLang="zh-CN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  <a:p>
              <a:r>
                <a:rPr lang="zh-CN" altLang="en-US" sz="2800" dirty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监控</a:t>
              </a:r>
              <a:endParaRPr lang="en-US" altLang="zh-CN" sz="28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9" name="组合 8"/>
          <p:cNvGrpSpPr/>
          <p:nvPr/>
        </p:nvGrpSpPr>
        <p:grpSpPr>
          <a:xfrm>
            <a:off x="10121715" y="1315737"/>
            <a:ext cx="1286893" cy="1286893"/>
            <a:chOff x="9906328" y="1315737"/>
            <a:chExt cx="1286893" cy="1286893"/>
          </a:xfrm>
        </p:grpSpPr>
        <p:sp>
          <p:nvSpPr>
            <p:cNvPr id="49" name="椭圆 48"/>
            <p:cNvSpPr/>
            <p:nvPr/>
          </p:nvSpPr>
          <p:spPr>
            <a:xfrm>
              <a:off x="9906328" y="1315737"/>
              <a:ext cx="1286893" cy="1286893"/>
            </a:xfrm>
            <a:prstGeom prst="ellipse">
              <a:avLst/>
            </a:prstGeom>
            <a:solidFill>
              <a:srgbClr val="43AEED"/>
            </a:solidFill>
            <a:ln>
              <a:noFill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50" name="文本框 49"/>
            <p:cNvSpPr txBox="1"/>
            <p:nvPr/>
          </p:nvSpPr>
          <p:spPr>
            <a:xfrm>
              <a:off x="10016873" y="1669116"/>
              <a:ext cx="1005403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3200" dirty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总结</a:t>
              </a:r>
              <a:endParaRPr lang="zh-CN" altLang="en-US" sz="32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6" name="组合 15"/>
          <p:cNvGrpSpPr/>
          <p:nvPr/>
        </p:nvGrpSpPr>
        <p:grpSpPr>
          <a:xfrm>
            <a:off x="4357878" y="2051888"/>
            <a:ext cx="1993907" cy="1993907"/>
            <a:chOff x="9872847" y="4341407"/>
            <a:chExt cx="1993907" cy="1993907"/>
          </a:xfrm>
        </p:grpSpPr>
        <p:grpSp>
          <p:nvGrpSpPr>
            <p:cNvPr id="63" name="组合 62"/>
            <p:cNvGrpSpPr/>
            <p:nvPr/>
          </p:nvGrpSpPr>
          <p:grpSpPr>
            <a:xfrm>
              <a:off x="9872847" y="4341407"/>
              <a:ext cx="1993907" cy="1993907"/>
              <a:chOff x="468313" y="2931789"/>
              <a:chExt cx="669319" cy="669319"/>
            </a:xfrm>
          </p:grpSpPr>
          <p:sp>
            <p:nvSpPr>
              <p:cNvPr id="64" name="椭圆 63"/>
              <p:cNvSpPr/>
              <p:nvPr/>
            </p:nvSpPr>
            <p:spPr>
              <a:xfrm>
                <a:off x="468313" y="2931789"/>
                <a:ext cx="669319" cy="669319"/>
              </a:xfrm>
              <a:prstGeom prst="ellipse">
                <a:avLst/>
              </a:prstGeom>
              <a:gradFill flip="none" rotWithShape="1">
                <a:gsLst>
                  <a:gs pos="100000">
                    <a:srgbClr val="FCFCFC"/>
                  </a:gs>
                  <a:gs pos="0">
                    <a:srgbClr val="CCCCCC"/>
                  </a:gs>
                </a:gsLst>
                <a:lin ang="7200000" scaled="0"/>
                <a:tileRect/>
              </a:gradFill>
              <a:ln w="12700">
                <a:gradFill>
                  <a:gsLst>
                    <a:gs pos="89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lin ang="7200000" scaled="0"/>
                </a:gradFill>
              </a:ln>
              <a:effectLst>
                <a:outerShdw blurRad="254000" dist="127000" dir="8160000" algn="tr" rotWithShape="0">
                  <a:prstClr val="black">
                    <a:alpha val="34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65" name="椭圆 64"/>
              <p:cNvSpPr/>
              <p:nvPr/>
            </p:nvSpPr>
            <p:spPr>
              <a:xfrm>
                <a:off x="532972" y="2996448"/>
                <a:ext cx="540000" cy="540000"/>
              </a:xfrm>
              <a:prstGeom prst="ellipse">
                <a:avLst/>
              </a:prstGeom>
              <a:solidFill>
                <a:srgbClr val="43AEED"/>
              </a:solidFill>
              <a:ln>
                <a:noFill/>
              </a:ln>
              <a:effectLst>
                <a:innerShdw blurRad="63500" dist="50800" dir="18900000">
                  <a:prstClr val="black">
                    <a:alpha val="50000"/>
                  </a:prstClr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66" name="文本框 65"/>
            <p:cNvSpPr txBox="1"/>
            <p:nvPr/>
          </p:nvSpPr>
          <p:spPr>
            <a:xfrm>
              <a:off x="10213210" y="4953640"/>
              <a:ext cx="1313180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4400" b="1" dirty="0">
                  <a:solidFill>
                    <a:prstClr val="whit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举例</a:t>
              </a:r>
              <a:endParaRPr lang="zh-CN" altLang="en-US" sz="44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60" name="文本框 59"/>
          <p:cNvSpPr txBox="1"/>
          <p:nvPr/>
        </p:nvSpPr>
        <p:spPr>
          <a:xfrm>
            <a:off x="3826208" y="4189186"/>
            <a:ext cx="3057247" cy="10826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人力资源管理</a:t>
            </a:r>
            <a:endParaRPr lang="en-US" altLang="zh-CN" sz="2800" dirty="0" smtClean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ctr">
              <a:lnSpc>
                <a:spcPct val="120000"/>
              </a:lnSpc>
            </a:pP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毕业论文基本结构</a:t>
            </a:r>
            <a:endParaRPr lang="en-US" altLang="zh-CN" sz="2800" dirty="0" smtClean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0" name="下箭头 19"/>
          <p:cNvSpPr/>
          <p:nvPr/>
        </p:nvSpPr>
        <p:spPr>
          <a:xfrm>
            <a:off x="8263870" y="2750651"/>
            <a:ext cx="450054" cy="517118"/>
          </a:xfrm>
          <a:prstGeom prst="downArrow">
            <a:avLst/>
          </a:prstGeom>
          <a:solidFill>
            <a:srgbClr val="43AEED"/>
          </a:solidFill>
          <a:ln w="25400"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8" name="下箭头 67"/>
          <p:cNvSpPr/>
          <p:nvPr/>
        </p:nvSpPr>
        <p:spPr>
          <a:xfrm>
            <a:off x="8263870" y="4669882"/>
            <a:ext cx="450054" cy="517118"/>
          </a:xfrm>
          <a:prstGeom prst="downArrow">
            <a:avLst/>
          </a:prstGeom>
          <a:solidFill>
            <a:srgbClr val="43AEED"/>
          </a:solidFill>
          <a:ln w="25400"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9" name="下箭头 68"/>
          <p:cNvSpPr/>
          <p:nvPr/>
        </p:nvSpPr>
        <p:spPr>
          <a:xfrm rot="16200000">
            <a:off x="9402002" y="5673892"/>
            <a:ext cx="450054" cy="517118"/>
          </a:xfrm>
          <a:prstGeom prst="downArrow">
            <a:avLst/>
          </a:prstGeom>
          <a:solidFill>
            <a:srgbClr val="43AEED"/>
          </a:solidFill>
          <a:ln w="25400"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0" name="下箭头 69"/>
          <p:cNvSpPr/>
          <p:nvPr/>
        </p:nvSpPr>
        <p:spPr>
          <a:xfrm flipV="1">
            <a:off x="10540134" y="4705096"/>
            <a:ext cx="450054" cy="517118"/>
          </a:xfrm>
          <a:prstGeom prst="downArrow">
            <a:avLst/>
          </a:prstGeom>
          <a:solidFill>
            <a:srgbClr val="43AEED"/>
          </a:solidFill>
          <a:ln w="25400"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1" name="下箭头 70"/>
          <p:cNvSpPr/>
          <p:nvPr/>
        </p:nvSpPr>
        <p:spPr>
          <a:xfrm flipV="1">
            <a:off x="10540134" y="2614513"/>
            <a:ext cx="450054" cy="517118"/>
          </a:xfrm>
          <a:prstGeom prst="downArrow">
            <a:avLst/>
          </a:prstGeom>
          <a:solidFill>
            <a:srgbClr val="43AEED"/>
          </a:solidFill>
          <a:ln w="25400"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2" name="下箭头 71"/>
          <p:cNvSpPr/>
          <p:nvPr/>
        </p:nvSpPr>
        <p:spPr>
          <a:xfrm rot="16200000">
            <a:off x="6787487" y="4246934"/>
            <a:ext cx="450054" cy="517118"/>
          </a:xfrm>
          <a:prstGeom prst="downArrow">
            <a:avLst/>
          </a:prstGeom>
          <a:solidFill>
            <a:srgbClr val="43AEED"/>
          </a:solidFill>
          <a:ln w="25400"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44" name="直接连接符 43"/>
          <p:cNvCxnSpPr/>
          <p:nvPr/>
        </p:nvCxnSpPr>
        <p:spPr>
          <a:xfrm>
            <a:off x="145143" y="6691086"/>
            <a:ext cx="11872686" cy="0"/>
          </a:xfrm>
          <a:prstGeom prst="line">
            <a:avLst/>
          </a:prstGeom>
          <a:ln w="15875">
            <a:solidFill>
              <a:srgbClr val="3BC5E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575853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组合 14"/>
          <p:cNvGrpSpPr/>
          <p:nvPr/>
        </p:nvGrpSpPr>
        <p:grpSpPr>
          <a:xfrm>
            <a:off x="2047908" y="2076681"/>
            <a:ext cx="1993907" cy="1993907"/>
            <a:chOff x="175251" y="1617637"/>
            <a:chExt cx="1993907" cy="1993907"/>
          </a:xfrm>
        </p:grpSpPr>
        <p:grpSp>
          <p:nvGrpSpPr>
            <p:cNvPr id="55" name="组合 54"/>
            <p:cNvGrpSpPr/>
            <p:nvPr/>
          </p:nvGrpSpPr>
          <p:grpSpPr>
            <a:xfrm>
              <a:off x="175251" y="1617637"/>
              <a:ext cx="1993907" cy="1993907"/>
              <a:chOff x="468313" y="2931789"/>
              <a:chExt cx="669319" cy="669319"/>
            </a:xfrm>
          </p:grpSpPr>
          <p:sp>
            <p:nvSpPr>
              <p:cNvPr id="56" name="椭圆 55"/>
              <p:cNvSpPr/>
              <p:nvPr/>
            </p:nvSpPr>
            <p:spPr>
              <a:xfrm>
                <a:off x="468313" y="2931789"/>
                <a:ext cx="669319" cy="669319"/>
              </a:xfrm>
              <a:prstGeom prst="ellipse">
                <a:avLst/>
              </a:prstGeom>
              <a:gradFill flip="none" rotWithShape="1">
                <a:gsLst>
                  <a:gs pos="100000">
                    <a:srgbClr val="FCFCFC"/>
                  </a:gs>
                  <a:gs pos="0">
                    <a:srgbClr val="CCCCCC"/>
                  </a:gs>
                </a:gsLst>
                <a:lin ang="7200000" scaled="0"/>
                <a:tileRect/>
              </a:gradFill>
              <a:ln w="12700">
                <a:gradFill>
                  <a:gsLst>
                    <a:gs pos="89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lin ang="7200000" scaled="0"/>
                </a:gradFill>
              </a:ln>
              <a:effectLst>
                <a:outerShdw blurRad="254000" dist="127000" dir="8160000" algn="tr" rotWithShape="0">
                  <a:prstClr val="black">
                    <a:alpha val="34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57" name="椭圆 56"/>
              <p:cNvSpPr/>
              <p:nvPr/>
            </p:nvSpPr>
            <p:spPr>
              <a:xfrm>
                <a:off x="532972" y="2996448"/>
                <a:ext cx="540000" cy="540000"/>
              </a:xfrm>
              <a:prstGeom prst="ellipse">
                <a:avLst/>
              </a:prstGeom>
              <a:solidFill>
                <a:srgbClr val="43AEED"/>
              </a:solidFill>
              <a:ln>
                <a:noFill/>
              </a:ln>
              <a:effectLst>
                <a:innerShdw blurRad="63500" dist="50800" dir="18900000">
                  <a:prstClr val="black">
                    <a:alpha val="50000"/>
                  </a:prstClr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58" name="文本框 57"/>
            <p:cNvSpPr txBox="1"/>
            <p:nvPr/>
          </p:nvSpPr>
          <p:spPr>
            <a:xfrm>
              <a:off x="515614" y="2229870"/>
              <a:ext cx="1313180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4400" b="1" dirty="0">
                  <a:solidFill>
                    <a:prstClr val="whit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释疑</a:t>
              </a:r>
              <a:endParaRPr lang="zh-CN" altLang="en-US" sz="44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6" name="组合 15"/>
          <p:cNvGrpSpPr/>
          <p:nvPr/>
        </p:nvGrpSpPr>
        <p:grpSpPr>
          <a:xfrm>
            <a:off x="8179525" y="2059012"/>
            <a:ext cx="1993907" cy="1993907"/>
            <a:chOff x="9872847" y="4341407"/>
            <a:chExt cx="1993907" cy="1993907"/>
          </a:xfrm>
        </p:grpSpPr>
        <p:grpSp>
          <p:nvGrpSpPr>
            <p:cNvPr id="63" name="组合 62"/>
            <p:cNvGrpSpPr/>
            <p:nvPr/>
          </p:nvGrpSpPr>
          <p:grpSpPr>
            <a:xfrm>
              <a:off x="9872847" y="4341407"/>
              <a:ext cx="1993907" cy="1993907"/>
              <a:chOff x="468313" y="2931789"/>
              <a:chExt cx="669319" cy="669319"/>
            </a:xfrm>
          </p:grpSpPr>
          <p:sp>
            <p:nvSpPr>
              <p:cNvPr id="64" name="椭圆 63"/>
              <p:cNvSpPr/>
              <p:nvPr/>
            </p:nvSpPr>
            <p:spPr>
              <a:xfrm>
                <a:off x="468313" y="2931789"/>
                <a:ext cx="669319" cy="669319"/>
              </a:xfrm>
              <a:prstGeom prst="ellipse">
                <a:avLst/>
              </a:prstGeom>
              <a:gradFill flip="none" rotWithShape="1">
                <a:gsLst>
                  <a:gs pos="100000">
                    <a:srgbClr val="FCFCFC"/>
                  </a:gs>
                  <a:gs pos="0">
                    <a:srgbClr val="CCCCCC"/>
                  </a:gs>
                </a:gsLst>
                <a:lin ang="7200000" scaled="0"/>
                <a:tileRect/>
              </a:gradFill>
              <a:ln w="12700">
                <a:gradFill>
                  <a:gsLst>
                    <a:gs pos="89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lin ang="7200000" scaled="0"/>
                </a:gradFill>
              </a:ln>
              <a:effectLst>
                <a:outerShdw blurRad="254000" dist="127000" dir="8160000" algn="tr" rotWithShape="0">
                  <a:prstClr val="black">
                    <a:alpha val="34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65" name="椭圆 64"/>
              <p:cNvSpPr/>
              <p:nvPr/>
            </p:nvSpPr>
            <p:spPr>
              <a:xfrm>
                <a:off x="532972" y="2996448"/>
                <a:ext cx="540000" cy="540000"/>
              </a:xfrm>
              <a:prstGeom prst="ellipse">
                <a:avLst/>
              </a:prstGeom>
              <a:solidFill>
                <a:srgbClr val="43AEED"/>
              </a:solidFill>
              <a:ln>
                <a:noFill/>
              </a:ln>
              <a:effectLst>
                <a:innerShdw blurRad="63500" dist="50800" dir="18900000">
                  <a:prstClr val="black">
                    <a:alpha val="50000"/>
                  </a:prstClr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66" name="文本框 65"/>
            <p:cNvSpPr txBox="1"/>
            <p:nvPr/>
          </p:nvSpPr>
          <p:spPr>
            <a:xfrm>
              <a:off x="10213210" y="4953640"/>
              <a:ext cx="1313180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4400" b="1" dirty="0">
                  <a:solidFill>
                    <a:prstClr val="whit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举例</a:t>
              </a:r>
              <a:endParaRPr lang="zh-CN" altLang="en-US" sz="44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18" name="文本框 17"/>
          <p:cNvSpPr txBox="1"/>
          <p:nvPr/>
        </p:nvSpPr>
        <p:spPr>
          <a:xfrm>
            <a:off x="259483" y="4409293"/>
            <a:ext cx="5570756" cy="11264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先用“看图说故事形式的初稿</a:t>
            </a: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”</a:t>
            </a:r>
            <a:endParaRPr lang="en-US" altLang="zh-CN" sz="2800" dirty="0" smtClean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之后</a:t>
            </a: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用“以人为对象的细腻定案”</a:t>
            </a:r>
          </a:p>
        </p:txBody>
      </p:sp>
      <p:sp>
        <p:nvSpPr>
          <p:cNvPr id="67" name="文本框 66"/>
          <p:cNvSpPr txBox="1"/>
          <p:nvPr/>
        </p:nvSpPr>
        <p:spPr>
          <a:xfrm>
            <a:off x="7175204" y="4345423"/>
            <a:ext cx="4002548" cy="11264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做好一个</a:t>
            </a:r>
            <a:r>
              <a:rPr lang="en-US" altLang="zh-CN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之后</a:t>
            </a: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endParaRPr lang="en-US" altLang="zh-CN" sz="2800" dirty="0" smtClean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一边</a:t>
            </a: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彩排      一边整理</a:t>
            </a:r>
            <a:endParaRPr lang="zh-CN" altLang="en-US" sz="2800" dirty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31" name="组合 30"/>
          <p:cNvGrpSpPr/>
          <p:nvPr/>
        </p:nvGrpSpPr>
        <p:grpSpPr>
          <a:xfrm flipH="1">
            <a:off x="5621368" y="232328"/>
            <a:ext cx="6232144" cy="1067230"/>
            <a:chOff x="848238" y="1604211"/>
            <a:chExt cx="6232144" cy="1067230"/>
          </a:xfrm>
        </p:grpSpPr>
        <p:sp>
          <p:nvSpPr>
            <p:cNvPr id="32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3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4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5" name="矩形 4"/>
            <p:cNvSpPr/>
            <p:nvPr/>
          </p:nvSpPr>
          <p:spPr>
            <a:xfrm>
              <a:off x="1257301" y="1604211"/>
              <a:ext cx="5823081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36" name="文本框 6"/>
          <p:cNvSpPr txBox="1"/>
          <p:nvPr/>
        </p:nvSpPr>
        <p:spPr>
          <a:xfrm>
            <a:off x="5943615" y="296210"/>
            <a:ext cx="55707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推敲故事线</a:t>
            </a:r>
            <a:r>
              <a:rPr lang="en-US" altLang="zh-CN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——</a:t>
            </a:r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琢磨流程</a:t>
            </a:r>
          </a:p>
        </p:txBody>
      </p:sp>
      <p:sp>
        <p:nvSpPr>
          <p:cNvPr id="37" name="右箭头 36"/>
          <p:cNvSpPr/>
          <p:nvPr/>
        </p:nvSpPr>
        <p:spPr>
          <a:xfrm>
            <a:off x="8872798" y="5059084"/>
            <a:ext cx="242047" cy="216914"/>
          </a:xfrm>
          <a:prstGeom prst="rightArrow">
            <a:avLst/>
          </a:prstGeom>
          <a:noFill/>
          <a:ln>
            <a:solidFill>
              <a:srgbClr val="278BA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21" name="直接连接符 20"/>
          <p:cNvCxnSpPr/>
          <p:nvPr/>
        </p:nvCxnSpPr>
        <p:spPr>
          <a:xfrm>
            <a:off x="145143" y="6691086"/>
            <a:ext cx="11872686" cy="0"/>
          </a:xfrm>
          <a:prstGeom prst="line">
            <a:avLst/>
          </a:prstGeom>
          <a:ln w="15875">
            <a:solidFill>
              <a:srgbClr val="3BC5E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569608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3"/>
          <p:cNvSpPr/>
          <p:nvPr/>
        </p:nvSpPr>
        <p:spPr>
          <a:xfrm rot="11846676">
            <a:off x="2065286" y="6286337"/>
            <a:ext cx="641848" cy="584289"/>
          </a:xfrm>
          <a:custGeom>
            <a:avLst/>
            <a:gdLst>
              <a:gd name="connsiteX0" fmla="*/ 0 w 2657475"/>
              <a:gd name="connsiteY0" fmla="*/ 0 h 757237"/>
              <a:gd name="connsiteX1" fmla="*/ 2657475 w 2657475"/>
              <a:gd name="connsiteY1" fmla="*/ 0 h 757237"/>
              <a:gd name="connsiteX2" fmla="*/ 2657475 w 2657475"/>
              <a:gd name="connsiteY2" fmla="*/ 757237 h 757237"/>
              <a:gd name="connsiteX3" fmla="*/ 0 w 2657475"/>
              <a:gd name="connsiteY3" fmla="*/ 757237 h 757237"/>
              <a:gd name="connsiteX4" fmla="*/ 0 w 2657475"/>
              <a:gd name="connsiteY4" fmla="*/ 0 h 757237"/>
              <a:gd name="connsiteX0" fmla="*/ 152400 w 2809875"/>
              <a:gd name="connsiteY0" fmla="*/ 0 h 833437"/>
              <a:gd name="connsiteX1" fmla="*/ 2809875 w 2809875"/>
              <a:gd name="connsiteY1" fmla="*/ 0 h 833437"/>
              <a:gd name="connsiteX2" fmla="*/ 2809875 w 2809875"/>
              <a:gd name="connsiteY2" fmla="*/ 757237 h 833437"/>
              <a:gd name="connsiteX3" fmla="*/ 0 w 2809875"/>
              <a:gd name="connsiteY3" fmla="*/ 833437 h 833437"/>
              <a:gd name="connsiteX4" fmla="*/ 152400 w 2809875"/>
              <a:gd name="connsiteY4" fmla="*/ 0 h 833437"/>
              <a:gd name="connsiteX0" fmla="*/ 152400 w 2809875"/>
              <a:gd name="connsiteY0" fmla="*/ 22860 h 856297"/>
              <a:gd name="connsiteX1" fmla="*/ 2268855 w 2809875"/>
              <a:gd name="connsiteY1" fmla="*/ 0 h 856297"/>
              <a:gd name="connsiteX2" fmla="*/ 2809875 w 2809875"/>
              <a:gd name="connsiteY2" fmla="*/ 780097 h 856297"/>
              <a:gd name="connsiteX3" fmla="*/ 0 w 2809875"/>
              <a:gd name="connsiteY3" fmla="*/ 856297 h 856297"/>
              <a:gd name="connsiteX4" fmla="*/ 152400 w 2809875"/>
              <a:gd name="connsiteY4" fmla="*/ 22860 h 856297"/>
              <a:gd name="connsiteX0" fmla="*/ 152400 w 2268855"/>
              <a:gd name="connsiteY0" fmla="*/ 22860 h 856297"/>
              <a:gd name="connsiteX1" fmla="*/ 2268855 w 2268855"/>
              <a:gd name="connsiteY1" fmla="*/ 0 h 856297"/>
              <a:gd name="connsiteX2" fmla="*/ 0 w 2268855"/>
              <a:gd name="connsiteY2" fmla="*/ 856297 h 856297"/>
              <a:gd name="connsiteX3" fmla="*/ 152400 w 2268855"/>
              <a:gd name="connsiteY3" fmla="*/ 22860 h 856297"/>
              <a:gd name="connsiteX0" fmla="*/ -1 w 2116454"/>
              <a:gd name="connsiteY0" fmla="*/ 22860 h 940628"/>
              <a:gd name="connsiteX1" fmla="*/ 2116454 w 2116454"/>
              <a:gd name="connsiteY1" fmla="*/ 0 h 940628"/>
              <a:gd name="connsiteX2" fmla="*/ 87439 w 2116454"/>
              <a:gd name="connsiteY2" fmla="*/ 940628 h 940628"/>
              <a:gd name="connsiteX3" fmla="*/ -1 w 2116454"/>
              <a:gd name="connsiteY3" fmla="*/ 22860 h 940628"/>
              <a:gd name="connsiteX0" fmla="*/ -1 w 2538911"/>
              <a:gd name="connsiteY0" fmla="*/ 315080 h 940628"/>
              <a:gd name="connsiteX1" fmla="*/ 2538911 w 2538911"/>
              <a:gd name="connsiteY1" fmla="*/ 0 h 940628"/>
              <a:gd name="connsiteX2" fmla="*/ 509896 w 2538911"/>
              <a:gd name="connsiteY2" fmla="*/ 940628 h 940628"/>
              <a:gd name="connsiteX3" fmla="*/ -1 w 2538911"/>
              <a:gd name="connsiteY3" fmla="*/ 315080 h 940628"/>
              <a:gd name="connsiteX0" fmla="*/ 1 w 2198936"/>
              <a:gd name="connsiteY0" fmla="*/ 125668 h 751216"/>
              <a:gd name="connsiteX1" fmla="*/ 2198936 w 2198936"/>
              <a:gd name="connsiteY1" fmla="*/ 0 h 751216"/>
              <a:gd name="connsiteX2" fmla="*/ 509898 w 2198936"/>
              <a:gd name="connsiteY2" fmla="*/ 751216 h 751216"/>
              <a:gd name="connsiteX3" fmla="*/ 1 w 2198936"/>
              <a:gd name="connsiteY3" fmla="*/ 125668 h 751216"/>
              <a:gd name="connsiteX0" fmla="*/ -1 w 2198934"/>
              <a:gd name="connsiteY0" fmla="*/ 125668 h 774892"/>
              <a:gd name="connsiteX1" fmla="*/ 2198934 w 2198934"/>
              <a:gd name="connsiteY1" fmla="*/ 0 h 774892"/>
              <a:gd name="connsiteX2" fmla="*/ 467398 w 2198934"/>
              <a:gd name="connsiteY2" fmla="*/ 774892 h 774892"/>
              <a:gd name="connsiteX3" fmla="*/ -1 w 2198934"/>
              <a:gd name="connsiteY3" fmla="*/ 125668 h 774892"/>
              <a:gd name="connsiteX0" fmla="*/ 1 w 2198936"/>
              <a:gd name="connsiteY0" fmla="*/ 125668 h 552060"/>
              <a:gd name="connsiteX1" fmla="*/ 2198936 w 2198936"/>
              <a:gd name="connsiteY1" fmla="*/ 0 h 552060"/>
              <a:gd name="connsiteX2" fmla="*/ 1564735 w 2198936"/>
              <a:gd name="connsiteY2" fmla="*/ 552060 h 552060"/>
              <a:gd name="connsiteX3" fmla="*/ 1 w 2198936"/>
              <a:gd name="connsiteY3" fmla="*/ 125668 h 552060"/>
              <a:gd name="connsiteX0" fmla="*/ -1 w 1954456"/>
              <a:gd name="connsiteY0" fmla="*/ 752299 h 1178691"/>
              <a:gd name="connsiteX1" fmla="*/ 1954456 w 1954456"/>
              <a:gd name="connsiteY1" fmla="*/ 0 h 1178691"/>
              <a:gd name="connsiteX2" fmla="*/ 1564733 w 1954456"/>
              <a:gd name="connsiteY2" fmla="*/ 1178691 h 1178691"/>
              <a:gd name="connsiteX3" fmla="*/ -1 w 1954456"/>
              <a:gd name="connsiteY3" fmla="*/ 752299 h 1178691"/>
              <a:gd name="connsiteX0" fmla="*/ -1 w 1555831"/>
              <a:gd name="connsiteY0" fmla="*/ 1255146 h 1255146"/>
              <a:gd name="connsiteX1" fmla="*/ 1555831 w 1555831"/>
              <a:gd name="connsiteY1" fmla="*/ 0 h 1255146"/>
              <a:gd name="connsiteX2" fmla="*/ 1166108 w 1555831"/>
              <a:gd name="connsiteY2" fmla="*/ 1178691 h 1255146"/>
              <a:gd name="connsiteX3" fmla="*/ -1 w 1555831"/>
              <a:gd name="connsiteY3" fmla="*/ 1255146 h 1255146"/>
              <a:gd name="connsiteX0" fmla="*/ -1 w 1555831"/>
              <a:gd name="connsiteY0" fmla="*/ 1255146 h 1255146"/>
              <a:gd name="connsiteX1" fmla="*/ 1555831 w 1555831"/>
              <a:gd name="connsiteY1" fmla="*/ 0 h 1255146"/>
              <a:gd name="connsiteX2" fmla="*/ 1153781 w 1555831"/>
              <a:gd name="connsiteY2" fmla="*/ 1112559 h 1255146"/>
              <a:gd name="connsiteX3" fmla="*/ -1 w 1555831"/>
              <a:gd name="connsiteY3" fmla="*/ 1255146 h 1255146"/>
              <a:gd name="connsiteX0" fmla="*/ 1 w 1524084"/>
              <a:gd name="connsiteY0" fmla="*/ 1278727 h 1278727"/>
              <a:gd name="connsiteX1" fmla="*/ 1524084 w 1524084"/>
              <a:gd name="connsiteY1" fmla="*/ 0 h 1278727"/>
              <a:gd name="connsiteX2" fmla="*/ 1122034 w 1524084"/>
              <a:gd name="connsiteY2" fmla="*/ 1112559 h 1278727"/>
              <a:gd name="connsiteX3" fmla="*/ 1 w 1524084"/>
              <a:gd name="connsiteY3" fmla="*/ 1278727 h 12787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24084" h="1278727">
                <a:moveTo>
                  <a:pt x="1" y="1278727"/>
                </a:moveTo>
                <a:lnTo>
                  <a:pt x="1524084" y="0"/>
                </a:lnTo>
                <a:lnTo>
                  <a:pt x="1122034" y="1112559"/>
                </a:lnTo>
                <a:lnTo>
                  <a:pt x="1" y="1278727"/>
                </a:lnTo>
                <a:close/>
              </a:path>
            </a:pathLst>
          </a:custGeom>
          <a:solidFill>
            <a:srgbClr val="1D8BC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矩形 13"/>
          <p:cNvSpPr/>
          <p:nvPr/>
        </p:nvSpPr>
        <p:spPr>
          <a:xfrm rot="11846676">
            <a:off x="1845930" y="5847323"/>
            <a:ext cx="996739" cy="567581"/>
          </a:xfrm>
          <a:custGeom>
            <a:avLst/>
            <a:gdLst>
              <a:gd name="connsiteX0" fmla="*/ 0 w 2657475"/>
              <a:gd name="connsiteY0" fmla="*/ 0 h 757237"/>
              <a:gd name="connsiteX1" fmla="*/ 2657475 w 2657475"/>
              <a:gd name="connsiteY1" fmla="*/ 0 h 757237"/>
              <a:gd name="connsiteX2" fmla="*/ 2657475 w 2657475"/>
              <a:gd name="connsiteY2" fmla="*/ 757237 h 757237"/>
              <a:gd name="connsiteX3" fmla="*/ 0 w 2657475"/>
              <a:gd name="connsiteY3" fmla="*/ 757237 h 757237"/>
              <a:gd name="connsiteX4" fmla="*/ 0 w 2657475"/>
              <a:gd name="connsiteY4" fmla="*/ 0 h 757237"/>
              <a:gd name="connsiteX0" fmla="*/ 152400 w 2809875"/>
              <a:gd name="connsiteY0" fmla="*/ 0 h 833437"/>
              <a:gd name="connsiteX1" fmla="*/ 2809875 w 2809875"/>
              <a:gd name="connsiteY1" fmla="*/ 0 h 833437"/>
              <a:gd name="connsiteX2" fmla="*/ 2809875 w 2809875"/>
              <a:gd name="connsiteY2" fmla="*/ 757237 h 833437"/>
              <a:gd name="connsiteX3" fmla="*/ 0 w 2809875"/>
              <a:gd name="connsiteY3" fmla="*/ 833437 h 833437"/>
              <a:gd name="connsiteX4" fmla="*/ 152400 w 2809875"/>
              <a:gd name="connsiteY4" fmla="*/ 0 h 833437"/>
              <a:gd name="connsiteX0" fmla="*/ 152400 w 2809875"/>
              <a:gd name="connsiteY0" fmla="*/ 22860 h 856297"/>
              <a:gd name="connsiteX1" fmla="*/ 2268855 w 2809875"/>
              <a:gd name="connsiteY1" fmla="*/ 0 h 856297"/>
              <a:gd name="connsiteX2" fmla="*/ 2809875 w 2809875"/>
              <a:gd name="connsiteY2" fmla="*/ 780097 h 856297"/>
              <a:gd name="connsiteX3" fmla="*/ 0 w 2809875"/>
              <a:gd name="connsiteY3" fmla="*/ 856297 h 856297"/>
              <a:gd name="connsiteX4" fmla="*/ 152400 w 2809875"/>
              <a:gd name="connsiteY4" fmla="*/ 22860 h 856297"/>
              <a:gd name="connsiteX0" fmla="*/ 152400 w 2268855"/>
              <a:gd name="connsiteY0" fmla="*/ 22860 h 856297"/>
              <a:gd name="connsiteX1" fmla="*/ 2268855 w 2268855"/>
              <a:gd name="connsiteY1" fmla="*/ 0 h 856297"/>
              <a:gd name="connsiteX2" fmla="*/ 0 w 2268855"/>
              <a:gd name="connsiteY2" fmla="*/ 856297 h 856297"/>
              <a:gd name="connsiteX3" fmla="*/ 152400 w 2268855"/>
              <a:gd name="connsiteY3" fmla="*/ 22860 h 856297"/>
              <a:gd name="connsiteX0" fmla="*/ -1 w 2116454"/>
              <a:gd name="connsiteY0" fmla="*/ 22860 h 940628"/>
              <a:gd name="connsiteX1" fmla="*/ 2116454 w 2116454"/>
              <a:gd name="connsiteY1" fmla="*/ 0 h 940628"/>
              <a:gd name="connsiteX2" fmla="*/ 87439 w 2116454"/>
              <a:gd name="connsiteY2" fmla="*/ 940628 h 940628"/>
              <a:gd name="connsiteX3" fmla="*/ -1 w 2116454"/>
              <a:gd name="connsiteY3" fmla="*/ 22860 h 940628"/>
              <a:gd name="connsiteX0" fmla="*/ -1 w 2538911"/>
              <a:gd name="connsiteY0" fmla="*/ 315080 h 940628"/>
              <a:gd name="connsiteX1" fmla="*/ 2538911 w 2538911"/>
              <a:gd name="connsiteY1" fmla="*/ 0 h 940628"/>
              <a:gd name="connsiteX2" fmla="*/ 509896 w 2538911"/>
              <a:gd name="connsiteY2" fmla="*/ 940628 h 940628"/>
              <a:gd name="connsiteX3" fmla="*/ -1 w 2538911"/>
              <a:gd name="connsiteY3" fmla="*/ 315080 h 940628"/>
              <a:gd name="connsiteX0" fmla="*/ 1 w 2198936"/>
              <a:gd name="connsiteY0" fmla="*/ 125668 h 751216"/>
              <a:gd name="connsiteX1" fmla="*/ 2198936 w 2198936"/>
              <a:gd name="connsiteY1" fmla="*/ 0 h 751216"/>
              <a:gd name="connsiteX2" fmla="*/ 509898 w 2198936"/>
              <a:gd name="connsiteY2" fmla="*/ 751216 h 751216"/>
              <a:gd name="connsiteX3" fmla="*/ 1 w 2198936"/>
              <a:gd name="connsiteY3" fmla="*/ 125668 h 751216"/>
              <a:gd name="connsiteX0" fmla="*/ -1 w 2198934"/>
              <a:gd name="connsiteY0" fmla="*/ 125668 h 774892"/>
              <a:gd name="connsiteX1" fmla="*/ 2198934 w 2198934"/>
              <a:gd name="connsiteY1" fmla="*/ 0 h 774892"/>
              <a:gd name="connsiteX2" fmla="*/ 467398 w 2198934"/>
              <a:gd name="connsiteY2" fmla="*/ 774892 h 774892"/>
              <a:gd name="connsiteX3" fmla="*/ -1 w 2198934"/>
              <a:gd name="connsiteY3" fmla="*/ 125668 h 774892"/>
              <a:gd name="connsiteX0" fmla="*/ -1 w 2198934"/>
              <a:gd name="connsiteY0" fmla="*/ 125668 h 883676"/>
              <a:gd name="connsiteX1" fmla="*/ 2198934 w 2198934"/>
              <a:gd name="connsiteY1" fmla="*/ 0 h 883676"/>
              <a:gd name="connsiteX2" fmla="*/ 68322 w 2198934"/>
              <a:gd name="connsiteY2" fmla="*/ 883677 h 883676"/>
              <a:gd name="connsiteX3" fmla="*/ -1 w 2198934"/>
              <a:gd name="connsiteY3" fmla="*/ 125668 h 883676"/>
              <a:gd name="connsiteX0" fmla="*/ 1 w 2369503"/>
              <a:gd name="connsiteY0" fmla="*/ 247732 h 883677"/>
              <a:gd name="connsiteX1" fmla="*/ 2369503 w 2369503"/>
              <a:gd name="connsiteY1" fmla="*/ 0 h 883677"/>
              <a:gd name="connsiteX2" fmla="*/ 238891 w 2369503"/>
              <a:gd name="connsiteY2" fmla="*/ 883677 h 883677"/>
              <a:gd name="connsiteX3" fmla="*/ 1 w 2369503"/>
              <a:gd name="connsiteY3" fmla="*/ 247732 h 883677"/>
              <a:gd name="connsiteX0" fmla="*/ 1 w 2369503"/>
              <a:gd name="connsiteY0" fmla="*/ 247732 h 783648"/>
              <a:gd name="connsiteX1" fmla="*/ 2369503 w 2369503"/>
              <a:gd name="connsiteY1" fmla="*/ 0 h 783648"/>
              <a:gd name="connsiteX2" fmla="*/ 136974 w 2369503"/>
              <a:gd name="connsiteY2" fmla="*/ 783648 h 783648"/>
              <a:gd name="connsiteX3" fmla="*/ 1 w 2369503"/>
              <a:gd name="connsiteY3" fmla="*/ 247732 h 783648"/>
              <a:gd name="connsiteX0" fmla="*/ 1 w 2397449"/>
              <a:gd name="connsiteY0" fmla="*/ 225451 h 761367"/>
              <a:gd name="connsiteX1" fmla="*/ 2397448 w 2397449"/>
              <a:gd name="connsiteY1" fmla="*/ 0 h 761367"/>
              <a:gd name="connsiteX2" fmla="*/ 136974 w 2397449"/>
              <a:gd name="connsiteY2" fmla="*/ 761367 h 761367"/>
              <a:gd name="connsiteX3" fmla="*/ 1 w 2397449"/>
              <a:gd name="connsiteY3" fmla="*/ 225451 h 761367"/>
              <a:gd name="connsiteX0" fmla="*/ 1 w 2397449"/>
              <a:gd name="connsiteY0" fmla="*/ 225451 h 786256"/>
              <a:gd name="connsiteX1" fmla="*/ 2397448 w 2397449"/>
              <a:gd name="connsiteY1" fmla="*/ 0 h 786256"/>
              <a:gd name="connsiteX2" fmla="*/ 150532 w 2397449"/>
              <a:gd name="connsiteY2" fmla="*/ 786256 h 786256"/>
              <a:gd name="connsiteX3" fmla="*/ 1 w 2397449"/>
              <a:gd name="connsiteY3" fmla="*/ 225451 h 786256"/>
              <a:gd name="connsiteX0" fmla="*/ 1 w 2390052"/>
              <a:gd name="connsiteY0" fmla="*/ 217273 h 778078"/>
              <a:gd name="connsiteX1" fmla="*/ 2390052 w 2390052"/>
              <a:gd name="connsiteY1" fmla="*/ 0 h 778078"/>
              <a:gd name="connsiteX2" fmla="*/ 150532 w 2390052"/>
              <a:gd name="connsiteY2" fmla="*/ 778078 h 778078"/>
              <a:gd name="connsiteX3" fmla="*/ 1 w 2390052"/>
              <a:gd name="connsiteY3" fmla="*/ 217273 h 778078"/>
              <a:gd name="connsiteX0" fmla="*/ 1 w 2350595"/>
              <a:gd name="connsiteY0" fmla="*/ 213541 h 774346"/>
              <a:gd name="connsiteX1" fmla="*/ 2350595 w 2350595"/>
              <a:gd name="connsiteY1" fmla="*/ 0 h 774346"/>
              <a:gd name="connsiteX2" fmla="*/ 150532 w 2350595"/>
              <a:gd name="connsiteY2" fmla="*/ 774346 h 774346"/>
              <a:gd name="connsiteX3" fmla="*/ 1 w 2350595"/>
              <a:gd name="connsiteY3" fmla="*/ 213541 h 774346"/>
              <a:gd name="connsiteX0" fmla="*/ 1 w 2366780"/>
              <a:gd name="connsiteY0" fmla="*/ 216474 h 777279"/>
              <a:gd name="connsiteX1" fmla="*/ 2366780 w 2366780"/>
              <a:gd name="connsiteY1" fmla="*/ -1 h 777279"/>
              <a:gd name="connsiteX2" fmla="*/ 150532 w 2366780"/>
              <a:gd name="connsiteY2" fmla="*/ 777279 h 777279"/>
              <a:gd name="connsiteX3" fmla="*/ 1 w 2366780"/>
              <a:gd name="connsiteY3" fmla="*/ 216474 h 7772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66780" h="777279">
                <a:moveTo>
                  <a:pt x="1" y="216474"/>
                </a:moveTo>
                <a:lnTo>
                  <a:pt x="2366780" y="-1"/>
                </a:lnTo>
                <a:lnTo>
                  <a:pt x="150532" y="777279"/>
                </a:lnTo>
                <a:lnTo>
                  <a:pt x="1" y="216474"/>
                </a:lnTo>
                <a:close/>
              </a:path>
            </a:pathLst>
          </a:custGeom>
          <a:solidFill>
            <a:srgbClr val="41C4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9473291" y="-41284"/>
            <a:ext cx="1149895" cy="1285907"/>
          </a:xfrm>
          <a:custGeom>
            <a:avLst/>
            <a:gdLst>
              <a:gd name="connsiteX0" fmla="*/ 0 w 2017486"/>
              <a:gd name="connsiteY0" fmla="*/ 0 h 4876800"/>
              <a:gd name="connsiteX1" fmla="*/ 2017486 w 2017486"/>
              <a:gd name="connsiteY1" fmla="*/ 0 h 4876800"/>
              <a:gd name="connsiteX2" fmla="*/ 2017486 w 2017486"/>
              <a:gd name="connsiteY2" fmla="*/ 4876800 h 4876800"/>
              <a:gd name="connsiteX3" fmla="*/ 0 w 2017486"/>
              <a:gd name="connsiteY3" fmla="*/ 4876800 h 4876800"/>
              <a:gd name="connsiteX4" fmla="*/ 0 w 2017486"/>
              <a:gd name="connsiteY4" fmla="*/ 0 h 4876800"/>
              <a:gd name="connsiteX0" fmla="*/ 0 w 2017486"/>
              <a:gd name="connsiteY0" fmla="*/ 0 h 4876800"/>
              <a:gd name="connsiteX1" fmla="*/ 551543 w 2017486"/>
              <a:gd name="connsiteY1" fmla="*/ 0 h 4876800"/>
              <a:gd name="connsiteX2" fmla="*/ 2017486 w 2017486"/>
              <a:gd name="connsiteY2" fmla="*/ 4876800 h 4876800"/>
              <a:gd name="connsiteX3" fmla="*/ 0 w 2017486"/>
              <a:gd name="connsiteY3" fmla="*/ 4876800 h 4876800"/>
              <a:gd name="connsiteX4" fmla="*/ 0 w 2017486"/>
              <a:gd name="connsiteY4" fmla="*/ 0 h 4876800"/>
              <a:gd name="connsiteX0" fmla="*/ 0 w 2148114"/>
              <a:gd name="connsiteY0" fmla="*/ 0 h 4876800"/>
              <a:gd name="connsiteX1" fmla="*/ 682171 w 2148114"/>
              <a:gd name="connsiteY1" fmla="*/ 0 h 4876800"/>
              <a:gd name="connsiteX2" fmla="*/ 2148114 w 2148114"/>
              <a:gd name="connsiteY2" fmla="*/ 4876800 h 4876800"/>
              <a:gd name="connsiteX3" fmla="*/ 130628 w 2148114"/>
              <a:gd name="connsiteY3" fmla="*/ 4876800 h 4876800"/>
              <a:gd name="connsiteX4" fmla="*/ 0 w 2148114"/>
              <a:gd name="connsiteY4" fmla="*/ 0 h 4876800"/>
              <a:gd name="connsiteX0" fmla="*/ 87086 w 2235200"/>
              <a:gd name="connsiteY0" fmla="*/ 0 h 4876800"/>
              <a:gd name="connsiteX1" fmla="*/ 769257 w 2235200"/>
              <a:gd name="connsiteY1" fmla="*/ 0 h 4876800"/>
              <a:gd name="connsiteX2" fmla="*/ 2235200 w 2235200"/>
              <a:gd name="connsiteY2" fmla="*/ 4876800 h 4876800"/>
              <a:gd name="connsiteX3" fmla="*/ 0 w 2235200"/>
              <a:gd name="connsiteY3" fmla="*/ 159657 h 4876800"/>
              <a:gd name="connsiteX4" fmla="*/ 87086 w 2235200"/>
              <a:gd name="connsiteY4" fmla="*/ 0 h 4876800"/>
              <a:gd name="connsiteX0" fmla="*/ 87086 w 2235200"/>
              <a:gd name="connsiteY0" fmla="*/ 2382 h 4879182"/>
              <a:gd name="connsiteX1" fmla="*/ 785926 w 2235200"/>
              <a:gd name="connsiteY1" fmla="*/ 0 h 4879182"/>
              <a:gd name="connsiteX2" fmla="*/ 2235200 w 2235200"/>
              <a:gd name="connsiteY2" fmla="*/ 4879182 h 4879182"/>
              <a:gd name="connsiteX3" fmla="*/ 0 w 2235200"/>
              <a:gd name="connsiteY3" fmla="*/ 162039 h 4879182"/>
              <a:gd name="connsiteX4" fmla="*/ 87086 w 2235200"/>
              <a:gd name="connsiteY4" fmla="*/ 2382 h 4879182"/>
              <a:gd name="connsiteX0" fmla="*/ 87086 w 1451429"/>
              <a:gd name="connsiteY0" fmla="*/ 2382 h 2295639"/>
              <a:gd name="connsiteX1" fmla="*/ 785926 w 1451429"/>
              <a:gd name="connsiteY1" fmla="*/ 0 h 2295639"/>
              <a:gd name="connsiteX2" fmla="*/ 1451429 w 1451429"/>
              <a:gd name="connsiteY2" fmla="*/ 2295639 h 2295639"/>
              <a:gd name="connsiteX3" fmla="*/ 0 w 1451429"/>
              <a:gd name="connsiteY3" fmla="*/ 162039 h 2295639"/>
              <a:gd name="connsiteX4" fmla="*/ 87086 w 1451429"/>
              <a:gd name="connsiteY4" fmla="*/ 2382 h 2295639"/>
              <a:gd name="connsiteX0" fmla="*/ 87086 w 1451429"/>
              <a:gd name="connsiteY0" fmla="*/ 2382 h 2299489"/>
              <a:gd name="connsiteX1" fmla="*/ 785926 w 1451429"/>
              <a:gd name="connsiteY1" fmla="*/ 0 h 2299489"/>
              <a:gd name="connsiteX2" fmla="*/ 1451429 w 1451429"/>
              <a:gd name="connsiteY2" fmla="*/ 2295639 h 2299489"/>
              <a:gd name="connsiteX3" fmla="*/ 1206138 w 1451429"/>
              <a:gd name="connsiteY3" fmla="*/ 2212182 h 2299489"/>
              <a:gd name="connsiteX4" fmla="*/ 0 w 1451429"/>
              <a:gd name="connsiteY4" fmla="*/ 162039 h 2299489"/>
              <a:gd name="connsiteX5" fmla="*/ 87086 w 1451429"/>
              <a:gd name="connsiteY5" fmla="*/ 2382 h 2299489"/>
              <a:gd name="connsiteX0" fmla="*/ 87086 w 1451429"/>
              <a:gd name="connsiteY0" fmla="*/ 2382 h 2295639"/>
              <a:gd name="connsiteX1" fmla="*/ 785926 w 1451429"/>
              <a:gd name="connsiteY1" fmla="*/ 0 h 2295639"/>
              <a:gd name="connsiteX2" fmla="*/ 1451429 w 1451429"/>
              <a:gd name="connsiteY2" fmla="*/ 2295639 h 2295639"/>
              <a:gd name="connsiteX3" fmla="*/ 1206138 w 1451429"/>
              <a:gd name="connsiteY3" fmla="*/ 2212182 h 2295639"/>
              <a:gd name="connsiteX4" fmla="*/ 0 w 1451429"/>
              <a:gd name="connsiteY4" fmla="*/ 162039 h 2295639"/>
              <a:gd name="connsiteX5" fmla="*/ 87086 w 1451429"/>
              <a:gd name="connsiteY5" fmla="*/ 2382 h 2295639"/>
              <a:gd name="connsiteX0" fmla="*/ 87086 w 1451429"/>
              <a:gd name="connsiteY0" fmla="*/ 2382 h 2219439"/>
              <a:gd name="connsiteX1" fmla="*/ 785926 w 1451429"/>
              <a:gd name="connsiteY1" fmla="*/ 0 h 2219439"/>
              <a:gd name="connsiteX2" fmla="*/ 1451429 w 1451429"/>
              <a:gd name="connsiteY2" fmla="*/ 2219439 h 2219439"/>
              <a:gd name="connsiteX3" fmla="*/ 1206138 w 1451429"/>
              <a:gd name="connsiteY3" fmla="*/ 2212182 h 2219439"/>
              <a:gd name="connsiteX4" fmla="*/ 0 w 1451429"/>
              <a:gd name="connsiteY4" fmla="*/ 162039 h 2219439"/>
              <a:gd name="connsiteX5" fmla="*/ 87086 w 1451429"/>
              <a:gd name="connsiteY5" fmla="*/ 2382 h 2219439"/>
              <a:gd name="connsiteX0" fmla="*/ 87086 w 1451429"/>
              <a:gd name="connsiteY0" fmla="*/ 2382 h 2231882"/>
              <a:gd name="connsiteX1" fmla="*/ 785926 w 1451429"/>
              <a:gd name="connsiteY1" fmla="*/ 0 h 2231882"/>
              <a:gd name="connsiteX2" fmla="*/ 1451429 w 1451429"/>
              <a:gd name="connsiteY2" fmla="*/ 2219439 h 2231882"/>
              <a:gd name="connsiteX3" fmla="*/ 1206138 w 1451429"/>
              <a:gd name="connsiteY3" fmla="*/ 2212182 h 2231882"/>
              <a:gd name="connsiteX4" fmla="*/ 0 w 1451429"/>
              <a:gd name="connsiteY4" fmla="*/ 162039 h 2231882"/>
              <a:gd name="connsiteX5" fmla="*/ 87086 w 1451429"/>
              <a:gd name="connsiteY5" fmla="*/ 2382 h 2231882"/>
              <a:gd name="connsiteX0" fmla="*/ 87086 w 1451429"/>
              <a:gd name="connsiteY0" fmla="*/ 2382 h 2219439"/>
              <a:gd name="connsiteX1" fmla="*/ 785926 w 1451429"/>
              <a:gd name="connsiteY1" fmla="*/ 0 h 2219439"/>
              <a:gd name="connsiteX2" fmla="*/ 1451429 w 1451429"/>
              <a:gd name="connsiteY2" fmla="*/ 2219439 h 2219439"/>
              <a:gd name="connsiteX3" fmla="*/ 1206138 w 1451429"/>
              <a:gd name="connsiteY3" fmla="*/ 2212182 h 2219439"/>
              <a:gd name="connsiteX4" fmla="*/ 0 w 1451429"/>
              <a:gd name="connsiteY4" fmla="*/ 162039 h 2219439"/>
              <a:gd name="connsiteX5" fmla="*/ 87086 w 1451429"/>
              <a:gd name="connsiteY5" fmla="*/ 2382 h 2219439"/>
              <a:gd name="connsiteX0" fmla="*/ 87086 w 1206138"/>
              <a:gd name="connsiteY0" fmla="*/ 2382 h 2212182"/>
              <a:gd name="connsiteX1" fmla="*/ 785926 w 1206138"/>
              <a:gd name="connsiteY1" fmla="*/ 0 h 2212182"/>
              <a:gd name="connsiteX2" fmla="*/ 1132115 w 1206138"/>
              <a:gd name="connsiteY2" fmla="*/ 1141859 h 2212182"/>
              <a:gd name="connsiteX3" fmla="*/ 1206138 w 1206138"/>
              <a:gd name="connsiteY3" fmla="*/ 2212182 h 2212182"/>
              <a:gd name="connsiteX4" fmla="*/ 0 w 1206138"/>
              <a:gd name="connsiteY4" fmla="*/ 162039 h 2212182"/>
              <a:gd name="connsiteX5" fmla="*/ 87086 w 1206138"/>
              <a:gd name="connsiteY5" fmla="*/ 2382 h 2212182"/>
              <a:gd name="connsiteX0" fmla="*/ 87086 w 1132115"/>
              <a:gd name="connsiteY0" fmla="*/ 2382 h 1251097"/>
              <a:gd name="connsiteX1" fmla="*/ 785926 w 1132115"/>
              <a:gd name="connsiteY1" fmla="*/ 0 h 1251097"/>
              <a:gd name="connsiteX2" fmla="*/ 1132115 w 1132115"/>
              <a:gd name="connsiteY2" fmla="*/ 1141859 h 1251097"/>
              <a:gd name="connsiteX3" fmla="*/ 640081 w 1132115"/>
              <a:gd name="connsiteY3" fmla="*/ 1251097 h 1251097"/>
              <a:gd name="connsiteX4" fmla="*/ 0 w 1132115"/>
              <a:gd name="connsiteY4" fmla="*/ 162039 h 1251097"/>
              <a:gd name="connsiteX5" fmla="*/ 87086 w 1132115"/>
              <a:gd name="connsiteY5" fmla="*/ 2382 h 1251097"/>
              <a:gd name="connsiteX0" fmla="*/ 87086 w 1138465"/>
              <a:gd name="connsiteY0" fmla="*/ 2382 h 1251097"/>
              <a:gd name="connsiteX1" fmla="*/ 785926 w 1138465"/>
              <a:gd name="connsiteY1" fmla="*/ 0 h 1251097"/>
              <a:gd name="connsiteX2" fmla="*/ 1138465 w 1138465"/>
              <a:gd name="connsiteY2" fmla="*/ 1129117 h 1251097"/>
              <a:gd name="connsiteX3" fmla="*/ 640081 w 1138465"/>
              <a:gd name="connsiteY3" fmla="*/ 1251097 h 1251097"/>
              <a:gd name="connsiteX4" fmla="*/ 0 w 1138465"/>
              <a:gd name="connsiteY4" fmla="*/ 162039 h 1251097"/>
              <a:gd name="connsiteX5" fmla="*/ 87086 w 1138465"/>
              <a:gd name="connsiteY5" fmla="*/ 2382 h 1251097"/>
              <a:gd name="connsiteX0" fmla="*/ 87086 w 1107985"/>
              <a:gd name="connsiteY0" fmla="*/ 2382 h 1251097"/>
              <a:gd name="connsiteX1" fmla="*/ 785926 w 1107985"/>
              <a:gd name="connsiteY1" fmla="*/ 0 h 1251097"/>
              <a:gd name="connsiteX2" fmla="*/ 1107985 w 1107985"/>
              <a:gd name="connsiteY2" fmla="*/ 1121472 h 1251097"/>
              <a:gd name="connsiteX3" fmla="*/ 640081 w 1107985"/>
              <a:gd name="connsiteY3" fmla="*/ 1251097 h 1251097"/>
              <a:gd name="connsiteX4" fmla="*/ 0 w 1107985"/>
              <a:gd name="connsiteY4" fmla="*/ 162039 h 1251097"/>
              <a:gd name="connsiteX5" fmla="*/ 87086 w 1107985"/>
              <a:gd name="connsiteY5" fmla="*/ 2382 h 1251097"/>
              <a:gd name="connsiteX0" fmla="*/ 87086 w 1130845"/>
              <a:gd name="connsiteY0" fmla="*/ 2382 h 1251097"/>
              <a:gd name="connsiteX1" fmla="*/ 785926 w 1130845"/>
              <a:gd name="connsiteY1" fmla="*/ 0 h 1251097"/>
              <a:gd name="connsiteX2" fmla="*/ 1130845 w 1130845"/>
              <a:gd name="connsiteY2" fmla="*/ 1121472 h 1251097"/>
              <a:gd name="connsiteX3" fmla="*/ 640081 w 1130845"/>
              <a:gd name="connsiteY3" fmla="*/ 1251097 h 1251097"/>
              <a:gd name="connsiteX4" fmla="*/ 0 w 1130845"/>
              <a:gd name="connsiteY4" fmla="*/ 162039 h 1251097"/>
              <a:gd name="connsiteX5" fmla="*/ 87086 w 1130845"/>
              <a:gd name="connsiteY5" fmla="*/ 2382 h 1251097"/>
              <a:gd name="connsiteX0" fmla="*/ 48986 w 1130845"/>
              <a:gd name="connsiteY0" fmla="*/ 2382 h 1251097"/>
              <a:gd name="connsiteX1" fmla="*/ 785926 w 1130845"/>
              <a:gd name="connsiteY1" fmla="*/ 0 h 1251097"/>
              <a:gd name="connsiteX2" fmla="*/ 1130845 w 1130845"/>
              <a:gd name="connsiteY2" fmla="*/ 1121472 h 1251097"/>
              <a:gd name="connsiteX3" fmla="*/ 640081 w 1130845"/>
              <a:gd name="connsiteY3" fmla="*/ 1251097 h 1251097"/>
              <a:gd name="connsiteX4" fmla="*/ 0 w 1130845"/>
              <a:gd name="connsiteY4" fmla="*/ 162039 h 1251097"/>
              <a:gd name="connsiteX5" fmla="*/ 48986 w 1130845"/>
              <a:gd name="connsiteY5" fmla="*/ 2382 h 1251097"/>
              <a:gd name="connsiteX0" fmla="*/ 68036 w 1149895"/>
              <a:gd name="connsiteY0" fmla="*/ 2382 h 1251097"/>
              <a:gd name="connsiteX1" fmla="*/ 804976 w 1149895"/>
              <a:gd name="connsiteY1" fmla="*/ 0 h 1251097"/>
              <a:gd name="connsiteX2" fmla="*/ 1149895 w 1149895"/>
              <a:gd name="connsiteY2" fmla="*/ 1121472 h 1251097"/>
              <a:gd name="connsiteX3" fmla="*/ 659131 w 1149895"/>
              <a:gd name="connsiteY3" fmla="*/ 1251097 h 1251097"/>
              <a:gd name="connsiteX4" fmla="*/ 0 w 1149895"/>
              <a:gd name="connsiteY4" fmla="*/ 155668 h 1251097"/>
              <a:gd name="connsiteX5" fmla="*/ 68036 w 1149895"/>
              <a:gd name="connsiteY5" fmla="*/ 2382 h 1251097"/>
              <a:gd name="connsiteX0" fmla="*/ 68036 w 1149895"/>
              <a:gd name="connsiteY0" fmla="*/ 2382 h 1251097"/>
              <a:gd name="connsiteX1" fmla="*/ 804976 w 1149895"/>
              <a:gd name="connsiteY1" fmla="*/ 0 h 1251097"/>
              <a:gd name="connsiteX2" fmla="*/ 1149895 w 1149895"/>
              <a:gd name="connsiteY2" fmla="*/ 1121472 h 1251097"/>
              <a:gd name="connsiteX3" fmla="*/ 659131 w 1149895"/>
              <a:gd name="connsiteY3" fmla="*/ 1251097 h 1251097"/>
              <a:gd name="connsiteX4" fmla="*/ 0 w 1149895"/>
              <a:gd name="connsiteY4" fmla="*/ 155668 h 1251097"/>
              <a:gd name="connsiteX5" fmla="*/ 68036 w 1149895"/>
              <a:gd name="connsiteY5" fmla="*/ 2382 h 1251097"/>
              <a:gd name="connsiteX0" fmla="*/ 68036 w 1149895"/>
              <a:gd name="connsiteY0" fmla="*/ 2382 h 1251097"/>
              <a:gd name="connsiteX1" fmla="*/ 804976 w 1149895"/>
              <a:gd name="connsiteY1" fmla="*/ 0 h 1251097"/>
              <a:gd name="connsiteX2" fmla="*/ 1149895 w 1149895"/>
              <a:gd name="connsiteY2" fmla="*/ 1121472 h 1251097"/>
              <a:gd name="connsiteX3" fmla="*/ 659131 w 1149895"/>
              <a:gd name="connsiteY3" fmla="*/ 1251097 h 1251097"/>
              <a:gd name="connsiteX4" fmla="*/ 0 w 1149895"/>
              <a:gd name="connsiteY4" fmla="*/ 155668 h 1251097"/>
              <a:gd name="connsiteX5" fmla="*/ 68036 w 1149895"/>
              <a:gd name="connsiteY5" fmla="*/ 2382 h 1251097"/>
              <a:gd name="connsiteX0" fmla="*/ 90261 w 1149895"/>
              <a:gd name="connsiteY0" fmla="*/ 0 h 1290126"/>
              <a:gd name="connsiteX1" fmla="*/ 804976 w 1149895"/>
              <a:gd name="connsiteY1" fmla="*/ 39029 h 1290126"/>
              <a:gd name="connsiteX2" fmla="*/ 1149895 w 1149895"/>
              <a:gd name="connsiteY2" fmla="*/ 1160501 h 1290126"/>
              <a:gd name="connsiteX3" fmla="*/ 659131 w 1149895"/>
              <a:gd name="connsiteY3" fmla="*/ 1290126 h 1290126"/>
              <a:gd name="connsiteX4" fmla="*/ 0 w 1149895"/>
              <a:gd name="connsiteY4" fmla="*/ 194697 h 1290126"/>
              <a:gd name="connsiteX5" fmla="*/ 90261 w 1149895"/>
              <a:gd name="connsiteY5" fmla="*/ 0 h 1290126"/>
              <a:gd name="connsiteX0" fmla="*/ 90261 w 1149895"/>
              <a:gd name="connsiteY0" fmla="*/ 0 h 1290126"/>
              <a:gd name="connsiteX1" fmla="*/ 801801 w 1149895"/>
              <a:gd name="connsiteY1" fmla="*/ 19916 h 1290126"/>
              <a:gd name="connsiteX2" fmla="*/ 1149895 w 1149895"/>
              <a:gd name="connsiteY2" fmla="*/ 1160501 h 1290126"/>
              <a:gd name="connsiteX3" fmla="*/ 659131 w 1149895"/>
              <a:gd name="connsiteY3" fmla="*/ 1290126 h 1290126"/>
              <a:gd name="connsiteX4" fmla="*/ 0 w 1149895"/>
              <a:gd name="connsiteY4" fmla="*/ 194697 h 1290126"/>
              <a:gd name="connsiteX5" fmla="*/ 90261 w 1149895"/>
              <a:gd name="connsiteY5" fmla="*/ 0 h 12901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149895" h="1290126">
                <a:moveTo>
                  <a:pt x="90261" y="0"/>
                </a:moveTo>
                <a:lnTo>
                  <a:pt x="801801" y="19916"/>
                </a:lnTo>
                <a:lnTo>
                  <a:pt x="1149895" y="1160501"/>
                </a:lnTo>
                <a:lnTo>
                  <a:pt x="659131" y="1290126"/>
                </a:lnTo>
                <a:lnTo>
                  <a:pt x="0" y="194697"/>
                </a:lnTo>
                <a:lnTo>
                  <a:pt x="90261" y="0"/>
                </a:lnTo>
                <a:close/>
              </a:path>
            </a:pathLst>
          </a:custGeom>
          <a:solidFill>
            <a:srgbClr val="00B0F0"/>
          </a:solidFill>
          <a:ln>
            <a:solidFill>
              <a:srgbClr val="43C3EA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7532914" y="1121625"/>
            <a:ext cx="3101296" cy="1019915"/>
          </a:xfrm>
          <a:prstGeom prst="rect">
            <a:avLst/>
          </a:prstGeom>
          <a:solidFill>
            <a:srgbClr val="41C4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4"/>
          <p:cNvSpPr/>
          <p:nvPr/>
        </p:nvSpPr>
        <p:spPr>
          <a:xfrm>
            <a:off x="7532914" y="2141540"/>
            <a:ext cx="1318419" cy="218447"/>
          </a:xfrm>
          <a:custGeom>
            <a:avLst/>
            <a:gdLst>
              <a:gd name="connsiteX0" fmla="*/ 0 w 1106488"/>
              <a:gd name="connsiteY0" fmla="*/ 0 h 200024"/>
              <a:gd name="connsiteX1" fmla="*/ 1106488 w 1106488"/>
              <a:gd name="connsiteY1" fmla="*/ 0 h 200024"/>
              <a:gd name="connsiteX2" fmla="*/ 1106488 w 1106488"/>
              <a:gd name="connsiteY2" fmla="*/ 200024 h 200024"/>
              <a:gd name="connsiteX3" fmla="*/ 0 w 1106488"/>
              <a:gd name="connsiteY3" fmla="*/ 200024 h 200024"/>
              <a:gd name="connsiteX4" fmla="*/ 0 w 1106488"/>
              <a:gd name="connsiteY4" fmla="*/ 0 h 200024"/>
              <a:gd name="connsiteX0" fmla="*/ 0 w 1318419"/>
              <a:gd name="connsiteY0" fmla="*/ 0 h 202405"/>
              <a:gd name="connsiteX1" fmla="*/ 1106488 w 1318419"/>
              <a:gd name="connsiteY1" fmla="*/ 0 h 202405"/>
              <a:gd name="connsiteX2" fmla="*/ 1318419 w 1318419"/>
              <a:gd name="connsiteY2" fmla="*/ 202405 h 202405"/>
              <a:gd name="connsiteX3" fmla="*/ 0 w 1318419"/>
              <a:gd name="connsiteY3" fmla="*/ 200024 h 202405"/>
              <a:gd name="connsiteX4" fmla="*/ 0 w 1318419"/>
              <a:gd name="connsiteY4" fmla="*/ 0 h 202405"/>
              <a:gd name="connsiteX0" fmla="*/ 0 w 1318419"/>
              <a:gd name="connsiteY0" fmla="*/ 0 h 202405"/>
              <a:gd name="connsiteX1" fmla="*/ 1106488 w 1318419"/>
              <a:gd name="connsiteY1" fmla="*/ 0 h 202405"/>
              <a:gd name="connsiteX2" fmla="*/ 1318419 w 1318419"/>
              <a:gd name="connsiteY2" fmla="*/ 202405 h 202405"/>
              <a:gd name="connsiteX3" fmla="*/ 228600 w 1318419"/>
              <a:gd name="connsiteY3" fmla="*/ 202405 h 202405"/>
              <a:gd name="connsiteX4" fmla="*/ 0 w 1318419"/>
              <a:gd name="connsiteY4" fmla="*/ 0 h 202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318419" h="202405">
                <a:moveTo>
                  <a:pt x="0" y="0"/>
                </a:moveTo>
                <a:lnTo>
                  <a:pt x="1106488" y="0"/>
                </a:lnTo>
                <a:lnTo>
                  <a:pt x="1318419" y="202405"/>
                </a:lnTo>
                <a:lnTo>
                  <a:pt x="228600" y="202405"/>
                </a:lnTo>
                <a:lnTo>
                  <a:pt x="0" y="0"/>
                </a:lnTo>
                <a:close/>
              </a:path>
            </a:pathLst>
          </a:custGeom>
          <a:solidFill>
            <a:srgbClr val="1D8BC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3" name="矩形 13"/>
          <p:cNvSpPr/>
          <p:nvPr/>
        </p:nvSpPr>
        <p:spPr>
          <a:xfrm>
            <a:off x="1774252" y="5818706"/>
            <a:ext cx="1851062" cy="438408"/>
          </a:xfrm>
          <a:custGeom>
            <a:avLst/>
            <a:gdLst>
              <a:gd name="connsiteX0" fmla="*/ 0 w 2657475"/>
              <a:gd name="connsiteY0" fmla="*/ 0 h 757237"/>
              <a:gd name="connsiteX1" fmla="*/ 2657475 w 2657475"/>
              <a:gd name="connsiteY1" fmla="*/ 0 h 757237"/>
              <a:gd name="connsiteX2" fmla="*/ 2657475 w 2657475"/>
              <a:gd name="connsiteY2" fmla="*/ 757237 h 757237"/>
              <a:gd name="connsiteX3" fmla="*/ 0 w 2657475"/>
              <a:gd name="connsiteY3" fmla="*/ 757237 h 757237"/>
              <a:gd name="connsiteX4" fmla="*/ 0 w 2657475"/>
              <a:gd name="connsiteY4" fmla="*/ 0 h 757237"/>
              <a:gd name="connsiteX0" fmla="*/ 152400 w 2809875"/>
              <a:gd name="connsiteY0" fmla="*/ 0 h 833437"/>
              <a:gd name="connsiteX1" fmla="*/ 2809875 w 2809875"/>
              <a:gd name="connsiteY1" fmla="*/ 0 h 833437"/>
              <a:gd name="connsiteX2" fmla="*/ 2809875 w 2809875"/>
              <a:gd name="connsiteY2" fmla="*/ 757237 h 833437"/>
              <a:gd name="connsiteX3" fmla="*/ 0 w 2809875"/>
              <a:gd name="connsiteY3" fmla="*/ 833437 h 833437"/>
              <a:gd name="connsiteX4" fmla="*/ 152400 w 2809875"/>
              <a:gd name="connsiteY4" fmla="*/ 0 h 833437"/>
              <a:gd name="connsiteX0" fmla="*/ 152400 w 2809875"/>
              <a:gd name="connsiteY0" fmla="*/ 22860 h 856297"/>
              <a:gd name="connsiteX1" fmla="*/ 2268855 w 2809875"/>
              <a:gd name="connsiteY1" fmla="*/ 0 h 856297"/>
              <a:gd name="connsiteX2" fmla="*/ 2809875 w 2809875"/>
              <a:gd name="connsiteY2" fmla="*/ 780097 h 856297"/>
              <a:gd name="connsiteX3" fmla="*/ 0 w 2809875"/>
              <a:gd name="connsiteY3" fmla="*/ 856297 h 856297"/>
              <a:gd name="connsiteX4" fmla="*/ 152400 w 2809875"/>
              <a:gd name="connsiteY4" fmla="*/ 22860 h 856297"/>
              <a:gd name="connsiteX0" fmla="*/ 152400 w 2268855"/>
              <a:gd name="connsiteY0" fmla="*/ 22860 h 856297"/>
              <a:gd name="connsiteX1" fmla="*/ 2268855 w 2268855"/>
              <a:gd name="connsiteY1" fmla="*/ 0 h 856297"/>
              <a:gd name="connsiteX2" fmla="*/ 0 w 2268855"/>
              <a:gd name="connsiteY2" fmla="*/ 856297 h 856297"/>
              <a:gd name="connsiteX3" fmla="*/ 152400 w 2268855"/>
              <a:gd name="connsiteY3" fmla="*/ 22860 h 856297"/>
              <a:gd name="connsiteX0" fmla="*/ 0 w 2116455"/>
              <a:gd name="connsiteY0" fmla="*/ 22860 h 682376"/>
              <a:gd name="connsiteX1" fmla="*/ 2116455 w 2116455"/>
              <a:gd name="connsiteY1" fmla="*/ 0 h 682376"/>
              <a:gd name="connsiteX2" fmla="*/ 4129 w 2116455"/>
              <a:gd name="connsiteY2" fmla="*/ 682376 h 682376"/>
              <a:gd name="connsiteX3" fmla="*/ 0 w 2116455"/>
              <a:gd name="connsiteY3" fmla="*/ 22860 h 682376"/>
              <a:gd name="connsiteX0" fmla="*/ 13347 w 2112410"/>
              <a:gd name="connsiteY0" fmla="*/ 5468 h 682376"/>
              <a:gd name="connsiteX1" fmla="*/ 2112410 w 2112410"/>
              <a:gd name="connsiteY1" fmla="*/ 0 h 682376"/>
              <a:gd name="connsiteX2" fmla="*/ 84 w 2112410"/>
              <a:gd name="connsiteY2" fmla="*/ 682376 h 682376"/>
              <a:gd name="connsiteX3" fmla="*/ 13347 w 2112410"/>
              <a:gd name="connsiteY3" fmla="*/ 5468 h 682376"/>
              <a:gd name="connsiteX0" fmla="*/ 91542 w 2190605"/>
              <a:gd name="connsiteY0" fmla="*/ 5468 h 699768"/>
              <a:gd name="connsiteX1" fmla="*/ 2190605 w 2190605"/>
              <a:gd name="connsiteY1" fmla="*/ 0 h 699768"/>
              <a:gd name="connsiteX2" fmla="*/ 14 w 2190605"/>
              <a:gd name="connsiteY2" fmla="*/ 699768 h 699768"/>
              <a:gd name="connsiteX3" fmla="*/ 91542 w 2190605"/>
              <a:gd name="connsiteY3" fmla="*/ 5468 h 699768"/>
              <a:gd name="connsiteX0" fmla="*/ 91528 w 2190591"/>
              <a:gd name="connsiteY0" fmla="*/ 5468 h 699768"/>
              <a:gd name="connsiteX1" fmla="*/ 2190591 w 2190591"/>
              <a:gd name="connsiteY1" fmla="*/ 0 h 699768"/>
              <a:gd name="connsiteX2" fmla="*/ 0 w 2190591"/>
              <a:gd name="connsiteY2" fmla="*/ 699768 h 699768"/>
              <a:gd name="connsiteX3" fmla="*/ 91528 w 2190591"/>
              <a:gd name="connsiteY3" fmla="*/ 5468 h 699768"/>
              <a:gd name="connsiteX0" fmla="*/ 39352 w 2138415"/>
              <a:gd name="connsiteY0" fmla="*/ 5468 h 491062"/>
              <a:gd name="connsiteX1" fmla="*/ 2138415 w 2138415"/>
              <a:gd name="connsiteY1" fmla="*/ 0 h 491062"/>
              <a:gd name="connsiteX2" fmla="*/ 0 w 2138415"/>
              <a:gd name="connsiteY2" fmla="*/ 491062 h 491062"/>
              <a:gd name="connsiteX3" fmla="*/ 39352 w 2138415"/>
              <a:gd name="connsiteY3" fmla="*/ 5468 h 491062"/>
              <a:gd name="connsiteX0" fmla="*/ 185445 w 2138415"/>
              <a:gd name="connsiteY0" fmla="*/ 5468 h 491062"/>
              <a:gd name="connsiteX1" fmla="*/ 2138415 w 2138415"/>
              <a:gd name="connsiteY1" fmla="*/ 0 h 491062"/>
              <a:gd name="connsiteX2" fmla="*/ 0 w 2138415"/>
              <a:gd name="connsiteY2" fmla="*/ 491062 h 491062"/>
              <a:gd name="connsiteX3" fmla="*/ 185445 w 2138415"/>
              <a:gd name="connsiteY3" fmla="*/ 5468 h 491062"/>
              <a:gd name="connsiteX0" fmla="*/ 540245 w 2493215"/>
              <a:gd name="connsiteY0" fmla="*/ 5468 h 522368"/>
              <a:gd name="connsiteX1" fmla="*/ 2493215 w 2493215"/>
              <a:gd name="connsiteY1" fmla="*/ 0 h 522368"/>
              <a:gd name="connsiteX2" fmla="*/ 0 w 2493215"/>
              <a:gd name="connsiteY2" fmla="*/ 522368 h 522368"/>
              <a:gd name="connsiteX3" fmla="*/ 540245 w 2493215"/>
              <a:gd name="connsiteY3" fmla="*/ 5468 h 522368"/>
              <a:gd name="connsiteX0" fmla="*/ 540245 w 2493215"/>
              <a:gd name="connsiteY0" fmla="*/ 5468 h 522368"/>
              <a:gd name="connsiteX1" fmla="*/ 2493215 w 2493215"/>
              <a:gd name="connsiteY1" fmla="*/ 0 h 522368"/>
              <a:gd name="connsiteX2" fmla="*/ 0 w 2493215"/>
              <a:gd name="connsiteY2" fmla="*/ 522368 h 522368"/>
              <a:gd name="connsiteX3" fmla="*/ 540245 w 2493215"/>
              <a:gd name="connsiteY3" fmla="*/ 5468 h 522368"/>
              <a:gd name="connsiteX0" fmla="*/ 540245 w 2493215"/>
              <a:gd name="connsiteY0" fmla="*/ 5468 h 522368"/>
              <a:gd name="connsiteX1" fmla="*/ 2493215 w 2493215"/>
              <a:gd name="connsiteY1" fmla="*/ 0 h 522368"/>
              <a:gd name="connsiteX2" fmla="*/ 0 w 2493215"/>
              <a:gd name="connsiteY2" fmla="*/ 522368 h 522368"/>
              <a:gd name="connsiteX3" fmla="*/ 540245 w 2493215"/>
              <a:gd name="connsiteY3" fmla="*/ 5468 h 522368"/>
              <a:gd name="connsiteX0" fmla="*/ 540245 w 2493215"/>
              <a:gd name="connsiteY0" fmla="*/ 0 h 537770"/>
              <a:gd name="connsiteX1" fmla="*/ 2493215 w 2493215"/>
              <a:gd name="connsiteY1" fmla="*/ 15402 h 537770"/>
              <a:gd name="connsiteX2" fmla="*/ 0 w 2493215"/>
              <a:gd name="connsiteY2" fmla="*/ 537770 h 537770"/>
              <a:gd name="connsiteX3" fmla="*/ 540245 w 2493215"/>
              <a:gd name="connsiteY3" fmla="*/ 0 h 537770"/>
              <a:gd name="connsiteX0" fmla="*/ 581986 w 2534956"/>
              <a:gd name="connsiteY0" fmla="*/ 0 h 600382"/>
              <a:gd name="connsiteX1" fmla="*/ 2534956 w 2534956"/>
              <a:gd name="connsiteY1" fmla="*/ 15402 h 600382"/>
              <a:gd name="connsiteX2" fmla="*/ 0 w 2534956"/>
              <a:gd name="connsiteY2" fmla="*/ 600382 h 600382"/>
              <a:gd name="connsiteX3" fmla="*/ 581986 w 2534956"/>
              <a:gd name="connsiteY3" fmla="*/ 0 h 600382"/>
              <a:gd name="connsiteX0" fmla="*/ 581986 w 2534956"/>
              <a:gd name="connsiteY0" fmla="*/ 0 h 600382"/>
              <a:gd name="connsiteX1" fmla="*/ 2534956 w 2534956"/>
              <a:gd name="connsiteY1" fmla="*/ 15402 h 600382"/>
              <a:gd name="connsiteX2" fmla="*/ 0 w 2534956"/>
              <a:gd name="connsiteY2" fmla="*/ 600382 h 600382"/>
              <a:gd name="connsiteX3" fmla="*/ 581986 w 2534956"/>
              <a:gd name="connsiteY3" fmla="*/ 0 h 6003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34956" h="600382">
                <a:moveTo>
                  <a:pt x="581986" y="0"/>
                </a:moveTo>
                <a:lnTo>
                  <a:pt x="2534956" y="15402"/>
                </a:lnTo>
                <a:lnTo>
                  <a:pt x="0" y="600382"/>
                </a:lnTo>
                <a:lnTo>
                  <a:pt x="581986" y="0"/>
                </a:lnTo>
                <a:close/>
              </a:path>
            </a:pathLst>
          </a:custGeom>
          <a:solidFill>
            <a:srgbClr val="1D8BC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2" name="矩形 21"/>
          <p:cNvSpPr/>
          <p:nvPr/>
        </p:nvSpPr>
        <p:spPr>
          <a:xfrm>
            <a:off x="5750037" y="2359987"/>
            <a:ext cx="3101296" cy="1019915"/>
          </a:xfrm>
          <a:prstGeom prst="rect">
            <a:avLst/>
          </a:prstGeom>
          <a:solidFill>
            <a:srgbClr val="41C4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3" name="矩形 4"/>
          <p:cNvSpPr/>
          <p:nvPr/>
        </p:nvSpPr>
        <p:spPr>
          <a:xfrm>
            <a:off x="5750037" y="3356289"/>
            <a:ext cx="1318419" cy="218447"/>
          </a:xfrm>
          <a:custGeom>
            <a:avLst/>
            <a:gdLst>
              <a:gd name="connsiteX0" fmla="*/ 0 w 1106488"/>
              <a:gd name="connsiteY0" fmla="*/ 0 h 200024"/>
              <a:gd name="connsiteX1" fmla="*/ 1106488 w 1106488"/>
              <a:gd name="connsiteY1" fmla="*/ 0 h 200024"/>
              <a:gd name="connsiteX2" fmla="*/ 1106488 w 1106488"/>
              <a:gd name="connsiteY2" fmla="*/ 200024 h 200024"/>
              <a:gd name="connsiteX3" fmla="*/ 0 w 1106488"/>
              <a:gd name="connsiteY3" fmla="*/ 200024 h 200024"/>
              <a:gd name="connsiteX4" fmla="*/ 0 w 1106488"/>
              <a:gd name="connsiteY4" fmla="*/ 0 h 200024"/>
              <a:gd name="connsiteX0" fmla="*/ 0 w 1318419"/>
              <a:gd name="connsiteY0" fmla="*/ 0 h 202405"/>
              <a:gd name="connsiteX1" fmla="*/ 1106488 w 1318419"/>
              <a:gd name="connsiteY1" fmla="*/ 0 h 202405"/>
              <a:gd name="connsiteX2" fmla="*/ 1318419 w 1318419"/>
              <a:gd name="connsiteY2" fmla="*/ 202405 h 202405"/>
              <a:gd name="connsiteX3" fmla="*/ 0 w 1318419"/>
              <a:gd name="connsiteY3" fmla="*/ 200024 h 202405"/>
              <a:gd name="connsiteX4" fmla="*/ 0 w 1318419"/>
              <a:gd name="connsiteY4" fmla="*/ 0 h 202405"/>
              <a:gd name="connsiteX0" fmla="*/ 0 w 1318419"/>
              <a:gd name="connsiteY0" fmla="*/ 0 h 202405"/>
              <a:gd name="connsiteX1" fmla="*/ 1106488 w 1318419"/>
              <a:gd name="connsiteY1" fmla="*/ 0 h 202405"/>
              <a:gd name="connsiteX2" fmla="*/ 1318419 w 1318419"/>
              <a:gd name="connsiteY2" fmla="*/ 202405 h 202405"/>
              <a:gd name="connsiteX3" fmla="*/ 228600 w 1318419"/>
              <a:gd name="connsiteY3" fmla="*/ 202405 h 202405"/>
              <a:gd name="connsiteX4" fmla="*/ 0 w 1318419"/>
              <a:gd name="connsiteY4" fmla="*/ 0 h 202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318419" h="202405">
                <a:moveTo>
                  <a:pt x="0" y="0"/>
                </a:moveTo>
                <a:lnTo>
                  <a:pt x="1106488" y="0"/>
                </a:lnTo>
                <a:lnTo>
                  <a:pt x="1318419" y="202405"/>
                </a:lnTo>
                <a:lnTo>
                  <a:pt x="228600" y="202405"/>
                </a:lnTo>
                <a:lnTo>
                  <a:pt x="0" y="0"/>
                </a:lnTo>
                <a:close/>
              </a:path>
            </a:pathLst>
          </a:custGeom>
          <a:solidFill>
            <a:srgbClr val="1D8BC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4" name="矩形 23"/>
          <p:cNvSpPr/>
          <p:nvPr/>
        </p:nvSpPr>
        <p:spPr>
          <a:xfrm>
            <a:off x="3979860" y="3573207"/>
            <a:ext cx="3101296" cy="1019915"/>
          </a:xfrm>
          <a:prstGeom prst="rect">
            <a:avLst/>
          </a:prstGeom>
          <a:solidFill>
            <a:srgbClr val="41C4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5" name="矩形 4"/>
          <p:cNvSpPr/>
          <p:nvPr/>
        </p:nvSpPr>
        <p:spPr>
          <a:xfrm>
            <a:off x="3967160" y="4591792"/>
            <a:ext cx="1318419" cy="218447"/>
          </a:xfrm>
          <a:custGeom>
            <a:avLst/>
            <a:gdLst>
              <a:gd name="connsiteX0" fmla="*/ 0 w 1106488"/>
              <a:gd name="connsiteY0" fmla="*/ 0 h 200024"/>
              <a:gd name="connsiteX1" fmla="*/ 1106488 w 1106488"/>
              <a:gd name="connsiteY1" fmla="*/ 0 h 200024"/>
              <a:gd name="connsiteX2" fmla="*/ 1106488 w 1106488"/>
              <a:gd name="connsiteY2" fmla="*/ 200024 h 200024"/>
              <a:gd name="connsiteX3" fmla="*/ 0 w 1106488"/>
              <a:gd name="connsiteY3" fmla="*/ 200024 h 200024"/>
              <a:gd name="connsiteX4" fmla="*/ 0 w 1106488"/>
              <a:gd name="connsiteY4" fmla="*/ 0 h 200024"/>
              <a:gd name="connsiteX0" fmla="*/ 0 w 1318419"/>
              <a:gd name="connsiteY0" fmla="*/ 0 h 202405"/>
              <a:gd name="connsiteX1" fmla="*/ 1106488 w 1318419"/>
              <a:gd name="connsiteY1" fmla="*/ 0 h 202405"/>
              <a:gd name="connsiteX2" fmla="*/ 1318419 w 1318419"/>
              <a:gd name="connsiteY2" fmla="*/ 202405 h 202405"/>
              <a:gd name="connsiteX3" fmla="*/ 0 w 1318419"/>
              <a:gd name="connsiteY3" fmla="*/ 200024 h 202405"/>
              <a:gd name="connsiteX4" fmla="*/ 0 w 1318419"/>
              <a:gd name="connsiteY4" fmla="*/ 0 h 202405"/>
              <a:gd name="connsiteX0" fmla="*/ 0 w 1318419"/>
              <a:gd name="connsiteY0" fmla="*/ 0 h 202405"/>
              <a:gd name="connsiteX1" fmla="*/ 1106488 w 1318419"/>
              <a:gd name="connsiteY1" fmla="*/ 0 h 202405"/>
              <a:gd name="connsiteX2" fmla="*/ 1318419 w 1318419"/>
              <a:gd name="connsiteY2" fmla="*/ 202405 h 202405"/>
              <a:gd name="connsiteX3" fmla="*/ 228600 w 1318419"/>
              <a:gd name="connsiteY3" fmla="*/ 202405 h 202405"/>
              <a:gd name="connsiteX4" fmla="*/ 0 w 1318419"/>
              <a:gd name="connsiteY4" fmla="*/ 0 h 2024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318419" h="202405">
                <a:moveTo>
                  <a:pt x="0" y="0"/>
                </a:moveTo>
                <a:lnTo>
                  <a:pt x="1106488" y="0"/>
                </a:lnTo>
                <a:lnTo>
                  <a:pt x="1318419" y="202405"/>
                </a:lnTo>
                <a:lnTo>
                  <a:pt x="228600" y="202405"/>
                </a:lnTo>
                <a:lnTo>
                  <a:pt x="0" y="0"/>
                </a:lnTo>
                <a:close/>
              </a:path>
            </a:pathLst>
          </a:custGeom>
          <a:solidFill>
            <a:srgbClr val="1D8BC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矩形 25"/>
          <p:cNvSpPr/>
          <p:nvPr/>
        </p:nvSpPr>
        <p:spPr>
          <a:xfrm>
            <a:off x="2184283" y="4810040"/>
            <a:ext cx="3101296" cy="1019915"/>
          </a:xfrm>
          <a:prstGeom prst="rect">
            <a:avLst/>
          </a:prstGeom>
          <a:solidFill>
            <a:srgbClr val="41C4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0" name="文本框 29"/>
          <p:cNvSpPr txBox="1"/>
          <p:nvPr/>
        </p:nvSpPr>
        <p:spPr>
          <a:xfrm>
            <a:off x="227328" y="521460"/>
            <a:ext cx="5354992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7200" b="1" dirty="0" smtClean="0">
                <a:solidFill>
                  <a:srgbClr val="41C4E9"/>
                </a:solidFill>
                <a:effectLst>
                  <a:innerShdw blurRad="63500" dist="50800" dir="13500000">
                    <a:prstClr val="black">
                      <a:alpha val="50000"/>
                    </a:prstClr>
                  </a:innerShdw>
                </a:effectLst>
                <a:latin typeface="DFPLiSong-Bd" panose="02020700000000000000" pitchFamily="18" charset="-120"/>
                <a:ea typeface="DFPLiSong-Bd" panose="02020700000000000000" pitchFamily="18" charset="-120"/>
              </a:rPr>
              <a:t>CONTENTS</a:t>
            </a:r>
            <a:endParaRPr lang="zh-CN" altLang="en-US" sz="7200" b="1" dirty="0" smtClean="0">
              <a:solidFill>
                <a:srgbClr val="41C4E9"/>
              </a:solidFill>
              <a:effectLst>
                <a:innerShdw blurRad="63500" dist="50800" dir="13500000">
                  <a:prstClr val="black">
                    <a:alpha val="50000"/>
                  </a:prstClr>
                </a:innerShdw>
              </a:effectLst>
              <a:latin typeface="DFPLiSong-Bd" panose="02020700000000000000" pitchFamily="18" charset="-120"/>
              <a:ea typeface="DFPLiSong-Bd" panose="02020700000000000000" pitchFamily="18" charset="-120"/>
            </a:endParaRPr>
          </a:p>
        </p:txBody>
      </p:sp>
      <p:sp>
        <p:nvSpPr>
          <p:cNvPr id="31" name="文本框 30"/>
          <p:cNvSpPr txBox="1"/>
          <p:nvPr/>
        </p:nvSpPr>
        <p:spPr>
          <a:xfrm>
            <a:off x="7728864" y="1308417"/>
            <a:ext cx="273985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01 </a:t>
            </a:r>
            <a:r>
              <a:rPr lang="zh-CN" altLang="en-US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议题思考</a:t>
            </a:r>
          </a:p>
        </p:txBody>
      </p:sp>
      <p:sp>
        <p:nvSpPr>
          <p:cNvPr id="32" name="文本框 31"/>
          <p:cNvSpPr txBox="1"/>
          <p:nvPr/>
        </p:nvSpPr>
        <p:spPr>
          <a:xfrm>
            <a:off x="5945987" y="2546779"/>
            <a:ext cx="273985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02 </a:t>
            </a:r>
            <a:r>
              <a:rPr lang="zh-CN" altLang="en-US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假说思考</a:t>
            </a:r>
          </a:p>
        </p:txBody>
      </p:sp>
      <p:sp>
        <p:nvSpPr>
          <p:cNvPr id="33" name="文本框 32"/>
          <p:cNvSpPr txBox="1"/>
          <p:nvPr/>
        </p:nvSpPr>
        <p:spPr>
          <a:xfrm>
            <a:off x="4175810" y="3759999"/>
            <a:ext cx="273985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03 </a:t>
            </a:r>
            <a:r>
              <a:rPr lang="zh-CN" altLang="en-US" sz="3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成果</a:t>
            </a:r>
            <a:r>
              <a:rPr lang="zh-CN" altLang="en-US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思考</a:t>
            </a:r>
          </a:p>
        </p:txBody>
      </p:sp>
      <p:sp>
        <p:nvSpPr>
          <p:cNvPr id="34" name="文本框 33"/>
          <p:cNvSpPr txBox="1"/>
          <p:nvPr/>
        </p:nvSpPr>
        <p:spPr>
          <a:xfrm>
            <a:off x="2380233" y="4996832"/>
            <a:ext cx="273985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04 </a:t>
            </a:r>
            <a:r>
              <a:rPr lang="zh-CN" altLang="en-US" sz="3600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信息</a:t>
            </a:r>
            <a:r>
              <a:rPr lang="zh-CN" altLang="en-US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思考</a:t>
            </a:r>
          </a:p>
        </p:txBody>
      </p:sp>
    </p:spTree>
    <p:extLst>
      <p:ext uri="{BB962C8B-B14F-4D97-AF65-F5344CB8AC3E}">
        <p14:creationId xmlns:p14="http://schemas.microsoft.com/office/powerpoint/2010/main" val="33423426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组合 14"/>
          <p:cNvGrpSpPr/>
          <p:nvPr/>
        </p:nvGrpSpPr>
        <p:grpSpPr>
          <a:xfrm>
            <a:off x="2055346" y="2067847"/>
            <a:ext cx="1993907" cy="1993907"/>
            <a:chOff x="175251" y="1617637"/>
            <a:chExt cx="1993907" cy="1993907"/>
          </a:xfrm>
        </p:grpSpPr>
        <p:grpSp>
          <p:nvGrpSpPr>
            <p:cNvPr id="55" name="组合 54"/>
            <p:cNvGrpSpPr/>
            <p:nvPr/>
          </p:nvGrpSpPr>
          <p:grpSpPr>
            <a:xfrm>
              <a:off x="175251" y="1617637"/>
              <a:ext cx="1993907" cy="1993907"/>
              <a:chOff x="468313" y="2931789"/>
              <a:chExt cx="669319" cy="669319"/>
            </a:xfrm>
          </p:grpSpPr>
          <p:sp>
            <p:nvSpPr>
              <p:cNvPr id="56" name="椭圆 55"/>
              <p:cNvSpPr/>
              <p:nvPr/>
            </p:nvSpPr>
            <p:spPr>
              <a:xfrm>
                <a:off x="468313" y="2931789"/>
                <a:ext cx="669319" cy="669319"/>
              </a:xfrm>
              <a:prstGeom prst="ellipse">
                <a:avLst/>
              </a:prstGeom>
              <a:gradFill flip="none" rotWithShape="1">
                <a:gsLst>
                  <a:gs pos="100000">
                    <a:srgbClr val="FCFCFC"/>
                  </a:gs>
                  <a:gs pos="0">
                    <a:srgbClr val="CCCCCC"/>
                  </a:gs>
                </a:gsLst>
                <a:lin ang="7200000" scaled="0"/>
                <a:tileRect/>
              </a:gradFill>
              <a:ln w="12700">
                <a:gradFill>
                  <a:gsLst>
                    <a:gs pos="89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lin ang="7200000" scaled="0"/>
                </a:gradFill>
              </a:ln>
              <a:effectLst>
                <a:outerShdw blurRad="254000" dist="127000" dir="8160000" algn="tr" rotWithShape="0">
                  <a:prstClr val="black">
                    <a:alpha val="34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57" name="椭圆 56"/>
              <p:cNvSpPr/>
              <p:nvPr/>
            </p:nvSpPr>
            <p:spPr>
              <a:xfrm>
                <a:off x="532972" y="2996448"/>
                <a:ext cx="540000" cy="540000"/>
              </a:xfrm>
              <a:prstGeom prst="ellipse">
                <a:avLst/>
              </a:prstGeom>
              <a:solidFill>
                <a:srgbClr val="43AEED"/>
              </a:solidFill>
              <a:ln>
                <a:noFill/>
              </a:ln>
              <a:effectLst>
                <a:innerShdw blurRad="63500" dist="50800" dir="18900000">
                  <a:prstClr val="black">
                    <a:alpha val="50000"/>
                  </a:prstClr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58" name="文本框 57"/>
            <p:cNvSpPr txBox="1"/>
            <p:nvPr/>
          </p:nvSpPr>
          <p:spPr>
            <a:xfrm>
              <a:off x="515614" y="2229870"/>
              <a:ext cx="1313180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4400" b="1" dirty="0">
                  <a:solidFill>
                    <a:prstClr val="whit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释疑</a:t>
              </a:r>
              <a:endParaRPr lang="zh-CN" altLang="en-US" sz="44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6" name="组合 15"/>
          <p:cNvGrpSpPr/>
          <p:nvPr/>
        </p:nvGrpSpPr>
        <p:grpSpPr>
          <a:xfrm>
            <a:off x="8175959" y="2067847"/>
            <a:ext cx="1993907" cy="1993907"/>
            <a:chOff x="9872847" y="4341407"/>
            <a:chExt cx="1993907" cy="1993907"/>
          </a:xfrm>
        </p:grpSpPr>
        <p:grpSp>
          <p:nvGrpSpPr>
            <p:cNvPr id="63" name="组合 62"/>
            <p:cNvGrpSpPr/>
            <p:nvPr/>
          </p:nvGrpSpPr>
          <p:grpSpPr>
            <a:xfrm>
              <a:off x="9872847" y="4341407"/>
              <a:ext cx="1993907" cy="1993907"/>
              <a:chOff x="468313" y="2931789"/>
              <a:chExt cx="669319" cy="669319"/>
            </a:xfrm>
          </p:grpSpPr>
          <p:sp>
            <p:nvSpPr>
              <p:cNvPr id="64" name="椭圆 63"/>
              <p:cNvSpPr/>
              <p:nvPr/>
            </p:nvSpPr>
            <p:spPr>
              <a:xfrm>
                <a:off x="468313" y="2931789"/>
                <a:ext cx="669319" cy="669319"/>
              </a:xfrm>
              <a:prstGeom prst="ellipse">
                <a:avLst/>
              </a:prstGeom>
              <a:gradFill flip="none" rotWithShape="1">
                <a:gsLst>
                  <a:gs pos="100000">
                    <a:srgbClr val="FCFCFC"/>
                  </a:gs>
                  <a:gs pos="0">
                    <a:srgbClr val="CCCCCC"/>
                  </a:gs>
                </a:gsLst>
                <a:lin ang="7200000" scaled="0"/>
                <a:tileRect/>
              </a:gradFill>
              <a:ln w="12700">
                <a:gradFill>
                  <a:gsLst>
                    <a:gs pos="89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lin ang="7200000" scaled="0"/>
                </a:gradFill>
              </a:ln>
              <a:effectLst>
                <a:outerShdw blurRad="254000" dist="127000" dir="8160000" algn="tr" rotWithShape="0">
                  <a:prstClr val="black">
                    <a:alpha val="34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65" name="椭圆 64"/>
              <p:cNvSpPr/>
              <p:nvPr/>
            </p:nvSpPr>
            <p:spPr>
              <a:xfrm>
                <a:off x="532972" y="2996448"/>
                <a:ext cx="540000" cy="540000"/>
              </a:xfrm>
              <a:prstGeom prst="ellipse">
                <a:avLst/>
              </a:prstGeom>
              <a:solidFill>
                <a:srgbClr val="43AEED"/>
              </a:solidFill>
              <a:ln>
                <a:noFill/>
              </a:ln>
              <a:effectLst>
                <a:innerShdw blurRad="63500" dist="50800" dir="18900000">
                  <a:prstClr val="black">
                    <a:alpha val="50000"/>
                  </a:prstClr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66" name="文本框 65"/>
            <p:cNvSpPr txBox="1"/>
            <p:nvPr/>
          </p:nvSpPr>
          <p:spPr>
            <a:xfrm>
              <a:off x="10213210" y="4953640"/>
              <a:ext cx="1313180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4400" b="1" dirty="0">
                  <a:solidFill>
                    <a:prstClr val="whit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举例</a:t>
              </a:r>
              <a:endParaRPr lang="zh-CN" altLang="en-US" sz="44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18" name="文本框 17"/>
          <p:cNvSpPr txBox="1"/>
          <p:nvPr/>
        </p:nvSpPr>
        <p:spPr>
          <a:xfrm>
            <a:off x="292569" y="4691154"/>
            <a:ext cx="4852610" cy="10826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是否可简明扼要地说明结论</a:t>
            </a: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，</a:t>
            </a:r>
            <a:endParaRPr lang="en-US" altLang="zh-CN" sz="2800" dirty="0" smtClean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针对</a:t>
            </a: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特定部分是否可快速说明</a:t>
            </a:r>
            <a:endParaRPr lang="zh-CN" altLang="en-US" sz="2800" dirty="0" smtClean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67" name="文本框 66"/>
          <p:cNvSpPr txBox="1"/>
          <p:nvPr/>
        </p:nvSpPr>
        <p:spPr>
          <a:xfrm>
            <a:off x="6276458" y="4410725"/>
            <a:ext cx="5792908" cy="16435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一句话说明你应该上网</a:t>
            </a: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易云</a:t>
            </a: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课堂</a:t>
            </a:r>
          </a:p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答案：我们只收</a:t>
            </a:r>
            <a:r>
              <a:rPr lang="en-US" altLang="zh-CN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99</a:t>
            </a: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元，就能帮你从小白变达人！ </a:t>
            </a:r>
            <a:endParaRPr lang="zh-CN" altLang="en-US" sz="2800" dirty="0" smtClean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20" name="组合 19"/>
          <p:cNvGrpSpPr/>
          <p:nvPr/>
        </p:nvGrpSpPr>
        <p:grpSpPr>
          <a:xfrm flipH="1">
            <a:off x="3563953" y="232328"/>
            <a:ext cx="8289559" cy="1067230"/>
            <a:chOff x="848238" y="1604211"/>
            <a:chExt cx="8289559" cy="1067230"/>
          </a:xfrm>
        </p:grpSpPr>
        <p:sp>
          <p:nvSpPr>
            <p:cNvPr id="21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2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3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4" name="矩形 4"/>
            <p:cNvSpPr/>
            <p:nvPr/>
          </p:nvSpPr>
          <p:spPr>
            <a:xfrm>
              <a:off x="1257302" y="1604211"/>
              <a:ext cx="7880495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25" name="文本框 6"/>
          <p:cNvSpPr txBox="1"/>
          <p:nvPr/>
        </p:nvSpPr>
        <p:spPr>
          <a:xfrm>
            <a:off x="3886200" y="296210"/>
            <a:ext cx="76281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推敲故事线</a:t>
            </a:r>
            <a:r>
              <a:rPr lang="en-US" altLang="zh-CN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——</a:t>
            </a:r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准备好“电梯实验”</a:t>
            </a:r>
          </a:p>
        </p:txBody>
      </p:sp>
      <p:cxnSp>
        <p:nvCxnSpPr>
          <p:cNvPr id="26" name="直接连接符 25"/>
          <p:cNvCxnSpPr/>
          <p:nvPr/>
        </p:nvCxnSpPr>
        <p:spPr>
          <a:xfrm>
            <a:off x="145143" y="6691086"/>
            <a:ext cx="11872686" cy="0"/>
          </a:xfrm>
          <a:prstGeom prst="line">
            <a:avLst/>
          </a:prstGeom>
          <a:ln w="15875">
            <a:solidFill>
              <a:srgbClr val="3BC5E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550278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组合 14"/>
          <p:cNvGrpSpPr/>
          <p:nvPr/>
        </p:nvGrpSpPr>
        <p:grpSpPr>
          <a:xfrm>
            <a:off x="2026721" y="2083537"/>
            <a:ext cx="1993907" cy="1993907"/>
            <a:chOff x="175251" y="1617637"/>
            <a:chExt cx="1993907" cy="1993907"/>
          </a:xfrm>
        </p:grpSpPr>
        <p:grpSp>
          <p:nvGrpSpPr>
            <p:cNvPr id="55" name="组合 54"/>
            <p:cNvGrpSpPr/>
            <p:nvPr/>
          </p:nvGrpSpPr>
          <p:grpSpPr>
            <a:xfrm>
              <a:off x="175251" y="1617637"/>
              <a:ext cx="1993907" cy="1993907"/>
              <a:chOff x="468313" y="2931789"/>
              <a:chExt cx="669319" cy="669319"/>
            </a:xfrm>
          </p:grpSpPr>
          <p:sp>
            <p:nvSpPr>
              <p:cNvPr id="56" name="椭圆 55"/>
              <p:cNvSpPr/>
              <p:nvPr/>
            </p:nvSpPr>
            <p:spPr>
              <a:xfrm>
                <a:off x="468313" y="2931789"/>
                <a:ext cx="669319" cy="669319"/>
              </a:xfrm>
              <a:prstGeom prst="ellipse">
                <a:avLst/>
              </a:prstGeom>
              <a:gradFill flip="none" rotWithShape="1">
                <a:gsLst>
                  <a:gs pos="100000">
                    <a:srgbClr val="FCFCFC"/>
                  </a:gs>
                  <a:gs pos="0">
                    <a:srgbClr val="CCCCCC"/>
                  </a:gs>
                </a:gsLst>
                <a:lin ang="7200000" scaled="0"/>
                <a:tileRect/>
              </a:gradFill>
              <a:ln w="12700">
                <a:gradFill>
                  <a:gsLst>
                    <a:gs pos="89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lin ang="7200000" scaled="0"/>
                </a:gradFill>
              </a:ln>
              <a:effectLst>
                <a:outerShdw blurRad="254000" dist="127000" dir="8160000" algn="tr" rotWithShape="0">
                  <a:prstClr val="black">
                    <a:alpha val="34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57" name="椭圆 56"/>
              <p:cNvSpPr/>
              <p:nvPr/>
            </p:nvSpPr>
            <p:spPr>
              <a:xfrm>
                <a:off x="532972" y="2996448"/>
                <a:ext cx="540000" cy="540000"/>
              </a:xfrm>
              <a:prstGeom prst="ellipse">
                <a:avLst/>
              </a:prstGeom>
              <a:solidFill>
                <a:srgbClr val="43AEED"/>
              </a:solidFill>
              <a:ln>
                <a:noFill/>
              </a:ln>
              <a:effectLst>
                <a:innerShdw blurRad="63500" dist="50800" dir="18900000">
                  <a:prstClr val="black">
                    <a:alpha val="50000"/>
                  </a:prstClr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58" name="文本框 57"/>
            <p:cNvSpPr txBox="1"/>
            <p:nvPr/>
          </p:nvSpPr>
          <p:spPr>
            <a:xfrm>
              <a:off x="515614" y="2229870"/>
              <a:ext cx="1313180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4400" b="1" dirty="0">
                  <a:solidFill>
                    <a:prstClr val="whit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释疑</a:t>
              </a:r>
              <a:endParaRPr lang="zh-CN" altLang="en-US" sz="44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6" name="组合 15"/>
          <p:cNvGrpSpPr/>
          <p:nvPr/>
        </p:nvGrpSpPr>
        <p:grpSpPr>
          <a:xfrm>
            <a:off x="5400675" y="2055495"/>
            <a:ext cx="1993907" cy="1993907"/>
            <a:chOff x="9872847" y="4341407"/>
            <a:chExt cx="1993907" cy="1993907"/>
          </a:xfrm>
        </p:grpSpPr>
        <p:grpSp>
          <p:nvGrpSpPr>
            <p:cNvPr id="63" name="组合 62"/>
            <p:cNvGrpSpPr/>
            <p:nvPr/>
          </p:nvGrpSpPr>
          <p:grpSpPr>
            <a:xfrm>
              <a:off x="9872847" y="4341407"/>
              <a:ext cx="1993907" cy="1993907"/>
              <a:chOff x="468313" y="2931789"/>
              <a:chExt cx="669319" cy="669319"/>
            </a:xfrm>
          </p:grpSpPr>
          <p:sp>
            <p:nvSpPr>
              <p:cNvPr id="64" name="椭圆 63"/>
              <p:cNvSpPr/>
              <p:nvPr/>
            </p:nvSpPr>
            <p:spPr>
              <a:xfrm>
                <a:off x="468313" y="2931789"/>
                <a:ext cx="669319" cy="669319"/>
              </a:xfrm>
              <a:prstGeom prst="ellipse">
                <a:avLst/>
              </a:prstGeom>
              <a:gradFill flip="none" rotWithShape="1">
                <a:gsLst>
                  <a:gs pos="100000">
                    <a:srgbClr val="FCFCFC"/>
                  </a:gs>
                  <a:gs pos="0">
                    <a:srgbClr val="CCCCCC"/>
                  </a:gs>
                </a:gsLst>
                <a:lin ang="7200000" scaled="0"/>
                <a:tileRect/>
              </a:gradFill>
              <a:ln w="12700">
                <a:gradFill>
                  <a:gsLst>
                    <a:gs pos="89000">
                      <a:schemeClr val="bg1">
                        <a:lumMod val="85000"/>
                      </a:schemeClr>
                    </a:gs>
                    <a:gs pos="0">
                      <a:schemeClr val="bg1"/>
                    </a:gs>
                  </a:gsLst>
                  <a:lin ang="7200000" scaled="0"/>
                </a:gradFill>
              </a:ln>
              <a:effectLst>
                <a:outerShdw blurRad="254000" dist="127000" dir="8160000" algn="tr" rotWithShape="0">
                  <a:prstClr val="black">
                    <a:alpha val="34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  <p:sp>
            <p:nvSpPr>
              <p:cNvPr id="65" name="椭圆 64"/>
              <p:cNvSpPr/>
              <p:nvPr/>
            </p:nvSpPr>
            <p:spPr>
              <a:xfrm>
                <a:off x="532972" y="2996448"/>
                <a:ext cx="540000" cy="540000"/>
              </a:xfrm>
              <a:prstGeom prst="ellipse">
                <a:avLst/>
              </a:prstGeom>
              <a:solidFill>
                <a:srgbClr val="43AEED"/>
              </a:solidFill>
              <a:ln>
                <a:noFill/>
              </a:ln>
              <a:effectLst>
                <a:innerShdw blurRad="63500" dist="50800" dir="18900000">
                  <a:prstClr val="black">
                    <a:alpha val="50000"/>
                  </a:prstClr>
                </a:inn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endParaRPr lang="zh-CN" altLang="en-US">
                  <a:solidFill>
                    <a:prstClr val="white"/>
                  </a:solidFill>
                </a:endParaRPr>
              </a:p>
            </p:txBody>
          </p:sp>
        </p:grpSp>
        <p:sp>
          <p:nvSpPr>
            <p:cNvPr id="66" name="文本框 65"/>
            <p:cNvSpPr txBox="1"/>
            <p:nvPr/>
          </p:nvSpPr>
          <p:spPr>
            <a:xfrm>
              <a:off x="10213210" y="4953640"/>
              <a:ext cx="1313180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4400" b="1" dirty="0">
                  <a:solidFill>
                    <a:prstClr val="whit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举例</a:t>
              </a:r>
              <a:endParaRPr lang="zh-CN" altLang="en-US" sz="44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18" name="文本框 17"/>
          <p:cNvSpPr txBox="1"/>
          <p:nvPr/>
        </p:nvSpPr>
        <p:spPr>
          <a:xfrm>
            <a:off x="597369" y="4495483"/>
            <a:ext cx="4852610" cy="159973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确认是否存在依循议题的</a:t>
            </a: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明确</a:t>
            </a:r>
            <a:endParaRPr lang="en-US" altLang="zh-CN" sz="2800" dirty="0" smtClean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信息</a:t>
            </a: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，以及是否各自只包含</a:t>
            </a: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</a:t>
            </a:r>
            <a:endParaRPr lang="en-US" altLang="zh-CN" sz="2800" dirty="0" smtClean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个</a:t>
            </a:r>
            <a:r>
              <a:rPr lang="zh-CN" altLang="en-US" sz="2800" dirty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信息</a:t>
            </a:r>
          </a:p>
        </p:txBody>
      </p:sp>
      <p:grpSp>
        <p:nvGrpSpPr>
          <p:cNvPr id="20" name="组合 19"/>
          <p:cNvGrpSpPr/>
          <p:nvPr/>
        </p:nvGrpSpPr>
        <p:grpSpPr>
          <a:xfrm flipH="1">
            <a:off x="7572374" y="232328"/>
            <a:ext cx="4281138" cy="1067230"/>
            <a:chOff x="848238" y="1604211"/>
            <a:chExt cx="4281138" cy="1067230"/>
          </a:xfrm>
        </p:grpSpPr>
        <p:sp>
          <p:nvSpPr>
            <p:cNvPr id="21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2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3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24" name="矩形 4"/>
            <p:cNvSpPr/>
            <p:nvPr/>
          </p:nvSpPr>
          <p:spPr>
            <a:xfrm>
              <a:off x="1257303" y="1604211"/>
              <a:ext cx="3872073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25" name="文本框 6"/>
          <p:cNvSpPr txBox="1"/>
          <p:nvPr/>
        </p:nvSpPr>
        <p:spPr>
          <a:xfrm>
            <a:off x="8229622" y="296210"/>
            <a:ext cx="304323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一图表一信息</a:t>
            </a:r>
          </a:p>
        </p:txBody>
      </p:sp>
      <p:graphicFrame>
        <p:nvGraphicFramePr>
          <p:cNvPr id="26" name="图表 25"/>
          <p:cNvGraphicFramePr/>
          <p:nvPr>
            <p:extLst>
              <p:ext uri="{D42A27DB-BD31-4B8C-83A1-F6EECF244321}">
                <p14:modId xmlns:p14="http://schemas.microsoft.com/office/powerpoint/2010/main" val="4187880477"/>
              </p:ext>
            </p:extLst>
          </p:nvPr>
        </p:nvGraphicFramePr>
        <p:xfrm>
          <a:off x="8026426" y="2339681"/>
          <a:ext cx="3955988" cy="26373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7" name="文本框 17"/>
          <p:cNvSpPr txBox="1"/>
          <p:nvPr/>
        </p:nvSpPr>
        <p:spPr>
          <a:xfrm>
            <a:off x="6778628" y="4849787"/>
            <a:ext cx="5211683" cy="10826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在前半年的销售额里，第一季度</a:t>
            </a:r>
            <a:endParaRPr lang="en-US" altLang="zh-CN" sz="2800" dirty="0" smtClean="0">
              <a:solidFill>
                <a:srgbClr val="278BA5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占</a:t>
            </a:r>
            <a:r>
              <a:rPr lang="en-US" altLang="zh-CN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80%</a:t>
            </a:r>
            <a:r>
              <a:rPr lang="zh-CN" altLang="en-US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，第二季度占</a:t>
            </a:r>
            <a:r>
              <a:rPr lang="en-US" altLang="zh-CN" sz="2800" dirty="0" smtClean="0">
                <a:solidFill>
                  <a:srgbClr val="278BA5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20%</a:t>
            </a:r>
          </a:p>
        </p:txBody>
      </p:sp>
    </p:spTree>
    <p:extLst>
      <p:ext uri="{BB962C8B-B14F-4D97-AF65-F5344CB8AC3E}">
        <p14:creationId xmlns:p14="http://schemas.microsoft.com/office/powerpoint/2010/main" val="41502330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组合 11"/>
          <p:cNvGrpSpPr/>
          <p:nvPr/>
        </p:nvGrpSpPr>
        <p:grpSpPr>
          <a:xfrm>
            <a:off x="3816218" y="1195877"/>
            <a:ext cx="4618558" cy="3868365"/>
            <a:chOff x="4620692" y="1343361"/>
            <a:chExt cx="4618558" cy="3868365"/>
          </a:xfrm>
        </p:grpSpPr>
        <p:sp>
          <p:nvSpPr>
            <p:cNvPr id="7" name="等腰三角形 5"/>
            <p:cNvSpPr/>
            <p:nvPr/>
          </p:nvSpPr>
          <p:spPr>
            <a:xfrm>
              <a:off x="6820059" y="4670730"/>
              <a:ext cx="929481" cy="540996"/>
            </a:xfrm>
            <a:custGeom>
              <a:avLst/>
              <a:gdLst>
                <a:gd name="connsiteX0" fmla="*/ 0 w 442914"/>
                <a:gd name="connsiteY0" fmla="*/ 434976 h 434976"/>
                <a:gd name="connsiteX1" fmla="*/ 221457 w 442914"/>
                <a:gd name="connsiteY1" fmla="*/ 0 h 434976"/>
                <a:gd name="connsiteX2" fmla="*/ 442914 w 442914"/>
                <a:gd name="connsiteY2" fmla="*/ 434976 h 434976"/>
                <a:gd name="connsiteX3" fmla="*/ 0 w 442914"/>
                <a:gd name="connsiteY3" fmla="*/ 434976 h 434976"/>
                <a:gd name="connsiteX0" fmla="*/ 0 w 442914"/>
                <a:gd name="connsiteY0" fmla="*/ 428626 h 428626"/>
                <a:gd name="connsiteX1" fmla="*/ 329407 w 442914"/>
                <a:gd name="connsiteY1" fmla="*/ 0 h 428626"/>
                <a:gd name="connsiteX2" fmla="*/ 442914 w 442914"/>
                <a:gd name="connsiteY2" fmla="*/ 428626 h 428626"/>
                <a:gd name="connsiteX3" fmla="*/ 0 w 442914"/>
                <a:gd name="connsiteY3" fmla="*/ 428626 h 428626"/>
                <a:gd name="connsiteX0" fmla="*/ 0 w 417514"/>
                <a:gd name="connsiteY0" fmla="*/ 428626 h 428626"/>
                <a:gd name="connsiteX1" fmla="*/ 304007 w 417514"/>
                <a:gd name="connsiteY1" fmla="*/ 0 h 428626"/>
                <a:gd name="connsiteX2" fmla="*/ 417514 w 417514"/>
                <a:gd name="connsiteY2" fmla="*/ 428626 h 428626"/>
                <a:gd name="connsiteX3" fmla="*/ 0 w 417514"/>
                <a:gd name="connsiteY3" fmla="*/ 428626 h 428626"/>
                <a:gd name="connsiteX0" fmla="*/ 0 w 636589"/>
                <a:gd name="connsiteY0" fmla="*/ 428626 h 498476"/>
                <a:gd name="connsiteX1" fmla="*/ 304007 w 636589"/>
                <a:gd name="connsiteY1" fmla="*/ 0 h 498476"/>
                <a:gd name="connsiteX2" fmla="*/ 636589 w 636589"/>
                <a:gd name="connsiteY2" fmla="*/ 498476 h 498476"/>
                <a:gd name="connsiteX3" fmla="*/ 0 w 636589"/>
                <a:gd name="connsiteY3" fmla="*/ 428626 h 498476"/>
                <a:gd name="connsiteX0" fmla="*/ 0 w 636589"/>
                <a:gd name="connsiteY0" fmla="*/ 352426 h 422276"/>
                <a:gd name="connsiteX1" fmla="*/ 523082 w 636589"/>
                <a:gd name="connsiteY1" fmla="*/ 0 h 422276"/>
                <a:gd name="connsiteX2" fmla="*/ 636589 w 636589"/>
                <a:gd name="connsiteY2" fmla="*/ 422276 h 422276"/>
                <a:gd name="connsiteX3" fmla="*/ 0 w 636589"/>
                <a:gd name="connsiteY3" fmla="*/ 352426 h 422276"/>
                <a:gd name="connsiteX0" fmla="*/ 0 w 588964"/>
                <a:gd name="connsiteY0" fmla="*/ 3176 h 422276"/>
                <a:gd name="connsiteX1" fmla="*/ 475457 w 588964"/>
                <a:gd name="connsiteY1" fmla="*/ 0 h 422276"/>
                <a:gd name="connsiteX2" fmla="*/ 588964 w 588964"/>
                <a:gd name="connsiteY2" fmla="*/ 422276 h 422276"/>
                <a:gd name="connsiteX3" fmla="*/ 0 w 588964"/>
                <a:gd name="connsiteY3" fmla="*/ 3176 h 422276"/>
                <a:gd name="connsiteX0" fmla="*/ 0 w 612777"/>
                <a:gd name="connsiteY0" fmla="*/ 3176 h 429420"/>
                <a:gd name="connsiteX1" fmla="*/ 475457 w 612777"/>
                <a:gd name="connsiteY1" fmla="*/ 0 h 429420"/>
                <a:gd name="connsiteX2" fmla="*/ 612777 w 612777"/>
                <a:gd name="connsiteY2" fmla="*/ 429420 h 429420"/>
                <a:gd name="connsiteX3" fmla="*/ 0 w 612777"/>
                <a:gd name="connsiteY3" fmla="*/ 3176 h 429420"/>
                <a:gd name="connsiteX0" fmla="*/ 0 w 293689"/>
                <a:gd name="connsiteY0" fmla="*/ 0 h 621506"/>
                <a:gd name="connsiteX1" fmla="*/ 156369 w 293689"/>
                <a:gd name="connsiteY1" fmla="*/ 192086 h 621506"/>
                <a:gd name="connsiteX2" fmla="*/ 293689 w 293689"/>
                <a:gd name="connsiteY2" fmla="*/ 621506 h 621506"/>
                <a:gd name="connsiteX3" fmla="*/ 0 w 293689"/>
                <a:gd name="connsiteY3" fmla="*/ 0 h 621506"/>
                <a:gd name="connsiteX0" fmla="*/ 168274 w 324643"/>
                <a:gd name="connsiteY0" fmla="*/ 0 h 883444"/>
                <a:gd name="connsiteX1" fmla="*/ 324643 w 324643"/>
                <a:gd name="connsiteY1" fmla="*/ 192086 h 883444"/>
                <a:gd name="connsiteX2" fmla="*/ 0 w 324643"/>
                <a:gd name="connsiteY2" fmla="*/ 883444 h 883444"/>
                <a:gd name="connsiteX3" fmla="*/ 168274 w 324643"/>
                <a:gd name="connsiteY3" fmla="*/ 0 h 883444"/>
                <a:gd name="connsiteX0" fmla="*/ 168274 w 2224881"/>
                <a:gd name="connsiteY0" fmla="*/ 0 h 883444"/>
                <a:gd name="connsiteX1" fmla="*/ 2224881 w 2224881"/>
                <a:gd name="connsiteY1" fmla="*/ 11111 h 883444"/>
                <a:gd name="connsiteX2" fmla="*/ 0 w 2224881"/>
                <a:gd name="connsiteY2" fmla="*/ 883444 h 883444"/>
                <a:gd name="connsiteX3" fmla="*/ 168274 w 2224881"/>
                <a:gd name="connsiteY3" fmla="*/ 0 h 883444"/>
                <a:gd name="connsiteX0" fmla="*/ 22224 w 2224881"/>
                <a:gd name="connsiteY0" fmla="*/ 465139 h 872333"/>
                <a:gd name="connsiteX1" fmla="*/ 2224881 w 2224881"/>
                <a:gd name="connsiteY1" fmla="*/ 0 h 872333"/>
                <a:gd name="connsiteX2" fmla="*/ 0 w 2224881"/>
                <a:gd name="connsiteY2" fmla="*/ 872333 h 872333"/>
                <a:gd name="connsiteX3" fmla="*/ 22224 w 2224881"/>
                <a:gd name="connsiteY3" fmla="*/ 465139 h 872333"/>
                <a:gd name="connsiteX0" fmla="*/ 22224 w 1177131"/>
                <a:gd name="connsiteY0" fmla="*/ 458789 h 865983"/>
                <a:gd name="connsiteX1" fmla="*/ 1177131 w 1177131"/>
                <a:gd name="connsiteY1" fmla="*/ 0 h 865983"/>
                <a:gd name="connsiteX2" fmla="*/ 0 w 1177131"/>
                <a:gd name="connsiteY2" fmla="*/ 865983 h 865983"/>
                <a:gd name="connsiteX3" fmla="*/ 22224 w 1177131"/>
                <a:gd name="connsiteY3" fmla="*/ 458789 h 865983"/>
                <a:gd name="connsiteX0" fmla="*/ 0 w 1222376"/>
                <a:gd name="connsiteY0" fmla="*/ 458789 h 738983"/>
                <a:gd name="connsiteX1" fmla="*/ 1154907 w 1222376"/>
                <a:gd name="connsiteY1" fmla="*/ 0 h 738983"/>
                <a:gd name="connsiteX2" fmla="*/ 1222376 w 1222376"/>
                <a:gd name="connsiteY2" fmla="*/ 738983 h 738983"/>
                <a:gd name="connsiteX3" fmla="*/ 0 w 1222376"/>
                <a:gd name="connsiteY3" fmla="*/ 458789 h 738983"/>
                <a:gd name="connsiteX0" fmla="*/ 0 w 755651"/>
                <a:gd name="connsiteY0" fmla="*/ 6352 h 738983"/>
                <a:gd name="connsiteX1" fmla="*/ 688182 w 755651"/>
                <a:gd name="connsiteY1" fmla="*/ 0 h 738983"/>
                <a:gd name="connsiteX2" fmla="*/ 755651 w 755651"/>
                <a:gd name="connsiteY2" fmla="*/ 738983 h 738983"/>
                <a:gd name="connsiteX3" fmla="*/ 0 w 755651"/>
                <a:gd name="connsiteY3" fmla="*/ 6352 h 738983"/>
                <a:gd name="connsiteX0" fmla="*/ 0 w 755651"/>
                <a:gd name="connsiteY0" fmla="*/ 6352 h 738983"/>
                <a:gd name="connsiteX1" fmla="*/ 688182 w 755651"/>
                <a:gd name="connsiteY1" fmla="*/ 0 h 738983"/>
                <a:gd name="connsiteX2" fmla="*/ 755651 w 755651"/>
                <a:gd name="connsiteY2" fmla="*/ 738983 h 738983"/>
                <a:gd name="connsiteX3" fmla="*/ 0 w 755651"/>
                <a:gd name="connsiteY3" fmla="*/ 6352 h 738983"/>
                <a:gd name="connsiteX0" fmla="*/ 0 w 703263"/>
                <a:gd name="connsiteY0" fmla="*/ 15877 h 738983"/>
                <a:gd name="connsiteX1" fmla="*/ 635794 w 703263"/>
                <a:gd name="connsiteY1" fmla="*/ 0 h 738983"/>
                <a:gd name="connsiteX2" fmla="*/ 703263 w 703263"/>
                <a:gd name="connsiteY2" fmla="*/ 738983 h 738983"/>
                <a:gd name="connsiteX3" fmla="*/ 0 w 703263"/>
                <a:gd name="connsiteY3" fmla="*/ 15877 h 738983"/>
                <a:gd name="connsiteX0" fmla="*/ 311152 w 1014415"/>
                <a:gd name="connsiteY0" fmla="*/ 15877 h 738983"/>
                <a:gd name="connsiteX1" fmla="*/ 946946 w 1014415"/>
                <a:gd name="connsiteY1" fmla="*/ 0 h 738983"/>
                <a:gd name="connsiteX2" fmla="*/ 1014415 w 1014415"/>
                <a:gd name="connsiteY2" fmla="*/ 738983 h 738983"/>
                <a:gd name="connsiteX3" fmla="*/ 0 w 1014415"/>
                <a:gd name="connsiteY3" fmla="*/ 621107 h 738983"/>
                <a:gd name="connsiteX4" fmla="*/ 311152 w 1014415"/>
                <a:gd name="connsiteY4" fmla="*/ 15877 h 738983"/>
                <a:gd name="connsiteX0" fmla="*/ 311152 w 946946"/>
                <a:gd name="connsiteY0" fmla="*/ 15877 h 843758"/>
                <a:gd name="connsiteX1" fmla="*/ 946946 w 946946"/>
                <a:gd name="connsiteY1" fmla="*/ 0 h 843758"/>
                <a:gd name="connsiteX2" fmla="*/ 195265 w 946946"/>
                <a:gd name="connsiteY2" fmla="*/ 843758 h 843758"/>
                <a:gd name="connsiteX3" fmla="*/ 0 w 946946"/>
                <a:gd name="connsiteY3" fmla="*/ 621107 h 843758"/>
                <a:gd name="connsiteX4" fmla="*/ 311152 w 946946"/>
                <a:gd name="connsiteY4" fmla="*/ 15877 h 843758"/>
                <a:gd name="connsiteX0" fmla="*/ 311152 w 1013621"/>
                <a:gd name="connsiteY0" fmla="*/ 0 h 827881"/>
                <a:gd name="connsiteX1" fmla="*/ 1013621 w 1013621"/>
                <a:gd name="connsiteY1" fmla="*/ 131761 h 827881"/>
                <a:gd name="connsiteX2" fmla="*/ 195265 w 1013621"/>
                <a:gd name="connsiteY2" fmla="*/ 827881 h 827881"/>
                <a:gd name="connsiteX3" fmla="*/ 0 w 1013621"/>
                <a:gd name="connsiteY3" fmla="*/ 605230 h 827881"/>
                <a:gd name="connsiteX4" fmla="*/ 311152 w 1013621"/>
                <a:gd name="connsiteY4" fmla="*/ 0 h 827881"/>
                <a:gd name="connsiteX0" fmla="*/ 306389 w 1013621"/>
                <a:gd name="connsiteY0" fmla="*/ 0 h 851693"/>
                <a:gd name="connsiteX1" fmla="*/ 1013621 w 1013621"/>
                <a:gd name="connsiteY1" fmla="*/ 155573 h 851693"/>
                <a:gd name="connsiteX2" fmla="*/ 195265 w 1013621"/>
                <a:gd name="connsiteY2" fmla="*/ 851693 h 851693"/>
                <a:gd name="connsiteX3" fmla="*/ 0 w 1013621"/>
                <a:gd name="connsiteY3" fmla="*/ 629042 h 851693"/>
                <a:gd name="connsiteX4" fmla="*/ 306389 w 1013621"/>
                <a:gd name="connsiteY4" fmla="*/ 0 h 851693"/>
                <a:gd name="connsiteX0" fmla="*/ 306389 w 1013621"/>
                <a:gd name="connsiteY0" fmla="*/ 0 h 851693"/>
                <a:gd name="connsiteX1" fmla="*/ 1013621 w 1013621"/>
                <a:gd name="connsiteY1" fmla="*/ 155573 h 851693"/>
                <a:gd name="connsiteX2" fmla="*/ 195265 w 1013621"/>
                <a:gd name="connsiteY2" fmla="*/ 851693 h 851693"/>
                <a:gd name="connsiteX3" fmla="*/ 0 w 1013621"/>
                <a:gd name="connsiteY3" fmla="*/ 629042 h 851693"/>
                <a:gd name="connsiteX4" fmla="*/ 306389 w 1013621"/>
                <a:gd name="connsiteY4" fmla="*/ 0 h 851693"/>
                <a:gd name="connsiteX0" fmla="*/ 306389 w 1013621"/>
                <a:gd name="connsiteY0" fmla="*/ 0 h 851693"/>
                <a:gd name="connsiteX1" fmla="*/ 1013621 w 1013621"/>
                <a:gd name="connsiteY1" fmla="*/ 155573 h 851693"/>
                <a:gd name="connsiteX2" fmla="*/ 195265 w 1013621"/>
                <a:gd name="connsiteY2" fmla="*/ 851693 h 851693"/>
                <a:gd name="connsiteX3" fmla="*/ 0 w 1013621"/>
                <a:gd name="connsiteY3" fmla="*/ 629042 h 851693"/>
                <a:gd name="connsiteX4" fmla="*/ 306389 w 1013621"/>
                <a:gd name="connsiteY4" fmla="*/ 0 h 851693"/>
                <a:gd name="connsiteX0" fmla="*/ 406402 w 1113634"/>
                <a:gd name="connsiteY0" fmla="*/ 0 h 952896"/>
                <a:gd name="connsiteX1" fmla="*/ 1113634 w 1113634"/>
                <a:gd name="connsiteY1" fmla="*/ 155573 h 952896"/>
                <a:gd name="connsiteX2" fmla="*/ 295278 w 1113634"/>
                <a:gd name="connsiteY2" fmla="*/ 851693 h 952896"/>
                <a:gd name="connsiteX3" fmla="*/ 0 w 1113634"/>
                <a:gd name="connsiteY3" fmla="*/ 948128 h 952896"/>
                <a:gd name="connsiteX4" fmla="*/ 100013 w 1113634"/>
                <a:gd name="connsiteY4" fmla="*/ 629042 h 952896"/>
                <a:gd name="connsiteX5" fmla="*/ 406402 w 1113634"/>
                <a:gd name="connsiteY5" fmla="*/ 0 h 952896"/>
                <a:gd name="connsiteX0" fmla="*/ 310277 w 1017509"/>
                <a:gd name="connsiteY0" fmla="*/ 0 h 872621"/>
                <a:gd name="connsiteX1" fmla="*/ 1017509 w 1017509"/>
                <a:gd name="connsiteY1" fmla="*/ 155573 h 872621"/>
                <a:gd name="connsiteX2" fmla="*/ 199153 w 1017509"/>
                <a:gd name="connsiteY2" fmla="*/ 851693 h 872621"/>
                <a:gd name="connsiteX3" fmla="*/ 3888 w 1017509"/>
                <a:gd name="connsiteY3" fmla="*/ 629042 h 872621"/>
                <a:gd name="connsiteX4" fmla="*/ 310277 w 1017509"/>
                <a:gd name="connsiteY4" fmla="*/ 0 h 872621"/>
                <a:gd name="connsiteX0" fmla="*/ 480864 w 1188096"/>
                <a:gd name="connsiteY0" fmla="*/ 0 h 1231118"/>
                <a:gd name="connsiteX1" fmla="*/ 1188096 w 1188096"/>
                <a:gd name="connsiteY1" fmla="*/ 155573 h 1231118"/>
                <a:gd name="connsiteX2" fmla="*/ 55415 w 1188096"/>
                <a:gd name="connsiteY2" fmla="*/ 1223168 h 1231118"/>
                <a:gd name="connsiteX3" fmla="*/ 174475 w 1188096"/>
                <a:gd name="connsiteY3" fmla="*/ 629042 h 1231118"/>
                <a:gd name="connsiteX4" fmla="*/ 480864 w 1188096"/>
                <a:gd name="connsiteY4" fmla="*/ 0 h 1231118"/>
                <a:gd name="connsiteX0" fmla="*/ 448936 w 1156168"/>
                <a:gd name="connsiteY0" fmla="*/ 0 h 1223168"/>
                <a:gd name="connsiteX1" fmla="*/ 1156168 w 1156168"/>
                <a:gd name="connsiteY1" fmla="*/ 155573 h 1223168"/>
                <a:gd name="connsiteX2" fmla="*/ 23487 w 1156168"/>
                <a:gd name="connsiteY2" fmla="*/ 1223168 h 1223168"/>
                <a:gd name="connsiteX3" fmla="*/ 448936 w 1156168"/>
                <a:gd name="connsiteY3" fmla="*/ 0 h 1223168"/>
                <a:gd name="connsiteX0" fmla="*/ 425449 w 1132681"/>
                <a:gd name="connsiteY0" fmla="*/ 0 h 1223168"/>
                <a:gd name="connsiteX1" fmla="*/ 1132681 w 1132681"/>
                <a:gd name="connsiteY1" fmla="*/ 155573 h 1223168"/>
                <a:gd name="connsiteX2" fmla="*/ 0 w 1132681"/>
                <a:gd name="connsiteY2" fmla="*/ 1223168 h 1223168"/>
                <a:gd name="connsiteX3" fmla="*/ 425449 w 1132681"/>
                <a:gd name="connsiteY3" fmla="*/ 0 h 1223168"/>
                <a:gd name="connsiteX0" fmla="*/ 425449 w 1132681"/>
                <a:gd name="connsiteY0" fmla="*/ 0 h 1223168"/>
                <a:gd name="connsiteX1" fmla="*/ 1132681 w 1132681"/>
                <a:gd name="connsiteY1" fmla="*/ 155573 h 1223168"/>
                <a:gd name="connsiteX2" fmla="*/ 0 w 1132681"/>
                <a:gd name="connsiteY2" fmla="*/ 1223168 h 1223168"/>
                <a:gd name="connsiteX3" fmla="*/ 425449 w 1132681"/>
                <a:gd name="connsiteY3" fmla="*/ 0 h 1223168"/>
                <a:gd name="connsiteX0" fmla="*/ 222249 w 929481"/>
                <a:gd name="connsiteY0" fmla="*/ 0 h 540996"/>
                <a:gd name="connsiteX1" fmla="*/ 929481 w 929481"/>
                <a:gd name="connsiteY1" fmla="*/ 155573 h 540996"/>
                <a:gd name="connsiteX2" fmla="*/ 0 w 929481"/>
                <a:gd name="connsiteY2" fmla="*/ 540996 h 540996"/>
                <a:gd name="connsiteX3" fmla="*/ 222249 w 929481"/>
                <a:gd name="connsiteY3" fmla="*/ 0 h 5409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29481" h="540996">
                  <a:moveTo>
                    <a:pt x="222249" y="0"/>
                  </a:moveTo>
                  <a:lnTo>
                    <a:pt x="929481" y="155573"/>
                  </a:lnTo>
                  <a:lnTo>
                    <a:pt x="0" y="540996"/>
                  </a:lnTo>
                  <a:lnTo>
                    <a:pt x="222249" y="0"/>
                  </a:lnTo>
                  <a:close/>
                </a:path>
              </a:pathLst>
            </a:custGeom>
            <a:solidFill>
              <a:srgbClr val="1D8AC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/>
            </a:p>
          </p:txBody>
        </p:sp>
        <p:sp>
          <p:nvSpPr>
            <p:cNvPr id="8" name="等腰三角形 5"/>
            <p:cNvSpPr/>
            <p:nvPr/>
          </p:nvSpPr>
          <p:spPr>
            <a:xfrm>
              <a:off x="5021580" y="3974593"/>
              <a:ext cx="2727960" cy="845663"/>
            </a:xfrm>
            <a:custGeom>
              <a:avLst/>
              <a:gdLst>
                <a:gd name="connsiteX0" fmla="*/ 0 w 442914"/>
                <a:gd name="connsiteY0" fmla="*/ 434976 h 434976"/>
                <a:gd name="connsiteX1" fmla="*/ 221457 w 442914"/>
                <a:gd name="connsiteY1" fmla="*/ 0 h 434976"/>
                <a:gd name="connsiteX2" fmla="*/ 442914 w 442914"/>
                <a:gd name="connsiteY2" fmla="*/ 434976 h 434976"/>
                <a:gd name="connsiteX3" fmla="*/ 0 w 442914"/>
                <a:gd name="connsiteY3" fmla="*/ 434976 h 434976"/>
                <a:gd name="connsiteX0" fmla="*/ 0 w 442914"/>
                <a:gd name="connsiteY0" fmla="*/ 428626 h 428626"/>
                <a:gd name="connsiteX1" fmla="*/ 329407 w 442914"/>
                <a:gd name="connsiteY1" fmla="*/ 0 h 428626"/>
                <a:gd name="connsiteX2" fmla="*/ 442914 w 442914"/>
                <a:gd name="connsiteY2" fmla="*/ 428626 h 428626"/>
                <a:gd name="connsiteX3" fmla="*/ 0 w 442914"/>
                <a:gd name="connsiteY3" fmla="*/ 428626 h 428626"/>
                <a:gd name="connsiteX0" fmla="*/ 0 w 417514"/>
                <a:gd name="connsiteY0" fmla="*/ 428626 h 428626"/>
                <a:gd name="connsiteX1" fmla="*/ 304007 w 417514"/>
                <a:gd name="connsiteY1" fmla="*/ 0 h 428626"/>
                <a:gd name="connsiteX2" fmla="*/ 417514 w 417514"/>
                <a:gd name="connsiteY2" fmla="*/ 428626 h 428626"/>
                <a:gd name="connsiteX3" fmla="*/ 0 w 417514"/>
                <a:gd name="connsiteY3" fmla="*/ 428626 h 428626"/>
                <a:gd name="connsiteX0" fmla="*/ 0 w 636589"/>
                <a:gd name="connsiteY0" fmla="*/ 428626 h 498476"/>
                <a:gd name="connsiteX1" fmla="*/ 304007 w 636589"/>
                <a:gd name="connsiteY1" fmla="*/ 0 h 498476"/>
                <a:gd name="connsiteX2" fmla="*/ 636589 w 636589"/>
                <a:gd name="connsiteY2" fmla="*/ 498476 h 498476"/>
                <a:gd name="connsiteX3" fmla="*/ 0 w 636589"/>
                <a:gd name="connsiteY3" fmla="*/ 428626 h 498476"/>
                <a:gd name="connsiteX0" fmla="*/ 0 w 636589"/>
                <a:gd name="connsiteY0" fmla="*/ 352426 h 422276"/>
                <a:gd name="connsiteX1" fmla="*/ 523082 w 636589"/>
                <a:gd name="connsiteY1" fmla="*/ 0 h 422276"/>
                <a:gd name="connsiteX2" fmla="*/ 636589 w 636589"/>
                <a:gd name="connsiteY2" fmla="*/ 422276 h 422276"/>
                <a:gd name="connsiteX3" fmla="*/ 0 w 636589"/>
                <a:gd name="connsiteY3" fmla="*/ 352426 h 422276"/>
                <a:gd name="connsiteX0" fmla="*/ 0 w 588964"/>
                <a:gd name="connsiteY0" fmla="*/ 3176 h 422276"/>
                <a:gd name="connsiteX1" fmla="*/ 475457 w 588964"/>
                <a:gd name="connsiteY1" fmla="*/ 0 h 422276"/>
                <a:gd name="connsiteX2" fmla="*/ 588964 w 588964"/>
                <a:gd name="connsiteY2" fmla="*/ 422276 h 422276"/>
                <a:gd name="connsiteX3" fmla="*/ 0 w 588964"/>
                <a:gd name="connsiteY3" fmla="*/ 3176 h 422276"/>
                <a:gd name="connsiteX0" fmla="*/ 0 w 612777"/>
                <a:gd name="connsiteY0" fmla="*/ 3176 h 429420"/>
                <a:gd name="connsiteX1" fmla="*/ 475457 w 612777"/>
                <a:gd name="connsiteY1" fmla="*/ 0 h 429420"/>
                <a:gd name="connsiteX2" fmla="*/ 612777 w 612777"/>
                <a:gd name="connsiteY2" fmla="*/ 429420 h 429420"/>
                <a:gd name="connsiteX3" fmla="*/ 0 w 612777"/>
                <a:gd name="connsiteY3" fmla="*/ 3176 h 429420"/>
                <a:gd name="connsiteX0" fmla="*/ 0 w 293689"/>
                <a:gd name="connsiteY0" fmla="*/ 0 h 621506"/>
                <a:gd name="connsiteX1" fmla="*/ 156369 w 293689"/>
                <a:gd name="connsiteY1" fmla="*/ 192086 h 621506"/>
                <a:gd name="connsiteX2" fmla="*/ 293689 w 293689"/>
                <a:gd name="connsiteY2" fmla="*/ 621506 h 621506"/>
                <a:gd name="connsiteX3" fmla="*/ 0 w 293689"/>
                <a:gd name="connsiteY3" fmla="*/ 0 h 621506"/>
                <a:gd name="connsiteX0" fmla="*/ 168274 w 324643"/>
                <a:gd name="connsiteY0" fmla="*/ 0 h 883444"/>
                <a:gd name="connsiteX1" fmla="*/ 324643 w 324643"/>
                <a:gd name="connsiteY1" fmla="*/ 192086 h 883444"/>
                <a:gd name="connsiteX2" fmla="*/ 0 w 324643"/>
                <a:gd name="connsiteY2" fmla="*/ 883444 h 883444"/>
                <a:gd name="connsiteX3" fmla="*/ 168274 w 324643"/>
                <a:gd name="connsiteY3" fmla="*/ 0 h 883444"/>
                <a:gd name="connsiteX0" fmla="*/ 168274 w 2224881"/>
                <a:gd name="connsiteY0" fmla="*/ 0 h 883444"/>
                <a:gd name="connsiteX1" fmla="*/ 2224881 w 2224881"/>
                <a:gd name="connsiteY1" fmla="*/ 11111 h 883444"/>
                <a:gd name="connsiteX2" fmla="*/ 0 w 2224881"/>
                <a:gd name="connsiteY2" fmla="*/ 883444 h 883444"/>
                <a:gd name="connsiteX3" fmla="*/ 168274 w 2224881"/>
                <a:gd name="connsiteY3" fmla="*/ 0 h 883444"/>
                <a:gd name="connsiteX0" fmla="*/ 22224 w 2224881"/>
                <a:gd name="connsiteY0" fmla="*/ 465139 h 872333"/>
                <a:gd name="connsiteX1" fmla="*/ 2224881 w 2224881"/>
                <a:gd name="connsiteY1" fmla="*/ 0 h 872333"/>
                <a:gd name="connsiteX2" fmla="*/ 0 w 2224881"/>
                <a:gd name="connsiteY2" fmla="*/ 872333 h 872333"/>
                <a:gd name="connsiteX3" fmla="*/ 22224 w 2224881"/>
                <a:gd name="connsiteY3" fmla="*/ 465139 h 872333"/>
                <a:gd name="connsiteX0" fmla="*/ 22224 w 1177131"/>
                <a:gd name="connsiteY0" fmla="*/ 458789 h 865983"/>
                <a:gd name="connsiteX1" fmla="*/ 1177131 w 1177131"/>
                <a:gd name="connsiteY1" fmla="*/ 0 h 865983"/>
                <a:gd name="connsiteX2" fmla="*/ 0 w 1177131"/>
                <a:gd name="connsiteY2" fmla="*/ 865983 h 865983"/>
                <a:gd name="connsiteX3" fmla="*/ 22224 w 1177131"/>
                <a:gd name="connsiteY3" fmla="*/ 458789 h 865983"/>
                <a:gd name="connsiteX0" fmla="*/ 0 w 1222376"/>
                <a:gd name="connsiteY0" fmla="*/ 458789 h 738983"/>
                <a:gd name="connsiteX1" fmla="*/ 1154907 w 1222376"/>
                <a:gd name="connsiteY1" fmla="*/ 0 h 738983"/>
                <a:gd name="connsiteX2" fmla="*/ 1222376 w 1222376"/>
                <a:gd name="connsiteY2" fmla="*/ 738983 h 738983"/>
                <a:gd name="connsiteX3" fmla="*/ 0 w 1222376"/>
                <a:gd name="connsiteY3" fmla="*/ 458789 h 738983"/>
                <a:gd name="connsiteX0" fmla="*/ 0 w 1597026"/>
                <a:gd name="connsiteY0" fmla="*/ 598489 h 738983"/>
                <a:gd name="connsiteX1" fmla="*/ 1529557 w 1597026"/>
                <a:gd name="connsiteY1" fmla="*/ 0 h 738983"/>
                <a:gd name="connsiteX2" fmla="*/ 1597026 w 1597026"/>
                <a:gd name="connsiteY2" fmla="*/ 738983 h 738983"/>
                <a:gd name="connsiteX3" fmla="*/ 0 w 1597026"/>
                <a:gd name="connsiteY3" fmla="*/ 598489 h 738983"/>
                <a:gd name="connsiteX0" fmla="*/ 0 w 1597026"/>
                <a:gd name="connsiteY0" fmla="*/ 636589 h 777083"/>
                <a:gd name="connsiteX1" fmla="*/ 1529557 w 1597026"/>
                <a:gd name="connsiteY1" fmla="*/ 0 h 777083"/>
                <a:gd name="connsiteX2" fmla="*/ 1597026 w 1597026"/>
                <a:gd name="connsiteY2" fmla="*/ 777083 h 777083"/>
                <a:gd name="connsiteX3" fmla="*/ 0 w 1597026"/>
                <a:gd name="connsiteY3" fmla="*/ 636589 h 777083"/>
                <a:gd name="connsiteX0" fmla="*/ 0 w 1597026"/>
                <a:gd name="connsiteY0" fmla="*/ 705169 h 845663"/>
                <a:gd name="connsiteX1" fmla="*/ 1516174 w 1597026"/>
                <a:gd name="connsiteY1" fmla="*/ 0 h 845663"/>
                <a:gd name="connsiteX2" fmla="*/ 1597026 w 1597026"/>
                <a:gd name="connsiteY2" fmla="*/ 845663 h 845663"/>
                <a:gd name="connsiteX3" fmla="*/ 0 w 1597026"/>
                <a:gd name="connsiteY3" fmla="*/ 705169 h 8456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97026" h="845663">
                  <a:moveTo>
                    <a:pt x="0" y="705169"/>
                  </a:moveTo>
                  <a:lnTo>
                    <a:pt x="1516174" y="0"/>
                  </a:lnTo>
                  <a:lnTo>
                    <a:pt x="1597026" y="845663"/>
                  </a:lnTo>
                  <a:lnTo>
                    <a:pt x="0" y="705169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/>
            </a:p>
          </p:txBody>
        </p:sp>
        <p:sp>
          <p:nvSpPr>
            <p:cNvPr id="9" name="等腰三角形 5"/>
            <p:cNvSpPr/>
            <p:nvPr/>
          </p:nvSpPr>
          <p:spPr>
            <a:xfrm>
              <a:off x="5029200" y="3780392"/>
              <a:ext cx="3268980" cy="897958"/>
            </a:xfrm>
            <a:custGeom>
              <a:avLst/>
              <a:gdLst>
                <a:gd name="connsiteX0" fmla="*/ 0 w 442914"/>
                <a:gd name="connsiteY0" fmla="*/ 434976 h 434976"/>
                <a:gd name="connsiteX1" fmla="*/ 221457 w 442914"/>
                <a:gd name="connsiteY1" fmla="*/ 0 h 434976"/>
                <a:gd name="connsiteX2" fmla="*/ 442914 w 442914"/>
                <a:gd name="connsiteY2" fmla="*/ 434976 h 434976"/>
                <a:gd name="connsiteX3" fmla="*/ 0 w 442914"/>
                <a:gd name="connsiteY3" fmla="*/ 434976 h 434976"/>
                <a:gd name="connsiteX0" fmla="*/ 0 w 442914"/>
                <a:gd name="connsiteY0" fmla="*/ 428626 h 428626"/>
                <a:gd name="connsiteX1" fmla="*/ 329407 w 442914"/>
                <a:gd name="connsiteY1" fmla="*/ 0 h 428626"/>
                <a:gd name="connsiteX2" fmla="*/ 442914 w 442914"/>
                <a:gd name="connsiteY2" fmla="*/ 428626 h 428626"/>
                <a:gd name="connsiteX3" fmla="*/ 0 w 442914"/>
                <a:gd name="connsiteY3" fmla="*/ 428626 h 428626"/>
                <a:gd name="connsiteX0" fmla="*/ 0 w 417514"/>
                <a:gd name="connsiteY0" fmla="*/ 428626 h 428626"/>
                <a:gd name="connsiteX1" fmla="*/ 304007 w 417514"/>
                <a:gd name="connsiteY1" fmla="*/ 0 h 428626"/>
                <a:gd name="connsiteX2" fmla="*/ 417514 w 417514"/>
                <a:gd name="connsiteY2" fmla="*/ 428626 h 428626"/>
                <a:gd name="connsiteX3" fmla="*/ 0 w 417514"/>
                <a:gd name="connsiteY3" fmla="*/ 428626 h 428626"/>
                <a:gd name="connsiteX0" fmla="*/ 0 w 636589"/>
                <a:gd name="connsiteY0" fmla="*/ 428626 h 498476"/>
                <a:gd name="connsiteX1" fmla="*/ 304007 w 636589"/>
                <a:gd name="connsiteY1" fmla="*/ 0 h 498476"/>
                <a:gd name="connsiteX2" fmla="*/ 636589 w 636589"/>
                <a:gd name="connsiteY2" fmla="*/ 498476 h 498476"/>
                <a:gd name="connsiteX3" fmla="*/ 0 w 636589"/>
                <a:gd name="connsiteY3" fmla="*/ 428626 h 498476"/>
                <a:gd name="connsiteX0" fmla="*/ 0 w 636589"/>
                <a:gd name="connsiteY0" fmla="*/ 352426 h 422276"/>
                <a:gd name="connsiteX1" fmla="*/ 523082 w 636589"/>
                <a:gd name="connsiteY1" fmla="*/ 0 h 422276"/>
                <a:gd name="connsiteX2" fmla="*/ 636589 w 636589"/>
                <a:gd name="connsiteY2" fmla="*/ 422276 h 422276"/>
                <a:gd name="connsiteX3" fmla="*/ 0 w 636589"/>
                <a:gd name="connsiteY3" fmla="*/ 352426 h 422276"/>
                <a:gd name="connsiteX0" fmla="*/ 0 w 588964"/>
                <a:gd name="connsiteY0" fmla="*/ 3176 h 422276"/>
                <a:gd name="connsiteX1" fmla="*/ 475457 w 588964"/>
                <a:gd name="connsiteY1" fmla="*/ 0 h 422276"/>
                <a:gd name="connsiteX2" fmla="*/ 588964 w 588964"/>
                <a:gd name="connsiteY2" fmla="*/ 422276 h 422276"/>
                <a:gd name="connsiteX3" fmla="*/ 0 w 588964"/>
                <a:gd name="connsiteY3" fmla="*/ 3176 h 422276"/>
                <a:gd name="connsiteX0" fmla="*/ 0 w 612777"/>
                <a:gd name="connsiteY0" fmla="*/ 3176 h 429420"/>
                <a:gd name="connsiteX1" fmla="*/ 475457 w 612777"/>
                <a:gd name="connsiteY1" fmla="*/ 0 h 429420"/>
                <a:gd name="connsiteX2" fmla="*/ 612777 w 612777"/>
                <a:gd name="connsiteY2" fmla="*/ 429420 h 429420"/>
                <a:gd name="connsiteX3" fmla="*/ 0 w 612777"/>
                <a:gd name="connsiteY3" fmla="*/ 3176 h 429420"/>
                <a:gd name="connsiteX0" fmla="*/ 0 w 293689"/>
                <a:gd name="connsiteY0" fmla="*/ 0 h 621506"/>
                <a:gd name="connsiteX1" fmla="*/ 156369 w 293689"/>
                <a:gd name="connsiteY1" fmla="*/ 192086 h 621506"/>
                <a:gd name="connsiteX2" fmla="*/ 293689 w 293689"/>
                <a:gd name="connsiteY2" fmla="*/ 621506 h 621506"/>
                <a:gd name="connsiteX3" fmla="*/ 0 w 293689"/>
                <a:gd name="connsiteY3" fmla="*/ 0 h 621506"/>
                <a:gd name="connsiteX0" fmla="*/ 168274 w 324643"/>
                <a:gd name="connsiteY0" fmla="*/ 0 h 883444"/>
                <a:gd name="connsiteX1" fmla="*/ 324643 w 324643"/>
                <a:gd name="connsiteY1" fmla="*/ 192086 h 883444"/>
                <a:gd name="connsiteX2" fmla="*/ 0 w 324643"/>
                <a:gd name="connsiteY2" fmla="*/ 883444 h 883444"/>
                <a:gd name="connsiteX3" fmla="*/ 168274 w 324643"/>
                <a:gd name="connsiteY3" fmla="*/ 0 h 883444"/>
                <a:gd name="connsiteX0" fmla="*/ 168274 w 2224881"/>
                <a:gd name="connsiteY0" fmla="*/ 0 h 883444"/>
                <a:gd name="connsiteX1" fmla="*/ 2224881 w 2224881"/>
                <a:gd name="connsiteY1" fmla="*/ 11111 h 883444"/>
                <a:gd name="connsiteX2" fmla="*/ 0 w 2224881"/>
                <a:gd name="connsiteY2" fmla="*/ 883444 h 883444"/>
                <a:gd name="connsiteX3" fmla="*/ 168274 w 2224881"/>
                <a:gd name="connsiteY3" fmla="*/ 0 h 883444"/>
                <a:gd name="connsiteX0" fmla="*/ 168274 w 2234406"/>
                <a:gd name="connsiteY0" fmla="*/ 3177 h 886621"/>
                <a:gd name="connsiteX1" fmla="*/ 2234406 w 2234406"/>
                <a:gd name="connsiteY1" fmla="*/ 0 h 886621"/>
                <a:gd name="connsiteX2" fmla="*/ 0 w 2234406"/>
                <a:gd name="connsiteY2" fmla="*/ 886621 h 886621"/>
                <a:gd name="connsiteX3" fmla="*/ 168274 w 2234406"/>
                <a:gd name="connsiteY3" fmla="*/ 3177 h 886621"/>
                <a:gd name="connsiteX0" fmla="*/ 197302 w 2234406"/>
                <a:gd name="connsiteY0" fmla="*/ 0 h 897958"/>
                <a:gd name="connsiteX1" fmla="*/ 2234406 w 2234406"/>
                <a:gd name="connsiteY1" fmla="*/ 11337 h 897958"/>
                <a:gd name="connsiteX2" fmla="*/ 0 w 2234406"/>
                <a:gd name="connsiteY2" fmla="*/ 897958 h 897958"/>
                <a:gd name="connsiteX3" fmla="*/ 197302 w 2234406"/>
                <a:gd name="connsiteY3" fmla="*/ 0 h 8979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34406" h="897958">
                  <a:moveTo>
                    <a:pt x="197302" y="0"/>
                  </a:moveTo>
                  <a:lnTo>
                    <a:pt x="2234406" y="11337"/>
                  </a:lnTo>
                  <a:lnTo>
                    <a:pt x="0" y="897958"/>
                  </a:lnTo>
                  <a:lnTo>
                    <a:pt x="197302" y="0"/>
                  </a:lnTo>
                  <a:close/>
                </a:path>
              </a:pathLst>
            </a:custGeom>
            <a:solidFill>
              <a:srgbClr val="1D8AC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/>
            </a:p>
          </p:txBody>
        </p:sp>
        <p:sp>
          <p:nvSpPr>
            <p:cNvPr id="10" name="矩形 5"/>
            <p:cNvSpPr/>
            <p:nvPr/>
          </p:nvSpPr>
          <p:spPr>
            <a:xfrm>
              <a:off x="4620692" y="1343361"/>
              <a:ext cx="4618558" cy="2459891"/>
            </a:xfrm>
            <a:custGeom>
              <a:avLst/>
              <a:gdLst>
                <a:gd name="connsiteX0" fmla="*/ 0 w 2162629"/>
                <a:gd name="connsiteY0" fmla="*/ 0 h 1890088"/>
                <a:gd name="connsiteX1" fmla="*/ 2162629 w 2162629"/>
                <a:gd name="connsiteY1" fmla="*/ 0 h 1890088"/>
                <a:gd name="connsiteX2" fmla="*/ 2162629 w 2162629"/>
                <a:gd name="connsiteY2" fmla="*/ 1890088 h 1890088"/>
                <a:gd name="connsiteX3" fmla="*/ 0 w 2162629"/>
                <a:gd name="connsiteY3" fmla="*/ 1890088 h 1890088"/>
                <a:gd name="connsiteX4" fmla="*/ 0 w 2162629"/>
                <a:gd name="connsiteY4" fmla="*/ 0 h 1890088"/>
                <a:gd name="connsiteX0" fmla="*/ 0 w 2162629"/>
                <a:gd name="connsiteY0" fmla="*/ 0 h 1890088"/>
                <a:gd name="connsiteX1" fmla="*/ 2162629 w 2162629"/>
                <a:gd name="connsiteY1" fmla="*/ 0 h 1890088"/>
                <a:gd name="connsiteX2" fmla="*/ 2162629 w 2162629"/>
                <a:gd name="connsiteY2" fmla="*/ 1890088 h 1890088"/>
                <a:gd name="connsiteX3" fmla="*/ 0 w 2162629"/>
                <a:gd name="connsiteY3" fmla="*/ 1890088 h 1890088"/>
                <a:gd name="connsiteX4" fmla="*/ 0 w 2162629"/>
                <a:gd name="connsiteY4" fmla="*/ 0 h 1890088"/>
                <a:gd name="connsiteX0" fmla="*/ 0 w 2815772"/>
                <a:gd name="connsiteY0" fmla="*/ 29028 h 1890088"/>
                <a:gd name="connsiteX1" fmla="*/ 2815772 w 2815772"/>
                <a:gd name="connsiteY1" fmla="*/ 0 h 1890088"/>
                <a:gd name="connsiteX2" fmla="*/ 2815772 w 2815772"/>
                <a:gd name="connsiteY2" fmla="*/ 1890088 h 1890088"/>
                <a:gd name="connsiteX3" fmla="*/ 653143 w 2815772"/>
                <a:gd name="connsiteY3" fmla="*/ 1890088 h 1890088"/>
                <a:gd name="connsiteX4" fmla="*/ 0 w 2815772"/>
                <a:gd name="connsiteY4" fmla="*/ 29028 h 1890088"/>
                <a:gd name="connsiteX0" fmla="*/ 0 w 3556000"/>
                <a:gd name="connsiteY0" fmla="*/ 333828 h 2194888"/>
                <a:gd name="connsiteX1" fmla="*/ 3556000 w 3556000"/>
                <a:gd name="connsiteY1" fmla="*/ 0 h 2194888"/>
                <a:gd name="connsiteX2" fmla="*/ 2815772 w 3556000"/>
                <a:gd name="connsiteY2" fmla="*/ 2194888 h 2194888"/>
                <a:gd name="connsiteX3" fmla="*/ 653143 w 3556000"/>
                <a:gd name="connsiteY3" fmla="*/ 2194888 h 2194888"/>
                <a:gd name="connsiteX4" fmla="*/ 0 w 3556000"/>
                <a:gd name="connsiteY4" fmla="*/ 333828 h 2194888"/>
                <a:gd name="connsiteX0" fmla="*/ 0 w 2815772"/>
                <a:gd name="connsiteY0" fmla="*/ 420914 h 2281974"/>
                <a:gd name="connsiteX1" fmla="*/ 2627086 w 2815772"/>
                <a:gd name="connsiteY1" fmla="*/ 0 h 2281974"/>
                <a:gd name="connsiteX2" fmla="*/ 2815772 w 2815772"/>
                <a:gd name="connsiteY2" fmla="*/ 2281974 h 2281974"/>
                <a:gd name="connsiteX3" fmla="*/ 653143 w 2815772"/>
                <a:gd name="connsiteY3" fmla="*/ 2281974 h 2281974"/>
                <a:gd name="connsiteX4" fmla="*/ 0 w 2815772"/>
                <a:gd name="connsiteY4" fmla="*/ 420914 h 2281974"/>
                <a:gd name="connsiteX0" fmla="*/ 0 w 3338286"/>
                <a:gd name="connsiteY0" fmla="*/ 420914 h 2281974"/>
                <a:gd name="connsiteX1" fmla="*/ 2627086 w 3338286"/>
                <a:gd name="connsiteY1" fmla="*/ 0 h 2281974"/>
                <a:gd name="connsiteX2" fmla="*/ 3338286 w 3338286"/>
                <a:gd name="connsiteY2" fmla="*/ 754743 h 2281974"/>
                <a:gd name="connsiteX3" fmla="*/ 2815772 w 3338286"/>
                <a:gd name="connsiteY3" fmla="*/ 2281974 h 2281974"/>
                <a:gd name="connsiteX4" fmla="*/ 653143 w 3338286"/>
                <a:gd name="connsiteY4" fmla="*/ 2281974 h 2281974"/>
                <a:gd name="connsiteX5" fmla="*/ 0 w 3338286"/>
                <a:gd name="connsiteY5" fmla="*/ 420914 h 2281974"/>
                <a:gd name="connsiteX0" fmla="*/ 0 w 3512458"/>
                <a:gd name="connsiteY0" fmla="*/ 420914 h 2281974"/>
                <a:gd name="connsiteX1" fmla="*/ 2627086 w 3512458"/>
                <a:gd name="connsiteY1" fmla="*/ 0 h 2281974"/>
                <a:gd name="connsiteX2" fmla="*/ 3512458 w 3512458"/>
                <a:gd name="connsiteY2" fmla="*/ 348343 h 2281974"/>
                <a:gd name="connsiteX3" fmla="*/ 2815772 w 3512458"/>
                <a:gd name="connsiteY3" fmla="*/ 2281974 h 2281974"/>
                <a:gd name="connsiteX4" fmla="*/ 653143 w 3512458"/>
                <a:gd name="connsiteY4" fmla="*/ 2281974 h 2281974"/>
                <a:gd name="connsiteX5" fmla="*/ 0 w 3512458"/>
                <a:gd name="connsiteY5" fmla="*/ 420914 h 2281974"/>
                <a:gd name="connsiteX0" fmla="*/ 0 w 3512458"/>
                <a:gd name="connsiteY0" fmla="*/ 420914 h 2281974"/>
                <a:gd name="connsiteX1" fmla="*/ 2627086 w 3512458"/>
                <a:gd name="connsiteY1" fmla="*/ 0 h 2281974"/>
                <a:gd name="connsiteX2" fmla="*/ 3512458 w 3512458"/>
                <a:gd name="connsiteY2" fmla="*/ 348343 h 2281974"/>
                <a:gd name="connsiteX3" fmla="*/ 2815772 w 3512458"/>
                <a:gd name="connsiteY3" fmla="*/ 2281974 h 2281974"/>
                <a:gd name="connsiteX4" fmla="*/ 653143 w 3512458"/>
                <a:gd name="connsiteY4" fmla="*/ 2281974 h 2281974"/>
                <a:gd name="connsiteX5" fmla="*/ 0 w 3512458"/>
                <a:gd name="connsiteY5" fmla="*/ 420914 h 2281974"/>
                <a:gd name="connsiteX0" fmla="*/ 0 w 3512458"/>
                <a:gd name="connsiteY0" fmla="*/ 420914 h 2281974"/>
                <a:gd name="connsiteX1" fmla="*/ 2627086 w 3512458"/>
                <a:gd name="connsiteY1" fmla="*/ 0 h 2281974"/>
                <a:gd name="connsiteX2" fmla="*/ 3512458 w 3512458"/>
                <a:gd name="connsiteY2" fmla="*/ 348343 h 2281974"/>
                <a:gd name="connsiteX3" fmla="*/ 2815772 w 3512458"/>
                <a:gd name="connsiteY3" fmla="*/ 2281974 h 2281974"/>
                <a:gd name="connsiteX4" fmla="*/ 653143 w 3512458"/>
                <a:gd name="connsiteY4" fmla="*/ 2281974 h 2281974"/>
                <a:gd name="connsiteX5" fmla="*/ 0 w 3512458"/>
                <a:gd name="connsiteY5" fmla="*/ 420914 h 2281974"/>
                <a:gd name="connsiteX0" fmla="*/ 0 w 3512458"/>
                <a:gd name="connsiteY0" fmla="*/ 72571 h 1933631"/>
                <a:gd name="connsiteX1" fmla="*/ 3512458 w 3512458"/>
                <a:gd name="connsiteY1" fmla="*/ 0 h 1933631"/>
                <a:gd name="connsiteX2" fmla="*/ 2815772 w 3512458"/>
                <a:gd name="connsiteY2" fmla="*/ 1933631 h 1933631"/>
                <a:gd name="connsiteX3" fmla="*/ 653143 w 3512458"/>
                <a:gd name="connsiteY3" fmla="*/ 1933631 h 1933631"/>
                <a:gd name="connsiteX4" fmla="*/ 0 w 3512458"/>
                <a:gd name="connsiteY4" fmla="*/ 72571 h 1933631"/>
                <a:gd name="connsiteX0" fmla="*/ 0 w 3526972"/>
                <a:gd name="connsiteY0" fmla="*/ 0 h 2528717"/>
                <a:gd name="connsiteX1" fmla="*/ 3526972 w 3526972"/>
                <a:gd name="connsiteY1" fmla="*/ 595086 h 2528717"/>
                <a:gd name="connsiteX2" fmla="*/ 2830286 w 3526972"/>
                <a:gd name="connsiteY2" fmla="*/ 2528717 h 2528717"/>
                <a:gd name="connsiteX3" fmla="*/ 667657 w 3526972"/>
                <a:gd name="connsiteY3" fmla="*/ 2528717 h 2528717"/>
                <a:gd name="connsiteX4" fmla="*/ 0 w 3526972"/>
                <a:gd name="connsiteY4" fmla="*/ 0 h 2528717"/>
                <a:gd name="connsiteX0" fmla="*/ 0 w 3599543"/>
                <a:gd name="connsiteY0" fmla="*/ 0 h 2223917"/>
                <a:gd name="connsiteX1" fmla="*/ 3599543 w 3599543"/>
                <a:gd name="connsiteY1" fmla="*/ 290286 h 2223917"/>
                <a:gd name="connsiteX2" fmla="*/ 2902857 w 3599543"/>
                <a:gd name="connsiteY2" fmla="*/ 2223917 h 2223917"/>
                <a:gd name="connsiteX3" fmla="*/ 740228 w 3599543"/>
                <a:gd name="connsiteY3" fmla="*/ 2223917 h 2223917"/>
                <a:gd name="connsiteX4" fmla="*/ 0 w 3599543"/>
                <a:gd name="connsiteY4" fmla="*/ 0 h 2223917"/>
                <a:gd name="connsiteX0" fmla="*/ 0 w 3599543"/>
                <a:gd name="connsiteY0" fmla="*/ 0 h 2223917"/>
                <a:gd name="connsiteX1" fmla="*/ 3599543 w 3599543"/>
                <a:gd name="connsiteY1" fmla="*/ 348343 h 2223917"/>
                <a:gd name="connsiteX2" fmla="*/ 2902857 w 3599543"/>
                <a:gd name="connsiteY2" fmla="*/ 2223917 h 2223917"/>
                <a:gd name="connsiteX3" fmla="*/ 740228 w 3599543"/>
                <a:gd name="connsiteY3" fmla="*/ 2223917 h 2223917"/>
                <a:gd name="connsiteX4" fmla="*/ 0 w 3599543"/>
                <a:gd name="connsiteY4" fmla="*/ 0 h 2223917"/>
                <a:gd name="connsiteX0" fmla="*/ 0 w 3363266"/>
                <a:gd name="connsiteY0" fmla="*/ 0 h 2459891"/>
                <a:gd name="connsiteX1" fmla="*/ 3363266 w 3363266"/>
                <a:gd name="connsiteY1" fmla="*/ 584317 h 2459891"/>
                <a:gd name="connsiteX2" fmla="*/ 2666580 w 3363266"/>
                <a:gd name="connsiteY2" fmla="*/ 2459891 h 2459891"/>
                <a:gd name="connsiteX3" fmla="*/ 503951 w 3363266"/>
                <a:gd name="connsiteY3" fmla="*/ 2459891 h 2459891"/>
                <a:gd name="connsiteX4" fmla="*/ 0 w 3363266"/>
                <a:gd name="connsiteY4" fmla="*/ 0 h 2459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363266" h="2459891">
                  <a:moveTo>
                    <a:pt x="0" y="0"/>
                  </a:moveTo>
                  <a:lnTo>
                    <a:pt x="3363266" y="584317"/>
                  </a:lnTo>
                  <a:lnTo>
                    <a:pt x="2666580" y="2459891"/>
                  </a:lnTo>
                  <a:lnTo>
                    <a:pt x="503951" y="245989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文本框 10"/>
            <p:cNvSpPr txBox="1"/>
            <p:nvPr/>
          </p:nvSpPr>
          <p:spPr>
            <a:xfrm>
              <a:off x="5188843" y="2257601"/>
              <a:ext cx="3262432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6000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谢谢观赏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36365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50540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组合 15"/>
          <p:cNvGrpSpPr/>
          <p:nvPr/>
        </p:nvGrpSpPr>
        <p:grpSpPr>
          <a:xfrm>
            <a:off x="3500954" y="1316199"/>
            <a:ext cx="5222175" cy="4317384"/>
            <a:chOff x="3500954" y="1316199"/>
            <a:chExt cx="5222175" cy="4317384"/>
          </a:xfrm>
        </p:grpSpPr>
        <p:sp>
          <p:nvSpPr>
            <p:cNvPr id="2" name="椭圆 1"/>
            <p:cNvSpPr/>
            <p:nvPr/>
          </p:nvSpPr>
          <p:spPr>
            <a:xfrm>
              <a:off x="6921136" y="3699374"/>
              <a:ext cx="1801993" cy="1801993"/>
            </a:xfrm>
            <a:prstGeom prst="ellipse">
              <a:avLst/>
            </a:prstGeom>
            <a:noFill/>
            <a:ln w="12700" cap="flat" cmpd="sng" algn="ctr">
              <a:solidFill>
                <a:sysClr val="window" lastClr="FFFFFF"/>
              </a:solidFill>
              <a:prstDash val="solid"/>
            </a:ln>
            <a:effectLst/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 panose="02010600030101010101" pitchFamily="2" charset="-122"/>
              </a:endParaRPr>
            </a:p>
          </p:txBody>
        </p:sp>
        <p:sp>
          <p:nvSpPr>
            <p:cNvPr id="3" name="椭圆 2"/>
            <p:cNvSpPr/>
            <p:nvPr/>
          </p:nvSpPr>
          <p:spPr>
            <a:xfrm>
              <a:off x="3854810" y="1670055"/>
              <a:ext cx="3750942" cy="3750943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 cap="flat" cmpd="sng" algn="ctr">
              <a:gradFill>
                <a:gsLst>
                  <a:gs pos="89000">
                    <a:sysClr val="window" lastClr="FFFFFF">
                      <a:lumMod val="85000"/>
                    </a:sysClr>
                  </a:gs>
                  <a:gs pos="0">
                    <a:sysClr val="window" lastClr="FFFFFF"/>
                  </a:gs>
                </a:gsLst>
                <a:lin ang="7200000" scaled="0"/>
              </a:gradFill>
              <a:prstDash val="solid"/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1800" b="0" i="0" u="none" strike="noStrike" kern="1200" cap="none" spc="0" normalizeH="0" baseline="0" noProof="0" dirty="0" smtClean="0">
                  <a:ln>
                    <a:noFill/>
                  </a:ln>
                  <a:solidFill>
                    <a:sysClr val="window" lastClr="FFFFFF"/>
                  </a:solidFill>
                  <a:effectLst/>
                  <a:uLnTx/>
                  <a:uFillTx/>
                  <a:latin typeface="Calibri"/>
                  <a:ea typeface="宋体" panose="02010600030101010101" pitchFamily="2" charset="-122"/>
                </a:rPr>
                <a:t> </a:t>
              </a:r>
              <a:endParaRPr kumimoji="0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 panose="02010600030101010101" pitchFamily="2" charset="-122"/>
              </a:endParaRPr>
            </a:p>
          </p:txBody>
        </p:sp>
        <p:sp>
          <p:nvSpPr>
            <p:cNvPr id="4" name="椭圆 3"/>
            <p:cNvSpPr/>
            <p:nvPr/>
          </p:nvSpPr>
          <p:spPr>
            <a:xfrm>
              <a:off x="3500954" y="1316199"/>
              <a:ext cx="4317383" cy="4317384"/>
            </a:xfrm>
            <a:prstGeom prst="ellipse">
              <a:avLst/>
            </a:prstGeom>
            <a:noFill/>
            <a:ln w="12700" cap="flat" cmpd="sng" algn="ctr">
              <a:solidFill>
                <a:sysClr val="window" lastClr="FFFFFF"/>
              </a:solidFill>
              <a:prstDash val="solid"/>
            </a:ln>
            <a:effectLst/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 panose="02010600030101010101" pitchFamily="2" charset="-122"/>
              </a:endParaRPr>
            </a:p>
          </p:txBody>
        </p:sp>
        <p:sp>
          <p:nvSpPr>
            <p:cNvPr id="5" name="椭圆 4"/>
            <p:cNvSpPr/>
            <p:nvPr/>
          </p:nvSpPr>
          <p:spPr>
            <a:xfrm>
              <a:off x="7125969" y="3904208"/>
              <a:ext cx="1474103" cy="1474103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 cap="flat" cmpd="sng" algn="ctr">
              <a:gradFill>
                <a:gsLst>
                  <a:gs pos="89000">
                    <a:sysClr val="window" lastClr="FFFFFF">
                      <a:lumMod val="85000"/>
                    </a:sysClr>
                  </a:gs>
                  <a:gs pos="0">
                    <a:sysClr val="window" lastClr="FFFFFF"/>
                  </a:gs>
                </a:gsLst>
                <a:lin ang="7200000" scaled="0"/>
              </a:gradFill>
              <a:prstDash val="solid"/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 panose="02010600030101010101" pitchFamily="2" charset="-122"/>
              </a:endParaRPr>
            </a:p>
          </p:txBody>
        </p:sp>
        <p:sp>
          <p:nvSpPr>
            <p:cNvPr id="6" name="椭圆 5"/>
            <p:cNvSpPr/>
            <p:nvPr/>
          </p:nvSpPr>
          <p:spPr>
            <a:xfrm>
              <a:off x="7336791" y="4115030"/>
              <a:ext cx="1052459" cy="1052459"/>
            </a:xfrm>
            <a:prstGeom prst="ellipse">
              <a:avLst/>
            </a:prstGeom>
            <a:solidFill>
              <a:srgbClr val="43AEED"/>
            </a:solidFill>
            <a:ln w="25400" cap="flat" cmpd="sng" algn="ctr">
              <a:noFill/>
              <a:prstDash val="solid"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zh-CN" altLang="en-US" sz="1800" b="0" i="0" u="none" strike="noStrike" kern="120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 panose="02010600030101010101" pitchFamily="2" charset="-122"/>
              </a:endParaRPr>
            </a:p>
          </p:txBody>
        </p:sp>
        <p:grpSp>
          <p:nvGrpSpPr>
            <p:cNvPr id="14" name="组合 13"/>
            <p:cNvGrpSpPr/>
            <p:nvPr/>
          </p:nvGrpSpPr>
          <p:grpSpPr>
            <a:xfrm>
              <a:off x="3972410" y="2914202"/>
              <a:ext cx="3515743" cy="1262648"/>
              <a:chOff x="3972408" y="2937641"/>
              <a:chExt cx="3515743" cy="1262648"/>
            </a:xfrm>
          </p:grpSpPr>
          <p:sp>
            <p:nvSpPr>
              <p:cNvPr id="7" name="TextBox 9"/>
              <p:cNvSpPr txBox="1"/>
              <p:nvPr/>
            </p:nvSpPr>
            <p:spPr>
              <a:xfrm>
                <a:off x="4343350" y="2937641"/>
                <a:ext cx="2773858" cy="769442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zh-CN" altLang="en-US" sz="4400" b="1" dirty="0" smtClean="0">
                    <a:solidFill>
                      <a:srgbClr val="43AEED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  <a:cs typeface="Arial" panose="020B0604020202020204" pitchFamily="34" charset="0"/>
                  </a:rPr>
                  <a:t>议题思考</a:t>
                </a:r>
                <a:endParaRPr lang="zh-CN" altLang="en-US" sz="4400" b="1" dirty="0">
                  <a:solidFill>
                    <a:srgbClr val="43AEED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  <a:cs typeface="Arial" panose="020B0604020202020204" pitchFamily="34" charset="0"/>
                </a:endParaRPr>
              </a:p>
            </p:txBody>
          </p:sp>
          <p:sp>
            <p:nvSpPr>
              <p:cNvPr id="9" name="Rectangle 42"/>
              <p:cNvSpPr/>
              <p:nvPr/>
            </p:nvSpPr>
            <p:spPr>
              <a:xfrm>
                <a:off x="3972408" y="3753964"/>
                <a:ext cx="3515743" cy="446325"/>
              </a:xfrm>
              <a:prstGeom prst="rect">
                <a:avLst/>
              </a:prstGeom>
              <a:noFill/>
              <a:ln w="12700" cap="flat" cmpd="sng" algn="ctr">
                <a:noFill/>
                <a:prstDash val="solid"/>
              </a:ln>
              <a:effectLst/>
            </p:spPr>
            <p:txBody>
              <a:bodyPr lIns="91440" tIns="0" rIns="91440" bIns="0" rtlCol="0" anchor="t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zh-CN" b="0" i="0" u="none" strike="noStrike" kern="0" cap="none" spc="0" normalizeH="0" baseline="0" noProof="0" dirty="0" smtClean="0">
                    <a:ln>
                      <a:noFill/>
                    </a:ln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effectLst/>
                    <a:uLnTx/>
                    <a:uFillTx/>
                    <a:latin typeface="Arial" pitchFamily="34" charset="0"/>
                    <a:cs typeface="Arial" pitchFamily="34" charset="0"/>
                  </a:rPr>
                  <a:t>THINKING</a:t>
                </a:r>
                <a:r>
                  <a:rPr kumimoji="0" lang="en-US" altLang="zh-CN" b="0" i="0" u="none" strike="noStrike" kern="0" cap="none" spc="0" normalizeH="0" noProof="0" dirty="0" smtClean="0">
                    <a:ln>
                      <a:noFill/>
                    </a:ln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effectLst/>
                    <a:uLnTx/>
                    <a:uFillTx/>
                    <a:latin typeface="Arial" pitchFamily="34" charset="0"/>
                    <a:cs typeface="Arial" pitchFamily="34" charset="0"/>
                  </a:rPr>
                  <a:t> ABOUT ISSUES</a:t>
                </a:r>
                <a:endParaRPr kumimoji="0" lang="en-US" b="0" i="0" u="none" strike="noStrike" kern="0" cap="none" spc="0" normalizeH="0" baseline="0" noProof="0" dirty="0" smtClean="0">
                  <a:ln>
                    <a:noFill/>
                  </a:ln>
                  <a:solidFill>
                    <a:sysClr val="windowText" lastClr="000000">
                      <a:lumMod val="65000"/>
                      <a:lumOff val="35000"/>
                    </a:sysClr>
                  </a:solidFill>
                  <a:effectLst/>
                  <a:uLnTx/>
                  <a:uFillTx/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2" name="文本框 11"/>
            <p:cNvSpPr txBox="1"/>
            <p:nvPr/>
          </p:nvSpPr>
          <p:spPr>
            <a:xfrm>
              <a:off x="7484452" y="4318094"/>
              <a:ext cx="75713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36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01</a:t>
              </a:r>
              <a:endParaRPr lang="zh-CN" altLang="en-US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657504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 flipH="1">
            <a:off x="6081486" y="232328"/>
            <a:ext cx="5772026" cy="1067230"/>
            <a:chOff x="848238" y="1604211"/>
            <a:chExt cx="5772026" cy="1067230"/>
          </a:xfrm>
        </p:grpSpPr>
        <p:sp>
          <p:nvSpPr>
            <p:cNvPr id="6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4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3" name="矩形 4"/>
            <p:cNvSpPr/>
            <p:nvPr/>
          </p:nvSpPr>
          <p:spPr>
            <a:xfrm>
              <a:off x="1257300" y="1604211"/>
              <a:ext cx="5362964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7" name="文本框 6"/>
          <p:cNvSpPr txBox="1"/>
          <p:nvPr/>
        </p:nvSpPr>
        <p:spPr>
          <a:xfrm>
            <a:off x="6545943" y="296210"/>
            <a:ext cx="475438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建立个人专属智囊团</a:t>
            </a:r>
          </a:p>
        </p:txBody>
      </p:sp>
      <p:grpSp>
        <p:nvGrpSpPr>
          <p:cNvPr id="20" name="组合 19"/>
          <p:cNvGrpSpPr/>
          <p:nvPr/>
        </p:nvGrpSpPr>
        <p:grpSpPr>
          <a:xfrm>
            <a:off x="542926" y="1605280"/>
            <a:ext cx="10772774" cy="2223770"/>
            <a:chOff x="542926" y="1605280"/>
            <a:chExt cx="10772774" cy="2223770"/>
          </a:xfrm>
        </p:grpSpPr>
        <p:sp>
          <p:nvSpPr>
            <p:cNvPr id="10" name="等腰三角形 13"/>
            <p:cNvSpPr/>
            <p:nvPr/>
          </p:nvSpPr>
          <p:spPr>
            <a:xfrm>
              <a:off x="2029459" y="1606867"/>
              <a:ext cx="182245" cy="265748"/>
            </a:xfrm>
            <a:custGeom>
              <a:avLst/>
              <a:gdLst>
                <a:gd name="connsiteX0" fmla="*/ 0 w 83820"/>
                <a:gd name="connsiteY0" fmla="*/ 156210 h 156210"/>
                <a:gd name="connsiteX1" fmla="*/ 41910 w 83820"/>
                <a:gd name="connsiteY1" fmla="*/ 0 h 156210"/>
                <a:gd name="connsiteX2" fmla="*/ 83820 w 83820"/>
                <a:gd name="connsiteY2" fmla="*/ 156210 h 156210"/>
                <a:gd name="connsiteX3" fmla="*/ 0 w 83820"/>
                <a:gd name="connsiteY3" fmla="*/ 156210 h 156210"/>
                <a:gd name="connsiteX0" fmla="*/ 0 w 182245"/>
                <a:gd name="connsiteY0" fmla="*/ 156210 h 251460"/>
                <a:gd name="connsiteX1" fmla="*/ 41910 w 182245"/>
                <a:gd name="connsiteY1" fmla="*/ 0 h 251460"/>
                <a:gd name="connsiteX2" fmla="*/ 182245 w 182245"/>
                <a:gd name="connsiteY2" fmla="*/ 251460 h 251460"/>
                <a:gd name="connsiteX3" fmla="*/ 0 w 182245"/>
                <a:gd name="connsiteY3" fmla="*/ 156210 h 251460"/>
                <a:gd name="connsiteX0" fmla="*/ 5715 w 140335"/>
                <a:gd name="connsiteY0" fmla="*/ 248285 h 251460"/>
                <a:gd name="connsiteX1" fmla="*/ 0 w 140335"/>
                <a:gd name="connsiteY1" fmla="*/ 0 h 251460"/>
                <a:gd name="connsiteX2" fmla="*/ 140335 w 140335"/>
                <a:gd name="connsiteY2" fmla="*/ 251460 h 251460"/>
                <a:gd name="connsiteX3" fmla="*/ 5715 w 140335"/>
                <a:gd name="connsiteY3" fmla="*/ 248285 h 251460"/>
                <a:gd name="connsiteX0" fmla="*/ 5715 w 140335"/>
                <a:gd name="connsiteY0" fmla="*/ 262573 h 265748"/>
                <a:gd name="connsiteX1" fmla="*/ 0 w 140335"/>
                <a:gd name="connsiteY1" fmla="*/ 0 h 265748"/>
                <a:gd name="connsiteX2" fmla="*/ 140335 w 140335"/>
                <a:gd name="connsiteY2" fmla="*/ 265748 h 265748"/>
                <a:gd name="connsiteX3" fmla="*/ 5715 w 140335"/>
                <a:gd name="connsiteY3" fmla="*/ 262573 h 265748"/>
                <a:gd name="connsiteX0" fmla="*/ 0 w 182245"/>
                <a:gd name="connsiteY0" fmla="*/ 257811 h 265748"/>
                <a:gd name="connsiteX1" fmla="*/ 41910 w 182245"/>
                <a:gd name="connsiteY1" fmla="*/ 0 h 265748"/>
                <a:gd name="connsiteX2" fmla="*/ 182245 w 182245"/>
                <a:gd name="connsiteY2" fmla="*/ 265748 h 265748"/>
                <a:gd name="connsiteX3" fmla="*/ 0 w 182245"/>
                <a:gd name="connsiteY3" fmla="*/ 257811 h 2657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245" h="265748">
                  <a:moveTo>
                    <a:pt x="0" y="257811"/>
                  </a:moveTo>
                  <a:lnTo>
                    <a:pt x="41910" y="0"/>
                  </a:lnTo>
                  <a:lnTo>
                    <a:pt x="182245" y="265748"/>
                  </a:lnTo>
                  <a:lnTo>
                    <a:pt x="0" y="257811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8" name="矩形 11"/>
            <p:cNvSpPr/>
            <p:nvPr/>
          </p:nvSpPr>
          <p:spPr>
            <a:xfrm>
              <a:off x="542926" y="1857375"/>
              <a:ext cx="10772774" cy="1971675"/>
            </a:xfrm>
            <a:custGeom>
              <a:avLst/>
              <a:gdLst>
                <a:gd name="connsiteX0" fmla="*/ 0 w 10429875"/>
                <a:gd name="connsiteY0" fmla="*/ 0 h 1914525"/>
                <a:gd name="connsiteX1" fmla="*/ 10429875 w 10429875"/>
                <a:gd name="connsiteY1" fmla="*/ 0 h 1914525"/>
                <a:gd name="connsiteX2" fmla="*/ 10429875 w 10429875"/>
                <a:gd name="connsiteY2" fmla="*/ 1914525 h 1914525"/>
                <a:gd name="connsiteX3" fmla="*/ 0 w 10429875"/>
                <a:gd name="connsiteY3" fmla="*/ 1914525 h 1914525"/>
                <a:gd name="connsiteX4" fmla="*/ 0 w 10429875"/>
                <a:gd name="connsiteY4" fmla="*/ 0 h 1914525"/>
                <a:gd name="connsiteX0" fmla="*/ 0 w 10429875"/>
                <a:gd name="connsiteY0" fmla="*/ 71438 h 1985963"/>
                <a:gd name="connsiteX1" fmla="*/ 10429875 w 10429875"/>
                <a:gd name="connsiteY1" fmla="*/ 0 h 1985963"/>
                <a:gd name="connsiteX2" fmla="*/ 10429875 w 10429875"/>
                <a:gd name="connsiteY2" fmla="*/ 1985963 h 1985963"/>
                <a:gd name="connsiteX3" fmla="*/ 0 w 10429875"/>
                <a:gd name="connsiteY3" fmla="*/ 1985963 h 1985963"/>
                <a:gd name="connsiteX4" fmla="*/ 0 w 10429875"/>
                <a:gd name="connsiteY4" fmla="*/ 7143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185737 w 10615612"/>
                <a:gd name="connsiteY3" fmla="*/ 1985963 h 1985963"/>
                <a:gd name="connsiteX4" fmla="*/ 0 w 10615612"/>
                <a:gd name="connsiteY4" fmla="*/ 1428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85724 w 10615612"/>
                <a:gd name="connsiteY3" fmla="*/ 1314451 h 1985963"/>
                <a:gd name="connsiteX4" fmla="*/ 0 w 10615612"/>
                <a:gd name="connsiteY4" fmla="*/ 14288 h 1985963"/>
                <a:gd name="connsiteX0" fmla="*/ 0 w 10744199"/>
                <a:gd name="connsiteY0" fmla="*/ 14288 h 1985963"/>
                <a:gd name="connsiteX1" fmla="*/ 10744199 w 10744199"/>
                <a:gd name="connsiteY1" fmla="*/ 0 h 1985963"/>
                <a:gd name="connsiteX2" fmla="*/ 10744199 w 10744199"/>
                <a:gd name="connsiteY2" fmla="*/ 1985963 h 1985963"/>
                <a:gd name="connsiteX3" fmla="*/ 214311 w 10744199"/>
                <a:gd name="connsiteY3" fmla="*/ 1314451 h 1985963"/>
                <a:gd name="connsiteX4" fmla="*/ 0 w 10744199"/>
                <a:gd name="connsiteY4" fmla="*/ 14288 h 1985963"/>
                <a:gd name="connsiteX0" fmla="*/ 0 w 10772774"/>
                <a:gd name="connsiteY0" fmla="*/ 14288 h 1971675"/>
                <a:gd name="connsiteX1" fmla="*/ 10744199 w 10772774"/>
                <a:gd name="connsiteY1" fmla="*/ 0 h 1971675"/>
                <a:gd name="connsiteX2" fmla="*/ 10772774 w 10772774"/>
                <a:gd name="connsiteY2" fmla="*/ 1971675 h 1971675"/>
                <a:gd name="connsiteX3" fmla="*/ 214311 w 10772774"/>
                <a:gd name="connsiteY3" fmla="*/ 1314451 h 1971675"/>
                <a:gd name="connsiteX4" fmla="*/ 0 w 10772774"/>
                <a:gd name="connsiteY4" fmla="*/ 14288 h 197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72774" h="1971675">
                  <a:moveTo>
                    <a:pt x="0" y="14288"/>
                  </a:moveTo>
                  <a:lnTo>
                    <a:pt x="10744199" y="0"/>
                  </a:lnTo>
                  <a:lnTo>
                    <a:pt x="10772774" y="1971675"/>
                  </a:lnTo>
                  <a:lnTo>
                    <a:pt x="214311" y="1314451"/>
                  </a:lnTo>
                  <a:lnTo>
                    <a:pt x="0" y="14288"/>
                  </a:lnTo>
                  <a:close/>
                </a:path>
              </a:pathLst>
            </a:cu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0">
                    <a:srgbClr val="FFFFFF"/>
                  </a:gs>
                  <a:gs pos="80000">
                    <a:srgbClr val="D9D9D9">
                      <a:lumMod val="85000"/>
                    </a:srgbClr>
                  </a:gs>
                </a:gsLst>
                <a:lin ang="534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9" name="矩形 12"/>
            <p:cNvSpPr/>
            <p:nvPr/>
          </p:nvSpPr>
          <p:spPr>
            <a:xfrm>
              <a:off x="793432" y="1605280"/>
              <a:ext cx="1271587" cy="2163763"/>
            </a:xfrm>
            <a:custGeom>
              <a:avLst/>
              <a:gdLst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0 w 1271587"/>
                <a:gd name="connsiteY3" fmla="*/ 215741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6858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3810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6350 h 2163763"/>
                <a:gd name="connsiteX1" fmla="*/ 1271587 w 1271587"/>
                <a:gd name="connsiteY1" fmla="*/ 0 h 2163763"/>
                <a:gd name="connsiteX2" fmla="*/ 1271587 w 1271587"/>
                <a:gd name="connsiteY2" fmla="*/ 2163763 h 2163763"/>
                <a:gd name="connsiteX3" fmla="*/ 38100 w 1271587"/>
                <a:gd name="connsiteY3" fmla="*/ 1569403 h 2163763"/>
                <a:gd name="connsiteX4" fmla="*/ 0 w 1271587"/>
                <a:gd name="connsiteY4" fmla="*/ 6350 h 21637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87" h="2163763">
                  <a:moveTo>
                    <a:pt x="0" y="6350"/>
                  </a:moveTo>
                  <a:lnTo>
                    <a:pt x="1271587" y="0"/>
                  </a:lnTo>
                  <a:lnTo>
                    <a:pt x="1271587" y="2163763"/>
                  </a:lnTo>
                  <a:lnTo>
                    <a:pt x="38100" y="1569403"/>
                  </a:lnTo>
                  <a:lnTo>
                    <a:pt x="0" y="6350"/>
                  </a:lnTo>
                  <a:close/>
                </a:path>
              </a:pathLst>
            </a:custGeom>
            <a:gradFill>
              <a:gsLst>
                <a:gs pos="0">
                  <a:srgbClr val="3BC5E9"/>
                </a:gs>
                <a:gs pos="100000">
                  <a:srgbClr val="41C4E9"/>
                </a:gs>
              </a:gsLst>
              <a:lin ang="7200000" scaled="0"/>
            </a:gradFill>
            <a:ln>
              <a:gradFill>
                <a:gsLst>
                  <a:gs pos="0">
                    <a:srgbClr val="3BC5E9"/>
                  </a:gs>
                  <a:gs pos="89000">
                    <a:srgbClr val="41C4E9"/>
                  </a:gs>
                </a:gsLst>
                <a:lin ang="720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21" name="组合 20"/>
          <p:cNvGrpSpPr/>
          <p:nvPr/>
        </p:nvGrpSpPr>
        <p:grpSpPr>
          <a:xfrm>
            <a:off x="557440" y="3947341"/>
            <a:ext cx="10772774" cy="2223636"/>
            <a:chOff x="557440" y="3947341"/>
            <a:chExt cx="10772774" cy="2223636"/>
          </a:xfrm>
        </p:grpSpPr>
        <p:sp>
          <p:nvSpPr>
            <p:cNvPr id="11" name="矩形 11"/>
            <p:cNvSpPr/>
            <p:nvPr/>
          </p:nvSpPr>
          <p:spPr>
            <a:xfrm>
              <a:off x="557440" y="4199302"/>
              <a:ext cx="10772774" cy="1971675"/>
            </a:xfrm>
            <a:custGeom>
              <a:avLst/>
              <a:gdLst>
                <a:gd name="connsiteX0" fmla="*/ 0 w 10429875"/>
                <a:gd name="connsiteY0" fmla="*/ 0 h 1914525"/>
                <a:gd name="connsiteX1" fmla="*/ 10429875 w 10429875"/>
                <a:gd name="connsiteY1" fmla="*/ 0 h 1914525"/>
                <a:gd name="connsiteX2" fmla="*/ 10429875 w 10429875"/>
                <a:gd name="connsiteY2" fmla="*/ 1914525 h 1914525"/>
                <a:gd name="connsiteX3" fmla="*/ 0 w 10429875"/>
                <a:gd name="connsiteY3" fmla="*/ 1914525 h 1914525"/>
                <a:gd name="connsiteX4" fmla="*/ 0 w 10429875"/>
                <a:gd name="connsiteY4" fmla="*/ 0 h 1914525"/>
                <a:gd name="connsiteX0" fmla="*/ 0 w 10429875"/>
                <a:gd name="connsiteY0" fmla="*/ 71438 h 1985963"/>
                <a:gd name="connsiteX1" fmla="*/ 10429875 w 10429875"/>
                <a:gd name="connsiteY1" fmla="*/ 0 h 1985963"/>
                <a:gd name="connsiteX2" fmla="*/ 10429875 w 10429875"/>
                <a:gd name="connsiteY2" fmla="*/ 1985963 h 1985963"/>
                <a:gd name="connsiteX3" fmla="*/ 0 w 10429875"/>
                <a:gd name="connsiteY3" fmla="*/ 1985963 h 1985963"/>
                <a:gd name="connsiteX4" fmla="*/ 0 w 10429875"/>
                <a:gd name="connsiteY4" fmla="*/ 7143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185737 w 10615612"/>
                <a:gd name="connsiteY3" fmla="*/ 1985963 h 1985963"/>
                <a:gd name="connsiteX4" fmla="*/ 0 w 10615612"/>
                <a:gd name="connsiteY4" fmla="*/ 1428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85724 w 10615612"/>
                <a:gd name="connsiteY3" fmla="*/ 1314451 h 1985963"/>
                <a:gd name="connsiteX4" fmla="*/ 0 w 10615612"/>
                <a:gd name="connsiteY4" fmla="*/ 14288 h 1985963"/>
                <a:gd name="connsiteX0" fmla="*/ 0 w 10744199"/>
                <a:gd name="connsiteY0" fmla="*/ 14288 h 1985963"/>
                <a:gd name="connsiteX1" fmla="*/ 10744199 w 10744199"/>
                <a:gd name="connsiteY1" fmla="*/ 0 h 1985963"/>
                <a:gd name="connsiteX2" fmla="*/ 10744199 w 10744199"/>
                <a:gd name="connsiteY2" fmla="*/ 1985963 h 1985963"/>
                <a:gd name="connsiteX3" fmla="*/ 214311 w 10744199"/>
                <a:gd name="connsiteY3" fmla="*/ 1314451 h 1985963"/>
                <a:gd name="connsiteX4" fmla="*/ 0 w 10744199"/>
                <a:gd name="connsiteY4" fmla="*/ 14288 h 1985963"/>
                <a:gd name="connsiteX0" fmla="*/ 0 w 10772774"/>
                <a:gd name="connsiteY0" fmla="*/ 14288 h 1971675"/>
                <a:gd name="connsiteX1" fmla="*/ 10744199 w 10772774"/>
                <a:gd name="connsiteY1" fmla="*/ 0 h 1971675"/>
                <a:gd name="connsiteX2" fmla="*/ 10772774 w 10772774"/>
                <a:gd name="connsiteY2" fmla="*/ 1971675 h 1971675"/>
                <a:gd name="connsiteX3" fmla="*/ 214311 w 10772774"/>
                <a:gd name="connsiteY3" fmla="*/ 1314451 h 1971675"/>
                <a:gd name="connsiteX4" fmla="*/ 0 w 10772774"/>
                <a:gd name="connsiteY4" fmla="*/ 14288 h 197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72774" h="1971675">
                  <a:moveTo>
                    <a:pt x="0" y="14288"/>
                  </a:moveTo>
                  <a:lnTo>
                    <a:pt x="10744199" y="0"/>
                  </a:lnTo>
                  <a:lnTo>
                    <a:pt x="10772774" y="1971675"/>
                  </a:lnTo>
                  <a:lnTo>
                    <a:pt x="214311" y="1314451"/>
                  </a:lnTo>
                  <a:lnTo>
                    <a:pt x="0" y="14288"/>
                  </a:lnTo>
                  <a:close/>
                </a:path>
              </a:pathLst>
            </a:custGeom>
            <a:gradFill>
              <a:gsLst>
                <a:gs pos="0">
                  <a:srgbClr val="CCCCCC"/>
                </a:gs>
                <a:gs pos="100000">
                  <a:srgbClr val="FCFCFC"/>
                </a:gs>
              </a:gsLst>
              <a:lin ang="7200000" scaled="0"/>
            </a:gradFill>
            <a:ln>
              <a:gradFill>
                <a:gsLst>
                  <a:gs pos="0">
                    <a:srgbClr val="FFFFFF"/>
                  </a:gs>
                  <a:gs pos="89000">
                    <a:srgbClr val="D9D9D9"/>
                  </a:gs>
                </a:gsLst>
                <a:lin ang="5400000" scaled="1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" name="等腰三角形 13"/>
            <p:cNvSpPr/>
            <p:nvPr/>
          </p:nvSpPr>
          <p:spPr>
            <a:xfrm>
              <a:off x="2029459" y="3948928"/>
              <a:ext cx="182245" cy="265748"/>
            </a:xfrm>
            <a:custGeom>
              <a:avLst/>
              <a:gdLst>
                <a:gd name="connsiteX0" fmla="*/ 0 w 83820"/>
                <a:gd name="connsiteY0" fmla="*/ 156210 h 156210"/>
                <a:gd name="connsiteX1" fmla="*/ 41910 w 83820"/>
                <a:gd name="connsiteY1" fmla="*/ 0 h 156210"/>
                <a:gd name="connsiteX2" fmla="*/ 83820 w 83820"/>
                <a:gd name="connsiteY2" fmla="*/ 156210 h 156210"/>
                <a:gd name="connsiteX3" fmla="*/ 0 w 83820"/>
                <a:gd name="connsiteY3" fmla="*/ 156210 h 156210"/>
                <a:gd name="connsiteX0" fmla="*/ 0 w 182245"/>
                <a:gd name="connsiteY0" fmla="*/ 156210 h 251460"/>
                <a:gd name="connsiteX1" fmla="*/ 41910 w 182245"/>
                <a:gd name="connsiteY1" fmla="*/ 0 h 251460"/>
                <a:gd name="connsiteX2" fmla="*/ 182245 w 182245"/>
                <a:gd name="connsiteY2" fmla="*/ 251460 h 251460"/>
                <a:gd name="connsiteX3" fmla="*/ 0 w 182245"/>
                <a:gd name="connsiteY3" fmla="*/ 156210 h 251460"/>
                <a:gd name="connsiteX0" fmla="*/ 5715 w 140335"/>
                <a:gd name="connsiteY0" fmla="*/ 248285 h 251460"/>
                <a:gd name="connsiteX1" fmla="*/ 0 w 140335"/>
                <a:gd name="connsiteY1" fmla="*/ 0 h 251460"/>
                <a:gd name="connsiteX2" fmla="*/ 140335 w 140335"/>
                <a:gd name="connsiteY2" fmla="*/ 251460 h 251460"/>
                <a:gd name="connsiteX3" fmla="*/ 5715 w 140335"/>
                <a:gd name="connsiteY3" fmla="*/ 248285 h 251460"/>
                <a:gd name="connsiteX0" fmla="*/ 5715 w 140335"/>
                <a:gd name="connsiteY0" fmla="*/ 262573 h 265748"/>
                <a:gd name="connsiteX1" fmla="*/ 0 w 140335"/>
                <a:gd name="connsiteY1" fmla="*/ 0 h 265748"/>
                <a:gd name="connsiteX2" fmla="*/ 140335 w 140335"/>
                <a:gd name="connsiteY2" fmla="*/ 265748 h 265748"/>
                <a:gd name="connsiteX3" fmla="*/ 5715 w 140335"/>
                <a:gd name="connsiteY3" fmla="*/ 262573 h 265748"/>
                <a:gd name="connsiteX0" fmla="*/ 0 w 182245"/>
                <a:gd name="connsiteY0" fmla="*/ 257811 h 265748"/>
                <a:gd name="connsiteX1" fmla="*/ 41910 w 182245"/>
                <a:gd name="connsiteY1" fmla="*/ 0 h 265748"/>
                <a:gd name="connsiteX2" fmla="*/ 182245 w 182245"/>
                <a:gd name="connsiteY2" fmla="*/ 265748 h 265748"/>
                <a:gd name="connsiteX3" fmla="*/ 0 w 182245"/>
                <a:gd name="connsiteY3" fmla="*/ 257811 h 2657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245" h="265748">
                  <a:moveTo>
                    <a:pt x="0" y="257811"/>
                  </a:moveTo>
                  <a:lnTo>
                    <a:pt x="41910" y="0"/>
                  </a:lnTo>
                  <a:lnTo>
                    <a:pt x="182245" y="265748"/>
                  </a:lnTo>
                  <a:lnTo>
                    <a:pt x="0" y="257811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5" name="矩形 12"/>
            <p:cNvSpPr/>
            <p:nvPr/>
          </p:nvSpPr>
          <p:spPr>
            <a:xfrm>
              <a:off x="793432" y="3947341"/>
              <a:ext cx="1271587" cy="2163763"/>
            </a:xfrm>
            <a:custGeom>
              <a:avLst/>
              <a:gdLst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0 w 1271587"/>
                <a:gd name="connsiteY3" fmla="*/ 215741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6858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3810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6350 h 2163763"/>
                <a:gd name="connsiteX1" fmla="*/ 1271587 w 1271587"/>
                <a:gd name="connsiteY1" fmla="*/ 0 h 2163763"/>
                <a:gd name="connsiteX2" fmla="*/ 1271587 w 1271587"/>
                <a:gd name="connsiteY2" fmla="*/ 2163763 h 2163763"/>
                <a:gd name="connsiteX3" fmla="*/ 38100 w 1271587"/>
                <a:gd name="connsiteY3" fmla="*/ 1569403 h 2163763"/>
                <a:gd name="connsiteX4" fmla="*/ 0 w 1271587"/>
                <a:gd name="connsiteY4" fmla="*/ 6350 h 21637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87" h="2163763">
                  <a:moveTo>
                    <a:pt x="0" y="6350"/>
                  </a:moveTo>
                  <a:lnTo>
                    <a:pt x="1271587" y="0"/>
                  </a:lnTo>
                  <a:lnTo>
                    <a:pt x="1271587" y="2163763"/>
                  </a:lnTo>
                  <a:lnTo>
                    <a:pt x="38100" y="1569403"/>
                  </a:lnTo>
                  <a:lnTo>
                    <a:pt x="0" y="6350"/>
                  </a:lnTo>
                  <a:close/>
                </a:path>
              </a:pathLst>
            </a:custGeom>
            <a:gradFill>
              <a:gsLst>
                <a:gs pos="0">
                  <a:srgbClr val="3BC5E9"/>
                </a:gs>
                <a:gs pos="100000">
                  <a:srgbClr val="41C4E9"/>
                </a:gs>
              </a:gsLst>
              <a:lin ang="7200000" scaled="0"/>
            </a:gradFill>
            <a:ln>
              <a:gradFill>
                <a:gsLst>
                  <a:gs pos="0">
                    <a:srgbClr val="3BC5E9"/>
                  </a:gs>
                  <a:gs pos="89000">
                    <a:srgbClr val="41C4E9"/>
                  </a:gs>
                </a:gsLst>
                <a:lin ang="720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6" name="文本框 15"/>
          <p:cNvSpPr txBox="1"/>
          <p:nvPr/>
        </p:nvSpPr>
        <p:spPr>
          <a:xfrm>
            <a:off x="1106060" y="1956371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释</a:t>
            </a:r>
            <a:endParaRPr lang="en-US" altLang="zh-CN" sz="36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疑</a:t>
            </a:r>
          </a:p>
        </p:txBody>
      </p:sp>
      <p:sp>
        <p:nvSpPr>
          <p:cNvPr id="17" name="文本框 16"/>
          <p:cNvSpPr txBox="1"/>
          <p:nvPr/>
        </p:nvSpPr>
        <p:spPr>
          <a:xfrm>
            <a:off x="1106060" y="4199302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举</a:t>
            </a:r>
            <a:endParaRPr lang="en-US" altLang="zh-CN" sz="3600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例</a:t>
            </a:r>
            <a:endParaRPr lang="en-US" altLang="zh-CN" sz="3600" b="1" dirty="0" smtClean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" name="文本框 17"/>
          <p:cNvSpPr txBox="1"/>
          <p:nvPr/>
        </p:nvSpPr>
        <p:spPr>
          <a:xfrm>
            <a:off x="2211704" y="2393024"/>
            <a:ext cx="66479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dirty="0">
                <a:solidFill>
                  <a:schemeClr val="bg1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向</a:t>
            </a:r>
            <a:r>
              <a:rPr lang="zh-CN" altLang="en-US" sz="2800" dirty="0" smtClean="0">
                <a:solidFill>
                  <a:schemeClr val="bg1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有某方面经验、有“选择力”的人请教</a:t>
            </a:r>
            <a:endParaRPr lang="en-US" altLang="zh-CN" sz="2800" dirty="0" smtClean="0">
              <a:solidFill>
                <a:schemeClr val="bg1">
                  <a:lumMod val="50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2211704" y="4715204"/>
            <a:ext cx="700704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dirty="0">
                <a:solidFill>
                  <a:schemeClr val="bg1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在写毕业论文之前，可以先向专业老师请教</a:t>
            </a:r>
            <a:endParaRPr lang="en-US" altLang="zh-CN" sz="2800" dirty="0" smtClean="0">
              <a:solidFill>
                <a:schemeClr val="bg1">
                  <a:lumMod val="50000"/>
                </a:scheme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22" name="直接连接符 21"/>
          <p:cNvCxnSpPr/>
          <p:nvPr/>
        </p:nvCxnSpPr>
        <p:spPr>
          <a:xfrm>
            <a:off x="145143" y="6691086"/>
            <a:ext cx="11872686" cy="0"/>
          </a:xfrm>
          <a:prstGeom prst="line">
            <a:avLst/>
          </a:prstGeom>
          <a:ln w="15875">
            <a:solidFill>
              <a:srgbClr val="3BC5E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14258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 flipH="1">
            <a:off x="6537170" y="232328"/>
            <a:ext cx="5316342" cy="1067230"/>
            <a:chOff x="848238" y="1604211"/>
            <a:chExt cx="5316342" cy="1067230"/>
          </a:xfrm>
        </p:grpSpPr>
        <p:sp>
          <p:nvSpPr>
            <p:cNvPr id="6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5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" name="矩形 4"/>
            <p:cNvSpPr/>
            <p:nvPr/>
          </p:nvSpPr>
          <p:spPr>
            <a:xfrm>
              <a:off x="1257300" y="1604211"/>
              <a:ext cx="4907280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7" name="文本框 6"/>
          <p:cNvSpPr txBox="1"/>
          <p:nvPr/>
        </p:nvSpPr>
        <p:spPr>
          <a:xfrm>
            <a:off x="7328759" y="296210"/>
            <a:ext cx="352792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建立具体的假说</a:t>
            </a:r>
          </a:p>
        </p:txBody>
      </p:sp>
      <p:grpSp>
        <p:nvGrpSpPr>
          <p:cNvPr id="20" name="组合 19"/>
          <p:cNvGrpSpPr/>
          <p:nvPr/>
        </p:nvGrpSpPr>
        <p:grpSpPr>
          <a:xfrm>
            <a:off x="542926" y="1605280"/>
            <a:ext cx="10772774" cy="2223770"/>
            <a:chOff x="542926" y="1605280"/>
            <a:chExt cx="10772774" cy="2223770"/>
          </a:xfrm>
        </p:grpSpPr>
        <p:sp>
          <p:nvSpPr>
            <p:cNvPr id="10" name="等腰三角形 13"/>
            <p:cNvSpPr/>
            <p:nvPr/>
          </p:nvSpPr>
          <p:spPr>
            <a:xfrm>
              <a:off x="2029459" y="1606867"/>
              <a:ext cx="182245" cy="265748"/>
            </a:xfrm>
            <a:custGeom>
              <a:avLst/>
              <a:gdLst>
                <a:gd name="connsiteX0" fmla="*/ 0 w 83820"/>
                <a:gd name="connsiteY0" fmla="*/ 156210 h 156210"/>
                <a:gd name="connsiteX1" fmla="*/ 41910 w 83820"/>
                <a:gd name="connsiteY1" fmla="*/ 0 h 156210"/>
                <a:gd name="connsiteX2" fmla="*/ 83820 w 83820"/>
                <a:gd name="connsiteY2" fmla="*/ 156210 h 156210"/>
                <a:gd name="connsiteX3" fmla="*/ 0 w 83820"/>
                <a:gd name="connsiteY3" fmla="*/ 156210 h 156210"/>
                <a:gd name="connsiteX0" fmla="*/ 0 w 182245"/>
                <a:gd name="connsiteY0" fmla="*/ 156210 h 251460"/>
                <a:gd name="connsiteX1" fmla="*/ 41910 w 182245"/>
                <a:gd name="connsiteY1" fmla="*/ 0 h 251460"/>
                <a:gd name="connsiteX2" fmla="*/ 182245 w 182245"/>
                <a:gd name="connsiteY2" fmla="*/ 251460 h 251460"/>
                <a:gd name="connsiteX3" fmla="*/ 0 w 182245"/>
                <a:gd name="connsiteY3" fmla="*/ 156210 h 251460"/>
                <a:gd name="connsiteX0" fmla="*/ 5715 w 140335"/>
                <a:gd name="connsiteY0" fmla="*/ 248285 h 251460"/>
                <a:gd name="connsiteX1" fmla="*/ 0 w 140335"/>
                <a:gd name="connsiteY1" fmla="*/ 0 h 251460"/>
                <a:gd name="connsiteX2" fmla="*/ 140335 w 140335"/>
                <a:gd name="connsiteY2" fmla="*/ 251460 h 251460"/>
                <a:gd name="connsiteX3" fmla="*/ 5715 w 140335"/>
                <a:gd name="connsiteY3" fmla="*/ 248285 h 251460"/>
                <a:gd name="connsiteX0" fmla="*/ 5715 w 140335"/>
                <a:gd name="connsiteY0" fmla="*/ 262573 h 265748"/>
                <a:gd name="connsiteX1" fmla="*/ 0 w 140335"/>
                <a:gd name="connsiteY1" fmla="*/ 0 h 265748"/>
                <a:gd name="connsiteX2" fmla="*/ 140335 w 140335"/>
                <a:gd name="connsiteY2" fmla="*/ 265748 h 265748"/>
                <a:gd name="connsiteX3" fmla="*/ 5715 w 140335"/>
                <a:gd name="connsiteY3" fmla="*/ 262573 h 265748"/>
                <a:gd name="connsiteX0" fmla="*/ 0 w 182245"/>
                <a:gd name="connsiteY0" fmla="*/ 257811 h 265748"/>
                <a:gd name="connsiteX1" fmla="*/ 41910 w 182245"/>
                <a:gd name="connsiteY1" fmla="*/ 0 h 265748"/>
                <a:gd name="connsiteX2" fmla="*/ 182245 w 182245"/>
                <a:gd name="connsiteY2" fmla="*/ 265748 h 265748"/>
                <a:gd name="connsiteX3" fmla="*/ 0 w 182245"/>
                <a:gd name="connsiteY3" fmla="*/ 257811 h 2657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245" h="265748">
                  <a:moveTo>
                    <a:pt x="0" y="257811"/>
                  </a:moveTo>
                  <a:lnTo>
                    <a:pt x="41910" y="0"/>
                  </a:lnTo>
                  <a:lnTo>
                    <a:pt x="182245" y="265748"/>
                  </a:lnTo>
                  <a:lnTo>
                    <a:pt x="0" y="257811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8" name="矩形 11"/>
            <p:cNvSpPr/>
            <p:nvPr/>
          </p:nvSpPr>
          <p:spPr>
            <a:xfrm>
              <a:off x="542926" y="1857375"/>
              <a:ext cx="10772774" cy="1971675"/>
            </a:xfrm>
            <a:custGeom>
              <a:avLst/>
              <a:gdLst>
                <a:gd name="connsiteX0" fmla="*/ 0 w 10429875"/>
                <a:gd name="connsiteY0" fmla="*/ 0 h 1914525"/>
                <a:gd name="connsiteX1" fmla="*/ 10429875 w 10429875"/>
                <a:gd name="connsiteY1" fmla="*/ 0 h 1914525"/>
                <a:gd name="connsiteX2" fmla="*/ 10429875 w 10429875"/>
                <a:gd name="connsiteY2" fmla="*/ 1914525 h 1914525"/>
                <a:gd name="connsiteX3" fmla="*/ 0 w 10429875"/>
                <a:gd name="connsiteY3" fmla="*/ 1914525 h 1914525"/>
                <a:gd name="connsiteX4" fmla="*/ 0 w 10429875"/>
                <a:gd name="connsiteY4" fmla="*/ 0 h 1914525"/>
                <a:gd name="connsiteX0" fmla="*/ 0 w 10429875"/>
                <a:gd name="connsiteY0" fmla="*/ 71438 h 1985963"/>
                <a:gd name="connsiteX1" fmla="*/ 10429875 w 10429875"/>
                <a:gd name="connsiteY1" fmla="*/ 0 h 1985963"/>
                <a:gd name="connsiteX2" fmla="*/ 10429875 w 10429875"/>
                <a:gd name="connsiteY2" fmla="*/ 1985963 h 1985963"/>
                <a:gd name="connsiteX3" fmla="*/ 0 w 10429875"/>
                <a:gd name="connsiteY3" fmla="*/ 1985963 h 1985963"/>
                <a:gd name="connsiteX4" fmla="*/ 0 w 10429875"/>
                <a:gd name="connsiteY4" fmla="*/ 7143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185737 w 10615612"/>
                <a:gd name="connsiteY3" fmla="*/ 1985963 h 1985963"/>
                <a:gd name="connsiteX4" fmla="*/ 0 w 10615612"/>
                <a:gd name="connsiteY4" fmla="*/ 1428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85724 w 10615612"/>
                <a:gd name="connsiteY3" fmla="*/ 1314451 h 1985963"/>
                <a:gd name="connsiteX4" fmla="*/ 0 w 10615612"/>
                <a:gd name="connsiteY4" fmla="*/ 14288 h 1985963"/>
                <a:gd name="connsiteX0" fmla="*/ 0 w 10744199"/>
                <a:gd name="connsiteY0" fmla="*/ 14288 h 1985963"/>
                <a:gd name="connsiteX1" fmla="*/ 10744199 w 10744199"/>
                <a:gd name="connsiteY1" fmla="*/ 0 h 1985963"/>
                <a:gd name="connsiteX2" fmla="*/ 10744199 w 10744199"/>
                <a:gd name="connsiteY2" fmla="*/ 1985963 h 1985963"/>
                <a:gd name="connsiteX3" fmla="*/ 214311 w 10744199"/>
                <a:gd name="connsiteY3" fmla="*/ 1314451 h 1985963"/>
                <a:gd name="connsiteX4" fmla="*/ 0 w 10744199"/>
                <a:gd name="connsiteY4" fmla="*/ 14288 h 1985963"/>
                <a:gd name="connsiteX0" fmla="*/ 0 w 10772774"/>
                <a:gd name="connsiteY0" fmla="*/ 14288 h 1971675"/>
                <a:gd name="connsiteX1" fmla="*/ 10744199 w 10772774"/>
                <a:gd name="connsiteY1" fmla="*/ 0 h 1971675"/>
                <a:gd name="connsiteX2" fmla="*/ 10772774 w 10772774"/>
                <a:gd name="connsiteY2" fmla="*/ 1971675 h 1971675"/>
                <a:gd name="connsiteX3" fmla="*/ 214311 w 10772774"/>
                <a:gd name="connsiteY3" fmla="*/ 1314451 h 1971675"/>
                <a:gd name="connsiteX4" fmla="*/ 0 w 10772774"/>
                <a:gd name="connsiteY4" fmla="*/ 14288 h 197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72774" h="1971675">
                  <a:moveTo>
                    <a:pt x="0" y="14288"/>
                  </a:moveTo>
                  <a:lnTo>
                    <a:pt x="10744199" y="0"/>
                  </a:lnTo>
                  <a:lnTo>
                    <a:pt x="10772774" y="1971675"/>
                  </a:lnTo>
                  <a:lnTo>
                    <a:pt x="214311" y="1314451"/>
                  </a:lnTo>
                  <a:lnTo>
                    <a:pt x="0" y="14288"/>
                  </a:lnTo>
                  <a:close/>
                </a:path>
              </a:pathLst>
            </a:cu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0">
                    <a:srgbClr val="FFFFFF"/>
                  </a:gs>
                  <a:gs pos="80000">
                    <a:srgbClr val="D9D9D9">
                      <a:lumMod val="85000"/>
                    </a:srgbClr>
                  </a:gs>
                </a:gsLst>
                <a:lin ang="534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9" name="矩形 12"/>
            <p:cNvSpPr/>
            <p:nvPr/>
          </p:nvSpPr>
          <p:spPr>
            <a:xfrm>
              <a:off x="793432" y="1605280"/>
              <a:ext cx="1271587" cy="2163763"/>
            </a:xfrm>
            <a:custGeom>
              <a:avLst/>
              <a:gdLst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0 w 1271587"/>
                <a:gd name="connsiteY3" fmla="*/ 215741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6858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3810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6350 h 2163763"/>
                <a:gd name="connsiteX1" fmla="*/ 1271587 w 1271587"/>
                <a:gd name="connsiteY1" fmla="*/ 0 h 2163763"/>
                <a:gd name="connsiteX2" fmla="*/ 1271587 w 1271587"/>
                <a:gd name="connsiteY2" fmla="*/ 2163763 h 2163763"/>
                <a:gd name="connsiteX3" fmla="*/ 38100 w 1271587"/>
                <a:gd name="connsiteY3" fmla="*/ 1569403 h 2163763"/>
                <a:gd name="connsiteX4" fmla="*/ 0 w 1271587"/>
                <a:gd name="connsiteY4" fmla="*/ 6350 h 21637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87" h="2163763">
                  <a:moveTo>
                    <a:pt x="0" y="6350"/>
                  </a:moveTo>
                  <a:lnTo>
                    <a:pt x="1271587" y="0"/>
                  </a:lnTo>
                  <a:lnTo>
                    <a:pt x="1271587" y="2163763"/>
                  </a:lnTo>
                  <a:lnTo>
                    <a:pt x="38100" y="1569403"/>
                  </a:lnTo>
                  <a:lnTo>
                    <a:pt x="0" y="6350"/>
                  </a:lnTo>
                  <a:close/>
                </a:path>
              </a:pathLst>
            </a:custGeom>
            <a:gradFill>
              <a:gsLst>
                <a:gs pos="0">
                  <a:srgbClr val="3BC5E9"/>
                </a:gs>
                <a:gs pos="100000">
                  <a:srgbClr val="41C4E9"/>
                </a:gs>
              </a:gsLst>
              <a:lin ang="7200000" scaled="0"/>
            </a:gradFill>
            <a:ln>
              <a:gradFill>
                <a:gsLst>
                  <a:gs pos="0">
                    <a:srgbClr val="3BC5E9"/>
                  </a:gs>
                  <a:gs pos="89000">
                    <a:srgbClr val="41C4E9"/>
                  </a:gs>
                </a:gsLst>
                <a:lin ang="720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grpSp>
        <p:nvGrpSpPr>
          <p:cNvPr id="21" name="组合 20"/>
          <p:cNvGrpSpPr/>
          <p:nvPr/>
        </p:nvGrpSpPr>
        <p:grpSpPr>
          <a:xfrm>
            <a:off x="557440" y="3947341"/>
            <a:ext cx="10772774" cy="2223636"/>
            <a:chOff x="557440" y="3947341"/>
            <a:chExt cx="10772774" cy="2223636"/>
          </a:xfrm>
        </p:grpSpPr>
        <p:sp>
          <p:nvSpPr>
            <p:cNvPr id="11" name="矩形 11"/>
            <p:cNvSpPr/>
            <p:nvPr/>
          </p:nvSpPr>
          <p:spPr>
            <a:xfrm>
              <a:off x="557440" y="4199302"/>
              <a:ext cx="10772774" cy="1971675"/>
            </a:xfrm>
            <a:custGeom>
              <a:avLst/>
              <a:gdLst>
                <a:gd name="connsiteX0" fmla="*/ 0 w 10429875"/>
                <a:gd name="connsiteY0" fmla="*/ 0 h 1914525"/>
                <a:gd name="connsiteX1" fmla="*/ 10429875 w 10429875"/>
                <a:gd name="connsiteY1" fmla="*/ 0 h 1914525"/>
                <a:gd name="connsiteX2" fmla="*/ 10429875 w 10429875"/>
                <a:gd name="connsiteY2" fmla="*/ 1914525 h 1914525"/>
                <a:gd name="connsiteX3" fmla="*/ 0 w 10429875"/>
                <a:gd name="connsiteY3" fmla="*/ 1914525 h 1914525"/>
                <a:gd name="connsiteX4" fmla="*/ 0 w 10429875"/>
                <a:gd name="connsiteY4" fmla="*/ 0 h 1914525"/>
                <a:gd name="connsiteX0" fmla="*/ 0 w 10429875"/>
                <a:gd name="connsiteY0" fmla="*/ 71438 h 1985963"/>
                <a:gd name="connsiteX1" fmla="*/ 10429875 w 10429875"/>
                <a:gd name="connsiteY1" fmla="*/ 0 h 1985963"/>
                <a:gd name="connsiteX2" fmla="*/ 10429875 w 10429875"/>
                <a:gd name="connsiteY2" fmla="*/ 1985963 h 1985963"/>
                <a:gd name="connsiteX3" fmla="*/ 0 w 10429875"/>
                <a:gd name="connsiteY3" fmla="*/ 1985963 h 1985963"/>
                <a:gd name="connsiteX4" fmla="*/ 0 w 10429875"/>
                <a:gd name="connsiteY4" fmla="*/ 7143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185737 w 10615612"/>
                <a:gd name="connsiteY3" fmla="*/ 1985963 h 1985963"/>
                <a:gd name="connsiteX4" fmla="*/ 0 w 10615612"/>
                <a:gd name="connsiteY4" fmla="*/ 1428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85724 w 10615612"/>
                <a:gd name="connsiteY3" fmla="*/ 1314451 h 1985963"/>
                <a:gd name="connsiteX4" fmla="*/ 0 w 10615612"/>
                <a:gd name="connsiteY4" fmla="*/ 14288 h 1985963"/>
                <a:gd name="connsiteX0" fmla="*/ 0 w 10744199"/>
                <a:gd name="connsiteY0" fmla="*/ 14288 h 1985963"/>
                <a:gd name="connsiteX1" fmla="*/ 10744199 w 10744199"/>
                <a:gd name="connsiteY1" fmla="*/ 0 h 1985963"/>
                <a:gd name="connsiteX2" fmla="*/ 10744199 w 10744199"/>
                <a:gd name="connsiteY2" fmla="*/ 1985963 h 1985963"/>
                <a:gd name="connsiteX3" fmla="*/ 214311 w 10744199"/>
                <a:gd name="connsiteY3" fmla="*/ 1314451 h 1985963"/>
                <a:gd name="connsiteX4" fmla="*/ 0 w 10744199"/>
                <a:gd name="connsiteY4" fmla="*/ 14288 h 1985963"/>
                <a:gd name="connsiteX0" fmla="*/ 0 w 10772774"/>
                <a:gd name="connsiteY0" fmla="*/ 14288 h 1971675"/>
                <a:gd name="connsiteX1" fmla="*/ 10744199 w 10772774"/>
                <a:gd name="connsiteY1" fmla="*/ 0 h 1971675"/>
                <a:gd name="connsiteX2" fmla="*/ 10772774 w 10772774"/>
                <a:gd name="connsiteY2" fmla="*/ 1971675 h 1971675"/>
                <a:gd name="connsiteX3" fmla="*/ 214311 w 10772774"/>
                <a:gd name="connsiteY3" fmla="*/ 1314451 h 1971675"/>
                <a:gd name="connsiteX4" fmla="*/ 0 w 10772774"/>
                <a:gd name="connsiteY4" fmla="*/ 14288 h 197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72774" h="1971675">
                  <a:moveTo>
                    <a:pt x="0" y="14288"/>
                  </a:moveTo>
                  <a:lnTo>
                    <a:pt x="10744199" y="0"/>
                  </a:lnTo>
                  <a:lnTo>
                    <a:pt x="10772774" y="1971675"/>
                  </a:lnTo>
                  <a:lnTo>
                    <a:pt x="214311" y="1314451"/>
                  </a:lnTo>
                  <a:lnTo>
                    <a:pt x="0" y="14288"/>
                  </a:lnTo>
                  <a:close/>
                </a:path>
              </a:pathLst>
            </a:custGeom>
            <a:gradFill>
              <a:gsLst>
                <a:gs pos="0">
                  <a:srgbClr val="CCCCCC"/>
                </a:gs>
                <a:gs pos="100000">
                  <a:srgbClr val="FCFCFC"/>
                </a:gs>
              </a:gsLst>
              <a:lin ang="7200000" scaled="0"/>
            </a:gradFill>
            <a:ln>
              <a:gradFill>
                <a:gsLst>
                  <a:gs pos="0">
                    <a:srgbClr val="FFFFFF"/>
                  </a:gs>
                  <a:gs pos="89000">
                    <a:srgbClr val="D9D9D9"/>
                  </a:gs>
                </a:gsLst>
                <a:lin ang="5400000" scaled="1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14" name="等腰三角形 13"/>
            <p:cNvSpPr/>
            <p:nvPr/>
          </p:nvSpPr>
          <p:spPr>
            <a:xfrm>
              <a:off x="2029459" y="3948928"/>
              <a:ext cx="182245" cy="265748"/>
            </a:xfrm>
            <a:custGeom>
              <a:avLst/>
              <a:gdLst>
                <a:gd name="connsiteX0" fmla="*/ 0 w 83820"/>
                <a:gd name="connsiteY0" fmla="*/ 156210 h 156210"/>
                <a:gd name="connsiteX1" fmla="*/ 41910 w 83820"/>
                <a:gd name="connsiteY1" fmla="*/ 0 h 156210"/>
                <a:gd name="connsiteX2" fmla="*/ 83820 w 83820"/>
                <a:gd name="connsiteY2" fmla="*/ 156210 h 156210"/>
                <a:gd name="connsiteX3" fmla="*/ 0 w 83820"/>
                <a:gd name="connsiteY3" fmla="*/ 156210 h 156210"/>
                <a:gd name="connsiteX0" fmla="*/ 0 w 182245"/>
                <a:gd name="connsiteY0" fmla="*/ 156210 h 251460"/>
                <a:gd name="connsiteX1" fmla="*/ 41910 w 182245"/>
                <a:gd name="connsiteY1" fmla="*/ 0 h 251460"/>
                <a:gd name="connsiteX2" fmla="*/ 182245 w 182245"/>
                <a:gd name="connsiteY2" fmla="*/ 251460 h 251460"/>
                <a:gd name="connsiteX3" fmla="*/ 0 w 182245"/>
                <a:gd name="connsiteY3" fmla="*/ 156210 h 251460"/>
                <a:gd name="connsiteX0" fmla="*/ 5715 w 140335"/>
                <a:gd name="connsiteY0" fmla="*/ 248285 h 251460"/>
                <a:gd name="connsiteX1" fmla="*/ 0 w 140335"/>
                <a:gd name="connsiteY1" fmla="*/ 0 h 251460"/>
                <a:gd name="connsiteX2" fmla="*/ 140335 w 140335"/>
                <a:gd name="connsiteY2" fmla="*/ 251460 h 251460"/>
                <a:gd name="connsiteX3" fmla="*/ 5715 w 140335"/>
                <a:gd name="connsiteY3" fmla="*/ 248285 h 251460"/>
                <a:gd name="connsiteX0" fmla="*/ 5715 w 140335"/>
                <a:gd name="connsiteY0" fmla="*/ 262573 h 265748"/>
                <a:gd name="connsiteX1" fmla="*/ 0 w 140335"/>
                <a:gd name="connsiteY1" fmla="*/ 0 h 265748"/>
                <a:gd name="connsiteX2" fmla="*/ 140335 w 140335"/>
                <a:gd name="connsiteY2" fmla="*/ 265748 h 265748"/>
                <a:gd name="connsiteX3" fmla="*/ 5715 w 140335"/>
                <a:gd name="connsiteY3" fmla="*/ 262573 h 265748"/>
                <a:gd name="connsiteX0" fmla="*/ 0 w 182245"/>
                <a:gd name="connsiteY0" fmla="*/ 257811 h 265748"/>
                <a:gd name="connsiteX1" fmla="*/ 41910 w 182245"/>
                <a:gd name="connsiteY1" fmla="*/ 0 h 265748"/>
                <a:gd name="connsiteX2" fmla="*/ 182245 w 182245"/>
                <a:gd name="connsiteY2" fmla="*/ 265748 h 265748"/>
                <a:gd name="connsiteX3" fmla="*/ 0 w 182245"/>
                <a:gd name="connsiteY3" fmla="*/ 257811 h 2657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245" h="265748">
                  <a:moveTo>
                    <a:pt x="0" y="257811"/>
                  </a:moveTo>
                  <a:lnTo>
                    <a:pt x="41910" y="0"/>
                  </a:lnTo>
                  <a:lnTo>
                    <a:pt x="182245" y="265748"/>
                  </a:lnTo>
                  <a:lnTo>
                    <a:pt x="0" y="257811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15" name="矩形 12"/>
            <p:cNvSpPr/>
            <p:nvPr/>
          </p:nvSpPr>
          <p:spPr>
            <a:xfrm>
              <a:off x="793432" y="3947341"/>
              <a:ext cx="1271587" cy="2163763"/>
            </a:xfrm>
            <a:custGeom>
              <a:avLst/>
              <a:gdLst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0 w 1271587"/>
                <a:gd name="connsiteY3" fmla="*/ 215741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6858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3810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6350 h 2163763"/>
                <a:gd name="connsiteX1" fmla="*/ 1271587 w 1271587"/>
                <a:gd name="connsiteY1" fmla="*/ 0 h 2163763"/>
                <a:gd name="connsiteX2" fmla="*/ 1271587 w 1271587"/>
                <a:gd name="connsiteY2" fmla="*/ 2163763 h 2163763"/>
                <a:gd name="connsiteX3" fmla="*/ 38100 w 1271587"/>
                <a:gd name="connsiteY3" fmla="*/ 1569403 h 2163763"/>
                <a:gd name="connsiteX4" fmla="*/ 0 w 1271587"/>
                <a:gd name="connsiteY4" fmla="*/ 6350 h 21637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87" h="2163763">
                  <a:moveTo>
                    <a:pt x="0" y="6350"/>
                  </a:moveTo>
                  <a:lnTo>
                    <a:pt x="1271587" y="0"/>
                  </a:lnTo>
                  <a:lnTo>
                    <a:pt x="1271587" y="2163763"/>
                  </a:lnTo>
                  <a:lnTo>
                    <a:pt x="38100" y="1569403"/>
                  </a:lnTo>
                  <a:lnTo>
                    <a:pt x="0" y="6350"/>
                  </a:lnTo>
                  <a:close/>
                </a:path>
              </a:pathLst>
            </a:custGeom>
            <a:gradFill>
              <a:gsLst>
                <a:gs pos="0">
                  <a:srgbClr val="3BC5E9"/>
                </a:gs>
                <a:gs pos="100000">
                  <a:srgbClr val="41C4E9"/>
                </a:gs>
              </a:gsLst>
              <a:lin ang="7200000" scaled="0"/>
            </a:gradFill>
            <a:ln>
              <a:gradFill>
                <a:gsLst>
                  <a:gs pos="0">
                    <a:srgbClr val="3BC5E9"/>
                  </a:gs>
                  <a:gs pos="89000">
                    <a:srgbClr val="41C4E9"/>
                  </a:gs>
                </a:gsLst>
                <a:lin ang="720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16" name="文本框 15"/>
          <p:cNvSpPr txBox="1"/>
          <p:nvPr/>
        </p:nvSpPr>
        <p:spPr>
          <a:xfrm>
            <a:off x="1106060" y="1956371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释</a:t>
            </a:r>
            <a:endParaRPr lang="en-US" altLang="zh-CN" sz="36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疑</a:t>
            </a:r>
          </a:p>
        </p:txBody>
      </p:sp>
      <p:sp>
        <p:nvSpPr>
          <p:cNvPr id="17" name="文本框 16"/>
          <p:cNvSpPr txBox="1"/>
          <p:nvPr/>
        </p:nvSpPr>
        <p:spPr>
          <a:xfrm>
            <a:off x="1106060" y="4199302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举</a:t>
            </a:r>
            <a:endParaRPr lang="en-US" altLang="zh-CN" sz="3600" b="1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例</a:t>
            </a:r>
            <a:endParaRPr lang="en-US" altLang="zh-CN" sz="36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" name="文本框 17"/>
          <p:cNvSpPr txBox="1"/>
          <p:nvPr/>
        </p:nvSpPr>
        <p:spPr>
          <a:xfrm>
            <a:off x="2203993" y="2425551"/>
            <a:ext cx="864498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对信息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进行分析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，提出假设让结果走向解释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明确化</a:t>
            </a:r>
            <a:endParaRPr lang="zh-CN" altLang="en-US" sz="2800" dirty="0" smtClean="0">
              <a:solidFill>
                <a:prstClr val="white">
                  <a:lumMod val="50000"/>
                </a:prst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2203993" y="4450570"/>
            <a:ext cx="8644982" cy="11264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调查目标：</a:t>
            </a:r>
            <a:r>
              <a:rPr lang="en-US" altLang="zh-CN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产品市场规模现在究竟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如何？</a:t>
            </a:r>
            <a:endParaRPr lang="en-US" altLang="zh-CN" sz="2800" dirty="0" smtClean="0">
              <a:solidFill>
                <a:prstClr val="white">
                  <a:lumMod val="50000"/>
                </a:prst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提出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假设：</a:t>
            </a:r>
            <a:r>
              <a:rPr lang="en-US" altLang="zh-CN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市场规模是否正在减少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？</a:t>
            </a:r>
            <a:endParaRPr lang="zh-CN" altLang="en-US" sz="2800" dirty="0">
              <a:solidFill>
                <a:prstClr val="white">
                  <a:lumMod val="50000"/>
                </a:prst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22" name="直接连接符 21"/>
          <p:cNvCxnSpPr/>
          <p:nvPr/>
        </p:nvCxnSpPr>
        <p:spPr>
          <a:xfrm>
            <a:off x="145143" y="6691086"/>
            <a:ext cx="11872686" cy="0"/>
          </a:xfrm>
          <a:prstGeom prst="line">
            <a:avLst/>
          </a:prstGeom>
          <a:ln w="15875">
            <a:solidFill>
              <a:srgbClr val="3BC5E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45404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 flipH="1">
            <a:off x="6537170" y="232328"/>
            <a:ext cx="5316342" cy="1067230"/>
            <a:chOff x="848238" y="1604211"/>
            <a:chExt cx="5316342" cy="1067230"/>
          </a:xfrm>
        </p:grpSpPr>
        <p:sp>
          <p:nvSpPr>
            <p:cNvPr id="6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5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" name="矩形 4"/>
            <p:cNvSpPr/>
            <p:nvPr/>
          </p:nvSpPr>
          <p:spPr>
            <a:xfrm>
              <a:off x="1257300" y="1604211"/>
              <a:ext cx="4907280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7" name="文本框 6"/>
          <p:cNvSpPr txBox="1"/>
          <p:nvPr/>
        </p:nvSpPr>
        <p:spPr>
          <a:xfrm>
            <a:off x="6865258" y="296210"/>
            <a:ext cx="443592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凡事化为语言、文字</a:t>
            </a:r>
          </a:p>
        </p:txBody>
      </p:sp>
      <p:grpSp>
        <p:nvGrpSpPr>
          <p:cNvPr id="20" name="组合 19"/>
          <p:cNvGrpSpPr/>
          <p:nvPr/>
        </p:nvGrpSpPr>
        <p:grpSpPr>
          <a:xfrm>
            <a:off x="542926" y="1605280"/>
            <a:ext cx="10772774" cy="2223770"/>
            <a:chOff x="542926" y="1605280"/>
            <a:chExt cx="10772774" cy="2223770"/>
          </a:xfrm>
        </p:grpSpPr>
        <p:sp>
          <p:nvSpPr>
            <p:cNvPr id="10" name="等腰三角形 13"/>
            <p:cNvSpPr/>
            <p:nvPr/>
          </p:nvSpPr>
          <p:spPr>
            <a:xfrm>
              <a:off x="2029459" y="1606867"/>
              <a:ext cx="182245" cy="265748"/>
            </a:xfrm>
            <a:custGeom>
              <a:avLst/>
              <a:gdLst>
                <a:gd name="connsiteX0" fmla="*/ 0 w 83820"/>
                <a:gd name="connsiteY0" fmla="*/ 156210 h 156210"/>
                <a:gd name="connsiteX1" fmla="*/ 41910 w 83820"/>
                <a:gd name="connsiteY1" fmla="*/ 0 h 156210"/>
                <a:gd name="connsiteX2" fmla="*/ 83820 w 83820"/>
                <a:gd name="connsiteY2" fmla="*/ 156210 h 156210"/>
                <a:gd name="connsiteX3" fmla="*/ 0 w 83820"/>
                <a:gd name="connsiteY3" fmla="*/ 156210 h 156210"/>
                <a:gd name="connsiteX0" fmla="*/ 0 w 182245"/>
                <a:gd name="connsiteY0" fmla="*/ 156210 h 251460"/>
                <a:gd name="connsiteX1" fmla="*/ 41910 w 182245"/>
                <a:gd name="connsiteY1" fmla="*/ 0 h 251460"/>
                <a:gd name="connsiteX2" fmla="*/ 182245 w 182245"/>
                <a:gd name="connsiteY2" fmla="*/ 251460 h 251460"/>
                <a:gd name="connsiteX3" fmla="*/ 0 w 182245"/>
                <a:gd name="connsiteY3" fmla="*/ 156210 h 251460"/>
                <a:gd name="connsiteX0" fmla="*/ 5715 w 140335"/>
                <a:gd name="connsiteY0" fmla="*/ 248285 h 251460"/>
                <a:gd name="connsiteX1" fmla="*/ 0 w 140335"/>
                <a:gd name="connsiteY1" fmla="*/ 0 h 251460"/>
                <a:gd name="connsiteX2" fmla="*/ 140335 w 140335"/>
                <a:gd name="connsiteY2" fmla="*/ 251460 h 251460"/>
                <a:gd name="connsiteX3" fmla="*/ 5715 w 140335"/>
                <a:gd name="connsiteY3" fmla="*/ 248285 h 251460"/>
                <a:gd name="connsiteX0" fmla="*/ 5715 w 140335"/>
                <a:gd name="connsiteY0" fmla="*/ 262573 h 265748"/>
                <a:gd name="connsiteX1" fmla="*/ 0 w 140335"/>
                <a:gd name="connsiteY1" fmla="*/ 0 h 265748"/>
                <a:gd name="connsiteX2" fmla="*/ 140335 w 140335"/>
                <a:gd name="connsiteY2" fmla="*/ 265748 h 265748"/>
                <a:gd name="connsiteX3" fmla="*/ 5715 w 140335"/>
                <a:gd name="connsiteY3" fmla="*/ 262573 h 265748"/>
                <a:gd name="connsiteX0" fmla="*/ 0 w 182245"/>
                <a:gd name="connsiteY0" fmla="*/ 257811 h 265748"/>
                <a:gd name="connsiteX1" fmla="*/ 41910 w 182245"/>
                <a:gd name="connsiteY1" fmla="*/ 0 h 265748"/>
                <a:gd name="connsiteX2" fmla="*/ 182245 w 182245"/>
                <a:gd name="connsiteY2" fmla="*/ 265748 h 265748"/>
                <a:gd name="connsiteX3" fmla="*/ 0 w 182245"/>
                <a:gd name="connsiteY3" fmla="*/ 257811 h 2657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245" h="265748">
                  <a:moveTo>
                    <a:pt x="0" y="257811"/>
                  </a:moveTo>
                  <a:lnTo>
                    <a:pt x="41910" y="0"/>
                  </a:lnTo>
                  <a:lnTo>
                    <a:pt x="182245" y="265748"/>
                  </a:lnTo>
                  <a:lnTo>
                    <a:pt x="0" y="257811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8" name="矩形 11"/>
            <p:cNvSpPr/>
            <p:nvPr/>
          </p:nvSpPr>
          <p:spPr>
            <a:xfrm>
              <a:off x="542926" y="1857375"/>
              <a:ext cx="10772774" cy="1971675"/>
            </a:xfrm>
            <a:custGeom>
              <a:avLst/>
              <a:gdLst>
                <a:gd name="connsiteX0" fmla="*/ 0 w 10429875"/>
                <a:gd name="connsiteY0" fmla="*/ 0 h 1914525"/>
                <a:gd name="connsiteX1" fmla="*/ 10429875 w 10429875"/>
                <a:gd name="connsiteY1" fmla="*/ 0 h 1914525"/>
                <a:gd name="connsiteX2" fmla="*/ 10429875 w 10429875"/>
                <a:gd name="connsiteY2" fmla="*/ 1914525 h 1914525"/>
                <a:gd name="connsiteX3" fmla="*/ 0 w 10429875"/>
                <a:gd name="connsiteY3" fmla="*/ 1914525 h 1914525"/>
                <a:gd name="connsiteX4" fmla="*/ 0 w 10429875"/>
                <a:gd name="connsiteY4" fmla="*/ 0 h 1914525"/>
                <a:gd name="connsiteX0" fmla="*/ 0 w 10429875"/>
                <a:gd name="connsiteY0" fmla="*/ 71438 h 1985963"/>
                <a:gd name="connsiteX1" fmla="*/ 10429875 w 10429875"/>
                <a:gd name="connsiteY1" fmla="*/ 0 h 1985963"/>
                <a:gd name="connsiteX2" fmla="*/ 10429875 w 10429875"/>
                <a:gd name="connsiteY2" fmla="*/ 1985963 h 1985963"/>
                <a:gd name="connsiteX3" fmla="*/ 0 w 10429875"/>
                <a:gd name="connsiteY3" fmla="*/ 1985963 h 1985963"/>
                <a:gd name="connsiteX4" fmla="*/ 0 w 10429875"/>
                <a:gd name="connsiteY4" fmla="*/ 7143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185737 w 10615612"/>
                <a:gd name="connsiteY3" fmla="*/ 1985963 h 1985963"/>
                <a:gd name="connsiteX4" fmla="*/ 0 w 10615612"/>
                <a:gd name="connsiteY4" fmla="*/ 1428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85724 w 10615612"/>
                <a:gd name="connsiteY3" fmla="*/ 1314451 h 1985963"/>
                <a:gd name="connsiteX4" fmla="*/ 0 w 10615612"/>
                <a:gd name="connsiteY4" fmla="*/ 14288 h 1985963"/>
                <a:gd name="connsiteX0" fmla="*/ 0 w 10744199"/>
                <a:gd name="connsiteY0" fmla="*/ 14288 h 1985963"/>
                <a:gd name="connsiteX1" fmla="*/ 10744199 w 10744199"/>
                <a:gd name="connsiteY1" fmla="*/ 0 h 1985963"/>
                <a:gd name="connsiteX2" fmla="*/ 10744199 w 10744199"/>
                <a:gd name="connsiteY2" fmla="*/ 1985963 h 1985963"/>
                <a:gd name="connsiteX3" fmla="*/ 214311 w 10744199"/>
                <a:gd name="connsiteY3" fmla="*/ 1314451 h 1985963"/>
                <a:gd name="connsiteX4" fmla="*/ 0 w 10744199"/>
                <a:gd name="connsiteY4" fmla="*/ 14288 h 1985963"/>
                <a:gd name="connsiteX0" fmla="*/ 0 w 10772774"/>
                <a:gd name="connsiteY0" fmla="*/ 14288 h 1971675"/>
                <a:gd name="connsiteX1" fmla="*/ 10744199 w 10772774"/>
                <a:gd name="connsiteY1" fmla="*/ 0 h 1971675"/>
                <a:gd name="connsiteX2" fmla="*/ 10772774 w 10772774"/>
                <a:gd name="connsiteY2" fmla="*/ 1971675 h 1971675"/>
                <a:gd name="connsiteX3" fmla="*/ 214311 w 10772774"/>
                <a:gd name="connsiteY3" fmla="*/ 1314451 h 1971675"/>
                <a:gd name="connsiteX4" fmla="*/ 0 w 10772774"/>
                <a:gd name="connsiteY4" fmla="*/ 14288 h 197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72774" h="1971675">
                  <a:moveTo>
                    <a:pt x="0" y="14288"/>
                  </a:moveTo>
                  <a:lnTo>
                    <a:pt x="10744199" y="0"/>
                  </a:lnTo>
                  <a:lnTo>
                    <a:pt x="10772774" y="1971675"/>
                  </a:lnTo>
                  <a:lnTo>
                    <a:pt x="214311" y="1314451"/>
                  </a:lnTo>
                  <a:lnTo>
                    <a:pt x="0" y="14288"/>
                  </a:lnTo>
                  <a:close/>
                </a:path>
              </a:pathLst>
            </a:cu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0">
                    <a:srgbClr val="FFFFFF"/>
                  </a:gs>
                  <a:gs pos="80000">
                    <a:srgbClr val="D9D9D9">
                      <a:lumMod val="85000"/>
                    </a:srgbClr>
                  </a:gs>
                </a:gsLst>
                <a:lin ang="534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9" name="矩形 12"/>
            <p:cNvSpPr/>
            <p:nvPr/>
          </p:nvSpPr>
          <p:spPr>
            <a:xfrm>
              <a:off x="793432" y="1605280"/>
              <a:ext cx="1271587" cy="2163763"/>
            </a:xfrm>
            <a:custGeom>
              <a:avLst/>
              <a:gdLst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0 w 1271587"/>
                <a:gd name="connsiteY3" fmla="*/ 215741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6858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3810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6350 h 2163763"/>
                <a:gd name="connsiteX1" fmla="*/ 1271587 w 1271587"/>
                <a:gd name="connsiteY1" fmla="*/ 0 h 2163763"/>
                <a:gd name="connsiteX2" fmla="*/ 1271587 w 1271587"/>
                <a:gd name="connsiteY2" fmla="*/ 2163763 h 2163763"/>
                <a:gd name="connsiteX3" fmla="*/ 38100 w 1271587"/>
                <a:gd name="connsiteY3" fmla="*/ 1569403 h 2163763"/>
                <a:gd name="connsiteX4" fmla="*/ 0 w 1271587"/>
                <a:gd name="connsiteY4" fmla="*/ 6350 h 21637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87" h="2163763">
                  <a:moveTo>
                    <a:pt x="0" y="6350"/>
                  </a:moveTo>
                  <a:lnTo>
                    <a:pt x="1271587" y="0"/>
                  </a:lnTo>
                  <a:lnTo>
                    <a:pt x="1271587" y="2163763"/>
                  </a:lnTo>
                  <a:lnTo>
                    <a:pt x="38100" y="1569403"/>
                  </a:lnTo>
                  <a:lnTo>
                    <a:pt x="0" y="6350"/>
                  </a:lnTo>
                  <a:close/>
                </a:path>
              </a:pathLst>
            </a:custGeom>
            <a:gradFill>
              <a:gsLst>
                <a:gs pos="0">
                  <a:srgbClr val="3BC5E9"/>
                </a:gs>
                <a:gs pos="100000">
                  <a:srgbClr val="41C4E9"/>
                </a:gs>
              </a:gsLst>
              <a:lin ang="7200000" scaled="0"/>
            </a:gradFill>
            <a:ln>
              <a:gradFill>
                <a:gsLst>
                  <a:gs pos="0">
                    <a:srgbClr val="3BC5E9"/>
                  </a:gs>
                  <a:gs pos="89000">
                    <a:srgbClr val="41C4E9"/>
                  </a:gs>
                </a:gsLst>
                <a:lin ang="720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grpSp>
        <p:nvGrpSpPr>
          <p:cNvPr id="21" name="组合 20"/>
          <p:cNvGrpSpPr/>
          <p:nvPr/>
        </p:nvGrpSpPr>
        <p:grpSpPr>
          <a:xfrm>
            <a:off x="557440" y="3947341"/>
            <a:ext cx="10772774" cy="2223636"/>
            <a:chOff x="557440" y="3947341"/>
            <a:chExt cx="10772774" cy="2223636"/>
          </a:xfrm>
        </p:grpSpPr>
        <p:sp>
          <p:nvSpPr>
            <p:cNvPr id="11" name="矩形 11"/>
            <p:cNvSpPr/>
            <p:nvPr/>
          </p:nvSpPr>
          <p:spPr>
            <a:xfrm>
              <a:off x="557440" y="4199302"/>
              <a:ext cx="10772774" cy="1971675"/>
            </a:xfrm>
            <a:custGeom>
              <a:avLst/>
              <a:gdLst>
                <a:gd name="connsiteX0" fmla="*/ 0 w 10429875"/>
                <a:gd name="connsiteY0" fmla="*/ 0 h 1914525"/>
                <a:gd name="connsiteX1" fmla="*/ 10429875 w 10429875"/>
                <a:gd name="connsiteY1" fmla="*/ 0 h 1914525"/>
                <a:gd name="connsiteX2" fmla="*/ 10429875 w 10429875"/>
                <a:gd name="connsiteY2" fmla="*/ 1914525 h 1914525"/>
                <a:gd name="connsiteX3" fmla="*/ 0 w 10429875"/>
                <a:gd name="connsiteY3" fmla="*/ 1914525 h 1914525"/>
                <a:gd name="connsiteX4" fmla="*/ 0 w 10429875"/>
                <a:gd name="connsiteY4" fmla="*/ 0 h 1914525"/>
                <a:gd name="connsiteX0" fmla="*/ 0 w 10429875"/>
                <a:gd name="connsiteY0" fmla="*/ 71438 h 1985963"/>
                <a:gd name="connsiteX1" fmla="*/ 10429875 w 10429875"/>
                <a:gd name="connsiteY1" fmla="*/ 0 h 1985963"/>
                <a:gd name="connsiteX2" fmla="*/ 10429875 w 10429875"/>
                <a:gd name="connsiteY2" fmla="*/ 1985963 h 1985963"/>
                <a:gd name="connsiteX3" fmla="*/ 0 w 10429875"/>
                <a:gd name="connsiteY3" fmla="*/ 1985963 h 1985963"/>
                <a:gd name="connsiteX4" fmla="*/ 0 w 10429875"/>
                <a:gd name="connsiteY4" fmla="*/ 7143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185737 w 10615612"/>
                <a:gd name="connsiteY3" fmla="*/ 1985963 h 1985963"/>
                <a:gd name="connsiteX4" fmla="*/ 0 w 10615612"/>
                <a:gd name="connsiteY4" fmla="*/ 1428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85724 w 10615612"/>
                <a:gd name="connsiteY3" fmla="*/ 1314451 h 1985963"/>
                <a:gd name="connsiteX4" fmla="*/ 0 w 10615612"/>
                <a:gd name="connsiteY4" fmla="*/ 14288 h 1985963"/>
                <a:gd name="connsiteX0" fmla="*/ 0 w 10744199"/>
                <a:gd name="connsiteY0" fmla="*/ 14288 h 1985963"/>
                <a:gd name="connsiteX1" fmla="*/ 10744199 w 10744199"/>
                <a:gd name="connsiteY1" fmla="*/ 0 h 1985963"/>
                <a:gd name="connsiteX2" fmla="*/ 10744199 w 10744199"/>
                <a:gd name="connsiteY2" fmla="*/ 1985963 h 1985963"/>
                <a:gd name="connsiteX3" fmla="*/ 214311 w 10744199"/>
                <a:gd name="connsiteY3" fmla="*/ 1314451 h 1985963"/>
                <a:gd name="connsiteX4" fmla="*/ 0 w 10744199"/>
                <a:gd name="connsiteY4" fmla="*/ 14288 h 1985963"/>
                <a:gd name="connsiteX0" fmla="*/ 0 w 10772774"/>
                <a:gd name="connsiteY0" fmla="*/ 14288 h 1971675"/>
                <a:gd name="connsiteX1" fmla="*/ 10744199 w 10772774"/>
                <a:gd name="connsiteY1" fmla="*/ 0 h 1971675"/>
                <a:gd name="connsiteX2" fmla="*/ 10772774 w 10772774"/>
                <a:gd name="connsiteY2" fmla="*/ 1971675 h 1971675"/>
                <a:gd name="connsiteX3" fmla="*/ 214311 w 10772774"/>
                <a:gd name="connsiteY3" fmla="*/ 1314451 h 1971675"/>
                <a:gd name="connsiteX4" fmla="*/ 0 w 10772774"/>
                <a:gd name="connsiteY4" fmla="*/ 14288 h 197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72774" h="1971675">
                  <a:moveTo>
                    <a:pt x="0" y="14288"/>
                  </a:moveTo>
                  <a:lnTo>
                    <a:pt x="10744199" y="0"/>
                  </a:lnTo>
                  <a:lnTo>
                    <a:pt x="10772774" y="1971675"/>
                  </a:lnTo>
                  <a:lnTo>
                    <a:pt x="214311" y="1314451"/>
                  </a:lnTo>
                  <a:lnTo>
                    <a:pt x="0" y="14288"/>
                  </a:lnTo>
                  <a:close/>
                </a:path>
              </a:pathLst>
            </a:custGeom>
            <a:gradFill>
              <a:gsLst>
                <a:gs pos="0">
                  <a:srgbClr val="CCCCCC"/>
                </a:gs>
                <a:gs pos="100000">
                  <a:srgbClr val="FCFCFC"/>
                </a:gs>
              </a:gsLst>
              <a:lin ang="7200000" scaled="0"/>
            </a:gradFill>
            <a:ln>
              <a:gradFill>
                <a:gsLst>
                  <a:gs pos="0">
                    <a:srgbClr val="FFFFFF"/>
                  </a:gs>
                  <a:gs pos="89000">
                    <a:srgbClr val="D9D9D9"/>
                  </a:gs>
                </a:gsLst>
                <a:lin ang="5400000" scaled="1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14" name="等腰三角形 13"/>
            <p:cNvSpPr/>
            <p:nvPr/>
          </p:nvSpPr>
          <p:spPr>
            <a:xfrm>
              <a:off x="2029459" y="3948928"/>
              <a:ext cx="182245" cy="265748"/>
            </a:xfrm>
            <a:custGeom>
              <a:avLst/>
              <a:gdLst>
                <a:gd name="connsiteX0" fmla="*/ 0 w 83820"/>
                <a:gd name="connsiteY0" fmla="*/ 156210 h 156210"/>
                <a:gd name="connsiteX1" fmla="*/ 41910 w 83820"/>
                <a:gd name="connsiteY1" fmla="*/ 0 h 156210"/>
                <a:gd name="connsiteX2" fmla="*/ 83820 w 83820"/>
                <a:gd name="connsiteY2" fmla="*/ 156210 h 156210"/>
                <a:gd name="connsiteX3" fmla="*/ 0 w 83820"/>
                <a:gd name="connsiteY3" fmla="*/ 156210 h 156210"/>
                <a:gd name="connsiteX0" fmla="*/ 0 w 182245"/>
                <a:gd name="connsiteY0" fmla="*/ 156210 h 251460"/>
                <a:gd name="connsiteX1" fmla="*/ 41910 w 182245"/>
                <a:gd name="connsiteY1" fmla="*/ 0 h 251460"/>
                <a:gd name="connsiteX2" fmla="*/ 182245 w 182245"/>
                <a:gd name="connsiteY2" fmla="*/ 251460 h 251460"/>
                <a:gd name="connsiteX3" fmla="*/ 0 w 182245"/>
                <a:gd name="connsiteY3" fmla="*/ 156210 h 251460"/>
                <a:gd name="connsiteX0" fmla="*/ 5715 w 140335"/>
                <a:gd name="connsiteY0" fmla="*/ 248285 h 251460"/>
                <a:gd name="connsiteX1" fmla="*/ 0 w 140335"/>
                <a:gd name="connsiteY1" fmla="*/ 0 h 251460"/>
                <a:gd name="connsiteX2" fmla="*/ 140335 w 140335"/>
                <a:gd name="connsiteY2" fmla="*/ 251460 h 251460"/>
                <a:gd name="connsiteX3" fmla="*/ 5715 w 140335"/>
                <a:gd name="connsiteY3" fmla="*/ 248285 h 251460"/>
                <a:gd name="connsiteX0" fmla="*/ 5715 w 140335"/>
                <a:gd name="connsiteY0" fmla="*/ 262573 h 265748"/>
                <a:gd name="connsiteX1" fmla="*/ 0 w 140335"/>
                <a:gd name="connsiteY1" fmla="*/ 0 h 265748"/>
                <a:gd name="connsiteX2" fmla="*/ 140335 w 140335"/>
                <a:gd name="connsiteY2" fmla="*/ 265748 h 265748"/>
                <a:gd name="connsiteX3" fmla="*/ 5715 w 140335"/>
                <a:gd name="connsiteY3" fmla="*/ 262573 h 265748"/>
                <a:gd name="connsiteX0" fmla="*/ 0 w 182245"/>
                <a:gd name="connsiteY0" fmla="*/ 257811 h 265748"/>
                <a:gd name="connsiteX1" fmla="*/ 41910 w 182245"/>
                <a:gd name="connsiteY1" fmla="*/ 0 h 265748"/>
                <a:gd name="connsiteX2" fmla="*/ 182245 w 182245"/>
                <a:gd name="connsiteY2" fmla="*/ 265748 h 265748"/>
                <a:gd name="connsiteX3" fmla="*/ 0 w 182245"/>
                <a:gd name="connsiteY3" fmla="*/ 257811 h 2657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245" h="265748">
                  <a:moveTo>
                    <a:pt x="0" y="257811"/>
                  </a:moveTo>
                  <a:lnTo>
                    <a:pt x="41910" y="0"/>
                  </a:lnTo>
                  <a:lnTo>
                    <a:pt x="182245" y="265748"/>
                  </a:lnTo>
                  <a:lnTo>
                    <a:pt x="0" y="257811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15" name="矩形 12"/>
            <p:cNvSpPr/>
            <p:nvPr/>
          </p:nvSpPr>
          <p:spPr>
            <a:xfrm>
              <a:off x="793432" y="3947341"/>
              <a:ext cx="1271587" cy="2163763"/>
            </a:xfrm>
            <a:custGeom>
              <a:avLst/>
              <a:gdLst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0 w 1271587"/>
                <a:gd name="connsiteY3" fmla="*/ 215741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6858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3810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6350 h 2163763"/>
                <a:gd name="connsiteX1" fmla="*/ 1271587 w 1271587"/>
                <a:gd name="connsiteY1" fmla="*/ 0 h 2163763"/>
                <a:gd name="connsiteX2" fmla="*/ 1271587 w 1271587"/>
                <a:gd name="connsiteY2" fmla="*/ 2163763 h 2163763"/>
                <a:gd name="connsiteX3" fmla="*/ 38100 w 1271587"/>
                <a:gd name="connsiteY3" fmla="*/ 1569403 h 2163763"/>
                <a:gd name="connsiteX4" fmla="*/ 0 w 1271587"/>
                <a:gd name="connsiteY4" fmla="*/ 6350 h 21637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87" h="2163763">
                  <a:moveTo>
                    <a:pt x="0" y="6350"/>
                  </a:moveTo>
                  <a:lnTo>
                    <a:pt x="1271587" y="0"/>
                  </a:lnTo>
                  <a:lnTo>
                    <a:pt x="1271587" y="2163763"/>
                  </a:lnTo>
                  <a:lnTo>
                    <a:pt x="38100" y="1569403"/>
                  </a:lnTo>
                  <a:lnTo>
                    <a:pt x="0" y="6350"/>
                  </a:lnTo>
                  <a:close/>
                </a:path>
              </a:pathLst>
            </a:custGeom>
            <a:gradFill>
              <a:gsLst>
                <a:gs pos="0">
                  <a:srgbClr val="3BC5E9"/>
                </a:gs>
                <a:gs pos="100000">
                  <a:srgbClr val="41C4E9"/>
                </a:gs>
              </a:gsLst>
              <a:lin ang="7200000" scaled="0"/>
            </a:gradFill>
            <a:ln>
              <a:gradFill>
                <a:gsLst>
                  <a:gs pos="0">
                    <a:srgbClr val="3BC5E9"/>
                  </a:gs>
                  <a:gs pos="89000">
                    <a:srgbClr val="41C4E9"/>
                  </a:gs>
                </a:gsLst>
                <a:lin ang="720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16" name="文本框 15"/>
          <p:cNvSpPr txBox="1"/>
          <p:nvPr/>
        </p:nvSpPr>
        <p:spPr>
          <a:xfrm>
            <a:off x="1106060" y="1956371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释</a:t>
            </a:r>
            <a:endParaRPr lang="en-US" altLang="zh-CN" sz="36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疑</a:t>
            </a:r>
          </a:p>
        </p:txBody>
      </p:sp>
      <p:sp>
        <p:nvSpPr>
          <p:cNvPr id="17" name="文本框 16"/>
          <p:cNvSpPr txBox="1"/>
          <p:nvPr/>
        </p:nvSpPr>
        <p:spPr>
          <a:xfrm>
            <a:off x="1106060" y="4199302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举</a:t>
            </a:r>
            <a:endParaRPr lang="en-US" altLang="zh-CN" sz="3600" b="1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例</a:t>
            </a:r>
            <a:endParaRPr lang="en-US" altLang="zh-CN" sz="36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" name="文本框 17"/>
          <p:cNvSpPr txBox="1"/>
          <p:nvPr/>
        </p:nvSpPr>
        <p:spPr>
          <a:xfrm>
            <a:off x="2189479" y="2425551"/>
            <a:ext cx="876341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把准备彻底执行的议题与假说写在纸上，或者表达出来</a:t>
            </a:r>
          </a:p>
        </p:txBody>
      </p:sp>
      <p:sp>
        <p:nvSpPr>
          <p:cNvPr id="19" name="文本框 18"/>
          <p:cNvSpPr txBox="1"/>
          <p:nvPr/>
        </p:nvSpPr>
        <p:spPr>
          <a:xfrm>
            <a:off x="2203993" y="4621500"/>
            <a:ext cx="8763412" cy="6093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做</a:t>
            </a:r>
            <a:r>
              <a:rPr lang="en-US" altLang="zh-CN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的</a:t>
            </a:r>
            <a:r>
              <a:rPr lang="en-US" altLang="zh-CN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idea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，就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需及时把构思转化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成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文字和示意图</a:t>
            </a:r>
            <a:endParaRPr lang="zh-CN" altLang="en-US" sz="2800" dirty="0">
              <a:solidFill>
                <a:prstClr val="white">
                  <a:lumMod val="50000"/>
                </a:prst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22" name="直接连接符 21"/>
          <p:cNvCxnSpPr/>
          <p:nvPr/>
        </p:nvCxnSpPr>
        <p:spPr>
          <a:xfrm>
            <a:off x="145143" y="6691086"/>
            <a:ext cx="11872686" cy="0"/>
          </a:xfrm>
          <a:prstGeom prst="line">
            <a:avLst/>
          </a:prstGeom>
          <a:ln w="15875">
            <a:solidFill>
              <a:srgbClr val="3BC5E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661876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 flipH="1">
            <a:off x="6537170" y="232328"/>
            <a:ext cx="5316342" cy="1067230"/>
            <a:chOff x="848238" y="1604211"/>
            <a:chExt cx="5316342" cy="1067230"/>
          </a:xfrm>
        </p:grpSpPr>
        <p:sp>
          <p:nvSpPr>
            <p:cNvPr id="6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5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" name="矩形 4"/>
            <p:cNvSpPr/>
            <p:nvPr/>
          </p:nvSpPr>
          <p:spPr>
            <a:xfrm>
              <a:off x="1257300" y="1604211"/>
              <a:ext cx="4907280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7" name="文本框 6"/>
          <p:cNvSpPr txBox="1"/>
          <p:nvPr/>
        </p:nvSpPr>
        <p:spPr>
          <a:xfrm>
            <a:off x="7518401" y="296210"/>
            <a:ext cx="303348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加入比较句型</a:t>
            </a:r>
            <a:endParaRPr lang="zh-CN" altLang="en-US" sz="3600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20" name="组合 19"/>
          <p:cNvGrpSpPr/>
          <p:nvPr/>
        </p:nvGrpSpPr>
        <p:grpSpPr>
          <a:xfrm>
            <a:off x="542926" y="1605280"/>
            <a:ext cx="10772774" cy="2223770"/>
            <a:chOff x="542926" y="1605280"/>
            <a:chExt cx="10772774" cy="2223770"/>
          </a:xfrm>
        </p:grpSpPr>
        <p:sp>
          <p:nvSpPr>
            <p:cNvPr id="10" name="等腰三角形 13"/>
            <p:cNvSpPr/>
            <p:nvPr/>
          </p:nvSpPr>
          <p:spPr>
            <a:xfrm>
              <a:off x="2029459" y="1606867"/>
              <a:ext cx="182245" cy="265748"/>
            </a:xfrm>
            <a:custGeom>
              <a:avLst/>
              <a:gdLst>
                <a:gd name="connsiteX0" fmla="*/ 0 w 83820"/>
                <a:gd name="connsiteY0" fmla="*/ 156210 h 156210"/>
                <a:gd name="connsiteX1" fmla="*/ 41910 w 83820"/>
                <a:gd name="connsiteY1" fmla="*/ 0 h 156210"/>
                <a:gd name="connsiteX2" fmla="*/ 83820 w 83820"/>
                <a:gd name="connsiteY2" fmla="*/ 156210 h 156210"/>
                <a:gd name="connsiteX3" fmla="*/ 0 w 83820"/>
                <a:gd name="connsiteY3" fmla="*/ 156210 h 156210"/>
                <a:gd name="connsiteX0" fmla="*/ 0 w 182245"/>
                <a:gd name="connsiteY0" fmla="*/ 156210 h 251460"/>
                <a:gd name="connsiteX1" fmla="*/ 41910 w 182245"/>
                <a:gd name="connsiteY1" fmla="*/ 0 h 251460"/>
                <a:gd name="connsiteX2" fmla="*/ 182245 w 182245"/>
                <a:gd name="connsiteY2" fmla="*/ 251460 h 251460"/>
                <a:gd name="connsiteX3" fmla="*/ 0 w 182245"/>
                <a:gd name="connsiteY3" fmla="*/ 156210 h 251460"/>
                <a:gd name="connsiteX0" fmla="*/ 5715 w 140335"/>
                <a:gd name="connsiteY0" fmla="*/ 248285 h 251460"/>
                <a:gd name="connsiteX1" fmla="*/ 0 w 140335"/>
                <a:gd name="connsiteY1" fmla="*/ 0 h 251460"/>
                <a:gd name="connsiteX2" fmla="*/ 140335 w 140335"/>
                <a:gd name="connsiteY2" fmla="*/ 251460 h 251460"/>
                <a:gd name="connsiteX3" fmla="*/ 5715 w 140335"/>
                <a:gd name="connsiteY3" fmla="*/ 248285 h 251460"/>
                <a:gd name="connsiteX0" fmla="*/ 5715 w 140335"/>
                <a:gd name="connsiteY0" fmla="*/ 262573 h 265748"/>
                <a:gd name="connsiteX1" fmla="*/ 0 w 140335"/>
                <a:gd name="connsiteY1" fmla="*/ 0 h 265748"/>
                <a:gd name="connsiteX2" fmla="*/ 140335 w 140335"/>
                <a:gd name="connsiteY2" fmla="*/ 265748 h 265748"/>
                <a:gd name="connsiteX3" fmla="*/ 5715 w 140335"/>
                <a:gd name="connsiteY3" fmla="*/ 262573 h 265748"/>
                <a:gd name="connsiteX0" fmla="*/ 0 w 182245"/>
                <a:gd name="connsiteY0" fmla="*/ 257811 h 265748"/>
                <a:gd name="connsiteX1" fmla="*/ 41910 w 182245"/>
                <a:gd name="connsiteY1" fmla="*/ 0 h 265748"/>
                <a:gd name="connsiteX2" fmla="*/ 182245 w 182245"/>
                <a:gd name="connsiteY2" fmla="*/ 265748 h 265748"/>
                <a:gd name="connsiteX3" fmla="*/ 0 w 182245"/>
                <a:gd name="connsiteY3" fmla="*/ 257811 h 2657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245" h="265748">
                  <a:moveTo>
                    <a:pt x="0" y="257811"/>
                  </a:moveTo>
                  <a:lnTo>
                    <a:pt x="41910" y="0"/>
                  </a:lnTo>
                  <a:lnTo>
                    <a:pt x="182245" y="265748"/>
                  </a:lnTo>
                  <a:lnTo>
                    <a:pt x="0" y="257811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8" name="矩形 11"/>
            <p:cNvSpPr/>
            <p:nvPr/>
          </p:nvSpPr>
          <p:spPr>
            <a:xfrm>
              <a:off x="542926" y="1857375"/>
              <a:ext cx="10772774" cy="1971675"/>
            </a:xfrm>
            <a:custGeom>
              <a:avLst/>
              <a:gdLst>
                <a:gd name="connsiteX0" fmla="*/ 0 w 10429875"/>
                <a:gd name="connsiteY0" fmla="*/ 0 h 1914525"/>
                <a:gd name="connsiteX1" fmla="*/ 10429875 w 10429875"/>
                <a:gd name="connsiteY1" fmla="*/ 0 h 1914525"/>
                <a:gd name="connsiteX2" fmla="*/ 10429875 w 10429875"/>
                <a:gd name="connsiteY2" fmla="*/ 1914525 h 1914525"/>
                <a:gd name="connsiteX3" fmla="*/ 0 w 10429875"/>
                <a:gd name="connsiteY3" fmla="*/ 1914525 h 1914525"/>
                <a:gd name="connsiteX4" fmla="*/ 0 w 10429875"/>
                <a:gd name="connsiteY4" fmla="*/ 0 h 1914525"/>
                <a:gd name="connsiteX0" fmla="*/ 0 w 10429875"/>
                <a:gd name="connsiteY0" fmla="*/ 71438 h 1985963"/>
                <a:gd name="connsiteX1" fmla="*/ 10429875 w 10429875"/>
                <a:gd name="connsiteY1" fmla="*/ 0 h 1985963"/>
                <a:gd name="connsiteX2" fmla="*/ 10429875 w 10429875"/>
                <a:gd name="connsiteY2" fmla="*/ 1985963 h 1985963"/>
                <a:gd name="connsiteX3" fmla="*/ 0 w 10429875"/>
                <a:gd name="connsiteY3" fmla="*/ 1985963 h 1985963"/>
                <a:gd name="connsiteX4" fmla="*/ 0 w 10429875"/>
                <a:gd name="connsiteY4" fmla="*/ 7143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185737 w 10615612"/>
                <a:gd name="connsiteY3" fmla="*/ 1985963 h 1985963"/>
                <a:gd name="connsiteX4" fmla="*/ 0 w 10615612"/>
                <a:gd name="connsiteY4" fmla="*/ 1428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85724 w 10615612"/>
                <a:gd name="connsiteY3" fmla="*/ 1314451 h 1985963"/>
                <a:gd name="connsiteX4" fmla="*/ 0 w 10615612"/>
                <a:gd name="connsiteY4" fmla="*/ 14288 h 1985963"/>
                <a:gd name="connsiteX0" fmla="*/ 0 w 10744199"/>
                <a:gd name="connsiteY0" fmla="*/ 14288 h 1985963"/>
                <a:gd name="connsiteX1" fmla="*/ 10744199 w 10744199"/>
                <a:gd name="connsiteY1" fmla="*/ 0 h 1985963"/>
                <a:gd name="connsiteX2" fmla="*/ 10744199 w 10744199"/>
                <a:gd name="connsiteY2" fmla="*/ 1985963 h 1985963"/>
                <a:gd name="connsiteX3" fmla="*/ 214311 w 10744199"/>
                <a:gd name="connsiteY3" fmla="*/ 1314451 h 1985963"/>
                <a:gd name="connsiteX4" fmla="*/ 0 w 10744199"/>
                <a:gd name="connsiteY4" fmla="*/ 14288 h 1985963"/>
                <a:gd name="connsiteX0" fmla="*/ 0 w 10772774"/>
                <a:gd name="connsiteY0" fmla="*/ 14288 h 1971675"/>
                <a:gd name="connsiteX1" fmla="*/ 10744199 w 10772774"/>
                <a:gd name="connsiteY1" fmla="*/ 0 h 1971675"/>
                <a:gd name="connsiteX2" fmla="*/ 10772774 w 10772774"/>
                <a:gd name="connsiteY2" fmla="*/ 1971675 h 1971675"/>
                <a:gd name="connsiteX3" fmla="*/ 214311 w 10772774"/>
                <a:gd name="connsiteY3" fmla="*/ 1314451 h 1971675"/>
                <a:gd name="connsiteX4" fmla="*/ 0 w 10772774"/>
                <a:gd name="connsiteY4" fmla="*/ 14288 h 197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72774" h="1971675">
                  <a:moveTo>
                    <a:pt x="0" y="14288"/>
                  </a:moveTo>
                  <a:lnTo>
                    <a:pt x="10744199" y="0"/>
                  </a:lnTo>
                  <a:lnTo>
                    <a:pt x="10772774" y="1971675"/>
                  </a:lnTo>
                  <a:lnTo>
                    <a:pt x="214311" y="1314451"/>
                  </a:lnTo>
                  <a:lnTo>
                    <a:pt x="0" y="14288"/>
                  </a:lnTo>
                  <a:close/>
                </a:path>
              </a:pathLst>
            </a:cu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0">
                    <a:srgbClr val="FFFFFF"/>
                  </a:gs>
                  <a:gs pos="80000">
                    <a:srgbClr val="D9D9D9">
                      <a:lumMod val="85000"/>
                    </a:srgbClr>
                  </a:gs>
                </a:gsLst>
                <a:lin ang="534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9" name="矩形 12"/>
            <p:cNvSpPr/>
            <p:nvPr/>
          </p:nvSpPr>
          <p:spPr>
            <a:xfrm>
              <a:off x="793432" y="1605280"/>
              <a:ext cx="1271587" cy="2163763"/>
            </a:xfrm>
            <a:custGeom>
              <a:avLst/>
              <a:gdLst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0 w 1271587"/>
                <a:gd name="connsiteY3" fmla="*/ 215741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6858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3810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6350 h 2163763"/>
                <a:gd name="connsiteX1" fmla="*/ 1271587 w 1271587"/>
                <a:gd name="connsiteY1" fmla="*/ 0 h 2163763"/>
                <a:gd name="connsiteX2" fmla="*/ 1271587 w 1271587"/>
                <a:gd name="connsiteY2" fmla="*/ 2163763 h 2163763"/>
                <a:gd name="connsiteX3" fmla="*/ 38100 w 1271587"/>
                <a:gd name="connsiteY3" fmla="*/ 1569403 h 2163763"/>
                <a:gd name="connsiteX4" fmla="*/ 0 w 1271587"/>
                <a:gd name="connsiteY4" fmla="*/ 6350 h 21637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87" h="2163763">
                  <a:moveTo>
                    <a:pt x="0" y="6350"/>
                  </a:moveTo>
                  <a:lnTo>
                    <a:pt x="1271587" y="0"/>
                  </a:lnTo>
                  <a:lnTo>
                    <a:pt x="1271587" y="2163763"/>
                  </a:lnTo>
                  <a:lnTo>
                    <a:pt x="38100" y="1569403"/>
                  </a:lnTo>
                  <a:lnTo>
                    <a:pt x="0" y="6350"/>
                  </a:lnTo>
                  <a:close/>
                </a:path>
              </a:pathLst>
            </a:custGeom>
            <a:gradFill>
              <a:gsLst>
                <a:gs pos="0">
                  <a:srgbClr val="3BC5E9"/>
                </a:gs>
                <a:gs pos="100000">
                  <a:srgbClr val="41C4E9"/>
                </a:gs>
              </a:gsLst>
              <a:lin ang="7200000" scaled="0"/>
            </a:gradFill>
            <a:ln>
              <a:gradFill>
                <a:gsLst>
                  <a:gs pos="0">
                    <a:srgbClr val="3BC5E9">
                      <a:lumMod val="85000"/>
                    </a:srgbClr>
                  </a:gs>
                  <a:gs pos="89000">
                    <a:srgbClr val="41C4E9">
                      <a:lumMod val="85000"/>
                    </a:srgbClr>
                  </a:gs>
                </a:gsLst>
                <a:lin ang="720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grpSp>
        <p:nvGrpSpPr>
          <p:cNvPr id="21" name="组合 20"/>
          <p:cNvGrpSpPr/>
          <p:nvPr/>
        </p:nvGrpSpPr>
        <p:grpSpPr>
          <a:xfrm>
            <a:off x="557440" y="3947341"/>
            <a:ext cx="10772774" cy="2223636"/>
            <a:chOff x="557440" y="3947341"/>
            <a:chExt cx="10772774" cy="2223636"/>
          </a:xfrm>
        </p:grpSpPr>
        <p:sp>
          <p:nvSpPr>
            <p:cNvPr id="11" name="矩形 11"/>
            <p:cNvSpPr/>
            <p:nvPr/>
          </p:nvSpPr>
          <p:spPr>
            <a:xfrm>
              <a:off x="557440" y="4199302"/>
              <a:ext cx="10772774" cy="1971675"/>
            </a:xfrm>
            <a:custGeom>
              <a:avLst/>
              <a:gdLst>
                <a:gd name="connsiteX0" fmla="*/ 0 w 10429875"/>
                <a:gd name="connsiteY0" fmla="*/ 0 h 1914525"/>
                <a:gd name="connsiteX1" fmla="*/ 10429875 w 10429875"/>
                <a:gd name="connsiteY1" fmla="*/ 0 h 1914525"/>
                <a:gd name="connsiteX2" fmla="*/ 10429875 w 10429875"/>
                <a:gd name="connsiteY2" fmla="*/ 1914525 h 1914525"/>
                <a:gd name="connsiteX3" fmla="*/ 0 w 10429875"/>
                <a:gd name="connsiteY3" fmla="*/ 1914525 h 1914525"/>
                <a:gd name="connsiteX4" fmla="*/ 0 w 10429875"/>
                <a:gd name="connsiteY4" fmla="*/ 0 h 1914525"/>
                <a:gd name="connsiteX0" fmla="*/ 0 w 10429875"/>
                <a:gd name="connsiteY0" fmla="*/ 71438 h 1985963"/>
                <a:gd name="connsiteX1" fmla="*/ 10429875 w 10429875"/>
                <a:gd name="connsiteY1" fmla="*/ 0 h 1985963"/>
                <a:gd name="connsiteX2" fmla="*/ 10429875 w 10429875"/>
                <a:gd name="connsiteY2" fmla="*/ 1985963 h 1985963"/>
                <a:gd name="connsiteX3" fmla="*/ 0 w 10429875"/>
                <a:gd name="connsiteY3" fmla="*/ 1985963 h 1985963"/>
                <a:gd name="connsiteX4" fmla="*/ 0 w 10429875"/>
                <a:gd name="connsiteY4" fmla="*/ 7143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185737 w 10615612"/>
                <a:gd name="connsiteY3" fmla="*/ 1985963 h 1985963"/>
                <a:gd name="connsiteX4" fmla="*/ 0 w 10615612"/>
                <a:gd name="connsiteY4" fmla="*/ 1428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85724 w 10615612"/>
                <a:gd name="connsiteY3" fmla="*/ 1314451 h 1985963"/>
                <a:gd name="connsiteX4" fmla="*/ 0 w 10615612"/>
                <a:gd name="connsiteY4" fmla="*/ 14288 h 1985963"/>
                <a:gd name="connsiteX0" fmla="*/ 0 w 10744199"/>
                <a:gd name="connsiteY0" fmla="*/ 14288 h 1985963"/>
                <a:gd name="connsiteX1" fmla="*/ 10744199 w 10744199"/>
                <a:gd name="connsiteY1" fmla="*/ 0 h 1985963"/>
                <a:gd name="connsiteX2" fmla="*/ 10744199 w 10744199"/>
                <a:gd name="connsiteY2" fmla="*/ 1985963 h 1985963"/>
                <a:gd name="connsiteX3" fmla="*/ 214311 w 10744199"/>
                <a:gd name="connsiteY3" fmla="*/ 1314451 h 1985963"/>
                <a:gd name="connsiteX4" fmla="*/ 0 w 10744199"/>
                <a:gd name="connsiteY4" fmla="*/ 14288 h 1985963"/>
                <a:gd name="connsiteX0" fmla="*/ 0 w 10772774"/>
                <a:gd name="connsiteY0" fmla="*/ 14288 h 1971675"/>
                <a:gd name="connsiteX1" fmla="*/ 10744199 w 10772774"/>
                <a:gd name="connsiteY1" fmla="*/ 0 h 1971675"/>
                <a:gd name="connsiteX2" fmla="*/ 10772774 w 10772774"/>
                <a:gd name="connsiteY2" fmla="*/ 1971675 h 1971675"/>
                <a:gd name="connsiteX3" fmla="*/ 214311 w 10772774"/>
                <a:gd name="connsiteY3" fmla="*/ 1314451 h 1971675"/>
                <a:gd name="connsiteX4" fmla="*/ 0 w 10772774"/>
                <a:gd name="connsiteY4" fmla="*/ 14288 h 197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72774" h="1971675">
                  <a:moveTo>
                    <a:pt x="0" y="14288"/>
                  </a:moveTo>
                  <a:lnTo>
                    <a:pt x="10744199" y="0"/>
                  </a:lnTo>
                  <a:lnTo>
                    <a:pt x="10772774" y="1971675"/>
                  </a:lnTo>
                  <a:lnTo>
                    <a:pt x="214311" y="1314451"/>
                  </a:lnTo>
                  <a:lnTo>
                    <a:pt x="0" y="14288"/>
                  </a:lnTo>
                  <a:close/>
                </a:path>
              </a:pathLst>
            </a:custGeom>
            <a:gradFill>
              <a:gsLst>
                <a:gs pos="0">
                  <a:srgbClr val="CCCCCC"/>
                </a:gs>
                <a:gs pos="100000">
                  <a:srgbClr val="FCFCFC"/>
                </a:gs>
              </a:gsLst>
              <a:lin ang="7200000" scaled="0"/>
            </a:gradFill>
            <a:ln>
              <a:gradFill>
                <a:gsLst>
                  <a:gs pos="0">
                    <a:srgbClr val="FFFFFF"/>
                  </a:gs>
                  <a:gs pos="89000">
                    <a:srgbClr val="D9D9D9"/>
                  </a:gs>
                </a:gsLst>
                <a:lin ang="5400000" scaled="1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14" name="等腰三角形 13"/>
            <p:cNvSpPr/>
            <p:nvPr/>
          </p:nvSpPr>
          <p:spPr>
            <a:xfrm>
              <a:off x="2029459" y="3948928"/>
              <a:ext cx="182245" cy="265748"/>
            </a:xfrm>
            <a:custGeom>
              <a:avLst/>
              <a:gdLst>
                <a:gd name="connsiteX0" fmla="*/ 0 w 83820"/>
                <a:gd name="connsiteY0" fmla="*/ 156210 h 156210"/>
                <a:gd name="connsiteX1" fmla="*/ 41910 w 83820"/>
                <a:gd name="connsiteY1" fmla="*/ 0 h 156210"/>
                <a:gd name="connsiteX2" fmla="*/ 83820 w 83820"/>
                <a:gd name="connsiteY2" fmla="*/ 156210 h 156210"/>
                <a:gd name="connsiteX3" fmla="*/ 0 w 83820"/>
                <a:gd name="connsiteY3" fmla="*/ 156210 h 156210"/>
                <a:gd name="connsiteX0" fmla="*/ 0 w 182245"/>
                <a:gd name="connsiteY0" fmla="*/ 156210 h 251460"/>
                <a:gd name="connsiteX1" fmla="*/ 41910 w 182245"/>
                <a:gd name="connsiteY1" fmla="*/ 0 h 251460"/>
                <a:gd name="connsiteX2" fmla="*/ 182245 w 182245"/>
                <a:gd name="connsiteY2" fmla="*/ 251460 h 251460"/>
                <a:gd name="connsiteX3" fmla="*/ 0 w 182245"/>
                <a:gd name="connsiteY3" fmla="*/ 156210 h 251460"/>
                <a:gd name="connsiteX0" fmla="*/ 5715 w 140335"/>
                <a:gd name="connsiteY0" fmla="*/ 248285 h 251460"/>
                <a:gd name="connsiteX1" fmla="*/ 0 w 140335"/>
                <a:gd name="connsiteY1" fmla="*/ 0 h 251460"/>
                <a:gd name="connsiteX2" fmla="*/ 140335 w 140335"/>
                <a:gd name="connsiteY2" fmla="*/ 251460 h 251460"/>
                <a:gd name="connsiteX3" fmla="*/ 5715 w 140335"/>
                <a:gd name="connsiteY3" fmla="*/ 248285 h 251460"/>
                <a:gd name="connsiteX0" fmla="*/ 5715 w 140335"/>
                <a:gd name="connsiteY0" fmla="*/ 262573 h 265748"/>
                <a:gd name="connsiteX1" fmla="*/ 0 w 140335"/>
                <a:gd name="connsiteY1" fmla="*/ 0 h 265748"/>
                <a:gd name="connsiteX2" fmla="*/ 140335 w 140335"/>
                <a:gd name="connsiteY2" fmla="*/ 265748 h 265748"/>
                <a:gd name="connsiteX3" fmla="*/ 5715 w 140335"/>
                <a:gd name="connsiteY3" fmla="*/ 262573 h 265748"/>
                <a:gd name="connsiteX0" fmla="*/ 0 w 182245"/>
                <a:gd name="connsiteY0" fmla="*/ 257811 h 265748"/>
                <a:gd name="connsiteX1" fmla="*/ 41910 w 182245"/>
                <a:gd name="connsiteY1" fmla="*/ 0 h 265748"/>
                <a:gd name="connsiteX2" fmla="*/ 182245 w 182245"/>
                <a:gd name="connsiteY2" fmla="*/ 265748 h 265748"/>
                <a:gd name="connsiteX3" fmla="*/ 0 w 182245"/>
                <a:gd name="connsiteY3" fmla="*/ 257811 h 2657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245" h="265748">
                  <a:moveTo>
                    <a:pt x="0" y="257811"/>
                  </a:moveTo>
                  <a:lnTo>
                    <a:pt x="41910" y="0"/>
                  </a:lnTo>
                  <a:lnTo>
                    <a:pt x="182245" y="265748"/>
                  </a:lnTo>
                  <a:lnTo>
                    <a:pt x="0" y="257811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15" name="矩形 12"/>
            <p:cNvSpPr/>
            <p:nvPr/>
          </p:nvSpPr>
          <p:spPr>
            <a:xfrm>
              <a:off x="793432" y="3947341"/>
              <a:ext cx="1271587" cy="2163763"/>
            </a:xfrm>
            <a:custGeom>
              <a:avLst/>
              <a:gdLst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0 w 1271587"/>
                <a:gd name="connsiteY3" fmla="*/ 215741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6858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3810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6350 h 2163763"/>
                <a:gd name="connsiteX1" fmla="*/ 1271587 w 1271587"/>
                <a:gd name="connsiteY1" fmla="*/ 0 h 2163763"/>
                <a:gd name="connsiteX2" fmla="*/ 1271587 w 1271587"/>
                <a:gd name="connsiteY2" fmla="*/ 2163763 h 2163763"/>
                <a:gd name="connsiteX3" fmla="*/ 38100 w 1271587"/>
                <a:gd name="connsiteY3" fmla="*/ 1569403 h 2163763"/>
                <a:gd name="connsiteX4" fmla="*/ 0 w 1271587"/>
                <a:gd name="connsiteY4" fmla="*/ 6350 h 21637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87" h="2163763">
                  <a:moveTo>
                    <a:pt x="0" y="6350"/>
                  </a:moveTo>
                  <a:lnTo>
                    <a:pt x="1271587" y="0"/>
                  </a:lnTo>
                  <a:lnTo>
                    <a:pt x="1271587" y="2163763"/>
                  </a:lnTo>
                  <a:lnTo>
                    <a:pt x="38100" y="1569403"/>
                  </a:lnTo>
                  <a:lnTo>
                    <a:pt x="0" y="6350"/>
                  </a:lnTo>
                  <a:close/>
                </a:path>
              </a:pathLst>
            </a:custGeom>
            <a:gradFill>
              <a:gsLst>
                <a:gs pos="0">
                  <a:srgbClr val="3BC5E9"/>
                </a:gs>
                <a:gs pos="100000">
                  <a:srgbClr val="41C4E9"/>
                </a:gs>
              </a:gsLst>
              <a:lin ang="7200000" scaled="0"/>
            </a:gradFill>
            <a:ln>
              <a:gradFill>
                <a:gsLst>
                  <a:gs pos="0">
                    <a:srgbClr val="3BC5E9">
                      <a:lumMod val="85000"/>
                    </a:srgbClr>
                  </a:gs>
                  <a:gs pos="89000">
                    <a:srgbClr val="41C4E9">
                      <a:lumMod val="85000"/>
                    </a:srgbClr>
                  </a:gs>
                </a:gsLst>
                <a:lin ang="720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16" name="文本框 15"/>
          <p:cNvSpPr txBox="1"/>
          <p:nvPr/>
        </p:nvSpPr>
        <p:spPr>
          <a:xfrm>
            <a:off x="1106060" y="1956371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释</a:t>
            </a:r>
            <a:endParaRPr lang="en-US" altLang="zh-CN" sz="36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疑</a:t>
            </a:r>
          </a:p>
        </p:txBody>
      </p:sp>
      <p:sp>
        <p:nvSpPr>
          <p:cNvPr id="17" name="文本框 16"/>
          <p:cNvSpPr txBox="1"/>
          <p:nvPr/>
        </p:nvSpPr>
        <p:spPr>
          <a:xfrm>
            <a:off x="1106060" y="4199302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举</a:t>
            </a:r>
            <a:endParaRPr lang="en-US" altLang="zh-CN" sz="3600" b="1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例</a:t>
            </a:r>
            <a:endParaRPr lang="en-US" altLang="zh-CN" sz="36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" name="文本框 17"/>
          <p:cNvSpPr txBox="1"/>
          <p:nvPr/>
        </p:nvSpPr>
        <p:spPr>
          <a:xfrm>
            <a:off x="2189479" y="2091729"/>
            <a:ext cx="8763412" cy="10826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用对比的句子表达，想要找出什么问题的答案就会变得很明确</a:t>
            </a:r>
          </a:p>
        </p:txBody>
      </p:sp>
      <p:sp>
        <p:nvSpPr>
          <p:cNvPr id="19" name="文本框 18"/>
          <p:cNvSpPr txBox="1"/>
          <p:nvPr/>
        </p:nvSpPr>
        <p:spPr>
          <a:xfrm>
            <a:off x="2177859" y="4623827"/>
            <a:ext cx="9111707" cy="5724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6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加强</a:t>
            </a:r>
            <a:r>
              <a:rPr lang="en-US" altLang="zh-CN" sz="26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6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技能</a:t>
            </a:r>
            <a:r>
              <a:rPr lang="zh-CN" altLang="en-US" sz="26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的关键</a:t>
            </a:r>
            <a:r>
              <a:rPr lang="zh-CN" altLang="en-US" sz="26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不是美化能力，而是逻辑思维</a:t>
            </a:r>
            <a:r>
              <a:rPr lang="zh-CN" altLang="en-US" sz="26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能力</a:t>
            </a:r>
            <a:endParaRPr lang="zh-CN" altLang="en-US" sz="2600" dirty="0">
              <a:solidFill>
                <a:prstClr val="white">
                  <a:lumMod val="50000"/>
                </a:prst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22" name="直接连接符 21"/>
          <p:cNvCxnSpPr/>
          <p:nvPr/>
        </p:nvCxnSpPr>
        <p:spPr>
          <a:xfrm>
            <a:off x="145143" y="6691086"/>
            <a:ext cx="11872686" cy="0"/>
          </a:xfrm>
          <a:prstGeom prst="line">
            <a:avLst/>
          </a:prstGeom>
          <a:ln w="15875">
            <a:solidFill>
              <a:srgbClr val="3BC5E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952339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 flipH="1">
            <a:off x="6537170" y="232328"/>
            <a:ext cx="5316342" cy="1067230"/>
            <a:chOff x="848238" y="1604211"/>
            <a:chExt cx="5316342" cy="1067230"/>
          </a:xfrm>
        </p:grpSpPr>
        <p:sp>
          <p:nvSpPr>
            <p:cNvPr id="6" name="等腰三角形 7"/>
            <p:cNvSpPr/>
            <p:nvPr/>
          </p:nvSpPr>
          <p:spPr>
            <a:xfrm rot="11615319">
              <a:off x="848238" y="2540453"/>
              <a:ext cx="153327" cy="130988"/>
            </a:xfrm>
            <a:custGeom>
              <a:avLst/>
              <a:gdLst>
                <a:gd name="connsiteX0" fmla="*/ 0 w 100013"/>
                <a:gd name="connsiteY0" fmla="*/ 157162 h 157162"/>
                <a:gd name="connsiteX1" fmla="*/ 50007 w 100013"/>
                <a:gd name="connsiteY1" fmla="*/ 0 h 157162"/>
                <a:gd name="connsiteX2" fmla="*/ 100013 w 100013"/>
                <a:gd name="connsiteY2" fmla="*/ 157162 h 157162"/>
                <a:gd name="connsiteX3" fmla="*/ 0 w 100013"/>
                <a:gd name="connsiteY3" fmla="*/ 157162 h 157162"/>
                <a:gd name="connsiteX0" fmla="*/ 0 w 101769"/>
                <a:gd name="connsiteY0" fmla="*/ 157162 h 157162"/>
                <a:gd name="connsiteX1" fmla="*/ 50007 w 101769"/>
                <a:gd name="connsiteY1" fmla="*/ 0 h 157162"/>
                <a:gd name="connsiteX2" fmla="*/ 101769 w 101769"/>
                <a:gd name="connsiteY2" fmla="*/ 154288 h 157162"/>
                <a:gd name="connsiteX3" fmla="*/ 0 w 101769"/>
                <a:gd name="connsiteY3" fmla="*/ 157162 h 157162"/>
                <a:gd name="connsiteX0" fmla="*/ 0 w 131859"/>
                <a:gd name="connsiteY0" fmla="*/ 164435 h 164435"/>
                <a:gd name="connsiteX1" fmla="*/ 80097 w 131859"/>
                <a:gd name="connsiteY1" fmla="*/ 0 h 164435"/>
                <a:gd name="connsiteX2" fmla="*/ 131859 w 131859"/>
                <a:gd name="connsiteY2" fmla="*/ 154288 h 164435"/>
                <a:gd name="connsiteX3" fmla="*/ 0 w 131859"/>
                <a:gd name="connsiteY3" fmla="*/ 164435 h 164435"/>
                <a:gd name="connsiteX0" fmla="*/ 0 w 131859"/>
                <a:gd name="connsiteY0" fmla="*/ 120128 h 120128"/>
                <a:gd name="connsiteX1" fmla="*/ 58959 w 131859"/>
                <a:gd name="connsiteY1" fmla="*/ 0 h 120128"/>
                <a:gd name="connsiteX2" fmla="*/ 131859 w 131859"/>
                <a:gd name="connsiteY2" fmla="*/ 109981 h 120128"/>
                <a:gd name="connsiteX3" fmla="*/ 0 w 131859"/>
                <a:gd name="connsiteY3" fmla="*/ 120128 h 120128"/>
                <a:gd name="connsiteX0" fmla="*/ 0 w 148062"/>
                <a:gd name="connsiteY0" fmla="*/ 124044 h 124044"/>
                <a:gd name="connsiteX1" fmla="*/ 75162 w 148062"/>
                <a:gd name="connsiteY1" fmla="*/ 0 h 124044"/>
                <a:gd name="connsiteX2" fmla="*/ 148062 w 148062"/>
                <a:gd name="connsiteY2" fmla="*/ 109981 h 124044"/>
                <a:gd name="connsiteX3" fmla="*/ 0 w 148062"/>
                <a:gd name="connsiteY3" fmla="*/ 124044 h 124044"/>
                <a:gd name="connsiteX0" fmla="*/ 0 w 155006"/>
                <a:gd name="connsiteY0" fmla="*/ 124044 h 124044"/>
                <a:gd name="connsiteX1" fmla="*/ 75162 w 155006"/>
                <a:gd name="connsiteY1" fmla="*/ 0 h 124044"/>
                <a:gd name="connsiteX2" fmla="*/ 155006 w 155006"/>
                <a:gd name="connsiteY2" fmla="*/ 108303 h 124044"/>
                <a:gd name="connsiteX3" fmla="*/ 0 w 155006"/>
                <a:gd name="connsiteY3" fmla="*/ 124044 h 124044"/>
                <a:gd name="connsiteX0" fmla="*/ 0 w 153327"/>
                <a:gd name="connsiteY0" fmla="*/ 130988 h 130988"/>
                <a:gd name="connsiteX1" fmla="*/ 73483 w 153327"/>
                <a:gd name="connsiteY1" fmla="*/ 0 h 130988"/>
                <a:gd name="connsiteX2" fmla="*/ 153327 w 153327"/>
                <a:gd name="connsiteY2" fmla="*/ 108303 h 130988"/>
                <a:gd name="connsiteX3" fmla="*/ 0 w 153327"/>
                <a:gd name="connsiteY3" fmla="*/ 130988 h 1309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53327" h="130988">
                  <a:moveTo>
                    <a:pt x="0" y="130988"/>
                  </a:moveTo>
                  <a:lnTo>
                    <a:pt x="73483" y="0"/>
                  </a:lnTo>
                  <a:lnTo>
                    <a:pt x="153327" y="108303"/>
                  </a:lnTo>
                  <a:lnTo>
                    <a:pt x="0" y="130988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5" name="矩形 5"/>
            <p:cNvSpPr/>
            <p:nvPr/>
          </p:nvSpPr>
          <p:spPr>
            <a:xfrm>
              <a:off x="865189" y="2320606"/>
              <a:ext cx="869156" cy="306387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631031"/>
                <a:gd name="connsiteY0" fmla="*/ 0 h 164306"/>
                <a:gd name="connsiteX1" fmla="*/ 631031 w 631031"/>
                <a:gd name="connsiteY1" fmla="*/ 40481 h 164306"/>
                <a:gd name="connsiteX2" fmla="*/ 469106 w 631031"/>
                <a:gd name="connsiteY2" fmla="*/ 164306 h 164306"/>
                <a:gd name="connsiteX3" fmla="*/ 57150 w 631031"/>
                <a:gd name="connsiteY3" fmla="*/ 80962 h 164306"/>
                <a:gd name="connsiteX4" fmla="*/ 0 w 631031"/>
                <a:gd name="connsiteY4" fmla="*/ 0 h 164306"/>
                <a:gd name="connsiteX0" fmla="*/ 0 w 595312"/>
                <a:gd name="connsiteY0" fmla="*/ 0 h 242887"/>
                <a:gd name="connsiteX1" fmla="*/ 595312 w 595312"/>
                <a:gd name="connsiteY1" fmla="*/ 119062 h 242887"/>
                <a:gd name="connsiteX2" fmla="*/ 433387 w 595312"/>
                <a:gd name="connsiteY2" fmla="*/ 242887 h 242887"/>
                <a:gd name="connsiteX3" fmla="*/ 21431 w 595312"/>
                <a:gd name="connsiteY3" fmla="*/ 159543 h 242887"/>
                <a:gd name="connsiteX4" fmla="*/ 0 w 595312"/>
                <a:gd name="connsiteY4" fmla="*/ 0 h 242887"/>
                <a:gd name="connsiteX0" fmla="*/ 259556 w 854868"/>
                <a:gd name="connsiteY0" fmla="*/ 0 h 242887"/>
                <a:gd name="connsiteX1" fmla="*/ 854868 w 854868"/>
                <a:gd name="connsiteY1" fmla="*/ 119062 h 242887"/>
                <a:gd name="connsiteX2" fmla="*/ 692943 w 854868"/>
                <a:gd name="connsiteY2" fmla="*/ 242887 h 242887"/>
                <a:gd name="connsiteX3" fmla="*/ 0 w 854868"/>
                <a:gd name="connsiteY3" fmla="*/ 207168 h 242887"/>
                <a:gd name="connsiteX4" fmla="*/ 259556 w 854868"/>
                <a:gd name="connsiteY4" fmla="*/ 0 h 242887"/>
                <a:gd name="connsiteX0" fmla="*/ 259556 w 854868"/>
                <a:gd name="connsiteY0" fmla="*/ 0 h 280987"/>
                <a:gd name="connsiteX1" fmla="*/ 854868 w 854868"/>
                <a:gd name="connsiteY1" fmla="*/ 119062 h 280987"/>
                <a:gd name="connsiteX2" fmla="*/ 652461 w 854868"/>
                <a:gd name="connsiteY2" fmla="*/ 280987 h 280987"/>
                <a:gd name="connsiteX3" fmla="*/ 0 w 854868"/>
                <a:gd name="connsiteY3" fmla="*/ 207168 h 280987"/>
                <a:gd name="connsiteX4" fmla="*/ 259556 w 854868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23824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59556 w 869156"/>
                <a:gd name="connsiteY0" fmla="*/ 0 h 280987"/>
                <a:gd name="connsiteX1" fmla="*/ 869156 w 869156"/>
                <a:gd name="connsiteY1" fmla="*/ 146049 h 280987"/>
                <a:gd name="connsiteX2" fmla="*/ 652461 w 869156"/>
                <a:gd name="connsiteY2" fmla="*/ 280987 h 280987"/>
                <a:gd name="connsiteX3" fmla="*/ 0 w 869156"/>
                <a:gd name="connsiteY3" fmla="*/ 207168 h 280987"/>
                <a:gd name="connsiteX4" fmla="*/ 259556 w 869156"/>
                <a:gd name="connsiteY4" fmla="*/ 0 h 280987"/>
                <a:gd name="connsiteX0" fmla="*/ 262731 w 869156"/>
                <a:gd name="connsiteY0" fmla="*/ 0 h 293687"/>
                <a:gd name="connsiteX1" fmla="*/ 869156 w 869156"/>
                <a:gd name="connsiteY1" fmla="*/ 158749 h 293687"/>
                <a:gd name="connsiteX2" fmla="*/ 652461 w 869156"/>
                <a:gd name="connsiteY2" fmla="*/ 293687 h 293687"/>
                <a:gd name="connsiteX3" fmla="*/ 0 w 869156"/>
                <a:gd name="connsiteY3" fmla="*/ 219868 h 293687"/>
                <a:gd name="connsiteX4" fmla="*/ 262731 w 869156"/>
                <a:gd name="connsiteY4" fmla="*/ 0 h 293687"/>
                <a:gd name="connsiteX0" fmla="*/ 272256 w 869156"/>
                <a:gd name="connsiteY0" fmla="*/ 0 h 306387"/>
                <a:gd name="connsiteX1" fmla="*/ 869156 w 869156"/>
                <a:gd name="connsiteY1" fmla="*/ 171449 h 306387"/>
                <a:gd name="connsiteX2" fmla="*/ 652461 w 869156"/>
                <a:gd name="connsiteY2" fmla="*/ 306387 h 306387"/>
                <a:gd name="connsiteX3" fmla="*/ 0 w 869156"/>
                <a:gd name="connsiteY3" fmla="*/ 232568 h 306387"/>
                <a:gd name="connsiteX4" fmla="*/ 272256 w 869156"/>
                <a:gd name="connsiteY4" fmla="*/ 0 h 3063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69156" h="306387">
                  <a:moveTo>
                    <a:pt x="272256" y="0"/>
                  </a:moveTo>
                  <a:lnTo>
                    <a:pt x="869156" y="171449"/>
                  </a:lnTo>
                  <a:lnTo>
                    <a:pt x="652461" y="306387"/>
                  </a:lnTo>
                  <a:lnTo>
                    <a:pt x="0" y="232568"/>
                  </a:lnTo>
                  <a:lnTo>
                    <a:pt x="272256" y="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4" name="矩形 5"/>
            <p:cNvSpPr/>
            <p:nvPr/>
          </p:nvSpPr>
          <p:spPr>
            <a:xfrm>
              <a:off x="1261267" y="2279027"/>
              <a:ext cx="472281" cy="219363"/>
            </a:xfrm>
            <a:custGeom>
              <a:avLst/>
              <a:gdLst>
                <a:gd name="connsiteX0" fmla="*/ 0 w 400050"/>
                <a:gd name="connsiteY0" fmla="*/ 0 h 190500"/>
                <a:gd name="connsiteX1" fmla="*/ 400050 w 400050"/>
                <a:gd name="connsiteY1" fmla="*/ 0 h 190500"/>
                <a:gd name="connsiteX2" fmla="*/ 400050 w 400050"/>
                <a:gd name="connsiteY2" fmla="*/ 190500 h 190500"/>
                <a:gd name="connsiteX3" fmla="*/ 0 w 400050"/>
                <a:gd name="connsiteY3" fmla="*/ 190500 h 190500"/>
                <a:gd name="connsiteX4" fmla="*/ 0 w 400050"/>
                <a:gd name="connsiteY4" fmla="*/ 0 h 190500"/>
                <a:gd name="connsiteX0" fmla="*/ 0 w 469106"/>
                <a:gd name="connsiteY0" fmla="*/ 0 h 190500"/>
                <a:gd name="connsiteX1" fmla="*/ 400050 w 469106"/>
                <a:gd name="connsiteY1" fmla="*/ 0 h 190500"/>
                <a:gd name="connsiteX2" fmla="*/ 469106 w 469106"/>
                <a:gd name="connsiteY2" fmla="*/ 154781 h 190500"/>
                <a:gd name="connsiteX3" fmla="*/ 0 w 469106"/>
                <a:gd name="connsiteY3" fmla="*/ 190500 h 190500"/>
                <a:gd name="connsiteX4" fmla="*/ 0 w 469106"/>
                <a:gd name="connsiteY4" fmla="*/ 0 h 190500"/>
                <a:gd name="connsiteX0" fmla="*/ 0 w 469106"/>
                <a:gd name="connsiteY0" fmla="*/ 0 h 154781"/>
                <a:gd name="connsiteX1" fmla="*/ 400050 w 469106"/>
                <a:gd name="connsiteY1" fmla="*/ 0 h 154781"/>
                <a:gd name="connsiteX2" fmla="*/ 469106 w 469106"/>
                <a:gd name="connsiteY2" fmla="*/ 154781 h 154781"/>
                <a:gd name="connsiteX3" fmla="*/ 57150 w 469106"/>
                <a:gd name="connsiteY3" fmla="*/ 71437 h 154781"/>
                <a:gd name="connsiteX4" fmla="*/ 0 w 469106"/>
                <a:gd name="connsiteY4" fmla="*/ 0 h 154781"/>
                <a:gd name="connsiteX0" fmla="*/ 0 w 469106"/>
                <a:gd name="connsiteY0" fmla="*/ 0 h 164306"/>
                <a:gd name="connsiteX1" fmla="*/ 400050 w 469106"/>
                <a:gd name="connsiteY1" fmla="*/ 9525 h 164306"/>
                <a:gd name="connsiteX2" fmla="*/ 469106 w 469106"/>
                <a:gd name="connsiteY2" fmla="*/ 164306 h 164306"/>
                <a:gd name="connsiteX3" fmla="*/ 57150 w 469106"/>
                <a:gd name="connsiteY3" fmla="*/ 80962 h 164306"/>
                <a:gd name="connsiteX4" fmla="*/ 0 w 469106"/>
                <a:gd name="connsiteY4" fmla="*/ 0 h 164306"/>
                <a:gd name="connsiteX0" fmla="*/ 0 w 472281"/>
                <a:gd name="connsiteY0" fmla="*/ 0 h 157469"/>
                <a:gd name="connsiteX1" fmla="*/ 403225 w 472281"/>
                <a:gd name="connsiteY1" fmla="*/ 2688 h 157469"/>
                <a:gd name="connsiteX2" fmla="*/ 472281 w 472281"/>
                <a:gd name="connsiteY2" fmla="*/ 157469 h 157469"/>
                <a:gd name="connsiteX3" fmla="*/ 60325 w 472281"/>
                <a:gd name="connsiteY3" fmla="*/ 74125 h 157469"/>
                <a:gd name="connsiteX4" fmla="*/ 0 w 472281"/>
                <a:gd name="connsiteY4" fmla="*/ 0 h 1574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72281" h="157469">
                  <a:moveTo>
                    <a:pt x="0" y="0"/>
                  </a:moveTo>
                  <a:lnTo>
                    <a:pt x="403225" y="2688"/>
                  </a:lnTo>
                  <a:lnTo>
                    <a:pt x="472281" y="157469"/>
                  </a:lnTo>
                  <a:lnTo>
                    <a:pt x="60325" y="7412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3" name="矩形 4"/>
            <p:cNvSpPr/>
            <p:nvPr/>
          </p:nvSpPr>
          <p:spPr>
            <a:xfrm>
              <a:off x="1257300" y="1604211"/>
              <a:ext cx="4907280" cy="746559"/>
            </a:xfrm>
            <a:custGeom>
              <a:avLst/>
              <a:gdLst>
                <a:gd name="connsiteX0" fmla="*/ 0 w 4457700"/>
                <a:gd name="connsiteY0" fmla="*/ 0 h 647700"/>
                <a:gd name="connsiteX1" fmla="*/ 4457700 w 4457700"/>
                <a:gd name="connsiteY1" fmla="*/ 0 h 647700"/>
                <a:gd name="connsiteX2" fmla="*/ 4457700 w 4457700"/>
                <a:gd name="connsiteY2" fmla="*/ 647700 h 647700"/>
                <a:gd name="connsiteX3" fmla="*/ 0 w 4457700"/>
                <a:gd name="connsiteY3" fmla="*/ 647700 h 647700"/>
                <a:gd name="connsiteX4" fmla="*/ 0 w 4457700"/>
                <a:gd name="connsiteY4" fmla="*/ 0 h 6477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457700 w 4754880"/>
                <a:gd name="connsiteY2" fmla="*/ 72390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0 w 4754880"/>
                <a:gd name="connsiteY0" fmla="*/ 76200 h 723900"/>
                <a:gd name="connsiteX1" fmla="*/ 4754880 w 4754880"/>
                <a:gd name="connsiteY1" fmla="*/ 0 h 723900"/>
                <a:gd name="connsiteX2" fmla="*/ 4511040 w 4754880"/>
                <a:gd name="connsiteY2" fmla="*/ 617220 h 723900"/>
                <a:gd name="connsiteX3" fmla="*/ 0 w 4754880"/>
                <a:gd name="connsiteY3" fmla="*/ 723900 h 723900"/>
                <a:gd name="connsiteX4" fmla="*/ 0 w 4754880"/>
                <a:gd name="connsiteY4" fmla="*/ 76200 h 723900"/>
                <a:gd name="connsiteX0" fmla="*/ 152400 w 4907280"/>
                <a:gd name="connsiteY0" fmla="*/ 76200 h 617220"/>
                <a:gd name="connsiteX1" fmla="*/ 4907280 w 4907280"/>
                <a:gd name="connsiteY1" fmla="*/ 0 h 617220"/>
                <a:gd name="connsiteX2" fmla="*/ 4663440 w 4907280"/>
                <a:gd name="connsiteY2" fmla="*/ 617220 h 617220"/>
                <a:gd name="connsiteX3" fmla="*/ 0 w 4907280"/>
                <a:gd name="connsiteY3" fmla="*/ 563880 h 617220"/>
                <a:gd name="connsiteX4" fmla="*/ 152400 w 4907280"/>
                <a:gd name="connsiteY4" fmla="*/ 76200 h 6172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907280" h="617220">
                  <a:moveTo>
                    <a:pt x="152400" y="76200"/>
                  </a:moveTo>
                  <a:lnTo>
                    <a:pt x="4907280" y="0"/>
                  </a:lnTo>
                  <a:lnTo>
                    <a:pt x="4663440" y="617220"/>
                  </a:lnTo>
                  <a:lnTo>
                    <a:pt x="0" y="563880"/>
                  </a:lnTo>
                  <a:lnTo>
                    <a:pt x="152400" y="76200"/>
                  </a:lnTo>
                  <a:close/>
                </a:path>
              </a:pathLst>
            </a:custGeom>
            <a:solidFill>
              <a:srgbClr val="3BC5E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7" name="文本框 6"/>
          <p:cNvSpPr txBox="1"/>
          <p:nvPr/>
        </p:nvSpPr>
        <p:spPr>
          <a:xfrm>
            <a:off x="7518401" y="296210"/>
            <a:ext cx="303348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接触一手信息</a:t>
            </a:r>
          </a:p>
        </p:txBody>
      </p:sp>
      <p:grpSp>
        <p:nvGrpSpPr>
          <p:cNvPr id="20" name="组合 19"/>
          <p:cNvGrpSpPr/>
          <p:nvPr/>
        </p:nvGrpSpPr>
        <p:grpSpPr>
          <a:xfrm>
            <a:off x="542926" y="1605280"/>
            <a:ext cx="10772774" cy="2223770"/>
            <a:chOff x="542926" y="1605280"/>
            <a:chExt cx="10772774" cy="2223770"/>
          </a:xfrm>
        </p:grpSpPr>
        <p:sp>
          <p:nvSpPr>
            <p:cNvPr id="10" name="等腰三角形 13"/>
            <p:cNvSpPr/>
            <p:nvPr/>
          </p:nvSpPr>
          <p:spPr>
            <a:xfrm>
              <a:off x="2029459" y="1606867"/>
              <a:ext cx="182245" cy="265748"/>
            </a:xfrm>
            <a:custGeom>
              <a:avLst/>
              <a:gdLst>
                <a:gd name="connsiteX0" fmla="*/ 0 w 83820"/>
                <a:gd name="connsiteY0" fmla="*/ 156210 h 156210"/>
                <a:gd name="connsiteX1" fmla="*/ 41910 w 83820"/>
                <a:gd name="connsiteY1" fmla="*/ 0 h 156210"/>
                <a:gd name="connsiteX2" fmla="*/ 83820 w 83820"/>
                <a:gd name="connsiteY2" fmla="*/ 156210 h 156210"/>
                <a:gd name="connsiteX3" fmla="*/ 0 w 83820"/>
                <a:gd name="connsiteY3" fmla="*/ 156210 h 156210"/>
                <a:gd name="connsiteX0" fmla="*/ 0 w 182245"/>
                <a:gd name="connsiteY0" fmla="*/ 156210 h 251460"/>
                <a:gd name="connsiteX1" fmla="*/ 41910 w 182245"/>
                <a:gd name="connsiteY1" fmla="*/ 0 h 251460"/>
                <a:gd name="connsiteX2" fmla="*/ 182245 w 182245"/>
                <a:gd name="connsiteY2" fmla="*/ 251460 h 251460"/>
                <a:gd name="connsiteX3" fmla="*/ 0 w 182245"/>
                <a:gd name="connsiteY3" fmla="*/ 156210 h 251460"/>
                <a:gd name="connsiteX0" fmla="*/ 5715 w 140335"/>
                <a:gd name="connsiteY0" fmla="*/ 248285 h 251460"/>
                <a:gd name="connsiteX1" fmla="*/ 0 w 140335"/>
                <a:gd name="connsiteY1" fmla="*/ 0 h 251460"/>
                <a:gd name="connsiteX2" fmla="*/ 140335 w 140335"/>
                <a:gd name="connsiteY2" fmla="*/ 251460 h 251460"/>
                <a:gd name="connsiteX3" fmla="*/ 5715 w 140335"/>
                <a:gd name="connsiteY3" fmla="*/ 248285 h 251460"/>
                <a:gd name="connsiteX0" fmla="*/ 5715 w 140335"/>
                <a:gd name="connsiteY0" fmla="*/ 262573 h 265748"/>
                <a:gd name="connsiteX1" fmla="*/ 0 w 140335"/>
                <a:gd name="connsiteY1" fmla="*/ 0 h 265748"/>
                <a:gd name="connsiteX2" fmla="*/ 140335 w 140335"/>
                <a:gd name="connsiteY2" fmla="*/ 265748 h 265748"/>
                <a:gd name="connsiteX3" fmla="*/ 5715 w 140335"/>
                <a:gd name="connsiteY3" fmla="*/ 262573 h 265748"/>
                <a:gd name="connsiteX0" fmla="*/ 0 w 182245"/>
                <a:gd name="connsiteY0" fmla="*/ 257811 h 265748"/>
                <a:gd name="connsiteX1" fmla="*/ 41910 w 182245"/>
                <a:gd name="connsiteY1" fmla="*/ 0 h 265748"/>
                <a:gd name="connsiteX2" fmla="*/ 182245 w 182245"/>
                <a:gd name="connsiteY2" fmla="*/ 265748 h 265748"/>
                <a:gd name="connsiteX3" fmla="*/ 0 w 182245"/>
                <a:gd name="connsiteY3" fmla="*/ 257811 h 2657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245" h="265748">
                  <a:moveTo>
                    <a:pt x="0" y="257811"/>
                  </a:moveTo>
                  <a:lnTo>
                    <a:pt x="41910" y="0"/>
                  </a:lnTo>
                  <a:lnTo>
                    <a:pt x="182245" y="265748"/>
                  </a:lnTo>
                  <a:lnTo>
                    <a:pt x="0" y="257811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8" name="矩形 11"/>
            <p:cNvSpPr/>
            <p:nvPr/>
          </p:nvSpPr>
          <p:spPr>
            <a:xfrm>
              <a:off x="542926" y="1857375"/>
              <a:ext cx="10772774" cy="1971675"/>
            </a:xfrm>
            <a:custGeom>
              <a:avLst/>
              <a:gdLst>
                <a:gd name="connsiteX0" fmla="*/ 0 w 10429875"/>
                <a:gd name="connsiteY0" fmla="*/ 0 h 1914525"/>
                <a:gd name="connsiteX1" fmla="*/ 10429875 w 10429875"/>
                <a:gd name="connsiteY1" fmla="*/ 0 h 1914525"/>
                <a:gd name="connsiteX2" fmla="*/ 10429875 w 10429875"/>
                <a:gd name="connsiteY2" fmla="*/ 1914525 h 1914525"/>
                <a:gd name="connsiteX3" fmla="*/ 0 w 10429875"/>
                <a:gd name="connsiteY3" fmla="*/ 1914525 h 1914525"/>
                <a:gd name="connsiteX4" fmla="*/ 0 w 10429875"/>
                <a:gd name="connsiteY4" fmla="*/ 0 h 1914525"/>
                <a:gd name="connsiteX0" fmla="*/ 0 w 10429875"/>
                <a:gd name="connsiteY0" fmla="*/ 71438 h 1985963"/>
                <a:gd name="connsiteX1" fmla="*/ 10429875 w 10429875"/>
                <a:gd name="connsiteY1" fmla="*/ 0 h 1985963"/>
                <a:gd name="connsiteX2" fmla="*/ 10429875 w 10429875"/>
                <a:gd name="connsiteY2" fmla="*/ 1985963 h 1985963"/>
                <a:gd name="connsiteX3" fmla="*/ 0 w 10429875"/>
                <a:gd name="connsiteY3" fmla="*/ 1985963 h 1985963"/>
                <a:gd name="connsiteX4" fmla="*/ 0 w 10429875"/>
                <a:gd name="connsiteY4" fmla="*/ 7143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185737 w 10615612"/>
                <a:gd name="connsiteY3" fmla="*/ 1985963 h 1985963"/>
                <a:gd name="connsiteX4" fmla="*/ 0 w 10615612"/>
                <a:gd name="connsiteY4" fmla="*/ 1428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85724 w 10615612"/>
                <a:gd name="connsiteY3" fmla="*/ 1314451 h 1985963"/>
                <a:gd name="connsiteX4" fmla="*/ 0 w 10615612"/>
                <a:gd name="connsiteY4" fmla="*/ 14288 h 1985963"/>
                <a:gd name="connsiteX0" fmla="*/ 0 w 10744199"/>
                <a:gd name="connsiteY0" fmla="*/ 14288 h 1985963"/>
                <a:gd name="connsiteX1" fmla="*/ 10744199 w 10744199"/>
                <a:gd name="connsiteY1" fmla="*/ 0 h 1985963"/>
                <a:gd name="connsiteX2" fmla="*/ 10744199 w 10744199"/>
                <a:gd name="connsiteY2" fmla="*/ 1985963 h 1985963"/>
                <a:gd name="connsiteX3" fmla="*/ 214311 w 10744199"/>
                <a:gd name="connsiteY3" fmla="*/ 1314451 h 1985963"/>
                <a:gd name="connsiteX4" fmla="*/ 0 w 10744199"/>
                <a:gd name="connsiteY4" fmla="*/ 14288 h 1985963"/>
                <a:gd name="connsiteX0" fmla="*/ 0 w 10772774"/>
                <a:gd name="connsiteY0" fmla="*/ 14288 h 1971675"/>
                <a:gd name="connsiteX1" fmla="*/ 10744199 w 10772774"/>
                <a:gd name="connsiteY1" fmla="*/ 0 h 1971675"/>
                <a:gd name="connsiteX2" fmla="*/ 10772774 w 10772774"/>
                <a:gd name="connsiteY2" fmla="*/ 1971675 h 1971675"/>
                <a:gd name="connsiteX3" fmla="*/ 214311 w 10772774"/>
                <a:gd name="connsiteY3" fmla="*/ 1314451 h 1971675"/>
                <a:gd name="connsiteX4" fmla="*/ 0 w 10772774"/>
                <a:gd name="connsiteY4" fmla="*/ 14288 h 197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72774" h="1971675">
                  <a:moveTo>
                    <a:pt x="0" y="14288"/>
                  </a:moveTo>
                  <a:lnTo>
                    <a:pt x="10744199" y="0"/>
                  </a:lnTo>
                  <a:lnTo>
                    <a:pt x="10772774" y="1971675"/>
                  </a:lnTo>
                  <a:lnTo>
                    <a:pt x="214311" y="1314451"/>
                  </a:lnTo>
                  <a:lnTo>
                    <a:pt x="0" y="14288"/>
                  </a:lnTo>
                  <a:close/>
                </a:path>
              </a:pathLst>
            </a:cu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0">
                    <a:srgbClr val="FFFFFF"/>
                  </a:gs>
                  <a:gs pos="80000">
                    <a:srgbClr val="D9D9D9">
                      <a:lumMod val="85000"/>
                    </a:srgbClr>
                  </a:gs>
                </a:gsLst>
                <a:lin ang="534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9" name="矩形 12"/>
            <p:cNvSpPr/>
            <p:nvPr/>
          </p:nvSpPr>
          <p:spPr>
            <a:xfrm>
              <a:off x="793432" y="1605280"/>
              <a:ext cx="1271587" cy="2163763"/>
            </a:xfrm>
            <a:custGeom>
              <a:avLst/>
              <a:gdLst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0 w 1271587"/>
                <a:gd name="connsiteY3" fmla="*/ 215741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6858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3810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6350 h 2163763"/>
                <a:gd name="connsiteX1" fmla="*/ 1271587 w 1271587"/>
                <a:gd name="connsiteY1" fmla="*/ 0 h 2163763"/>
                <a:gd name="connsiteX2" fmla="*/ 1271587 w 1271587"/>
                <a:gd name="connsiteY2" fmla="*/ 2163763 h 2163763"/>
                <a:gd name="connsiteX3" fmla="*/ 38100 w 1271587"/>
                <a:gd name="connsiteY3" fmla="*/ 1569403 h 2163763"/>
                <a:gd name="connsiteX4" fmla="*/ 0 w 1271587"/>
                <a:gd name="connsiteY4" fmla="*/ 6350 h 21637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87" h="2163763">
                  <a:moveTo>
                    <a:pt x="0" y="6350"/>
                  </a:moveTo>
                  <a:lnTo>
                    <a:pt x="1271587" y="0"/>
                  </a:lnTo>
                  <a:lnTo>
                    <a:pt x="1271587" y="2163763"/>
                  </a:lnTo>
                  <a:lnTo>
                    <a:pt x="38100" y="1569403"/>
                  </a:lnTo>
                  <a:lnTo>
                    <a:pt x="0" y="6350"/>
                  </a:lnTo>
                  <a:close/>
                </a:path>
              </a:pathLst>
            </a:custGeom>
            <a:gradFill>
              <a:gsLst>
                <a:gs pos="0">
                  <a:srgbClr val="3BC5E9"/>
                </a:gs>
                <a:gs pos="100000">
                  <a:srgbClr val="41C4E9"/>
                </a:gs>
              </a:gsLst>
              <a:lin ang="7200000" scaled="0"/>
            </a:gradFill>
            <a:ln>
              <a:gradFill>
                <a:gsLst>
                  <a:gs pos="0">
                    <a:srgbClr val="3BC5E9"/>
                  </a:gs>
                  <a:gs pos="89000">
                    <a:srgbClr val="41C4E9"/>
                  </a:gs>
                </a:gsLst>
                <a:lin ang="720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grpSp>
        <p:nvGrpSpPr>
          <p:cNvPr id="21" name="组合 20"/>
          <p:cNvGrpSpPr/>
          <p:nvPr/>
        </p:nvGrpSpPr>
        <p:grpSpPr>
          <a:xfrm>
            <a:off x="557440" y="3947341"/>
            <a:ext cx="10772774" cy="2223636"/>
            <a:chOff x="557440" y="3947341"/>
            <a:chExt cx="10772774" cy="2223636"/>
          </a:xfrm>
        </p:grpSpPr>
        <p:sp>
          <p:nvSpPr>
            <p:cNvPr id="11" name="矩形 11"/>
            <p:cNvSpPr/>
            <p:nvPr/>
          </p:nvSpPr>
          <p:spPr>
            <a:xfrm>
              <a:off x="557440" y="4199302"/>
              <a:ext cx="10772774" cy="1971675"/>
            </a:xfrm>
            <a:custGeom>
              <a:avLst/>
              <a:gdLst>
                <a:gd name="connsiteX0" fmla="*/ 0 w 10429875"/>
                <a:gd name="connsiteY0" fmla="*/ 0 h 1914525"/>
                <a:gd name="connsiteX1" fmla="*/ 10429875 w 10429875"/>
                <a:gd name="connsiteY1" fmla="*/ 0 h 1914525"/>
                <a:gd name="connsiteX2" fmla="*/ 10429875 w 10429875"/>
                <a:gd name="connsiteY2" fmla="*/ 1914525 h 1914525"/>
                <a:gd name="connsiteX3" fmla="*/ 0 w 10429875"/>
                <a:gd name="connsiteY3" fmla="*/ 1914525 h 1914525"/>
                <a:gd name="connsiteX4" fmla="*/ 0 w 10429875"/>
                <a:gd name="connsiteY4" fmla="*/ 0 h 1914525"/>
                <a:gd name="connsiteX0" fmla="*/ 0 w 10429875"/>
                <a:gd name="connsiteY0" fmla="*/ 71438 h 1985963"/>
                <a:gd name="connsiteX1" fmla="*/ 10429875 w 10429875"/>
                <a:gd name="connsiteY1" fmla="*/ 0 h 1985963"/>
                <a:gd name="connsiteX2" fmla="*/ 10429875 w 10429875"/>
                <a:gd name="connsiteY2" fmla="*/ 1985963 h 1985963"/>
                <a:gd name="connsiteX3" fmla="*/ 0 w 10429875"/>
                <a:gd name="connsiteY3" fmla="*/ 1985963 h 1985963"/>
                <a:gd name="connsiteX4" fmla="*/ 0 w 10429875"/>
                <a:gd name="connsiteY4" fmla="*/ 7143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185737 w 10615612"/>
                <a:gd name="connsiteY3" fmla="*/ 1985963 h 1985963"/>
                <a:gd name="connsiteX4" fmla="*/ 0 w 10615612"/>
                <a:gd name="connsiteY4" fmla="*/ 14288 h 1985963"/>
                <a:gd name="connsiteX0" fmla="*/ 0 w 10615612"/>
                <a:gd name="connsiteY0" fmla="*/ 14288 h 1985963"/>
                <a:gd name="connsiteX1" fmla="*/ 10615612 w 10615612"/>
                <a:gd name="connsiteY1" fmla="*/ 0 h 1985963"/>
                <a:gd name="connsiteX2" fmla="*/ 10615612 w 10615612"/>
                <a:gd name="connsiteY2" fmla="*/ 1985963 h 1985963"/>
                <a:gd name="connsiteX3" fmla="*/ 85724 w 10615612"/>
                <a:gd name="connsiteY3" fmla="*/ 1314451 h 1985963"/>
                <a:gd name="connsiteX4" fmla="*/ 0 w 10615612"/>
                <a:gd name="connsiteY4" fmla="*/ 14288 h 1985963"/>
                <a:gd name="connsiteX0" fmla="*/ 0 w 10744199"/>
                <a:gd name="connsiteY0" fmla="*/ 14288 h 1985963"/>
                <a:gd name="connsiteX1" fmla="*/ 10744199 w 10744199"/>
                <a:gd name="connsiteY1" fmla="*/ 0 h 1985963"/>
                <a:gd name="connsiteX2" fmla="*/ 10744199 w 10744199"/>
                <a:gd name="connsiteY2" fmla="*/ 1985963 h 1985963"/>
                <a:gd name="connsiteX3" fmla="*/ 214311 w 10744199"/>
                <a:gd name="connsiteY3" fmla="*/ 1314451 h 1985963"/>
                <a:gd name="connsiteX4" fmla="*/ 0 w 10744199"/>
                <a:gd name="connsiteY4" fmla="*/ 14288 h 1985963"/>
                <a:gd name="connsiteX0" fmla="*/ 0 w 10772774"/>
                <a:gd name="connsiteY0" fmla="*/ 14288 h 1971675"/>
                <a:gd name="connsiteX1" fmla="*/ 10744199 w 10772774"/>
                <a:gd name="connsiteY1" fmla="*/ 0 h 1971675"/>
                <a:gd name="connsiteX2" fmla="*/ 10772774 w 10772774"/>
                <a:gd name="connsiteY2" fmla="*/ 1971675 h 1971675"/>
                <a:gd name="connsiteX3" fmla="*/ 214311 w 10772774"/>
                <a:gd name="connsiteY3" fmla="*/ 1314451 h 1971675"/>
                <a:gd name="connsiteX4" fmla="*/ 0 w 10772774"/>
                <a:gd name="connsiteY4" fmla="*/ 14288 h 1971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0772774" h="1971675">
                  <a:moveTo>
                    <a:pt x="0" y="14288"/>
                  </a:moveTo>
                  <a:lnTo>
                    <a:pt x="10744199" y="0"/>
                  </a:lnTo>
                  <a:lnTo>
                    <a:pt x="10772774" y="1971675"/>
                  </a:lnTo>
                  <a:lnTo>
                    <a:pt x="214311" y="1314451"/>
                  </a:lnTo>
                  <a:lnTo>
                    <a:pt x="0" y="14288"/>
                  </a:lnTo>
                  <a:close/>
                </a:path>
              </a:pathLst>
            </a:custGeom>
            <a:gradFill>
              <a:gsLst>
                <a:gs pos="0">
                  <a:srgbClr val="CCCCCC"/>
                </a:gs>
                <a:gs pos="100000">
                  <a:srgbClr val="FCFCFC"/>
                </a:gs>
              </a:gsLst>
              <a:lin ang="7200000" scaled="0"/>
            </a:gradFill>
            <a:ln>
              <a:gradFill>
                <a:gsLst>
                  <a:gs pos="0">
                    <a:srgbClr val="FFFFFF"/>
                  </a:gs>
                  <a:gs pos="89000">
                    <a:srgbClr val="D9D9D9"/>
                  </a:gs>
                </a:gsLst>
                <a:lin ang="5400000" scaled="1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14" name="等腰三角形 13"/>
            <p:cNvSpPr/>
            <p:nvPr/>
          </p:nvSpPr>
          <p:spPr>
            <a:xfrm>
              <a:off x="2029459" y="3948928"/>
              <a:ext cx="182245" cy="265748"/>
            </a:xfrm>
            <a:custGeom>
              <a:avLst/>
              <a:gdLst>
                <a:gd name="connsiteX0" fmla="*/ 0 w 83820"/>
                <a:gd name="connsiteY0" fmla="*/ 156210 h 156210"/>
                <a:gd name="connsiteX1" fmla="*/ 41910 w 83820"/>
                <a:gd name="connsiteY1" fmla="*/ 0 h 156210"/>
                <a:gd name="connsiteX2" fmla="*/ 83820 w 83820"/>
                <a:gd name="connsiteY2" fmla="*/ 156210 h 156210"/>
                <a:gd name="connsiteX3" fmla="*/ 0 w 83820"/>
                <a:gd name="connsiteY3" fmla="*/ 156210 h 156210"/>
                <a:gd name="connsiteX0" fmla="*/ 0 w 182245"/>
                <a:gd name="connsiteY0" fmla="*/ 156210 h 251460"/>
                <a:gd name="connsiteX1" fmla="*/ 41910 w 182245"/>
                <a:gd name="connsiteY1" fmla="*/ 0 h 251460"/>
                <a:gd name="connsiteX2" fmla="*/ 182245 w 182245"/>
                <a:gd name="connsiteY2" fmla="*/ 251460 h 251460"/>
                <a:gd name="connsiteX3" fmla="*/ 0 w 182245"/>
                <a:gd name="connsiteY3" fmla="*/ 156210 h 251460"/>
                <a:gd name="connsiteX0" fmla="*/ 5715 w 140335"/>
                <a:gd name="connsiteY0" fmla="*/ 248285 h 251460"/>
                <a:gd name="connsiteX1" fmla="*/ 0 w 140335"/>
                <a:gd name="connsiteY1" fmla="*/ 0 h 251460"/>
                <a:gd name="connsiteX2" fmla="*/ 140335 w 140335"/>
                <a:gd name="connsiteY2" fmla="*/ 251460 h 251460"/>
                <a:gd name="connsiteX3" fmla="*/ 5715 w 140335"/>
                <a:gd name="connsiteY3" fmla="*/ 248285 h 251460"/>
                <a:gd name="connsiteX0" fmla="*/ 5715 w 140335"/>
                <a:gd name="connsiteY0" fmla="*/ 262573 h 265748"/>
                <a:gd name="connsiteX1" fmla="*/ 0 w 140335"/>
                <a:gd name="connsiteY1" fmla="*/ 0 h 265748"/>
                <a:gd name="connsiteX2" fmla="*/ 140335 w 140335"/>
                <a:gd name="connsiteY2" fmla="*/ 265748 h 265748"/>
                <a:gd name="connsiteX3" fmla="*/ 5715 w 140335"/>
                <a:gd name="connsiteY3" fmla="*/ 262573 h 265748"/>
                <a:gd name="connsiteX0" fmla="*/ 0 w 182245"/>
                <a:gd name="connsiteY0" fmla="*/ 257811 h 265748"/>
                <a:gd name="connsiteX1" fmla="*/ 41910 w 182245"/>
                <a:gd name="connsiteY1" fmla="*/ 0 h 265748"/>
                <a:gd name="connsiteX2" fmla="*/ 182245 w 182245"/>
                <a:gd name="connsiteY2" fmla="*/ 265748 h 265748"/>
                <a:gd name="connsiteX3" fmla="*/ 0 w 182245"/>
                <a:gd name="connsiteY3" fmla="*/ 257811 h 2657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245" h="265748">
                  <a:moveTo>
                    <a:pt x="0" y="257811"/>
                  </a:moveTo>
                  <a:lnTo>
                    <a:pt x="41910" y="0"/>
                  </a:lnTo>
                  <a:lnTo>
                    <a:pt x="182245" y="265748"/>
                  </a:lnTo>
                  <a:lnTo>
                    <a:pt x="0" y="257811"/>
                  </a:lnTo>
                  <a:close/>
                </a:path>
              </a:pathLst>
            </a:custGeom>
            <a:solidFill>
              <a:srgbClr val="278B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15" name="矩形 12"/>
            <p:cNvSpPr/>
            <p:nvPr/>
          </p:nvSpPr>
          <p:spPr>
            <a:xfrm>
              <a:off x="793432" y="3947341"/>
              <a:ext cx="1271587" cy="2163763"/>
            </a:xfrm>
            <a:custGeom>
              <a:avLst/>
              <a:gdLst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0 w 1271587"/>
                <a:gd name="connsiteY3" fmla="*/ 215741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6858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0 h 2157413"/>
                <a:gd name="connsiteX1" fmla="*/ 1271587 w 1271587"/>
                <a:gd name="connsiteY1" fmla="*/ 0 h 2157413"/>
                <a:gd name="connsiteX2" fmla="*/ 1271587 w 1271587"/>
                <a:gd name="connsiteY2" fmla="*/ 2157413 h 2157413"/>
                <a:gd name="connsiteX3" fmla="*/ 38100 w 1271587"/>
                <a:gd name="connsiteY3" fmla="*/ 1563053 h 2157413"/>
                <a:gd name="connsiteX4" fmla="*/ 0 w 1271587"/>
                <a:gd name="connsiteY4" fmla="*/ 0 h 2157413"/>
                <a:gd name="connsiteX0" fmla="*/ 0 w 1271587"/>
                <a:gd name="connsiteY0" fmla="*/ 6350 h 2163763"/>
                <a:gd name="connsiteX1" fmla="*/ 1271587 w 1271587"/>
                <a:gd name="connsiteY1" fmla="*/ 0 h 2163763"/>
                <a:gd name="connsiteX2" fmla="*/ 1271587 w 1271587"/>
                <a:gd name="connsiteY2" fmla="*/ 2163763 h 2163763"/>
                <a:gd name="connsiteX3" fmla="*/ 38100 w 1271587"/>
                <a:gd name="connsiteY3" fmla="*/ 1569403 h 2163763"/>
                <a:gd name="connsiteX4" fmla="*/ 0 w 1271587"/>
                <a:gd name="connsiteY4" fmla="*/ 6350 h 21637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71587" h="2163763">
                  <a:moveTo>
                    <a:pt x="0" y="6350"/>
                  </a:moveTo>
                  <a:lnTo>
                    <a:pt x="1271587" y="0"/>
                  </a:lnTo>
                  <a:lnTo>
                    <a:pt x="1271587" y="2163763"/>
                  </a:lnTo>
                  <a:lnTo>
                    <a:pt x="38100" y="1569403"/>
                  </a:lnTo>
                  <a:lnTo>
                    <a:pt x="0" y="6350"/>
                  </a:lnTo>
                  <a:close/>
                </a:path>
              </a:pathLst>
            </a:custGeom>
            <a:gradFill>
              <a:gsLst>
                <a:gs pos="0">
                  <a:srgbClr val="3BC5E9"/>
                </a:gs>
                <a:gs pos="100000">
                  <a:srgbClr val="41C4E9"/>
                </a:gs>
              </a:gsLst>
              <a:lin ang="7200000" scaled="0"/>
            </a:gradFill>
            <a:ln>
              <a:gradFill>
                <a:gsLst>
                  <a:gs pos="0">
                    <a:srgbClr val="3BC5E9"/>
                  </a:gs>
                  <a:gs pos="89000">
                    <a:srgbClr val="41C4E9"/>
                  </a:gs>
                </a:gsLst>
                <a:lin ang="7200000" scaled="0"/>
              </a:gradFill>
            </a:ln>
            <a:effectLst>
              <a:outerShdw blurRad="254000" dist="127000" dir="8160000" algn="ctr" rotWithShape="0">
                <a:srgbClr val="000000">
                  <a:alpha val="34000"/>
                </a:srgb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</p:grpSp>
      <p:sp>
        <p:nvSpPr>
          <p:cNvPr id="16" name="文本框 15"/>
          <p:cNvSpPr txBox="1"/>
          <p:nvPr/>
        </p:nvSpPr>
        <p:spPr>
          <a:xfrm>
            <a:off x="1106060" y="1956371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释</a:t>
            </a:r>
            <a:endParaRPr lang="en-US" altLang="zh-CN" sz="36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疑</a:t>
            </a:r>
          </a:p>
        </p:txBody>
      </p:sp>
      <p:sp>
        <p:nvSpPr>
          <p:cNvPr id="17" name="文本框 16"/>
          <p:cNvSpPr txBox="1"/>
          <p:nvPr/>
        </p:nvSpPr>
        <p:spPr>
          <a:xfrm>
            <a:off x="1106060" y="4199302"/>
            <a:ext cx="646331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举</a:t>
            </a:r>
            <a:endParaRPr lang="en-US" altLang="zh-CN" sz="3600" b="1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例</a:t>
            </a:r>
            <a:endParaRPr lang="en-US" altLang="zh-CN" sz="3600" b="1" dirty="0" smtClean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" name="文本框 17"/>
          <p:cNvSpPr txBox="1"/>
          <p:nvPr/>
        </p:nvSpPr>
        <p:spPr>
          <a:xfrm>
            <a:off x="2189479" y="2352981"/>
            <a:ext cx="559017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接触没有经过任何人过滤的数据</a:t>
            </a:r>
          </a:p>
        </p:txBody>
      </p:sp>
      <p:sp>
        <p:nvSpPr>
          <p:cNvPr id="19" name="文本框 18"/>
          <p:cNvSpPr txBox="1"/>
          <p:nvPr/>
        </p:nvSpPr>
        <p:spPr>
          <a:xfrm>
            <a:off x="2203993" y="4421537"/>
            <a:ext cx="8763412" cy="11264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已过滤的信息：我跟你说</a:t>
            </a:r>
            <a:r>
              <a:rPr lang="en-US" altLang="zh-CN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《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来自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星星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的你</a:t>
            </a:r>
            <a:r>
              <a:rPr lang="en-US" altLang="zh-CN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》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好火啊！</a:t>
            </a:r>
            <a:endParaRPr lang="en-US" altLang="zh-CN" sz="2800" dirty="0" smtClean="0">
              <a:solidFill>
                <a:prstClr val="white">
                  <a:lumMod val="50000"/>
                </a:prst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没过滤的信息：微博搜 都教授 超过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 </a:t>
            </a:r>
            <a:r>
              <a:rPr lang="en-US" altLang="zh-CN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3000</a:t>
            </a:r>
            <a:r>
              <a:rPr lang="zh-CN" altLang="en-US" sz="2800" dirty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万</a:t>
            </a:r>
            <a:r>
              <a:rPr lang="zh-CN" altLang="en-US" sz="2800" dirty="0" smtClean="0">
                <a:solidFill>
                  <a:prstClr val="white">
                    <a:lumMod val="50000"/>
                  </a:prst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条。</a:t>
            </a:r>
            <a:endParaRPr lang="zh-CN" altLang="en-US" sz="2800" dirty="0">
              <a:solidFill>
                <a:prstClr val="white">
                  <a:lumMod val="50000"/>
                </a:prst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150168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组合 15"/>
          <p:cNvGrpSpPr/>
          <p:nvPr/>
        </p:nvGrpSpPr>
        <p:grpSpPr>
          <a:xfrm>
            <a:off x="3500954" y="1316199"/>
            <a:ext cx="5222175" cy="4317384"/>
            <a:chOff x="3500954" y="1316199"/>
            <a:chExt cx="5222175" cy="4317384"/>
          </a:xfrm>
        </p:grpSpPr>
        <p:sp>
          <p:nvSpPr>
            <p:cNvPr id="2" name="椭圆 1"/>
            <p:cNvSpPr/>
            <p:nvPr/>
          </p:nvSpPr>
          <p:spPr>
            <a:xfrm>
              <a:off x="6921136" y="3699374"/>
              <a:ext cx="1801993" cy="1801993"/>
            </a:xfrm>
            <a:prstGeom prst="ellipse">
              <a:avLst/>
            </a:prstGeom>
            <a:noFill/>
            <a:ln w="12700" cap="flat" cmpd="sng" algn="ctr">
              <a:solidFill>
                <a:sysClr val="window" lastClr="FFFFFF"/>
              </a:solidFill>
              <a:prstDash val="solid"/>
            </a:ln>
            <a:effectLst/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sp>
          <p:nvSpPr>
            <p:cNvPr id="3" name="椭圆 2"/>
            <p:cNvSpPr/>
            <p:nvPr/>
          </p:nvSpPr>
          <p:spPr>
            <a:xfrm>
              <a:off x="3854810" y="1670055"/>
              <a:ext cx="3750942" cy="3750943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 cap="flat" cmpd="sng" algn="ctr">
              <a:gradFill>
                <a:gsLst>
                  <a:gs pos="89000">
                    <a:sysClr val="window" lastClr="FFFFFF">
                      <a:lumMod val="85000"/>
                    </a:sysClr>
                  </a:gs>
                  <a:gs pos="0">
                    <a:sysClr val="window" lastClr="FFFFFF"/>
                  </a:gs>
                </a:gsLst>
                <a:lin ang="7200000" scaled="0"/>
              </a:gradFill>
              <a:prstDash val="solid"/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dirty="0" smtClean="0">
                  <a:solidFill>
                    <a:sysClr val="window" lastClr="FFFFFF"/>
                  </a:solidFill>
                </a:rPr>
                <a:t> </a:t>
              </a:r>
              <a:endParaRPr lang="zh-CN" altLang="en-US" dirty="0">
                <a:solidFill>
                  <a:sysClr val="window" lastClr="FFFFFF"/>
                </a:solidFill>
              </a:endParaRPr>
            </a:p>
          </p:txBody>
        </p:sp>
        <p:sp>
          <p:nvSpPr>
            <p:cNvPr id="4" name="椭圆 3"/>
            <p:cNvSpPr/>
            <p:nvPr/>
          </p:nvSpPr>
          <p:spPr>
            <a:xfrm>
              <a:off x="3500954" y="1316199"/>
              <a:ext cx="4317383" cy="4317384"/>
            </a:xfrm>
            <a:prstGeom prst="ellipse">
              <a:avLst/>
            </a:prstGeom>
            <a:noFill/>
            <a:ln w="12700" cap="flat" cmpd="sng" algn="ctr">
              <a:solidFill>
                <a:sysClr val="window" lastClr="FFFFFF"/>
              </a:solidFill>
              <a:prstDash val="solid"/>
            </a:ln>
            <a:effectLst/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sp>
          <p:nvSpPr>
            <p:cNvPr id="5" name="椭圆 4"/>
            <p:cNvSpPr/>
            <p:nvPr/>
          </p:nvSpPr>
          <p:spPr>
            <a:xfrm>
              <a:off x="7125969" y="3904208"/>
              <a:ext cx="1474103" cy="1474103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 cap="flat" cmpd="sng" algn="ctr">
              <a:gradFill>
                <a:gsLst>
                  <a:gs pos="89000">
                    <a:sysClr val="window" lastClr="FFFFFF">
                      <a:lumMod val="85000"/>
                    </a:sysClr>
                  </a:gs>
                  <a:gs pos="0">
                    <a:sysClr val="window" lastClr="FFFFFF"/>
                  </a:gs>
                </a:gsLst>
                <a:lin ang="7200000" scaled="0"/>
              </a:gradFill>
              <a:prstDash val="solid"/>
            </a:ln>
            <a:effectLst>
              <a:outerShdw blurRad="254000" dist="127000" dir="8160000" algn="tr" rotWithShape="0">
                <a:prstClr val="black">
                  <a:alpha val="34000"/>
                </a:prstClr>
              </a:out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sp>
          <p:nvSpPr>
            <p:cNvPr id="6" name="椭圆 5"/>
            <p:cNvSpPr/>
            <p:nvPr/>
          </p:nvSpPr>
          <p:spPr>
            <a:xfrm>
              <a:off x="7336791" y="4115030"/>
              <a:ext cx="1052459" cy="1052459"/>
            </a:xfrm>
            <a:prstGeom prst="ellipse">
              <a:avLst/>
            </a:prstGeom>
            <a:solidFill>
              <a:srgbClr val="43AEED"/>
            </a:solidFill>
            <a:ln w="25400" cap="flat" cmpd="sng" algn="ctr">
              <a:noFill/>
              <a:prstDash val="solid"/>
            </a:ln>
            <a:effectLst>
              <a:innerShdw blurRad="63500" dist="50800" dir="18900000">
                <a:prstClr val="black">
                  <a:alpha val="50000"/>
                </a:prstClr>
              </a:innerShdw>
            </a:effectLst>
          </p:spPr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zh-CN" altLang="en-US">
                <a:solidFill>
                  <a:sysClr val="window" lastClr="FFFFFF"/>
                </a:solidFill>
              </a:endParaRPr>
            </a:p>
          </p:txBody>
        </p:sp>
        <p:grpSp>
          <p:nvGrpSpPr>
            <p:cNvPr id="14" name="组合 13"/>
            <p:cNvGrpSpPr/>
            <p:nvPr/>
          </p:nvGrpSpPr>
          <p:grpSpPr>
            <a:xfrm>
              <a:off x="3972410" y="2914202"/>
              <a:ext cx="3515743" cy="1262648"/>
              <a:chOff x="3972408" y="2937641"/>
              <a:chExt cx="3515743" cy="1262648"/>
            </a:xfrm>
          </p:grpSpPr>
          <p:sp>
            <p:nvSpPr>
              <p:cNvPr id="7" name="TextBox 9"/>
              <p:cNvSpPr txBox="1"/>
              <p:nvPr/>
            </p:nvSpPr>
            <p:spPr>
              <a:xfrm>
                <a:off x="4343350" y="2937641"/>
                <a:ext cx="2773858" cy="769442"/>
              </a:xfrm>
              <a:prstGeom prst="rect">
                <a:avLst/>
              </a:prstGeom>
              <a:noFill/>
            </p:spPr>
            <p:txBody>
              <a:bodyPr wrap="square" rtlCol="0" anchor="ctr">
                <a:spAutoFit/>
              </a:bodyPr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zh-CN" altLang="en-US" sz="4400" b="1" dirty="0">
                    <a:solidFill>
                      <a:srgbClr val="43AEED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  <a:cs typeface="Arial" panose="020B0604020202020204" pitchFamily="34" charset="0"/>
                  </a:rPr>
                  <a:t>假说</a:t>
                </a:r>
                <a:r>
                  <a:rPr lang="zh-CN" altLang="en-US" sz="4400" b="1" dirty="0" smtClean="0">
                    <a:solidFill>
                      <a:srgbClr val="43AEED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  <a:cs typeface="Arial" panose="020B0604020202020204" pitchFamily="34" charset="0"/>
                  </a:rPr>
                  <a:t>思考</a:t>
                </a:r>
                <a:endParaRPr lang="zh-CN" altLang="en-US" sz="4400" b="1" dirty="0">
                  <a:solidFill>
                    <a:srgbClr val="43AEED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  <a:cs typeface="Arial" panose="020B0604020202020204" pitchFamily="34" charset="0"/>
                </a:endParaRPr>
              </a:p>
            </p:txBody>
          </p:sp>
          <p:sp>
            <p:nvSpPr>
              <p:cNvPr id="9" name="Rectangle 42"/>
              <p:cNvSpPr/>
              <p:nvPr/>
            </p:nvSpPr>
            <p:spPr>
              <a:xfrm>
                <a:off x="3972408" y="3753964"/>
                <a:ext cx="3515743" cy="446325"/>
              </a:xfrm>
              <a:prstGeom prst="rect">
                <a:avLst/>
              </a:prstGeom>
              <a:noFill/>
              <a:ln w="12700" cap="flat" cmpd="sng" algn="ctr">
                <a:noFill/>
                <a:prstDash val="solid"/>
              </a:ln>
              <a:effectLst/>
            </p:spPr>
            <p:txBody>
              <a:bodyPr lIns="91440" tIns="0" rIns="91440" bIns="0" rtlCol="0" anchor="t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>
                  <a:defRPr/>
                </a:pPr>
                <a:r>
                  <a:rPr lang="en-US" altLang="zh-CN" kern="0" dirty="0" smtClean="0">
                    <a:solidFill>
                      <a:sysClr val="windowText" lastClr="000000">
                        <a:lumMod val="65000"/>
                        <a:lumOff val="35000"/>
                      </a:sysClr>
                    </a:solidFill>
                    <a:latin typeface="Arial" pitchFamily="34" charset="0"/>
                    <a:cs typeface="Arial" pitchFamily="34" charset="0"/>
                  </a:rPr>
                  <a:t>TYPOTHESIS THINKING</a:t>
                </a:r>
                <a:endParaRPr lang="en-US" kern="0" dirty="0" smtClean="0">
                  <a:solidFill>
                    <a:sysClr val="windowText" lastClr="000000">
                      <a:lumMod val="65000"/>
                      <a:lumOff val="35000"/>
                    </a:sysClr>
                  </a:solidFill>
                  <a:latin typeface="Arial" pitchFamily="34" charset="0"/>
                  <a:cs typeface="Arial" pitchFamily="34" charset="0"/>
                </a:endParaRPr>
              </a:p>
            </p:txBody>
          </p:sp>
        </p:grpSp>
        <p:sp>
          <p:nvSpPr>
            <p:cNvPr id="12" name="文本框 11"/>
            <p:cNvSpPr txBox="1"/>
            <p:nvPr/>
          </p:nvSpPr>
          <p:spPr>
            <a:xfrm>
              <a:off x="7484452" y="4318094"/>
              <a:ext cx="75713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3600" b="1" dirty="0" smtClean="0">
                  <a:solidFill>
                    <a:prstClr val="white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02</a:t>
              </a:r>
              <a:endParaRPr lang="zh-CN" altLang="en-US" sz="3600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45967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noFill/>
        <a:ln w="25400">
          <a:solidFill>
            <a:srgbClr val="278BA5"/>
          </a:solidFill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none" rtlCol="0">
        <a:spAutoFit/>
      </a:bodyPr>
      <a:lstStyle>
        <a:defPPr>
          <a:lnSpc>
            <a:spcPct val="120000"/>
          </a:lnSpc>
          <a:defRPr sz="2800" dirty="0">
            <a:solidFill>
              <a:srgbClr val="278BA5"/>
            </a:solidFill>
            <a:latin typeface="微软雅黑" panose="020B0503020204020204" pitchFamily="34" charset="-122"/>
            <a:ea typeface="微软雅黑" panose="020B0503020204020204" pitchFamily="34" charset="-122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1061</TotalTime>
  <Words>790</Words>
  <Application>Microsoft Office PowerPoint</Application>
  <PresentationFormat>宽屏</PresentationFormat>
  <Paragraphs>157</Paragraphs>
  <Slides>23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23</vt:i4>
      </vt:variant>
    </vt:vector>
  </HeadingPairs>
  <TitlesOfParts>
    <vt:vector size="32" baseType="lpstr">
      <vt:lpstr>DFPLiSong-Bd</vt:lpstr>
      <vt:lpstr>Meiryo</vt:lpstr>
      <vt:lpstr>宋体</vt:lpstr>
      <vt:lpstr>微软雅黑</vt:lpstr>
      <vt:lpstr>Arial</vt:lpstr>
      <vt:lpstr>Calibri</vt:lpstr>
      <vt:lpstr>Calibri Light</vt:lpstr>
      <vt:lpstr>Office 主题</vt:lpstr>
      <vt:lpstr>Office Theme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keywords>https://www.ypppt.com/</cp:keywords>
  <cp:lastModifiedBy>kan</cp:lastModifiedBy>
  <cp:revision>374</cp:revision>
  <dcterms:created xsi:type="dcterms:W3CDTF">2014-03-01T01:29:41Z</dcterms:created>
  <dcterms:modified xsi:type="dcterms:W3CDTF">2021-02-15T12:01:44Z</dcterms:modified>
</cp:coreProperties>
</file>

<file path=docProps/thumbnail.jpeg>
</file>