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fie" initials="E" lastIdx="1" clrIdx="0">
    <p:extLst>
      <p:ext uri="{19B8F6BF-5375-455C-9EA6-DF929625EA0E}">
        <p15:presenceInfo xmlns:p15="http://schemas.microsoft.com/office/powerpoint/2012/main" userId="Elfi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6B6C70"/>
    <a:srgbClr val="2DCD48"/>
    <a:srgbClr val="209433"/>
    <a:srgbClr val="9ECB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74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A725EA-7C56-4D10-89CC-5AAE838104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6E471411-8EB2-41E5-AC0A-7437BBEBBE20}">
      <dgm:prSet phldrT="[文本]" custT="1"/>
      <dgm:spPr>
        <a:solidFill>
          <a:srgbClr val="990000"/>
        </a:solidFill>
      </dgm:spPr>
      <dgm:t>
        <a:bodyPr/>
        <a:lstStyle/>
        <a:p>
          <a:r>
            <a:rPr lang="zh-CN" altLang="en-US" sz="20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简单尝试</a:t>
          </a:r>
          <a:endParaRPr lang="zh-CN" altLang="en-US" sz="20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378B6F1-FFFB-41F9-8D32-2C4B51FA7D73}" type="parTrans" cxnId="{9A6681D2-2147-43AC-8E90-58A839F8E185}">
      <dgm:prSet/>
      <dgm:spPr/>
      <dgm:t>
        <a:bodyPr/>
        <a:lstStyle/>
        <a:p>
          <a:endParaRPr lang="zh-CN" altLang="en-US"/>
        </a:p>
      </dgm:t>
    </dgm:pt>
    <dgm:pt modelId="{7463F929-B86D-41DF-A340-CB02ACB2F04E}" type="sibTrans" cxnId="{9A6681D2-2147-43AC-8E90-58A839F8E185}">
      <dgm:prSet/>
      <dgm:spPr/>
      <dgm:t>
        <a:bodyPr/>
        <a:lstStyle/>
        <a:p>
          <a:endParaRPr lang="zh-CN" altLang="en-US"/>
        </a:p>
      </dgm:t>
    </dgm:pt>
    <dgm:pt modelId="{83A4B115-B7E1-4363-8BB9-BC069AEBD6C6}">
      <dgm:prSet phldrT="[文本]" custT="1"/>
      <dgm:spPr>
        <a:solidFill>
          <a:srgbClr val="990000"/>
        </a:solidFill>
      </dgm:spPr>
      <dgm:t>
        <a:bodyPr/>
        <a:lstStyle/>
        <a:p>
          <a:r>
            <a:rPr lang="zh-CN" altLang="en-US" sz="20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发现差距</a:t>
          </a:r>
          <a:endParaRPr lang="zh-CN" altLang="en-US" sz="20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D7987B8-DDA7-48EF-BA92-5CA6CC2D250C}" type="parTrans" cxnId="{75920322-1044-4DE8-B87C-89C560E509C1}">
      <dgm:prSet/>
      <dgm:spPr/>
      <dgm:t>
        <a:bodyPr/>
        <a:lstStyle/>
        <a:p>
          <a:endParaRPr lang="zh-CN" altLang="en-US"/>
        </a:p>
      </dgm:t>
    </dgm:pt>
    <dgm:pt modelId="{3437D4E9-2949-4ADA-866F-2C5C4BFE1E19}" type="sibTrans" cxnId="{75920322-1044-4DE8-B87C-89C560E509C1}">
      <dgm:prSet/>
      <dgm:spPr/>
      <dgm:t>
        <a:bodyPr/>
        <a:lstStyle/>
        <a:p>
          <a:endParaRPr lang="zh-CN" altLang="en-US"/>
        </a:p>
      </dgm:t>
    </dgm:pt>
    <dgm:pt modelId="{741B94B8-0BC8-4149-9C69-9CF50819FB9C}">
      <dgm:prSet phldrT="[文本]" custT="1"/>
      <dgm:spPr>
        <a:solidFill>
          <a:srgbClr val="990000"/>
        </a:solidFill>
      </dgm:spPr>
      <dgm:t>
        <a:bodyPr/>
        <a:lstStyle/>
        <a:p>
          <a:r>
            <a:rPr lang="zh-CN" altLang="en-US" sz="20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模仿作品</a:t>
          </a:r>
          <a:endParaRPr lang="zh-CN" altLang="en-US" sz="20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1654DC5-6788-4E6C-A94E-B4084A2DF21D}" type="parTrans" cxnId="{E71D9F6C-D473-4A9B-8E6F-3EA2E7ED0FA2}">
      <dgm:prSet/>
      <dgm:spPr/>
      <dgm:t>
        <a:bodyPr/>
        <a:lstStyle/>
        <a:p>
          <a:endParaRPr lang="zh-CN" altLang="en-US"/>
        </a:p>
      </dgm:t>
    </dgm:pt>
    <dgm:pt modelId="{F57D018A-9E49-4F5D-9419-43FDC5D12165}" type="sibTrans" cxnId="{E71D9F6C-D473-4A9B-8E6F-3EA2E7ED0FA2}">
      <dgm:prSet/>
      <dgm:spPr/>
      <dgm:t>
        <a:bodyPr/>
        <a:lstStyle/>
        <a:p>
          <a:endParaRPr lang="zh-CN" altLang="en-US"/>
        </a:p>
      </dgm:t>
    </dgm:pt>
    <dgm:pt modelId="{C1969F67-AF2B-44B7-B5D3-E0CAD456F235}">
      <dgm:prSet custT="1"/>
      <dgm:spPr>
        <a:solidFill>
          <a:srgbClr val="990000"/>
        </a:solidFill>
      </dgm:spPr>
      <dgm:t>
        <a:bodyPr/>
        <a:lstStyle/>
        <a:p>
          <a:r>
            <a:rPr lang="zh-CN" altLang="en-US" sz="20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求教高手</a:t>
          </a:r>
          <a:endParaRPr lang="zh-CN" altLang="en-US" sz="20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35E26DD-BC5A-4B8F-9207-C11A130331AF}" type="parTrans" cxnId="{8DC8D3B5-D107-4FB1-BD2E-87182277102C}">
      <dgm:prSet/>
      <dgm:spPr/>
      <dgm:t>
        <a:bodyPr/>
        <a:lstStyle/>
        <a:p>
          <a:endParaRPr lang="zh-CN" altLang="en-US"/>
        </a:p>
      </dgm:t>
    </dgm:pt>
    <dgm:pt modelId="{B1A8B6E5-9480-46F1-B661-F466E655ECF5}" type="sibTrans" cxnId="{8DC8D3B5-D107-4FB1-BD2E-87182277102C}">
      <dgm:prSet/>
      <dgm:spPr/>
      <dgm:t>
        <a:bodyPr/>
        <a:lstStyle/>
        <a:p>
          <a:endParaRPr lang="zh-CN" altLang="en-US"/>
        </a:p>
      </dgm:t>
    </dgm:pt>
    <dgm:pt modelId="{EFD6DFD3-757C-471D-98BB-8B051D89B6AC}" type="pres">
      <dgm:prSet presAssocID="{8FA725EA-7C56-4D10-89CC-5AAE83810406}" presName="Name0" presStyleCnt="0">
        <dgm:presLayoutVars>
          <dgm:dir/>
          <dgm:animLvl val="lvl"/>
          <dgm:resizeHandles val="exact"/>
        </dgm:presLayoutVars>
      </dgm:prSet>
      <dgm:spPr/>
    </dgm:pt>
    <dgm:pt modelId="{415404CA-0392-45F7-A02B-551BF4518A24}" type="pres">
      <dgm:prSet presAssocID="{6E471411-8EB2-41E5-AC0A-7437BBEBBE20}" presName="parTxOnly" presStyleLbl="node1" presStyleIdx="0" presStyleCnt="4" custScaleY="86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884578-4AD5-4A46-B7DF-D337E21CFBFC}" type="pres">
      <dgm:prSet presAssocID="{7463F929-B86D-41DF-A340-CB02ACB2F04E}" presName="parTxOnlySpace" presStyleCnt="0"/>
      <dgm:spPr/>
    </dgm:pt>
    <dgm:pt modelId="{11E6B5BD-4D71-4A2E-B798-BF9CAD54B459}" type="pres">
      <dgm:prSet presAssocID="{83A4B115-B7E1-4363-8BB9-BC069AEBD6C6}" presName="parTxOnly" presStyleLbl="node1" presStyleIdx="1" presStyleCnt="4" custScaleY="86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762BB0-B4FA-4C9D-ADB3-3BCBDD6077C1}" type="pres">
      <dgm:prSet presAssocID="{3437D4E9-2949-4ADA-866F-2C5C4BFE1E19}" presName="parTxOnlySpace" presStyleCnt="0"/>
      <dgm:spPr/>
    </dgm:pt>
    <dgm:pt modelId="{B5F48B62-80D6-41AE-950A-5CB0FE2011D0}" type="pres">
      <dgm:prSet presAssocID="{741B94B8-0BC8-4149-9C69-9CF50819FB9C}" presName="parTxOnly" presStyleLbl="node1" presStyleIdx="2" presStyleCnt="4" custScaleY="86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C6054D-CCB7-4E36-A843-28F1F795D242}" type="pres">
      <dgm:prSet presAssocID="{F57D018A-9E49-4F5D-9419-43FDC5D12165}" presName="parTxOnlySpace" presStyleCnt="0"/>
      <dgm:spPr/>
    </dgm:pt>
    <dgm:pt modelId="{8903A7A7-BEDF-4647-BA18-7D3A99CBACD7}" type="pres">
      <dgm:prSet presAssocID="{C1969F67-AF2B-44B7-B5D3-E0CAD456F235}" presName="parTxOnly" presStyleLbl="node1" presStyleIdx="3" presStyleCnt="4" custScaleY="86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B728036-3A91-4900-A2D8-03F2E4FBF45F}" type="presOf" srcId="{6E471411-8EB2-41E5-AC0A-7437BBEBBE20}" destId="{415404CA-0392-45F7-A02B-551BF4518A24}" srcOrd="0" destOrd="0" presId="urn:microsoft.com/office/officeart/2005/8/layout/chevron1"/>
    <dgm:cxn modelId="{9A6681D2-2147-43AC-8E90-58A839F8E185}" srcId="{8FA725EA-7C56-4D10-89CC-5AAE83810406}" destId="{6E471411-8EB2-41E5-AC0A-7437BBEBBE20}" srcOrd="0" destOrd="0" parTransId="{C378B6F1-FFFB-41F9-8D32-2C4B51FA7D73}" sibTransId="{7463F929-B86D-41DF-A340-CB02ACB2F04E}"/>
    <dgm:cxn modelId="{75920322-1044-4DE8-B87C-89C560E509C1}" srcId="{8FA725EA-7C56-4D10-89CC-5AAE83810406}" destId="{83A4B115-B7E1-4363-8BB9-BC069AEBD6C6}" srcOrd="1" destOrd="0" parTransId="{0D7987B8-DDA7-48EF-BA92-5CA6CC2D250C}" sibTransId="{3437D4E9-2949-4ADA-866F-2C5C4BFE1E19}"/>
    <dgm:cxn modelId="{7E5066AE-3B88-4F43-B53F-B48EFE4B862F}" type="presOf" srcId="{83A4B115-B7E1-4363-8BB9-BC069AEBD6C6}" destId="{11E6B5BD-4D71-4A2E-B798-BF9CAD54B459}" srcOrd="0" destOrd="0" presId="urn:microsoft.com/office/officeart/2005/8/layout/chevron1"/>
    <dgm:cxn modelId="{8DC8D3B5-D107-4FB1-BD2E-87182277102C}" srcId="{8FA725EA-7C56-4D10-89CC-5AAE83810406}" destId="{C1969F67-AF2B-44B7-B5D3-E0CAD456F235}" srcOrd="3" destOrd="0" parTransId="{535E26DD-BC5A-4B8F-9207-C11A130331AF}" sibTransId="{B1A8B6E5-9480-46F1-B661-F466E655ECF5}"/>
    <dgm:cxn modelId="{E71D9F6C-D473-4A9B-8E6F-3EA2E7ED0FA2}" srcId="{8FA725EA-7C56-4D10-89CC-5AAE83810406}" destId="{741B94B8-0BC8-4149-9C69-9CF50819FB9C}" srcOrd="2" destOrd="0" parTransId="{61654DC5-6788-4E6C-A94E-B4084A2DF21D}" sibTransId="{F57D018A-9E49-4F5D-9419-43FDC5D12165}"/>
    <dgm:cxn modelId="{059A41FB-489C-42F7-9A09-65A21E2D402B}" type="presOf" srcId="{C1969F67-AF2B-44B7-B5D3-E0CAD456F235}" destId="{8903A7A7-BEDF-4647-BA18-7D3A99CBACD7}" srcOrd="0" destOrd="0" presId="urn:microsoft.com/office/officeart/2005/8/layout/chevron1"/>
    <dgm:cxn modelId="{2EDACCD1-EB6C-4CE7-A0F9-C55C20D99E6A}" type="presOf" srcId="{8FA725EA-7C56-4D10-89CC-5AAE83810406}" destId="{EFD6DFD3-757C-471D-98BB-8B051D89B6AC}" srcOrd="0" destOrd="0" presId="urn:microsoft.com/office/officeart/2005/8/layout/chevron1"/>
    <dgm:cxn modelId="{1B92C93E-2982-47FE-9F8A-988E7270BABC}" type="presOf" srcId="{741B94B8-0BC8-4149-9C69-9CF50819FB9C}" destId="{B5F48B62-80D6-41AE-950A-5CB0FE2011D0}" srcOrd="0" destOrd="0" presId="urn:microsoft.com/office/officeart/2005/8/layout/chevron1"/>
    <dgm:cxn modelId="{02769AC3-681D-4D07-B3AD-976A2A3A89F7}" type="presParOf" srcId="{EFD6DFD3-757C-471D-98BB-8B051D89B6AC}" destId="{415404CA-0392-45F7-A02B-551BF4518A24}" srcOrd="0" destOrd="0" presId="urn:microsoft.com/office/officeart/2005/8/layout/chevron1"/>
    <dgm:cxn modelId="{880E2806-9FC2-4721-A9C9-7A4DA692ED79}" type="presParOf" srcId="{EFD6DFD3-757C-471D-98BB-8B051D89B6AC}" destId="{63884578-4AD5-4A46-B7DF-D337E21CFBFC}" srcOrd="1" destOrd="0" presId="urn:microsoft.com/office/officeart/2005/8/layout/chevron1"/>
    <dgm:cxn modelId="{502B803F-EC44-44ED-B6FA-9BBD9B6C94C7}" type="presParOf" srcId="{EFD6DFD3-757C-471D-98BB-8B051D89B6AC}" destId="{11E6B5BD-4D71-4A2E-B798-BF9CAD54B459}" srcOrd="2" destOrd="0" presId="urn:microsoft.com/office/officeart/2005/8/layout/chevron1"/>
    <dgm:cxn modelId="{7A0202B3-C9E2-4B5E-81C2-F2D5397C56FE}" type="presParOf" srcId="{EFD6DFD3-757C-471D-98BB-8B051D89B6AC}" destId="{D3762BB0-B4FA-4C9D-ADB3-3BCBDD6077C1}" srcOrd="3" destOrd="0" presId="urn:microsoft.com/office/officeart/2005/8/layout/chevron1"/>
    <dgm:cxn modelId="{7DED80BF-F670-4AB1-A304-BB4166C1F2BB}" type="presParOf" srcId="{EFD6DFD3-757C-471D-98BB-8B051D89B6AC}" destId="{B5F48B62-80D6-41AE-950A-5CB0FE2011D0}" srcOrd="4" destOrd="0" presId="urn:microsoft.com/office/officeart/2005/8/layout/chevron1"/>
    <dgm:cxn modelId="{94224868-B436-42FA-B6F6-4C15305120BB}" type="presParOf" srcId="{EFD6DFD3-757C-471D-98BB-8B051D89B6AC}" destId="{7DC6054D-CCB7-4E36-A843-28F1F795D242}" srcOrd="5" destOrd="0" presId="urn:microsoft.com/office/officeart/2005/8/layout/chevron1"/>
    <dgm:cxn modelId="{44CA11BB-C261-420D-B190-DCC03264DEEA}" type="presParOf" srcId="{EFD6DFD3-757C-471D-98BB-8B051D89B6AC}" destId="{8903A7A7-BEDF-4647-BA18-7D3A99CBACD7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A725EA-7C56-4D10-89CC-5AAE8381040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6E471411-8EB2-41E5-AC0A-7437BBEBBE20}">
      <dgm:prSet phldrT="[文本]" custT="1"/>
      <dgm:spPr>
        <a:solidFill>
          <a:srgbClr val="990000"/>
        </a:solidFill>
      </dgm:spPr>
      <dgm:t>
        <a:bodyPr/>
        <a:lstStyle/>
        <a:p>
          <a:r>
            <a:rPr lang="zh-CN" altLang="en-US" sz="20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反馈改进</a:t>
          </a:r>
          <a:endParaRPr lang="zh-CN" altLang="en-US" sz="20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378B6F1-FFFB-41F9-8D32-2C4B51FA7D73}" type="parTrans" cxnId="{9A6681D2-2147-43AC-8E90-58A839F8E185}">
      <dgm:prSet/>
      <dgm:spPr/>
      <dgm:t>
        <a:bodyPr/>
        <a:lstStyle/>
        <a:p>
          <a:endParaRPr lang="zh-CN" altLang="en-US"/>
        </a:p>
      </dgm:t>
    </dgm:pt>
    <dgm:pt modelId="{7463F929-B86D-41DF-A340-CB02ACB2F04E}" type="sibTrans" cxnId="{9A6681D2-2147-43AC-8E90-58A839F8E185}">
      <dgm:prSet/>
      <dgm:spPr/>
      <dgm:t>
        <a:bodyPr/>
        <a:lstStyle/>
        <a:p>
          <a:endParaRPr lang="zh-CN" altLang="en-US"/>
        </a:p>
      </dgm:t>
    </dgm:pt>
    <dgm:pt modelId="{83A4B115-B7E1-4363-8BB9-BC069AEBD6C6}">
      <dgm:prSet phldrT="[文本]" custT="1"/>
      <dgm:spPr>
        <a:solidFill>
          <a:srgbClr val="990000"/>
        </a:solidFill>
      </dgm:spPr>
      <dgm:t>
        <a:bodyPr/>
        <a:lstStyle/>
        <a:p>
          <a:r>
            <a:rPr lang="zh-CN" altLang="en-US" sz="20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分享心得</a:t>
          </a:r>
          <a:endParaRPr lang="zh-CN" altLang="en-US" sz="20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D7987B8-DDA7-48EF-BA92-5CA6CC2D250C}" type="parTrans" cxnId="{75920322-1044-4DE8-B87C-89C560E509C1}">
      <dgm:prSet/>
      <dgm:spPr/>
      <dgm:t>
        <a:bodyPr/>
        <a:lstStyle/>
        <a:p>
          <a:endParaRPr lang="zh-CN" altLang="en-US"/>
        </a:p>
      </dgm:t>
    </dgm:pt>
    <dgm:pt modelId="{3437D4E9-2949-4ADA-866F-2C5C4BFE1E19}" type="sibTrans" cxnId="{75920322-1044-4DE8-B87C-89C560E509C1}">
      <dgm:prSet/>
      <dgm:spPr/>
      <dgm:t>
        <a:bodyPr/>
        <a:lstStyle/>
        <a:p>
          <a:endParaRPr lang="zh-CN" altLang="en-US"/>
        </a:p>
      </dgm:t>
    </dgm:pt>
    <dgm:pt modelId="{741B94B8-0BC8-4149-9C69-9CF50819FB9C}">
      <dgm:prSet phldrT="[文本]" custT="1"/>
      <dgm:spPr>
        <a:solidFill>
          <a:srgbClr val="990000"/>
        </a:solidFill>
        <a:ln>
          <a:solidFill>
            <a:srgbClr val="990000"/>
          </a:solidFill>
        </a:ln>
      </dgm:spPr>
      <dgm:t>
        <a:bodyPr/>
        <a:lstStyle/>
        <a:p>
          <a:r>
            <a:rPr lang="zh-CN" altLang="en-US" sz="20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形成风格</a:t>
          </a:r>
          <a:endParaRPr lang="zh-CN" altLang="en-US" sz="20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1654DC5-6788-4E6C-A94E-B4084A2DF21D}" type="parTrans" cxnId="{E71D9F6C-D473-4A9B-8E6F-3EA2E7ED0FA2}">
      <dgm:prSet/>
      <dgm:spPr/>
      <dgm:t>
        <a:bodyPr/>
        <a:lstStyle/>
        <a:p>
          <a:endParaRPr lang="zh-CN" altLang="en-US"/>
        </a:p>
      </dgm:t>
    </dgm:pt>
    <dgm:pt modelId="{F57D018A-9E49-4F5D-9419-43FDC5D12165}" type="sibTrans" cxnId="{E71D9F6C-D473-4A9B-8E6F-3EA2E7ED0FA2}">
      <dgm:prSet/>
      <dgm:spPr/>
      <dgm:t>
        <a:bodyPr/>
        <a:lstStyle/>
        <a:p>
          <a:endParaRPr lang="zh-CN" altLang="en-US"/>
        </a:p>
      </dgm:t>
    </dgm:pt>
    <dgm:pt modelId="{C1969F67-AF2B-44B7-B5D3-E0CAD456F235}">
      <dgm:prSet/>
      <dgm:spPr>
        <a:solidFill>
          <a:srgbClr val="990000"/>
        </a:solidFill>
        <a:ln>
          <a:solidFill>
            <a:srgbClr val="990000"/>
          </a:solidFill>
        </a:ln>
      </dgm:spPr>
      <dgm:t>
        <a:bodyPr/>
        <a:lstStyle/>
        <a:p>
          <a:r>
            <a: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长期实践</a:t>
          </a:r>
          <a:endParaRPr lang="zh-CN" altLang="en-US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35E26DD-BC5A-4B8F-9207-C11A130331AF}" type="parTrans" cxnId="{8DC8D3B5-D107-4FB1-BD2E-87182277102C}">
      <dgm:prSet/>
      <dgm:spPr/>
      <dgm:t>
        <a:bodyPr/>
        <a:lstStyle/>
        <a:p>
          <a:endParaRPr lang="zh-CN" altLang="en-US"/>
        </a:p>
      </dgm:t>
    </dgm:pt>
    <dgm:pt modelId="{B1A8B6E5-9480-46F1-B661-F466E655ECF5}" type="sibTrans" cxnId="{8DC8D3B5-D107-4FB1-BD2E-87182277102C}">
      <dgm:prSet/>
      <dgm:spPr/>
      <dgm:t>
        <a:bodyPr/>
        <a:lstStyle/>
        <a:p>
          <a:endParaRPr lang="zh-CN" altLang="en-US"/>
        </a:p>
      </dgm:t>
    </dgm:pt>
    <dgm:pt modelId="{EFD6DFD3-757C-471D-98BB-8B051D89B6AC}" type="pres">
      <dgm:prSet presAssocID="{8FA725EA-7C56-4D10-89CC-5AAE83810406}" presName="Name0" presStyleCnt="0">
        <dgm:presLayoutVars>
          <dgm:dir/>
          <dgm:animLvl val="lvl"/>
          <dgm:resizeHandles val="exact"/>
        </dgm:presLayoutVars>
      </dgm:prSet>
      <dgm:spPr/>
    </dgm:pt>
    <dgm:pt modelId="{415404CA-0392-45F7-A02B-551BF4518A24}" type="pres">
      <dgm:prSet presAssocID="{6E471411-8EB2-41E5-AC0A-7437BBEBBE20}" presName="parTxOnly" presStyleLbl="node1" presStyleIdx="0" presStyleCnt="4" custFlipHor="1" custScaleY="86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884578-4AD5-4A46-B7DF-D337E21CFBFC}" type="pres">
      <dgm:prSet presAssocID="{7463F929-B86D-41DF-A340-CB02ACB2F04E}" presName="parTxOnlySpace" presStyleCnt="0"/>
      <dgm:spPr/>
    </dgm:pt>
    <dgm:pt modelId="{11E6B5BD-4D71-4A2E-B798-BF9CAD54B459}" type="pres">
      <dgm:prSet presAssocID="{83A4B115-B7E1-4363-8BB9-BC069AEBD6C6}" presName="parTxOnly" presStyleLbl="node1" presStyleIdx="1" presStyleCnt="4" custFlipHor="1" custScaleY="86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762BB0-B4FA-4C9D-ADB3-3BCBDD6077C1}" type="pres">
      <dgm:prSet presAssocID="{3437D4E9-2949-4ADA-866F-2C5C4BFE1E19}" presName="parTxOnlySpace" presStyleCnt="0"/>
      <dgm:spPr/>
    </dgm:pt>
    <dgm:pt modelId="{B5F48B62-80D6-41AE-950A-5CB0FE2011D0}" type="pres">
      <dgm:prSet presAssocID="{741B94B8-0BC8-4149-9C69-9CF50819FB9C}" presName="parTxOnly" presStyleLbl="node1" presStyleIdx="2" presStyleCnt="4" custFlipHor="1" custScaleY="86724" custLinFactNeighborY="-18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C6054D-CCB7-4E36-A843-28F1F795D242}" type="pres">
      <dgm:prSet presAssocID="{F57D018A-9E49-4F5D-9419-43FDC5D12165}" presName="parTxOnlySpace" presStyleCnt="0"/>
      <dgm:spPr/>
    </dgm:pt>
    <dgm:pt modelId="{8903A7A7-BEDF-4647-BA18-7D3A99CBACD7}" type="pres">
      <dgm:prSet presAssocID="{C1969F67-AF2B-44B7-B5D3-E0CAD456F235}" presName="parTxOnly" presStyleLbl="node1" presStyleIdx="3" presStyleCnt="4" custFlipHor="1" custScaleY="867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A6681D2-2147-43AC-8E90-58A839F8E185}" srcId="{8FA725EA-7C56-4D10-89CC-5AAE83810406}" destId="{6E471411-8EB2-41E5-AC0A-7437BBEBBE20}" srcOrd="0" destOrd="0" parTransId="{C378B6F1-FFFB-41F9-8D32-2C4B51FA7D73}" sibTransId="{7463F929-B86D-41DF-A340-CB02ACB2F04E}"/>
    <dgm:cxn modelId="{75920322-1044-4DE8-B87C-89C560E509C1}" srcId="{8FA725EA-7C56-4D10-89CC-5AAE83810406}" destId="{83A4B115-B7E1-4363-8BB9-BC069AEBD6C6}" srcOrd="1" destOrd="0" parTransId="{0D7987B8-DDA7-48EF-BA92-5CA6CC2D250C}" sibTransId="{3437D4E9-2949-4ADA-866F-2C5C4BFE1E19}"/>
    <dgm:cxn modelId="{4A487391-69A4-4CEF-A1EA-E50CEC26EBBB}" type="presOf" srcId="{741B94B8-0BC8-4149-9C69-9CF50819FB9C}" destId="{B5F48B62-80D6-41AE-950A-5CB0FE2011D0}" srcOrd="0" destOrd="0" presId="urn:microsoft.com/office/officeart/2005/8/layout/chevron1"/>
    <dgm:cxn modelId="{740D0520-EA53-4831-B2DF-76B494C1D485}" type="presOf" srcId="{6E471411-8EB2-41E5-AC0A-7437BBEBBE20}" destId="{415404CA-0392-45F7-A02B-551BF4518A24}" srcOrd="0" destOrd="0" presId="urn:microsoft.com/office/officeart/2005/8/layout/chevron1"/>
    <dgm:cxn modelId="{8DC8D3B5-D107-4FB1-BD2E-87182277102C}" srcId="{8FA725EA-7C56-4D10-89CC-5AAE83810406}" destId="{C1969F67-AF2B-44B7-B5D3-E0CAD456F235}" srcOrd="3" destOrd="0" parTransId="{535E26DD-BC5A-4B8F-9207-C11A130331AF}" sibTransId="{B1A8B6E5-9480-46F1-B661-F466E655ECF5}"/>
    <dgm:cxn modelId="{E71D9F6C-D473-4A9B-8E6F-3EA2E7ED0FA2}" srcId="{8FA725EA-7C56-4D10-89CC-5AAE83810406}" destId="{741B94B8-0BC8-4149-9C69-9CF50819FB9C}" srcOrd="2" destOrd="0" parTransId="{61654DC5-6788-4E6C-A94E-B4084A2DF21D}" sibTransId="{F57D018A-9E49-4F5D-9419-43FDC5D12165}"/>
    <dgm:cxn modelId="{236528B9-97E8-48CA-9A0E-FEB2AE37D530}" type="presOf" srcId="{C1969F67-AF2B-44B7-B5D3-E0CAD456F235}" destId="{8903A7A7-BEDF-4647-BA18-7D3A99CBACD7}" srcOrd="0" destOrd="0" presId="urn:microsoft.com/office/officeart/2005/8/layout/chevron1"/>
    <dgm:cxn modelId="{93A8E335-77F9-4AFB-AF08-97D73E1DB985}" type="presOf" srcId="{8FA725EA-7C56-4D10-89CC-5AAE83810406}" destId="{EFD6DFD3-757C-471D-98BB-8B051D89B6AC}" srcOrd="0" destOrd="0" presId="urn:microsoft.com/office/officeart/2005/8/layout/chevron1"/>
    <dgm:cxn modelId="{E84094B6-0D62-4AC2-A060-FC07DF00432B}" type="presOf" srcId="{83A4B115-B7E1-4363-8BB9-BC069AEBD6C6}" destId="{11E6B5BD-4D71-4A2E-B798-BF9CAD54B459}" srcOrd="0" destOrd="0" presId="urn:microsoft.com/office/officeart/2005/8/layout/chevron1"/>
    <dgm:cxn modelId="{AD102EF4-6C64-48C2-B767-10460457BB8B}" type="presParOf" srcId="{EFD6DFD3-757C-471D-98BB-8B051D89B6AC}" destId="{415404CA-0392-45F7-A02B-551BF4518A24}" srcOrd="0" destOrd="0" presId="urn:microsoft.com/office/officeart/2005/8/layout/chevron1"/>
    <dgm:cxn modelId="{7B60DE46-4C13-4935-96ED-841AEC760784}" type="presParOf" srcId="{EFD6DFD3-757C-471D-98BB-8B051D89B6AC}" destId="{63884578-4AD5-4A46-B7DF-D337E21CFBFC}" srcOrd="1" destOrd="0" presId="urn:microsoft.com/office/officeart/2005/8/layout/chevron1"/>
    <dgm:cxn modelId="{DFCE44E2-FBC8-464B-A067-873F376FD765}" type="presParOf" srcId="{EFD6DFD3-757C-471D-98BB-8B051D89B6AC}" destId="{11E6B5BD-4D71-4A2E-B798-BF9CAD54B459}" srcOrd="2" destOrd="0" presId="urn:microsoft.com/office/officeart/2005/8/layout/chevron1"/>
    <dgm:cxn modelId="{8E894C5A-7FA5-4309-8090-1D44CC1121CE}" type="presParOf" srcId="{EFD6DFD3-757C-471D-98BB-8B051D89B6AC}" destId="{D3762BB0-B4FA-4C9D-ADB3-3BCBDD6077C1}" srcOrd="3" destOrd="0" presId="urn:microsoft.com/office/officeart/2005/8/layout/chevron1"/>
    <dgm:cxn modelId="{5F95F022-FAA1-4726-91D3-1E10E1C10139}" type="presParOf" srcId="{EFD6DFD3-757C-471D-98BB-8B051D89B6AC}" destId="{B5F48B62-80D6-41AE-950A-5CB0FE2011D0}" srcOrd="4" destOrd="0" presId="urn:microsoft.com/office/officeart/2005/8/layout/chevron1"/>
    <dgm:cxn modelId="{DD2872C4-4D6A-4DFB-9DC4-30AF92EDA546}" type="presParOf" srcId="{EFD6DFD3-757C-471D-98BB-8B051D89B6AC}" destId="{7DC6054D-CCB7-4E36-A843-28F1F795D242}" srcOrd="5" destOrd="0" presId="urn:microsoft.com/office/officeart/2005/8/layout/chevron1"/>
    <dgm:cxn modelId="{AB500CA5-588F-40B1-9B46-EF4B7209ED8C}" type="presParOf" srcId="{EFD6DFD3-757C-471D-98BB-8B051D89B6AC}" destId="{8903A7A7-BEDF-4647-BA18-7D3A99CBACD7}" srcOrd="6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404CA-0392-45F7-A02B-551BF4518A24}">
      <dsp:nvSpPr>
        <dsp:cNvPr id="0" name=""/>
        <dsp:cNvSpPr/>
      </dsp:nvSpPr>
      <dsp:spPr>
        <a:xfrm>
          <a:off x="2965" y="748293"/>
          <a:ext cx="1726491" cy="598913"/>
        </a:xfrm>
        <a:prstGeom prst="chevron">
          <a:avLst/>
        </a:prstGeom>
        <a:solidFill>
          <a:srgbClr val="99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简单尝试</a:t>
          </a:r>
          <a:endParaRPr lang="zh-CN" altLang="en-US" sz="20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02422" y="748293"/>
        <a:ext cx="1127578" cy="598913"/>
      </dsp:txXfrm>
    </dsp:sp>
    <dsp:sp modelId="{11E6B5BD-4D71-4A2E-B798-BF9CAD54B459}">
      <dsp:nvSpPr>
        <dsp:cNvPr id="0" name=""/>
        <dsp:cNvSpPr/>
      </dsp:nvSpPr>
      <dsp:spPr>
        <a:xfrm>
          <a:off x="1556808" y="748293"/>
          <a:ext cx="1726491" cy="598913"/>
        </a:xfrm>
        <a:prstGeom prst="chevron">
          <a:avLst/>
        </a:prstGeom>
        <a:solidFill>
          <a:srgbClr val="99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发现差距</a:t>
          </a:r>
          <a:endParaRPr lang="zh-CN" altLang="en-US" sz="20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856265" y="748293"/>
        <a:ext cx="1127578" cy="598913"/>
      </dsp:txXfrm>
    </dsp:sp>
    <dsp:sp modelId="{B5F48B62-80D6-41AE-950A-5CB0FE2011D0}">
      <dsp:nvSpPr>
        <dsp:cNvPr id="0" name=""/>
        <dsp:cNvSpPr/>
      </dsp:nvSpPr>
      <dsp:spPr>
        <a:xfrm>
          <a:off x="3110650" y="748293"/>
          <a:ext cx="1726491" cy="598913"/>
        </a:xfrm>
        <a:prstGeom prst="chevron">
          <a:avLst/>
        </a:prstGeom>
        <a:solidFill>
          <a:srgbClr val="99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模仿作品</a:t>
          </a:r>
          <a:endParaRPr lang="zh-CN" altLang="en-US" sz="20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10107" y="748293"/>
        <a:ext cx="1127578" cy="598913"/>
      </dsp:txXfrm>
    </dsp:sp>
    <dsp:sp modelId="{8903A7A7-BEDF-4647-BA18-7D3A99CBACD7}">
      <dsp:nvSpPr>
        <dsp:cNvPr id="0" name=""/>
        <dsp:cNvSpPr/>
      </dsp:nvSpPr>
      <dsp:spPr>
        <a:xfrm>
          <a:off x="4664493" y="748293"/>
          <a:ext cx="1726491" cy="598913"/>
        </a:xfrm>
        <a:prstGeom prst="chevron">
          <a:avLst/>
        </a:prstGeom>
        <a:solidFill>
          <a:srgbClr val="99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求教高手</a:t>
          </a:r>
          <a:endParaRPr lang="zh-CN" altLang="en-US" sz="20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963950" y="748293"/>
        <a:ext cx="1127578" cy="5989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404CA-0392-45F7-A02B-551BF4518A24}">
      <dsp:nvSpPr>
        <dsp:cNvPr id="0" name=""/>
        <dsp:cNvSpPr/>
      </dsp:nvSpPr>
      <dsp:spPr>
        <a:xfrm flipH="1">
          <a:off x="2965" y="589358"/>
          <a:ext cx="1726491" cy="598913"/>
        </a:xfrm>
        <a:prstGeom prst="chevron">
          <a:avLst/>
        </a:prstGeom>
        <a:solidFill>
          <a:srgbClr val="99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反馈改进</a:t>
          </a:r>
          <a:endParaRPr lang="zh-CN" altLang="en-US" sz="20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02421" y="589358"/>
        <a:ext cx="1127578" cy="598913"/>
      </dsp:txXfrm>
    </dsp:sp>
    <dsp:sp modelId="{11E6B5BD-4D71-4A2E-B798-BF9CAD54B459}">
      <dsp:nvSpPr>
        <dsp:cNvPr id="0" name=""/>
        <dsp:cNvSpPr/>
      </dsp:nvSpPr>
      <dsp:spPr>
        <a:xfrm flipH="1">
          <a:off x="1556808" y="589358"/>
          <a:ext cx="1726491" cy="598913"/>
        </a:xfrm>
        <a:prstGeom prst="chevron">
          <a:avLst/>
        </a:prstGeom>
        <a:solidFill>
          <a:srgbClr val="99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分享心得</a:t>
          </a:r>
          <a:endParaRPr lang="zh-CN" altLang="en-US" sz="20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856264" y="589358"/>
        <a:ext cx="1127578" cy="598913"/>
      </dsp:txXfrm>
    </dsp:sp>
    <dsp:sp modelId="{B5F48B62-80D6-41AE-950A-5CB0FE2011D0}">
      <dsp:nvSpPr>
        <dsp:cNvPr id="0" name=""/>
        <dsp:cNvSpPr/>
      </dsp:nvSpPr>
      <dsp:spPr>
        <a:xfrm flipH="1">
          <a:off x="3110650" y="576658"/>
          <a:ext cx="1726491" cy="598913"/>
        </a:xfrm>
        <a:prstGeom prst="chevron">
          <a:avLst/>
        </a:prstGeom>
        <a:solidFill>
          <a:srgbClr val="990000"/>
        </a:solidFill>
        <a:ln w="12700" cap="flat" cmpd="sng" algn="ctr">
          <a:solidFill>
            <a:srgbClr val="99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形成风格</a:t>
          </a:r>
          <a:endParaRPr lang="zh-CN" altLang="en-US" sz="20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10106" y="576658"/>
        <a:ext cx="1127578" cy="598913"/>
      </dsp:txXfrm>
    </dsp:sp>
    <dsp:sp modelId="{8903A7A7-BEDF-4647-BA18-7D3A99CBACD7}">
      <dsp:nvSpPr>
        <dsp:cNvPr id="0" name=""/>
        <dsp:cNvSpPr/>
      </dsp:nvSpPr>
      <dsp:spPr>
        <a:xfrm flipH="1">
          <a:off x="4664493" y="589358"/>
          <a:ext cx="1726491" cy="598913"/>
        </a:xfrm>
        <a:prstGeom prst="chevron">
          <a:avLst/>
        </a:prstGeom>
        <a:solidFill>
          <a:srgbClr val="990000"/>
        </a:solidFill>
        <a:ln w="12700" cap="flat" cmpd="sng" algn="ctr">
          <a:solidFill>
            <a:srgbClr val="99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长期实践</a:t>
          </a:r>
          <a:endParaRPr lang="zh-CN" altLang="en-US" sz="20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963949" y="589358"/>
        <a:ext cx="1127578" cy="598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13C96-1CF4-4039-9A71-39A2A7A8505C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95A58-6BA6-488A-973E-21D00944A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123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5640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59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21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326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160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826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411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383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141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0721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33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94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629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999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770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22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03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30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04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075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527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24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432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C4889-6D81-4193-A00F-BC573DF48A2B}" type="datetimeFigureOut">
              <a:rPr lang="zh-CN" altLang="en-US" smtClean="0"/>
              <a:t>2021/2/24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0F004-3575-4180-9763-DB8C2B1F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604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203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梯形 2"/>
          <p:cNvSpPr/>
          <p:nvPr/>
        </p:nvSpPr>
        <p:spPr>
          <a:xfrm>
            <a:off x="-285622" y="274093"/>
            <a:ext cx="4603431" cy="646382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3431" h="468630">
                <a:moveTo>
                  <a:pt x="8571" y="468630"/>
                </a:moveTo>
                <a:lnTo>
                  <a:pt x="0" y="11430"/>
                </a:lnTo>
                <a:lnTo>
                  <a:pt x="4211952" y="0"/>
                </a:lnTo>
                <a:lnTo>
                  <a:pt x="4603431" y="468630"/>
                </a:lnTo>
                <a:lnTo>
                  <a:pt x="8571" y="468630"/>
                </a:lnTo>
                <a:close/>
              </a:path>
            </a:pathLst>
          </a:custGeom>
          <a:solidFill>
            <a:srgbClr val="990000">
              <a:alpha val="33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423240" y="925830"/>
            <a:ext cx="0" cy="537210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1177748" y="1410667"/>
            <a:ext cx="2483006" cy="2483006"/>
          </a:xfrm>
          <a:prstGeom prst="ellipse">
            <a:avLst/>
          </a:prstGeom>
          <a:noFill/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/>
          <p:cNvSpPr txBox="1">
            <a:spLocks/>
          </p:cNvSpPr>
          <p:nvPr/>
        </p:nvSpPr>
        <p:spPr>
          <a:xfrm>
            <a:off x="3981471" y="2262449"/>
            <a:ext cx="5877176" cy="140028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b="1" dirty="0" smtClean="0">
                <a:solidFill>
                  <a:srgbClr val="6B6C7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思维的“六脉神剑”</a:t>
            </a:r>
            <a:endParaRPr lang="zh-CN" altLang="en-US" sz="5400" b="1" dirty="0">
              <a:solidFill>
                <a:srgbClr val="6B6C7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477373" y="1526986"/>
            <a:ext cx="1883755" cy="2250367"/>
            <a:chOff x="5778512" y="2946295"/>
            <a:chExt cx="1883755" cy="2250367"/>
          </a:xfrm>
          <a:solidFill>
            <a:srgbClr val="99000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椭圆 21"/>
            <p:cNvSpPr/>
            <p:nvPr/>
          </p:nvSpPr>
          <p:spPr>
            <a:xfrm rot="20860659">
              <a:off x="6114117" y="3098940"/>
              <a:ext cx="1110918" cy="10431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平行四边形 22"/>
            <p:cNvSpPr/>
            <p:nvPr/>
          </p:nvSpPr>
          <p:spPr>
            <a:xfrm rot="719295">
              <a:off x="5778512" y="2946295"/>
              <a:ext cx="1883755" cy="459570"/>
            </a:xfrm>
            <a:prstGeom prst="parallelogram">
              <a:avLst>
                <a:gd name="adj" fmla="val 1535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426253" y="3128198"/>
              <a:ext cx="48957" cy="40225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梯形 24"/>
            <p:cNvSpPr/>
            <p:nvPr/>
          </p:nvSpPr>
          <p:spPr>
            <a:xfrm>
              <a:off x="7340578" y="3553438"/>
              <a:ext cx="232544" cy="275831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4"/>
            <p:cNvSpPr/>
            <p:nvPr/>
          </p:nvSpPr>
          <p:spPr>
            <a:xfrm>
              <a:off x="6197383" y="3828507"/>
              <a:ext cx="1031133" cy="1368155"/>
            </a:xfrm>
            <a:custGeom>
              <a:avLst/>
              <a:gdLst>
                <a:gd name="connsiteX0" fmla="*/ 0 w 965916"/>
                <a:gd name="connsiteY0" fmla="*/ 0 h 1584102"/>
                <a:gd name="connsiteX1" fmla="*/ 965916 w 965916"/>
                <a:gd name="connsiteY1" fmla="*/ 0 h 1584102"/>
                <a:gd name="connsiteX2" fmla="*/ 965916 w 965916"/>
                <a:gd name="connsiteY2" fmla="*/ 1584102 h 1584102"/>
                <a:gd name="connsiteX3" fmla="*/ 0 w 965916"/>
                <a:gd name="connsiteY3" fmla="*/ 1584102 h 1584102"/>
                <a:gd name="connsiteX4" fmla="*/ 0 w 965916"/>
                <a:gd name="connsiteY4" fmla="*/ 0 h 1584102"/>
                <a:gd name="connsiteX0" fmla="*/ 0 w 965916"/>
                <a:gd name="connsiteY0" fmla="*/ 3482 h 1587584"/>
                <a:gd name="connsiteX1" fmla="*/ 768938 w 965916"/>
                <a:gd name="connsiteY1" fmla="*/ 0 h 1587584"/>
                <a:gd name="connsiteX2" fmla="*/ 965916 w 965916"/>
                <a:gd name="connsiteY2" fmla="*/ 1587584 h 1587584"/>
                <a:gd name="connsiteX3" fmla="*/ 0 w 965916"/>
                <a:gd name="connsiteY3" fmla="*/ 1587584 h 1587584"/>
                <a:gd name="connsiteX4" fmla="*/ 0 w 965916"/>
                <a:gd name="connsiteY4" fmla="*/ 3482 h 1587584"/>
                <a:gd name="connsiteX0" fmla="*/ 170226 w 965916"/>
                <a:gd name="connsiteY0" fmla="*/ 0 h 1639195"/>
                <a:gd name="connsiteX1" fmla="*/ 768938 w 965916"/>
                <a:gd name="connsiteY1" fmla="*/ 51611 h 1639195"/>
                <a:gd name="connsiteX2" fmla="*/ 965916 w 965916"/>
                <a:gd name="connsiteY2" fmla="*/ 1639195 h 1639195"/>
                <a:gd name="connsiteX3" fmla="*/ 0 w 965916"/>
                <a:gd name="connsiteY3" fmla="*/ 1639195 h 1639195"/>
                <a:gd name="connsiteX4" fmla="*/ 170226 w 965916"/>
                <a:gd name="connsiteY4" fmla="*/ 0 h 1639195"/>
                <a:gd name="connsiteX0" fmla="*/ 170226 w 965916"/>
                <a:gd name="connsiteY0" fmla="*/ 0 h 1639195"/>
                <a:gd name="connsiteX1" fmla="*/ 677217 w 965916"/>
                <a:gd name="connsiteY1" fmla="*/ 37032 h 1639195"/>
                <a:gd name="connsiteX2" fmla="*/ 965916 w 965916"/>
                <a:gd name="connsiteY2" fmla="*/ 1639195 h 1639195"/>
                <a:gd name="connsiteX3" fmla="*/ 0 w 965916"/>
                <a:gd name="connsiteY3" fmla="*/ 1639195 h 1639195"/>
                <a:gd name="connsiteX4" fmla="*/ 170226 w 965916"/>
                <a:gd name="connsiteY4" fmla="*/ 0 h 163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916" h="1639195">
                  <a:moveTo>
                    <a:pt x="170226" y="0"/>
                  </a:moveTo>
                  <a:lnTo>
                    <a:pt x="677217" y="37032"/>
                  </a:lnTo>
                  <a:lnTo>
                    <a:pt x="965916" y="1639195"/>
                  </a:lnTo>
                  <a:lnTo>
                    <a:pt x="0" y="1639195"/>
                  </a:lnTo>
                  <a:lnTo>
                    <a:pt x="17022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5460242" y="3685739"/>
            <a:ext cx="4398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-------------</a:t>
            </a:r>
            <a:r>
              <a:rPr lang="zh-CN" altLang="en-US" sz="24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不要等到毕业以后</a:t>
            </a:r>
            <a:endParaRPr lang="zh-CN" altLang="en-US" sz="2400" dirty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形标注 29"/>
          <p:cNvSpPr/>
          <p:nvPr/>
        </p:nvSpPr>
        <p:spPr>
          <a:xfrm>
            <a:off x="9038630" y="2009839"/>
            <a:ext cx="627017" cy="455316"/>
          </a:xfrm>
          <a:prstGeom prst="wedgeEllipseCallou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9160107" y="2042185"/>
            <a:ext cx="482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贱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17990" y="4319287"/>
            <a:ext cx="131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TAOZI</a:t>
            </a:r>
            <a:endParaRPr lang="zh-CN" altLang="en-US" dirty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梯形 2"/>
          <p:cNvSpPr/>
          <p:nvPr/>
        </p:nvSpPr>
        <p:spPr>
          <a:xfrm>
            <a:off x="-8572" y="457200"/>
            <a:ext cx="4603431" cy="646382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3431" h="468630">
                <a:moveTo>
                  <a:pt x="8571" y="468630"/>
                </a:moveTo>
                <a:lnTo>
                  <a:pt x="0" y="11430"/>
                </a:lnTo>
                <a:lnTo>
                  <a:pt x="4211952" y="0"/>
                </a:lnTo>
                <a:lnTo>
                  <a:pt x="4603431" y="468630"/>
                </a:lnTo>
                <a:lnTo>
                  <a:pt x="8571" y="468630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419250" y="6297930"/>
            <a:ext cx="728482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704070" y="6297930"/>
            <a:ext cx="0" cy="56007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840" y="-317341"/>
            <a:ext cx="8114479" cy="80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89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>
            <a:off x="9715500" y="-11430"/>
            <a:ext cx="0" cy="633222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514600" y="6309360"/>
            <a:ext cx="0" cy="53721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梯形 2"/>
          <p:cNvSpPr/>
          <p:nvPr/>
        </p:nvSpPr>
        <p:spPr>
          <a:xfrm flipH="1">
            <a:off x="7330440" y="445770"/>
            <a:ext cx="4889498" cy="640080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3431" h="468630">
                <a:moveTo>
                  <a:pt x="8571" y="468630"/>
                </a:moveTo>
                <a:lnTo>
                  <a:pt x="0" y="11430"/>
                </a:lnTo>
                <a:lnTo>
                  <a:pt x="4211952" y="0"/>
                </a:lnTo>
                <a:lnTo>
                  <a:pt x="4603431" y="468630"/>
                </a:lnTo>
                <a:lnTo>
                  <a:pt x="8571" y="468630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2514600" y="6309360"/>
            <a:ext cx="720090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剪去单角的矩形 13"/>
          <p:cNvSpPr/>
          <p:nvPr/>
        </p:nvSpPr>
        <p:spPr>
          <a:xfrm flipH="1">
            <a:off x="1778000" y="1762699"/>
            <a:ext cx="8648700" cy="3838001"/>
          </a:xfrm>
          <a:prstGeom prst="snip1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772400" y="438249"/>
            <a:ext cx="4276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、少泽剑：读书习惯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 flipH="1">
            <a:off x="2683330" y="3215456"/>
            <a:ext cx="3998959" cy="93550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flipH="1">
            <a:off x="5435597" y="4283635"/>
            <a:ext cx="4076702" cy="986867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106906" y="3228231"/>
            <a:ext cx="3558450" cy="92687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300" b="1" dirty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养成阅读习惯</a:t>
            </a:r>
            <a:endParaRPr lang="en-US" altLang="zh-CN" sz="3300" b="1" dirty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693614" y="4270936"/>
            <a:ext cx="7462020" cy="1242048"/>
            <a:chOff x="2576559" y="4270936"/>
            <a:chExt cx="7462020" cy="1242048"/>
          </a:xfrm>
        </p:grpSpPr>
        <p:sp>
          <p:nvSpPr>
            <p:cNvPr id="23" name="任意多边形 22"/>
            <p:cNvSpPr/>
            <p:nvPr/>
          </p:nvSpPr>
          <p:spPr>
            <a:xfrm rot="5400000">
              <a:off x="3665047" y="3182448"/>
              <a:ext cx="999566" cy="3176541"/>
            </a:xfrm>
            <a:custGeom>
              <a:avLst/>
              <a:gdLst>
                <a:gd name="connsiteX0" fmla="*/ 0 w 1143000"/>
                <a:gd name="connsiteY0" fmla="*/ 3176541 h 3176541"/>
                <a:gd name="connsiteX1" fmla="*/ 0 w 1143000"/>
                <a:gd name="connsiteY1" fmla="*/ 406400 h 3176541"/>
                <a:gd name="connsiteX2" fmla="*/ 238828 w 1143000"/>
                <a:gd name="connsiteY2" fmla="*/ 406400 h 3176541"/>
                <a:gd name="connsiteX3" fmla="*/ 540820 w 1143000"/>
                <a:gd name="connsiteY3" fmla="*/ 0 h 3176541"/>
                <a:gd name="connsiteX4" fmla="*/ 842812 w 1143000"/>
                <a:gd name="connsiteY4" fmla="*/ 406400 h 3176541"/>
                <a:gd name="connsiteX5" fmla="*/ 1143000 w 1143000"/>
                <a:gd name="connsiteY5" fmla="*/ 406400 h 3176541"/>
                <a:gd name="connsiteX6" fmla="*/ 1143000 w 1143000"/>
                <a:gd name="connsiteY6" fmla="*/ 3176541 h 3176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0" h="3176541">
                  <a:moveTo>
                    <a:pt x="0" y="3176541"/>
                  </a:moveTo>
                  <a:lnTo>
                    <a:pt x="0" y="406400"/>
                  </a:lnTo>
                  <a:lnTo>
                    <a:pt x="238828" y="406400"/>
                  </a:lnTo>
                  <a:lnTo>
                    <a:pt x="540820" y="0"/>
                  </a:lnTo>
                  <a:lnTo>
                    <a:pt x="842812" y="406400"/>
                  </a:lnTo>
                  <a:lnTo>
                    <a:pt x="1143000" y="406400"/>
                  </a:lnTo>
                  <a:lnTo>
                    <a:pt x="1143000" y="3176541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内容占位符 2"/>
            <p:cNvSpPr txBox="1">
              <a:spLocks/>
            </p:cNvSpPr>
            <p:nvPr/>
          </p:nvSpPr>
          <p:spPr>
            <a:xfrm>
              <a:off x="6134934" y="4290111"/>
              <a:ext cx="3903645" cy="122287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3300" b="1" dirty="0">
                  <a:solidFill>
                    <a:srgbClr val="6B6C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做好读书笔记</a:t>
              </a:r>
            </a:p>
          </p:txBody>
        </p:sp>
      </p:grpSp>
      <p:sp>
        <p:nvSpPr>
          <p:cNvPr id="20" name="任意多边形 19"/>
          <p:cNvSpPr/>
          <p:nvPr/>
        </p:nvSpPr>
        <p:spPr>
          <a:xfrm rot="16200000" flipH="1">
            <a:off x="7418633" y="2110032"/>
            <a:ext cx="935508" cy="3176541"/>
          </a:xfrm>
          <a:custGeom>
            <a:avLst/>
            <a:gdLst>
              <a:gd name="connsiteX0" fmla="*/ 0 w 1143000"/>
              <a:gd name="connsiteY0" fmla="*/ 3176541 h 3176541"/>
              <a:gd name="connsiteX1" fmla="*/ 0 w 1143000"/>
              <a:gd name="connsiteY1" fmla="*/ 406400 h 3176541"/>
              <a:gd name="connsiteX2" fmla="*/ 238828 w 1143000"/>
              <a:gd name="connsiteY2" fmla="*/ 406400 h 3176541"/>
              <a:gd name="connsiteX3" fmla="*/ 540820 w 1143000"/>
              <a:gd name="connsiteY3" fmla="*/ 0 h 3176541"/>
              <a:gd name="connsiteX4" fmla="*/ 842812 w 1143000"/>
              <a:gd name="connsiteY4" fmla="*/ 406400 h 3176541"/>
              <a:gd name="connsiteX5" fmla="*/ 1143000 w 1143000"/>
              <a:gd name="connsiteY5" fmla="*/ 406400 h 3176541"/>
              <a:gd name="connsiteX6" fmla="*/ 1143000 w 1143000"/>
              <a:gd name="connsiteY6" fmla="*/ 3176541 h 317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3000" h="3176541">
                <a:moveTo>
                  <a:pt x="0" y="3176541"/>
                </a:moveTo>
                <a:lnTo>
                  <a:pt x="0" y="406400"/>
                </a:lnTo>
                <a:lnTo>
                  <a:pt x="238828" y="406400"/>
                </a:lnTo>
                <a:lnTo>
                  <a:pt x="540820" y="0"/>
                </a:lnTo>
                <a:lnTo>
                  <a:pt x="842812" y="406400"/>
                </a:lnTo>
                <a:lnTo>
                  <a:pt x="1143000" y="406400"/>
                </a:lnTo>
                <a:lnTo>
                  <a:pt x="1143000" y="3176541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79701" y="1920603"/>
            <a:ext cx="6832599" cy="1323439"/>
            <a:chOff x="2601959" y="1920603"/>
            <a:chExt cx="6832599" cy="1323439"/>
          </a:xfrm>
        </p:grpSpPr>
        <p:sp>
          <p:nvSpPr>
            <p:cNvPr id="5" name="矩形 4"/>
            <p:cNvSpPr/>
            <p:nvPr/>
          </p:nvSpPr>
          <p:spPr>
            <a:xfrm flipH="1">
              <a:off x="5435599" y="2188135"/>
              <a:ext cx="3998959" cy="926747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内容占位符 2"/>
            <p:cNvSpPr txBox="1">
              <a:spLocks/>
            </p:cNvSpPr>
            <p:nvPr/>
          </p:nvSpPr>
          <p:spPr>
            <a:xfrm>
              <a:off x="6191719" y="2202657"/>
              <a:ext cx="2310566" cy="55668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3300" b="1" dirty="0" smtClean="0">
                  <a:solidFill>
                    <a:srgbClr val="6B6C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选一本好书</a:t>
              </a:r>
              <a:endParaRPr lang="en-US" altLang="zh-CN" sz="33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5400000">
              <a:off x="3726856" y="1050540"/>
              <a:ext cx="926748" cy="3176541"/>
            </a:xfrm>
            <a:custGeom>
              <a:avLst/>
              <a:gdLst>
                <a:gd name="connsiteX0" fmla="*/ 0 w 1143000"/>
                <a:gd name="connsiteY0" fmla="*/ 3176541 h 3176541"/>
                <a:gd name="connsiteX1" fmla="*/ 0 w 1143000"/>
                <a:gd name="connsiteY1" fmla="*/ 406400 h 3176541"/>
                <a:gd name="connsiteX2" fmla="*/ 238828 w 1143000"/>
                <a:gd name="connsiteY2" fmla="*/ 406400 h 3176541"/>
                <a:gd name="connsiteX3" fmla="*/ 540820 w 1143000"/>
                <a:gd name="connsiteY3" fmla="*/ 0 h 3176541"/>
                <a:gd name="connsiteX4" fmla="*/ 842812 w 1143000"/>
                <a:gd name="connsiteY4" fmla="*/ 406400 h 3176541"/>
                <a:gd name="connsiteX5" fmla="*/ 1143000 w 1143000"/>
                <a:gd name="connsiteY5" fmla="*/ 406400 h 3176541"/>
                <a:gd name="connsiteX6" fmla="*/ 1143000 w 1143000"/>
                <a:gd name="connsiteY6" fmla="*/ 3176541 h 3176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0" h="3176541">
                  <a:moveTo>
                    <a:pt x="0" y="3176541"/>
                  </a:moveTo>
                  <a:lnTo>
                    <a:pt x="0" y="406400"/>
                  </a:lnTo>
                  <a:lnTo>
                    <a:pt x="238828" y="406400"/>
                  </a:lnTo>
                  <a:lnTo>
                    <a:pt x="540820" y="0"/>
                  </a:lnTo>
                  <a:lnTo>
                    <a:pt x="842812" y="406400"/>
                  </a:lnTo>
                  <a:lnTo>
                    <a:pt x="1143000" y="406400"/>
                  </a:lnTo>
                  <a:lnTo>
                    <a:pt x="1143000" y="3176541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411676" y="1920603"/>
              <a:ext cx="1866900" cy="1323439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8000" b="1" dirty="0">
                  <a:solidFill>
                    <a:schemeClr val="bg1"/>
                  </a:solidFill>
                  <a:latin typeface="DFPZongYiW9-GB5" panose="040B0900000000000000" pitchFamily="82" charset="-120"/>
                  <a:ea typeface="DFPZongYiW9-GB5" panose="040B0900000000000000" pitchFamily="82" charset="-120"/>
                </a:rPr>
                <a:t>1</a:t>
              </a:r>
              <a:endParaRPr lang="zh-CN" altLang="en-US" sz="8000" b="1" dirty="0">
                <a:solidFill>
                  <a:schemeClr val="bg1"/>
                </a:solidFill>
                <a:latin typeface="DFPZongYiW9-GB5" panose="040B0900000000000000" pitchFamily="82" charset="-120"/>
                <a:ea typeface="DFPZongYiW9-GB5" panose="040B0900000000000000" pitchFamily="82" charset="-120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448735" y="2975183"/>
            <a:ext cx="1231895" cy="132343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latin typeface="DFPZongYiW9-GB5" panose="040B0900000000000000" pitchFamily="82" charset="-120"/>
                <a:ea typeface="DFPZongYiW9-GB5" panose="040B0900000000000000" pitchFamily="82" charset="-120"/>
              </a:rPr>
              <a:t>2</a:t>
            </a:r>
            <a:endParaRPr lang="zh-CN" altLang="en-US" sz="8000" b="1" dirty="0">
              <a:solidFill>
                <a:schemeClr val="bg1"/>
              </a:solidFill>
              <a:latin typeface="DFPZongYiW9-GB5" panose="040B0900000000000000" pitchFamily="82" charset="-120"/>
              <a:ea typeface="DFPZongYiW9-GB5" panose="040B0900000000000000" pitchFamily="82" charset="-12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490450" y="4076203"/>
            <a:ext cx="1030750" cy="132343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latin typeface="DFPZongYiW9-GB5" panose="040B0900000000000000" pitchFamily="82" charset="-120"/>
                <a:ea typeface="DFPZongYiW9-GB5" panose="040B0900000000000000" pitchFamily="82" charset="-120"/>
              </a:rPr>
              <a:t>3</a:t>
            </a:r>
            <a:endParaRPr lang="zh-CN" altLang="en-US" sz="8000" b="1" dirty="0">
              <a:solidFill>
                <a:schemeClr val="bg1"/>
              </a:solidFill>
              <a:latin typeface="DFPZongYiW9-GB5" panose="040B0900000000000000" pitchFamily="82" charset="-120"/>
              <a:ea typeface="DFPZongYiW9-GB5" panose="040B0900000000000000" pitchFamily="82" charset="-12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3578" y="2645387"/>
            <a:ext cx="6681795" cy="638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09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176310" y="1282022"/>
            <a:ext cx="2483006" cy="2483006"/>
          </a:xfrm>
          <a:prstGeom prst="ellipse">
            <a:avLst/>
          </a:prstGeom>
          <a:noFill/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/>
          <p:cNvSpPr txBox="1">
            <a:spLocks/>
          </p:cNvSpPr>
          <p:nvPr/>
        </p:nvSpPr>
        <p:spPr>
          <a:xfrm>
            <a:off x="3926688" y="2804771"/>
            <a:ext cx="5778455" cy="140028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600" b="1" dirty="0" smtClean="0">
                <a:solidFill>
                  <a:srgbClr val="6B6C7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600" b="1" dirty="0">
              <a:solidFill>
                <a:srgbClr val="6B6C7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13899" y="1422361"/>
            <a:ext cx="1883755" cy="2250367"/>
            <a:chOff x="5778512" y="2946295"/>
            <a:chExt cx="1883755" cy="2250367"/>
          </a:xfrm>
          <a:solidFill>
            <a:srgbClr val="99000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椭圆 21"/>
            <p:cNvSpPr/>
            <p:nvPr/>
          </p:nvSpPr>
          <p:spPr>
            <a:xfrm rot="20860659">
              <a:off x="6114117" y="3098940"/>
              <a:ext cx="1110918" cy="10431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平行四边形 22"/>
            <p:cNvSpPr/>
            <p:nvPr/>
          </p:nvSpPr>
          <p:spPr>
            <a:xfrm rot="719295">
              <a:off x="5778512" y="2946295"/>
              <a:ext cx="1883755" cy="459570"/>
            </a:xfrm>
            <a:prstGeom prst="parallelogram">
              <a:avLst>
                <a:gd name="adj" fmla="val 1535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426253" y="3128198"/>
              <a:ext cx="48957" cy="40225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梯形 24"/>
            <p:cNvSpPr/>
            <p:nvPr/>
          </p:nvSpPr>
          <p:spPr>
            <a:xfrm>
              <a:off x="7340578" y="3553438"/>
              <a:ext cx="232544" cy="275831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4"/>
            <p:cNvSpPr/>
            <p:nvPr/>
          </p:nvSpPr>
          <p:spPr>
            <a:xfrm>
              <a:off x="6197383" y="3828507"/>
              <a:ext cx="1031133" cy="1368155"/>
            </a:xfrm>
            <a:custGeom>
              <a:avLst/>
              <a:gdLst>
                <a:gd name="connsiteX0" fmla="*/ 0 w 965916"/>
                <a:gd name="connsiteY0" fmla="*/ 0 h 1584102"/>
                <a:gd name="connsiteX1" fmla="*/ 965916 w 965916"/>
                <a:gd name="connsiteY1" fmla="*/ 0 h 1584102"/>
                <a:gd name="connsiteX2" fmla="*/ 965916 w 965916"/>
                <a:gd name="connsiteY2" fmla="*/ 1584102 h 1584102"/>
                <a:gd name="connsiteX3" fmla="*/ 0 w 965916"/>
                <a:gd name="connsiteY3" fmla="*/ 1584102 h 1584102"/>
                <a:gd name="connsiteX4" fmla="*/ 0 w 965916"/>
                <a:gd name="connsiteY4" fmla="*/ 0 h 1584102"/>
                <a:gd name="connsiteX0" fmla="*/ 0 w 965916"/>
                <a:gd name="connsiteY0" fmla="*/ 3482 h 1587584"/>
                <a:gd name="connsiteX1" fmla="*/ 768938 w 965916"/>
                <a:gd name="connsiteY1" fmla="*/ 0 h 1587584"/>
                <a:gd name="connsiteX2" fmla="*/ 965916 w 965916"/>
                <a:gd name="connsiteY2" fmla="*/ 1587584 h 1587584"/>
                <a:gd name="connsiteX3" fmla="*/ 0 w 965916"/>
                <a:gd name="connsiteY3" fmla="*/ 1587584 h 1587584"/>
                <a:gd name="connsiteX4" fmla="*/ 0 w 965916"/>
                <a:gd name="connsiteY4" fmla="*/ 3482 h 1587584"/>
                <a:gd name="connsiteX0" fmla="*/ 170226 w 965916"/>
                <a:gd name="connsiteY0" fmla="*/ 0 h 1639195"/>
                <a:gd name="connsiteX1" fmla="*/ 768938 w 965916"/>
                <a:gd name="connsiteY1" fmla="*/ 51611 h 1639195"/>
                <a:gd name="connsiteX2" fmla="*/ 965916 w 965916"/>
                <a:gd name="connsiteY2" fmla="*/ 1639195 h 1639195"/>
                <a:gd name="connsiteX3" fmla="*/ 0 w 965916"/>
                <a:gd name="connsiteY3" fmla="*/ 1639195 h 1639195"/>
                <a:gd name="connsiteX4" fmla="*/ 170226 w 965916"/>
                <a:gd name="connsiteY4" fmla="*/ 0 h 1639195"/>
                <a:gd name="connsiteX0" fmla="*/ 170226 w 965916"/>
                <a:gd name="connsiteY0" fmla="*/ 0 h 1639195"/>
                <a:gd name="connsiteX1" fmla="*/ 677217 w 965916"/>
                <a:gd name="connsiteY1" fmla="*/ 37032 h 1639195"/>
                <a:gd name="connsiteX2" fmla="*/ 965916 w 965916"/>
                <a:gd name="connsiteY2" fmla="*/ 1639195 h 1639195"/>
                <a:gd name="connsiteX3" fmla="*/ 0 w 965916"/>
                <a:gd name="connsiteY3" fmla="*/ 1639195 h 1639195"/>
                <a:gd name="connsiteX4" fmla="*/ 170226 w 965916"/>
                <a:gd name="connsiteY4" fmla="*/ 0 h 163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916" h="1639195">
                  <a:moveTo>
                    <a:pt x="170226" y="0"/>
                  </a:moveTo>
                  <a:lnTo>
                    <a:pt x="677217" y="37032"/>
                  </a:lnTo>
                  <a:lnTo>
                    <a:pt x="965916" y="1639195"/>
                  </a:lnTo>
                  <a:lnTo>
                    <a:pt x="0" y="1639195"/>
                  </a:lnTo>
                  <a:lnTo>
                    <a:pt x="17022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椭圆形标注 29"/>
          <p:cNvSpPr/>
          <p:nvPr/>
        </p:nvSpPr>
        <p:spPr>
          <a:xfrm>
            <a:off x="8954589" y="2392680"/>
            <a:ext cx="627017" cy="550817"/>
          </a:xfrm>
          <a:prstGeom prst="wedgeEllipseCallou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9132143" y="2606987"/>
            <a:ext cx="63085" cy="7631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328611" y="2605149"/>
            <a:ext cx="63085" cy="7631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/>
          <p:cNvSpPr/>
          <p:nvPr/>
        </p:nvSpPr>
        <p:spPr>
          <a:xfrm rot="7774195">
            <a:off x="9010766" y="2337386"/>
            <a:ext cx="532308" cy="501318"/>
          </a:xfrm>
          <a:prstGeom prst="arc">
            <a:avLst>
              <a:gd name="adj1" fmla="val 16168818"/>
              <a:gd name="adj2" fmla="val 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2491832" y="-12700"/>
            <a:ext cx="0" cy="633222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2491740" y="6309360"/>
            <a:ext cx="720090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梯形 2"/>
          <p:cNvSpPr/>
          <p:nvPr/>
        </p:nvSpPr>
        <p:spPr>
          <a:xfrm>
            <a:off x="2506028" y="4785360"/>
            <a:ext cx="7186612" cy="1524000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3431" h="468630">
                <a:moveTo>
                  <a:pt x="8571" y="468630"/>
                </a:moveTo>
                <a:lnTo>
                  <a:pt x="0" y="11430"/>
                </a:lnTo>
                <a:lnTo>
                  <a:pt x="4211952" y="0"/>
                </a:lnTo>
                <a:lnTo>
                  <a:pt x="4603431" y="468630"/>
                </a:lnTo>
                <a:lnTo>
                  <a:pt x="8571" y="468630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001012" y="5012778"/>
            <a:ext cx="4398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-------------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不要等到毕业以后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58760" y="5646326"/>
            <a:ext cx="131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TAOZI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793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216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>
            <a:endCxn id="13" idx="1"/>
          </p:cNvCxnSpPr>
          <p:nvPr/>
        </p:nvCxnSpPr>
        <p:spPr>
          <a:xfrm>
            <a:off x="9704070" y="0"/>
            <a:ext cx="5628" cy="677087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剪去单角的矩形 7"/>
          <p:cNvSpPr/>
          <p:nvPr/>
        </p:nvSpPr>
        <p:spPr>
          <a:xfrm flipV="1">
            <a:off x="1783080" y="1267097"/>
            <a:ext cx="8629650" cy="4297680"/>
          </a:xfrm>
          <a:prstGeom prst="snip1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783080" y="1267097"/>
            <a:ext cx="8630162" cy="771591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4348778" y="2226518"/>
            <a:ext cx="3494443" cy="301751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32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</a:t>
            </a:r>
            <a:r>
              <a:rPr lang="zh-CN" altLang="en-US" sz="32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混乱</a:t>
            </a:r>
            <a:r>
              <a:rPr lang="zh-CN" altLang="en-US" sz="32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一团麻</a:t>
            </a:r>
            <a:endParaRPr lang="en-US" altLang="zh-CN" sz="3200" dirty="0" smtClean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32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</a:t>
            </a:r>
            <a:r>
              <a:rPr lang="zh-CN" altLang="en-US" sz="32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</a:t>
            </a:r>
            <a:r>
              <a:rPr lang="zh-CN" altLang="en-US" sz="32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重症患</a:t>
            </a:r>
            <a:endParaRPr lang="en-US" altLang="zh-CN" sz="3200" dirty="0" smtClean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32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</a:t>
            </a:r>
            <a:r>
              <a:rPr lang="zh-CN" altLang="en-US" sz="32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局限</a:t>
            </a:r>
            <a:r>
              <a:rPr lang="zh-CN" altLang="en-US" sz="32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目光短</a:t>
            </a:r>
            <a:endParaRPr lang="zh-CN" altLang="en-US" sz="3200" dirty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503170" y="6332220"/>
            <a:ext cx="645795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503170" y="6320790"/>
            <a:ext cx="0" cy="53721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梯形 2"/>
          <p:cNvSpPr/>
          <p:nvPr/>
        </p:nvSpPr>
        <p:spPr>
          <a:xfrm flipH="1">
            <a:off x="5106267" y="661915"/>
            <a:ext cx="5304545" cy="635716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  <a:gd name="connsiteX0" fmla="*/ 0 w 5318192"/>
              <a:gd name="connsiteY0" fmla="*/ 489193 h 489193"/>
              <a:gd name="connsiteX1" fmla="*/ 714761 w 5318192"/>
              <a:gd name="connsiteY1" fmla="*/ 11430 h 489193"/>
              <a:gd name="connsiteX2" fmla="*/ 4926713 w 5318192"/>
              <a:gd name="connsiteY2" fmla="*/ 0 h 489193"/>
              <a:gd name="connsiteX3" fmla="*/ 5318192 w 5318192"/>
              <a:gd name="connsiteY3" fmla="*/ 468630 h 489193"/>
              <a:gd name="connsiteX4" fmla="*/ 0 w 5318192"/>
              <a:gd name="connsiteY4" fmla="*/ 489193 h 489193"/>
              <a:gd name="connsiteX0" fmla="*/ 0 w 5290897"/>
              <a:gd name="connsiteY0" fmla="*/ 478912 h 478912"/>
              <a:gd name="connsiteX1" fmla="*/ 687466 w 5290897"/>
              <a:gd name="connsiteY1" fmla="*/ 11430 h 478912"/>
              <a:gd name="connsiteX2" fmla="*/ 4899418 w 5290897"/>
              <a:gd name="connsiteY2" fmla="*/ 0 h 478912"/>
              <a:gd name="connsiteX3" fmla="*/ 5290897 w 5290897"/>
              <a:gd name="connsiteY3" fmla="*/ 468630 h 478912"/>
              <a:gd name="connsiteX4" fmla="*/ 0 w 5290897"/>
              <a:gd name="connsiteY4" fmla="*/ 478912 h 478912"/>
              <a:gd name="connsiteX0" fmla="*/ 0 w 5331841"/>
              <a:gd name="connsiteY0" fmla="*/ 478912 h 478912"/>
              <a:gd name="connsiteX1" fmla="*/ 728410 w 5331841"/>
              <a:gd name="connsiteY1" fmla="*/ 11430 h 478912"/>
              <a:gd name="connsiteX2" fmla="*/ 4940362 w 5331841"/>
              <a:gd name="connsiteY2" fmla="*/ 0 h 478912"/>
              <a:gd name="connsiteX3" fmla="*/ 5331841 w 5331841"/>
              <a:gd name="connsiteY3" fmla="*/ 468630 h 478912"/>
              <a:gd name="connsiteX4" fmla="*/ 0 w 5331841"/>
              <a:gd name="connsiteY4" fmla="*/ 478912 h 478912"/>
              <a:gd name="connsiteX0" fmla="*/ 0 w 5304545"/>
              <a:gd name="connsiteY0" fmla="*/ 478912 h 478912"/>
              <a:gd name="connsiteX1" fmla="*/ 701114 w 5304545"/>
              <a:gd name="connsiteY1" fmla="*/ 11430 h 478912"/>
              <a:gd name="connsiteX2" fmla="*/ 4913066 w 5304545"/>
              <a:gd name="connsiteY2" fmla="*/ 0 h 478912"/>
              <a:gd name="connsiteX3" fmla="*/ 5304545 w 5304545"/>
              <a:gd name="connsiteY3" fmla="*/ 468630 h 478912"/>
              <a:gd name="connsiteX4" fmla="*/ 0 w 5304545"/>
              <a:gd name="connsiteY4" fmla="*/ 478912 h 47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4545" h="478912">
                <a:moveTo>
                  <a:pt x="0" y="478912"/>
                </a:moveTo>
                <a:lnTo>
                  <a:pt x="701114" y="11430"/>
                </a:lnTo>
                <a:lnTo>
                  <a:pt x="4913066" y="0"/>
                </a:lnTo>
                <a:lnTo>
                  <a:pt x="5304545" y="468630"/>
                </a:lnTo>
                <a:lnTo>
                  <a:pt x="0" y="478912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830171" y="1044199"/>
            <a:ext cx="334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思维的那些病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8945880" y="5547361"/>
            <a:ext cx="742950" cy="807719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33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491832" y="0"/>
            <a:ext cx="0" cy="633222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剪去单角的矩形 3"/>
          <p:cNvSpPr/>
          <p:nvPr/>
        </p:nvSpPr>
        <p:spPr>
          <a:xfrm flipV="1">
            <a:off x="1792605" y="1280160"/>
            <a:ext cx="8606790" cy="4334193"/>
          </a:xfrm>
          <a:prstGeom prst="snip1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537552" y="2588963"/>
            <a:ext cx="7116896" cy="156966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</a:t>
            </a:r>
            <a:r>
              <a:rPr lang="zh-CN" altLang="en-US" sz="9600" b="1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</a:t>
            </a:r>
            <a:r>
              <a:rPr lang="zh-CN" altLang="en-US" sz="8800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，得治</a:t>
            </a:r>
            <a:endParaRPr lang="zh-CN" altLang="en-US" sz="8800" dirty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491740" y="6332220"/>
            <a:ext cx="720090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692640" y="6320790"/>
            <a:ext cx="0" cy="56007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梯形 2"/>
          <p:cNvSpPr/>
          <p:nvPr/>
        </p:nvSpPr>
        <p:spPr>
          <a:xfrm flipH="1">
            <a:off x="1735270" y="648268"/>
            <a:ext cx="5304545" cy="635716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  <a:gd name="connsiteX0" fmla="*/ 0 w 5318192"/>
              <a:gd name="connsiteY0" fmla="*/ 489193 h 489193"/>
              <a:gd name="connsiteX1" fmla="*/ 714761 w 5318192"/>
              <a:gd name="connsiteY1" fmla="*/ 11430 h 489193"/>
              <a:gd name="connsiteX2" fmla="*/ 4926713 w 5318192"/>
              <a:gd name="connsiteY2" fmla="*/ 0 h 489193"/>
              <a:gd name="connsiteX3" fmla="*/ 5318192 w 5318192"/>
              <a:gd name="connsiteY3" fmla="*/ 468630 h 489193"/>
              <a:gd name="connsiteX4" fmla="*/ 0 w 5318192"/>
              <a:gd name="connsiteY4" fmla="*/ 489193 h 489193"/>
              <a:gd name="connsiteX0" fmla="*/ 0 w 5290897"/>
              <a:gd name="connsiteY0" fmla="*/ 478912 h 478912"/>
              <a:gd name="connsiteX1" fmla="*/ 687466 w 5290897"/>
              <a:gd name="connsiteY1" fmla="*/ 11430 h 478912"/>
              <a:gd name="connsiteX2" fmla="*/ 4899418 w 5290897"/>
              <a:gd name="connsiteY2" fmla="*/ 0 h 478912"/>
              <a:gd name="connsiteX3" fmla="*/ 5290897 w 5290897"/>
              <a:gd name="connsiteY3" fmla="*/ 468630 h 478912"/>
              <a:gd name="connsiteX4" fmla="*/ 0 w 5290897"/>
              <a:gd name="connsiteY4" fmla="*/ 478912 h 478912"/>
              <a:gd name="connsiteX0" fmla="*/ 0 w 5331841"/>
              <a:gd name="connsiteY0" fmla="*/ 478912 h 478912"/>
              <a:gd name="connsiteX1" fmla="*/ 728410 w 5331841"/>
              <a:gd name="connsiteY1" fmla="*/ 11430 h 478912"/>
              <a:gd name="connsiteX2" fmla="*/ 4940362 w 5331841"/>
              <a:gd name="connsiteY2" fmla="*/ 0 h 478912"/>
              <a:gd name="connsiteX3" fmla="*/ 5331841 w 5331841"/>
              <a:gd name="connsiteY3" fmla="*/ 468630 h 478912"/>
              <a:gd name="connsiteX4" fmla="*/ 0 w 5331841"/>
              <a:gd name="connsiteY4" fmla="*/ 478912 h 478912"/>
              <a:gd name="connsiteX0" fmla="*/ 0 w 5304545"/>
              <a:gd name="connsiteY0" fmla="*/ 478912 h 478912"/>
              <a:gd name="connsiteX1" fmla="*/ 701114 w 5304545"/>
              <a:gd name="connsiteY1" fmla="*/ 11430 h 478912"/>
              <a:gd name="connsiteX2" fmla="*/ 4913066 w 5304545"/>
              <a:gd name="connsiteY2" fmla="*/ 0 h 478912"/>
              <a:gd name="connsiteX3" fmla="*/ 5304545 w 5304545"/>
              <a:gd name="connsiteY3" fmla="*/ 468630 h 478912"/>
              <a:gd name="connsiteX4" fmla="*/ 0 w 5304545"/>
              <a:gd name="connsiteY4" fmla="*/ 478912 h 47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4545" h="478912">
                <a:moveTo>
                  <a:pt x="0" y="478912"/>
                </a:moveTo>
                <a:lnTo>
                  <a:pt x="701114" y="11430"/>
                </a:lnTo>
                <a:lnTo>
                  <a:pt x="4913066" y="0"/>
                </a:lnTo>
                <a:lnTo>
                  <a:pt x="5304545" y="468630"/>
                </a:lnTo>
                <a:lnTo>
                  <a:pt x="0" y="478912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443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704070" y="0"/>
            <a:ext cx="0" cy="633222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剪去单角的矩形 3"/>
          <p:cNvSpPr/>
          <p:nvPr/>
        </p:nvSpPr>
        <p:spPr>
          <a:xfrm flipH="1">
            <a:off x="1783080" y="1280160"/>
            <a:ext cx="8629649" cy="4334193"/>
          </a:xfrm>
          <a:prstGeom prst="snip1Rect">
            <a:avLst/>
          </a:prstGeom>
          <a:solidFill>
            <a:srgbClr val="990000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442017" y="2266185"/>
            <a:ext cx="7116896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7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</a:t>
            </a:r>
            <a:endParaRPr lang="en-US" altLang="zh-CN" sz="7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</a:t>
            </a:r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思维框架</a:t>
            </a:r>
            <a:endParaRPr lang="en-US" altLang="zh-CN" sz="7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503170" y="6320790"/>
            <a:ext cx="0" cy="53721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2503170" y="6320790"/>
            <a:ext cx="720090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39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>
            <a:off x="2507072" y="3810"/>
            <a:ext cx="0" cy="633222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2518410" y="6324600"/>
            <a:ext cx="720090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剪去单角的矩形 34"/>
          <p:cNvSpPr/>
          <p:nvPr/>
        </p:nvSpPr>
        <p:spPr>
          <a:xfrm flipH="1">
            <a:off x="1760220" y="1451610"/>
            <a:ext cx="8663940" cy="4149051"/>
          </a:xfrm>
          <a:prstGeom prst="snip1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flipH="1">
            <a:off x="2385223" y="2371597"/>
            <a:ext cx="1587469" cy="2936736"/>
            <a:chOff x="9267099" y="2118651"/>
            <a:chExt cx="1992743" cy="3925833"/>
          </a:xfrm>
          <a:solidFill>
            <a:srgbClr val="990000"/>
          </a:solidFill>
        </p:grpSpPr>
        <p:sp>
          <p:nvSpPr>
            <p:cNvPr id="8" name="椭圆 7"/>
            <p:cNvSpPr/>
            <p:nvPr/>
          </p:nvSpPr>
          <p:spPr>
            <a:xfrm rot="20860659">
              <a:off x="9724580" y="2289703"/>
              <a:ext cx="1168982" cy="116898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4"/>
            <p:cNvSpPr/>
            <p:nvPr/>
          </p:nvSpPr>
          <p:spPr>
            <a:xfrm>
              <a:off x="9868926" y="3102521"/>
              <a:ext cx="1085026" cy="2182110"/>
            </a:xfrm>
            <a:custGeom>
              <a:avLst/>
              <a:gdLst>
                <a:gd name="connsiteX0" fmla="*/ 0 w 965916"/>
                <a:gd name="connsiteY0" fmla="*/ 0 h 1584102"/>
                <a:gd name="connsiteX1" fmla="*/ 965916 w 965916"/>
                <a:gd name="connsiteY1" fmla="*/ 0 h 1584102"/>
                <a:gd name="connsiteX2" fmla="*/ 965916 w 965916"/>
                <a:gd name="connsiteY2" fmla="*/ 1584102 h 1584102"/>
                <a:gd name="connsiteX3" fmla="*/ 0 w 965916"/>
                <a:gd name="connsiteY3" fmla="*/ 1584102 h 1584102"/>
                <a:gd name="connsiteX4" fmla="*/ 0 w 965916"/>
                <a:gd name="connsiteY4" fmla="*/ 0 h 1584102"/>
                <a:gd name="connsiteX0" fmla="*/ 0 w 965916"/>
                <a:gd name="connsiteY0" fmla="*/ 3482 h 1587584"/>
                <a:gd name="connsiteX1" fmla="*/ 768938 w 965916"/>
                <a:gd name="connsiteY1" fmla="*/ 0 h 1587584"/>
                <a:gd name="connsiteX2" fmla="*/ 965916 w 965916"/>
                <a:gd name="connsiteY2" fmla="*/ 1587584 h 1587584"/>
                <a:gd name="connsiteX3" fmla="*/ 0 w 965916"/>
                <a:gd name="connsiteY3" fmla="*/ 1587584 h 1587584"/>
                <a:gd name="connsiteX4" fmla="*/ 0 w 965916"/>
                <a:gd name="connsiteY4" fmla="*/ 3482 h 1587584"/>
                <a:gd name="connsiteX0" fmla="*/ 170226 w 965916"/>
                <a:gd name="connsiteY0" fmla="*/ 0 h 1639195"/>
                <a:gd name="connsiteX1" fmla="*/ 768938 w 965916"/>
                <a:gd name="connsiteY1" fmla="*/ 51611 h 1639195"/>
                <a:gd name="connsiteX2" fmla="*/ 965916 w 965916"/>
                <a:gd name="connsiteY2" fmla="*/ 1639195 h 1639195"/>
                <a:gd name="connsiteX3" fmla="*/ 0 w 965916"/>
                <a:gd name="connsiteY3" fmla="*/ 1639195 h 1639195"/>
                <a:gd name="connsiteX4" fmla="*/ 170226 w 965916"/>
                <a:gd name="connsiteY4" fmla="*/ 0 h 1639195"/>
                <a:gd name="connsiteX0" fmla="*/ 170226 w 965916"/>
                <a:gd name="connsiteY0" fmla="*/ 0 h 1639195"/>
                <a:gd name="connsiteX1" fmla="*/ 677217 w 965916"/>
                <a:gd name="connsiteY1" fmla="*/ 37032 h 1639195"/>
                <a:gd name="connsiteX2" fmla="*/ 965916 w 965916"/>
                <a:gd name="connsiteY2" fmla="*/ 1639195 h 1639195"/>
                <a:gd name="connsiteX3" fmla="*/ 0 w 965916"/>
                <a:gd name="connsiteY3" fmla="*/ 1639195 h 1639195"/>
                <a:gd name="connsiteX4" fmla="*/ 170226 w 965916"/>
                <a:gd name="connsiteY4" fmla="*/ 0 h 163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916" h="1639195">
                  <a:moveTo>
                    <a:pt x="170226" y="0"/>
                  </a:moveTo>
                  <a:lnTo>
                    <a:pt x="677217" y="37032"/>
                  </a:lnTo>
                  <a:lnTo>
                    <a:pt x="965916" y="1639195"/>
                  </a:lnTo>
                  <a:lnTo>
                    <a:pt x="0" y="1639195"/>
                  </a:lnTo>
                  <a:lnTo>
                    <a:pt x="17022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梯形 29"/>
            <p:cNvSpPr/>
            <p:nvPr/>
          </p:nvSpPr>
          <p:spPr>
            <a:xfrm flipV="1">
              <a:off x="10010591" y="4357347"/>
              <a:ext cx="631065" cy="1687137"/>
            </a:xfrm>
            <a:custGeom>
              <a:avLst/>
              <a:gdLst>
                <a:gd name="connsiteX0" fmla="*/ 0 w 798490"/>
                <a:gd name="connsiteY0" fmla="*/ 1687137 h 1687137"/>
                <a:gd name="connsiteX1" fmla="*/ 199623 w 798490"/>
                <a:gd name="connsiteY1" fmla="*/ 0 h 1687137"/>
                <a:gd name="connsiteX2" fmla="*/ 598868 w 798490"/>
                <a:gd name="connsiteY2" fmla="*/ 0 h 1687137"/>
                <a:gd name="connsiteX3" fmla="*/ 798490 w 798490"/>
                <a:gd name="connsiteY3" fmla="*/ 1687137 h 1687137"/>
                <a:gd name="connsiteX4" fmla="*/ 0 w 798490"/>
                <a:gd name="connsiteY4" fmla="*/ 1687137 h 1687137"/>
                <a:gd name="connsiteX0" fmla="*/ 0 w 631065"/>
                <a:gd name="connsiteY0" fmla="*/ 1687137 h 1687137"/>
                <a:gd name="connsiteX1" fmla="*/ 199623 w 631065"/>
                <a:gd name="connsiteY1" fmla="*/ 0 h 1687137"/>
                <a:gd name="connsiteX2" fmla="*/ 598868 w 631065"/>
                <a:gd name="connsiteY2" fmla="*/ 0 h 1687137"/>
                <a:gd name="connsiteX3" fmla="*/ 631065 w 631065"/>
                <a:gd name="connsiteY3" fmla="*/ 1674259 h 1687137"/>
                <a:gd name="connsiteX4" fmla="*/ 0 w 631065"/>
                <a:gd name="connsiteY4" fmla="*/ 1687137 h 1687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065" h="1687137">
                  <a:moveTo>
                    <a:pt x="0" y="1687137"/>
                  </a:moveTo>
                  <a:lnTo>
                    <a:pt x="199623" y="0"/>
                  </a:lnTo>
                  <a:lnTo>
                    <a:pt x="598868" y="0"/>
                  </a:lnTo>
                  <a:lnTo>
                    <a:pt x="631065" y="1674259"/>
                  </a:lnTo>
                  <a:lnTo>
                    <a:pt x="0" y="168713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平行四边形 10"/>
            <p:cNvSpPr/>
            <p:nvPr/>
          </p:nvSpPr>
          <p:spPr>
            <a:xfrm rot="719295">
              <a:off x="9267099" y="2118651"/>
              <a:ext cx="1982212" cy="514989"/>
            </a:xfrm>
            <a:prstGeom prst="parallelogram">
              <a:avLst>
                <a:gd name="adj" fmla="val 1535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 rot="17607537">
              <a:off x="9247912" y="3941674"/>
              <a:ext cx="1429128" cy="3631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105297" y="2322490"/>
              <a:ext cx="51516" cy="450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28022" y="2644462"/>
              <a:ext cx="218941" cy="21894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梯形 14"/>
            <p:cNvSpPr/>
            <p:nvPr/>
          </p:nvSpPr>
          <p:spPr>
            <a:xfrm>
              <a:off x="11015144" y="2799009"/>
              <a:ext cx="244698" cy="309093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100743" y="5799785"/>
              <a:ext cx="283335" cy="244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梯形 2"/>
          <p:cNvSpPr/>
          <p:nvPr/>
        </p:nvSpPr>
        <p:spPr>
          <a:xfrm>
            <a:off x="1" y="422108"/>
            <a:ext cx="4630416" cy="633384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3431" h="468630">
                <a:moveTo>
                  <a:pt x="8571" y="468630"/>
                </a:moveTo>
                <a:lnTo>
                  <a:pt x="0" y="11430"/>
                </a:lnTo>
                <a:lnTo>
                  <a:pt x="4211952" y="0"/>
                </a:lnTo>
                <a:lnTo>
                  <a:pt x="4603431" y="468630"/>
                </a:lnTo>
                <a:lnTo>
                  <a:pt x="8571" y="468630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5721" y="431807"/>
            <a:ext cx="420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、少商剑：写论文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9715500" y="6320790"/>
            <a:ext cx="0" cy="56007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8944012" y="4071950"/>
            <a:ext cx="1228725" cy="1228725"/>
            <a:chOff x="4486276" y="3929063"/>
            <a:chExt cx="1228725" cy="1228725"/>
          </a:xfrm>
        </p:grpSpPr>
        <p:sp>
          <p:nvSpPr>
            <p:cNvPr id="2" name="椭圆 1"/>
            <p:cNvSpPr/>
            <p:nvPr/>
          </p:nvSpPr>
          <p:spPr>
            <a:xfrm>
              <a:off x="4486276" y="3929063"/>
              <a:ext cx="1228725" cy="12287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615391" y="4086918"/>
              <a:ext cx="89958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效果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评估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938581" y="4081468"/>
            <a:ext cx="1228725" cy="1228725"/>
            <a:chOff x="5653087" y="2238375"/>
            <a:chExt cx="1228725" cy="1228725"/>
          </a:xfrm>
        </p:grpSpPr>
        <p:sp>
          <p:nvSpPr>
            <p:cNvPr id="42" name="椭圆 41"/>
            <p:cNvSpPr/>
            <p:nvPr/>
          </p:nvSpPr>
          <p:spPr>
            <a:xfrm>
              <a:off x="5653087" y="2238375"/>
              <a:ext cx="1228725" cy="12287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825704" y="2355767"/>
              <a:ext cx="93228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分析背景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672011" y="2543174"/>
            <a:ext cx="1228725" cy="1228725"/>
            <a:chOff x="4972050" y="2271713"/>
            <a:chExt cx="1228725" cy="1228725"/>
          </a:xfrm>
        </p:grpSpPr>
        <p:sp>
          <p:nvSpPr>
            <p:cNvPr id="44" name="椭圆 43"/>
            <p:cNvSpPr/>
            <p:nvPr/>
          </p:nvSpPr>
          <p:spPr>
            <a:xfrm>
              <a:off x="4972050" y="2271713"/>
              <a:ext cx="1228725" cy="12287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162292" y="2403337"/>
              <a:ext cx="100990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找准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00779" y="1971673"/>
            <a:ext cx="1228725" cy="1228725"/>
            <a:chOff x="8158163" y="1814513"/>
            <a:chExt cx="1228725" cy="1228725"/>
          </a:xfrm>
        </p:grpSpPr>
        <p:sp>
          <p:nvSpPr>
            <p:cNvPr id="45" name="椭圆 44"/>
            <p:cNvSpPr/>
            <p:nvPr/>
          </p:nvSpPr>
          <p:spPr>
            <a:xfrm>
              <a:off x="8158163" y="1814513"/>
              <a:ext cx="1228725" cy="12287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345908" y="1961875"/>
              <a:ext cx="94096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提出对策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072430" y="2571754"/>
            <a:ext cx="1228725" cy="1228725"/>
            <a:chOff x="8472487" y="2814638"/>
            <a:chExt cx="1228725" cy="1228725"/>
          </a:xfrm>
        </p:grpSpPr>
        <p:sp>
          <p:nvSpPr>
            <p:cNvPr id="46" name="椭圆 45"/>
            <p:cNvSpPr/>
            <p:nvPr/>
          </p:nvSpPr>
          <p:spPr>
            <a:xfrm>
              <a:off x="8472487" y="2814638"/>
              <a:ext cx="1228725" cy="12287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621101" y="2950512"/>
              <a:ext cx="106582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建立行动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5284500" y="3508106"/>
            <a:ext cx="3486150" cy="2092555"/>
          </a:xfrm>
          <a:custGeom>
            <a:avLst/>
            <a:gdLst>
              <a:gd name="connsiteX0" fmla="*/ 1743075 w 3486150"/>
              <a:gd name="connsiteY0" fmla="*/ 0 h 2092555"/>
              <a:gd name="connsiteX1" fmla="*/ 3486150 w 3486150"/>
              <a:gd name="connsiteY1" fmla="*/ 1743075 h 2092555"/>
              <a:gd name="connsiteX2" fmla="*/ 3477151 w 3486150"/>
              <a:gd name="connsiteY2" fmla="*/ 1921294 h 2092555"/>
              <a:gd name="connsiteX3" fmla="*/ 3451013 w 3486150"/>
              <a:gd name="connsiteY3" fmla="*/ 2092555 h 2092555"/>
              <a:gd name="connsiteX4" fmla="*/ 35137 w 3486150"/>
              <a:gd name="connsiteY4" fmla="*/ 2092555 h 2092555"/>
              <a:gd name="connsiteX5" fmla="*/ 8999 w 3486150"/>
              <a:gd name="connsiteY5" fmla="*/ 1921294 h 2092555"/>
              <a:gd name="connsiteX6" fmla="*/ 0 w 3486150"/>
              <a:gd name="connsiteY6" fmla="*/ 1743075 h 2092555"/>
              <a:gd name="connsiteX7" fmla="*/ 1743075 w 3486150"/>
              <a:gd name="connsiteY7" fmla="*/ 0 h 2092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150" h="2092555">
                <a:moveTo>
                  <a:pt x="1743075" y="0"/>
                </a:moveTo>
                <a:cubicBezTo>
                  <a:pt x="2705749" y="0"/>
                  <a:pt x="3486150" y="780401"/>
                  <a:pt x="3486150" y="1743075"/>
                </a:cubicBezTo>
                <a:cubicBezTo>
                  <a:pt x="3486150" y="1803242"/>
                  <a:pt x="3483102" y="1862697"/>
                  <a:pt x="3477151" y="1921294"/>
                </a:cubicBezTo>
                <a:lnTo>
                  <a:pt x="3451013" y="2092555"/>
                </a:lnTo>
                <a:lnTo>
                  <a:pt x="35137" y="2092555"/>
                </a:lnTo>
                <a:lnTo>
                  <a:pt x="8999" y="1921294"/>
                </a:lnTo>
                <a:cubicBezTo>
                  <a:pt x="3049" y="1862697"/>
                  <a:pt x="0" y="1803242"/>
                  <a:pt x="0" y="1743075"/>
                </a:cubicBezTo>
                <a:cubicBezTo>
                  <a:pt x="0" y="780401"/>
                  <a:pt x="780401" y="0"/>
                  <a:pt x="1743075" y="0"/>
                </a:cubicBezTo>
                <a:close/>
              </a:path>
            </a:pathLst>
          </a:cu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5" name="曲线连接符 54"/>
          <p:cNvCxnSpPr/>
          <p:nvPr/>
        </p:nvCxnSpPr>
        <p:spPr>
          <a:xfrm rot="5400000" flipH="1" flipV="1">
            <a:off x="4602757" y="3716945"/>
            <a:ext cx="343021" cy="309817"/>
          </a:xfrm>
          <a:prstGeom prst="curvedConnector3">
            <a:avLst/>
          </a:prstGeom>
          <a:ln>
            <a:solidFill>
              <a:srgbClr val="99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曲线连接符 61"/>
          <p:cNvCxnSpPr/>
          <p:nvPr/>
        </p:nvCxnSpPr>
        <p:spPr>
          <a:xfrm flipV="1">
            <a:off x="5820091" y="2626045"/>
            <a:ext cx="480688" cy="158122"/>
          </a:xfrm>
          <a:prstGeom prst="curvedConnector3">
            <a:avLst/>
          </a:prstGeom>
          <a:ln>
            <a:solidFill>
              <a:srgbClr val="99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曲线连接符 66"/>
          <p:cNvCxnSpPr/>
          <p:nvPr/>
        </p:nvCxnSpPr>
        <p:spPr>
          <a:xfrm>
            <a:off x="7592810" y="2707628"/>
            <a:ext cx="531282" cy="209005"/>
          </a:xfrm>
          <a:prstGeom prst="curvedConnector3">
            <a:avLst/>
          </a:prstGeom>
          <a:ln>
            <a:solidFill>
              <a:srgbClr val="99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线连接符 69"/>
          <p:cNvCxnSpPr/>
          <p:nvPr/>
        </p:nvCxnSpPr>
        <p:spPr>
          <a:xfrm rot="16200000" flipH="1">
            <a:off x="9023168" y="3774901"/>
            <a:ext cx="381629" cy="212446"/>
          </a:xfrm>
          <a:prstGeom prst="curvedConnector3">
            <a:avLst/>
          </a:prstGeom>
          <a:ln>
            <a:solidFill>
              <a:srgbClr val="99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4054" y="-1195093"/>
            <a:ext cx="6687892" cy="638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9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直接连接符 57"/>
          <p:cNvCxnSpPr/>
          <p:nvPr/>
        </p:nvCxnSpPr>
        <p:spPr>
          <a:xfrm>
            <a:off x="9715500" y="0"/>
            <a:ext cx="0" cy="633222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2514600" y="6320790"/>
            <a:ext cx="0" cy="53721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梯形 2"/>
          <p:cNvSpPr/>
          <p:nvPr/>
        </p:nvSpPr>
        <p:spPr>
          <a:xfrm flipH="1">
            <a:off x="7616507" y="457200"/>
            <a:ext cx="4603431" cy="640080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3431" h="468630">
                <a:moveTo>
                  <a:pt x="8571" y="468630"/>
                </a:moveTo>
                <a:lnTo>
                  <a:pt x="0" y="11430"/>
                </a:lnTo>
                <a:lnTo>
                  <a:pt x="4211952" y="0"/>
                </a:lnTo>
                <a:lnTo>
                  <a:pt x="4603431" y="468630"/>
                </a:lnTo>
                <a:lnTo>
                  <a:pt x="8571" y="468630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1" name="直接连接符 60"/>
          <p:cNvCxnSpPr/>
          <p:nvPr/>
        </p:nvCxnSpPr>
        <p:spPr>
          <a:xfrm flipH="1">
            <a:off x="2514600" y="6332220"/>
            <a:ext cx="720090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剪去单角的矩形 5"/>
          <p:cNvSpPr/>
          <p:nvPr/>
        </p:nvSpPr>
        <p:spPr>
          <a:xfrm flipV="1">
            <a:off x="1783080" y="1803399"/>
            <a:ext cx="8618220" cy="3810001"/>
          </a:xfrm>
          <a:prstGeom prst="snip1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446998" y="1936572"/>
            <a:ext cx="5218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和自己</a:t>
            </a:r>
            <a:r>
              <a:rPr lang="zh-CN" altLang="en-US" sz="5400" b="1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</a:t>
            </a:r>
            <a:r>
              <a:rPr lang="zh-CN" altLang="en-US" sz="4800" b="1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相结合</a:t>
            </a:r>
            <a:endParaRPr lang="zh-CN" altLang="en-US" sz="4800" b="1" dirty="0">
              <a:solidFill>
                <a:srgbClr val="99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671850" y="3640995"/>
            <a:ext cx="84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日记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344142" y="3814303"/>
            <a:ext cx="1611556" cy="1600373"/>
          </a:xfrm>
          <a:prstGeom prst="roundRect">
            <a:avLst>
              <a:gd name="adj" fmla="val 29649"/>
            </a:avLst>
          </a:prstGeom>
          <a:solidFill>
            <a:srgbClr val="99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2439520" y="3920422"/>
            <a:ext cx="1416670" cy="1388125"/>
          </a:xfrm>
          <a:prstGeom prst="roundRect">
            <a:avLst>
              <a:gd name="adj" fmla="val 2964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可选过程 19"/>
          <p:cNvSpPr/>
          <p:nvPr/>
        </p:nvSpPr>
        <p:spPr>
          <a:xfrm>
            <a:off x="2344142" y="2951260"/>
            <a:ext cx="1611555" cy="572877"/>
          </a:xfrm>
          <a:prstGeom prst="flowChartAlternateProcess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777544" y="3008442"/>
            <a:ext cx="84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微博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8251324" y="3806834"/>
            <a:ext cx="1611556" cy="1600373"/>
          </a:xfrm>
          <a:prstGeom prst="roundRect">
            <a:avLst>
              <a:gd name="adj" fmla="val 29649"/>
            </a:avLst>
          </a:prstGeom>
          <a:solidFill>
            <a:srgbClr val="99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8348767" y="3926958"/>
            <a:ext cx="1416670" cy="1388125"/>
          </a:xfrm>
          <a:prstGeom prst="roundRect">
            <a:avLst>
              <a:gd name="adj" fmla="val 2964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2503957">
            <a:off x="2548349" y="4252523"/>
            <a:ext cx="922185" cy="933241"/>
          </a:xfrm>
          <a:custGeom>
            <a:avLst/>
            <a:gdLst>
              <a:gd name="connsiteX0" fmla="*/ 116059 w 982064"/>
              <a:gd name="connsiteY0" fmla="*/ 120770 h 993838"/>
              <a:gd name="connsiteX1" fmla="*/ 190025 w 982064"/>
              <a:gd name="connsiteY1" fmla="*/ 86049 h 993838"/>
              <a:gd name="connsiteX2" fmla="*/ 324393 w 982064"/>
              <a:gd name="connsiteY2" fmla="*/ 215459 h 993838"/>
              <a:gd name="connsiteX3" fmla="*/ 333718 w 982064"/>
              <a:gd name="connsiteY3" fmla="*/ 241738 h 993838"/>
              <a:gd name="connsiteX4" fmla="*/ 337064 w 982064"/>
              <a:gd name="connsiteY4" fmla="*/ 231952 h 993838"/>
              <a:gd name="connsiteX5" fmla="*/ 565026 w 982064"/>
              <a:gd name="connsiteY5" fmla="*/ 1639 h 993838"/>
              <a:gd name="connsiteX6" fmla="*/ 657352 w 982064"/>
              <a:gd name="connsiteY6" fmla="*/ 96624 h 993838"/>
              <a:gd name="connsiteX7" fmla="*/ 663859 w 982064"/>
              <a:gd name="connsiteY7" fmla="*/ 117880 h 993838"/>
              <a:gd name="connsiteX8" fmla="*/ 697536 w 982064"/>
              <a:gd name="connsiteY8" fmla="*/ 109845 h 993838"/>
              <a:gd name="connsiteX9" fmla="*/ 934883 w 982064"/>
              <a:gd name="connsiteY9" fmla="*/ 164281 h 993838"/>
              <a:gd name="connsiteX10" fmla="*/ 749150 w 982064"/>
              <a:gd name="connsiteY10" fmla="*/ 833073 h 993838"/>
              <a:gd name="connsiteX11" fmla="*/ 222429 w 982064"/>
              <a:gd name="connsiteY11" fmla="*/ 982617 h 993838"/>
              <a:gd name="connsiteX12" fmla="*/ 197466 w 982064"/>
              <a:gd name="connsiteY12" fmla="*/ 967971 h 993838"/>
              <a:gd name="connsiteX13" fmla="*/ 190025 w 982064"/>
              <a:gd name="connsiteY13" fmla="*/ 969715 h 993838"/>
              <a:gd name="connsiteX14" fmla="*/ 0 w 982064"/>
              <a:gd name="connsiteY14" fmla="*/ 527882 h 993838"/>
              <a:gd name="connsiteX15" fmla="*/ 116059 w 982064"/>
              <a:gd name="connsiteY15" fmla="*/ 120770 h 99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82064" h="993838">
                <a:moveTo>
                  <a:pt x="116059" y="120770"/>
                </a:moveTo>
                <a:cubicBezTo>
                  <a:pt x="138793" y="98412"/>
                  <a:pt x="163788" y="86049"/>
                  <a:pt x="190025" y="86049"/>
                </a:cubicBezTo>
                <a:cubicBezTo>
                  <a:pt x="242499" y="86049"/>
                  <a:pt x="290005" y="135503"/>
                  <a:pt x="324393" y="215459"/>
                </a:cubicBezTo>
                <a:lnTo>
                  <a:pt x="333718" y="241738"/>
                </a:lnTo>
                <a:lnTo>
                  <a:pt x="337064" y="231952"/>
                </a:lnTo>
                <a:cubicBezTo>
                  <a:pt x="396568" y="82015"/>
                  <a:pt x="485876" y="-13871"/>
                  <a:pt x="565026" y="1639"/>
                </a:cubicBezTo>
                <a:cubicBezTo>
                  <a:pt x="604601" y="9394"/>
                  <a:pt x="636016" y="43897"/>
                  <a:pt x="657352" y="96624"/>
                </a:cubicBezTo>
                <a:lnTo>
                  <a:pt x="663859" y="117880"/>
                </a:lnTo>
                <a:lnTo>
                  <a:pt x="697536" y="109845"/>
                </a:lnTo>
                <a:cubicBezTo>
                  <a:pt x="794455" y="94511"/>
                  <a:pt x="882922" y="106028"/>
                  <a:pt x="934883" y="164281"/>
                </a:cubicBezTo>
                <a:cubicBezTo>
                  <a:pt x="1073447" y="319623"/>
                  <a:pt x="874909" y="700800"/>
                  <a:pt x="749150" y="833073"/>
                </a:cubicBezTo>
                <a:cubicBezTo>
                  <a:pt x="639111" y="948812"/>
                  <a:pt x="346974" y="1023291"/>
                  <a:pt x="222429" y="982617"/>
                </a:cubicBezTo>
                <a:lnTo>
                  <a:pt x="197466" y="967971"/>
                </a:lnTo>
                <a:lnTo>
                  <a:pt x="190025" y="969715"/>
                </a:lnTo>
                <a:cubicBezTo>
                  <a:pt x="85077" y="969715"/>
                  <a:pt x="0" y="771900"/>
                  <a:pt x="0" y="527882"/>
                </a:cubicBezTo>
                <a:cubicBezTo>
                  <a:pt x="0" y="344869"/>
                  <a:pt x="47856" y="187844"/>
                  <a:pt x="116059" y="120770"/>
                </a:cubicBezTo>
                <a:close/>
              </a:path>
            </a:pathLst>
          </a:cu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588161" y="4525714"/>
            <a:ext cx="789742" cy="461963"/>
          </a:xfrm>
          <a:custGeom>
            <a:avLst/>
            <a:gdLst>
              <a:gd name="connsiteX0" fmla="*/ 0 w 788769"/>
              <a:gd name="connsiteY0" fmla="*/ 317678 h 635356"/>
              <a:gd name="connsiteX1" fmla="*/ 394385 w 788769"/>
              <a:gd name="connsiteY1" fmla="*/ 0 h 635356"/>
              <a:gd name="connsiteX2" fmla="*/ 788770 w 788769"/>
              <a:gd name="connsiteY2" fmla="*/ 317678 h 635356"/>
              <a:gd name="connsiteX3" fmla="*/ 394385 w 788769"/>
              <a:gd name="connsiteY3" fmla="*/ 635356 h 635356"/>
              <a:gd name="connsiteX4" fmla="*/ 0 w 788769"/>
              <a:gd name="connsiteY4" fmla="*/ 317678 h 635356"/>
              <a:gd name="connsiteX0" fmla="*/ 0 w 841022"/>
              <a:gd name="connsiteY0" fmla="*/ 317792 h 635564"/>
              <a:gd name="connsiteX1" fmla="*/ 394385 w 841022"/>
              <a:gd name="connsiteY1" fmla="*/ 114 h 635564"/>
              <a:gd name="connsiteX2" fmla="*/ 841022 w 841022"/>
              <a:gd name="connsiteY2" fmla="*/ 291666 h 635564"/>
              <a:gd name="connsiteX3" fmla="*/ 394385 w 841022"/>
              <a:gd name="connsiteY3" fmla="*/ 635470 h 635564"/>
              <a:gd name="connsiteX4" fmla="*/ 0 w 841022"/>
              <a:gd name="connsiteY4" fmla="*/ 317792 h 63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1022" h="635564">
                <a:moveTo>
                  <a:pt x="0" y="317792"/>
                </a:moveTo>
                <a:cubicBezTo>
                  <a:pt x="0" y="142343"/>
                  <a:pt x="254215" y="4468"/>
                  <a:pt x="394385" y="114"/>
                </a:cubicBezTo>
                <a:cubicBezTo>
                  <a:pt x="534555" y="-4240"/>
                  <a:pt x="841022" y="116217"/>
                  <a:pt x="841022" y="291666"/>
                </a:cubicBezTo>
                <a:cubicBezTo>
                  <a:pt x="841022" y="467115"/>
                  <a:pt x="534555" y="631116"/>
                  <a:pt x="394385" y="635470"/>
                </a:cubicBezTo>
                <a:cubicBezTo>
                  <a:pt x="254215" y="639824"/>
                  <a:pt x="0" y="493241"/>
                  <a:pt x="0" y="3177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743836" y="4591097"/>
            <a:ext cx="355725" cy="3557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825612" y="4758739"/>
            <a:ext cx="110117" cy="1101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flipH="1">
            <a:off x="2936010" y="4705582"/>
            <a:ext cx="44977" cy="449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3146927" y="4111579"/>
            <a:ext cx="570955" cy="645114"/>
            <a:chOff x="2139344" y="2377407"/>
            <a:chExt cx="608028" cy="687003"/>
          </a:xfrm>
          <a:solidFill>
            <a:srgbClr val="990000"/>
          </a:solidFill>
        </p:grpSpPr>
        <p:grpSp>
          <p:nvGrpSpPr>
            <p:cNvPr id="34" name="组合 33"/>
            <p:cNvGrpSpPr/>
            <p:nvPr/>
          </p:nvGrpSpPr>
          <p:grpSpPr>
            <a:xfrm>
              <a:off x="2293994" y="2567998"/>
              <a:ext cx="296773" cy="335320"/>
              <a:chOff x="2294971" y="2590647"/>
              <a:chExt cx="296773" cy="335320"/>
            </a:xfrm>
            <a:grpFill/>
          </p:grpSpPr>
          <p:sp>
            <p:nvSpPr>
              <p:cNvPr id="27" name="空心弧 26"/>
              <p:cNvSpPr/>
              <p:nvPr/>
            </p:nvSpPr>
            <p:spPr>
              <a:xfrm rot="3998181">
                <a:off x="2275698" y="2609920"/>
                <a:ext cx="335320" cy="296773"/>
              </a:xfrm>
              <a:prstGeom prst="blockArc">
                <a:avLst>
                  <a:gd name="adj1" fmla="val 10909826"/>
                  <a:gd name="adj2" fmla="val 20253936"/>
                  <a:gd name="adj3" fmla="val 27216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358498" y="2602424"/>
                <a:ext cx="76940" cy="769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2493144" y="2808086"/>
                <a:ext cx="76940" cy="769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2139344" y="2377407"/>
              <a:ext cx="608028" cy="687003"/>
              <a:chOff x="2139344" y="2377407"/>
              <a:chExt cx="608028" cy="687003"/>
            </a:xfrm>
            <a:grpFill/>
          </p:grpSpPr>
          <p:sp>
            <p:nvSpPr>
              <p:cNvPr id="38" name="空心弧 37"/>
              <p:cNvSpPr/>
              <p:nvPr/>
            </p:nvSpPr>
            <p:spPr>
              <a:xfrm rot="3998181">
                <a:off x="2099856" y="2416895"/>
                <a:ext cx="687003" cy="608028"/>
              </a:xfrm>
              <a:prstGeom prst="blockArc">
                <a:avLst>
                  <a:gd name="adj1" fmla="val 10909826"/>
                  <a:gd name="adj2" fmla="val 19830281"/>
                  <a:gd name="adj3" fmla="val 1559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287479" y="2399224"/>
                <a:ext cx="94165" cy="9416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628822" y="2837143"/>
                <a:ext cx="94165" cy="9416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6" name="圆角矩形 45"/>
          <p:cNvSpPr/>
          <p:nvPr/>
        </p:nvSpPr>
        <p:spPr>
          <a:xfrm>
            <a:off x="5243766" y="3808257"/>
            <a:ext cx="1611556" cy="1600373"/>
          </a:xfrm>
          <a:prstGeom prst="roundRect">
            <a:avLst>
              <a:gd name="adj" fmla="val 29649"/>
            </a:avLst>
          </a:prstGeom>
          <a:solidFill>
            <a:srgbClr val="99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8" name="直接连接符 77"/>
          <p:cNvCxnSpPr/>
          <p:nvPr/>
        </p:nvCxnSpPr>
        <p:spPr>
          <a:xfrm flipV="1">
            <a:off x="5355749" y="4863075"/>
            <a:ext cx="1395866" cy="1644"/>
          </a:xfrm>
          <a:prstGeom prst="line">
            <a:avLst/>
          </a:prstGeom>
          <a:ln>
            <a:solidFill>
              <a:srgbClr val="9EC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组合 103"/>
          <p:cNvGrpSpPr/>
          <p:nvPr/>
        </p:nvGrpSpPr>
        <p:grpSpPr>
          <a:xfrm>
            <a:off x="5328508" y="3922497"/>
            <a:ext cx="1416671" cy="1388125"/>
            <a:chOff x="7085796" y="2884160"/>
            <a:chExt cx="1416671" cy="1388125"/>
          </a:xfrm>
        </p:grpSpPr>
        <p:sp>
          <p:nvSpPr>
            <p:cNvPr id="87" name="圆角矩形 86"/>
            <p:cNvSpPr/>
            <p:nvPr/>
          </p:nvSpPr>
          <p:spPr>
            <a:xfrm>
              <a:off x="7085797" y="2884160"/>
              <a:ext cx="1416670" cy="1388125"/>
            </a:xfrm>
            <a:prstGeom prst="roundRect">
              <a:avLst>
                <a:gd name="adj" fmla="val 2964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8" name="直接连接符 87"/>
            <p:cNvCxnSpPr/>
            <p:nvPr/>
          </p:nvCxnSpPr>
          <p:spPr>
            <a:xfrm flipV="1">
              <a:off x="7087551" y="3805778"/>
              <a:ext cx="1395866" cy="1644"/>
            </a:xfrm>
            <a:prstGeom prst="line">
              <a:avLst/>
            </a:prstGeom>
            <a:ln>
              <a:solidFill>
                <a:srgbClr val="99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7097076" y="3577178"/>
              <a:ext cx="1395866" cy="1644"/>
            </a:xfrm>
            <a:prstGeom prst="line">
              <a:avLst/>
            </a:prstGeom>
            <a:ln>
              <a:solidFill>
                <a:srgbClr val="99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V="1">
              <a:off x="7085796" y="3118666"/>
              <a:ext cx="1395866" cy="1644"/>
            </a:xfrm>
            <a:prstGeom prst="line">
              <a:avLst/>
            </a:prstGeom>
            <a:ln>
              <a:solidFill>
                <a:srgbClr val="99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7097076" y="3358103"/>
              <a:ext cx="1395866" cy="1644"/>
            </a:xfrm>
            <a:prstGeom prst="line">
              <a:avLst/>
            </a:prstGeom>
            <a:ln>
              <a:solidFill>
                <a:srgbClr val="99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组合 91"/>
            <p:cNvGrpSpPr/>
            <p:nvPr/>
          </p:nvGrpSpPr>
          <p:grpSpPr>
            <a:xfrm>
              <a:off x="7280702" y="3119360"/>
              <a:ext cx="1050847" cy="930117"/>
              <a:chOff x="7211760" y="3625684"/>
              <a:chExt cx="1050847" cy="930117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7211760" y="3625684"/>
                <a:ext cx="1050847" cy="930117"/>
                <a:chOff x="7211760" y="3625684"/>
                <a:chExt cx="1050847" cy="930117"/>
              </a:xfrm>
            </p:grpSpPr>
            <p:grpSp>
              <p:nvGrpSpPr>
                <p:cNvPr id="95" name="组合 94"/>
                <p:cNvGrpSpPr/>
                <p:nvPr/>
              </p:nvGrpSpPr>
              <p:grpSpPr>
                <a:xfrm>
                  <a:off x="7211760" y="3625684"/>
                  <a:ext cx="1050847" cy="930117"/>
                  <a:chOff x="7282461" y="3677957"/>
                  <a:chExt cx="1050847" cy="930117"/>
                </a:xfrm>
              </p:grpSpPr>
              <p:sp>
                <p:nvSpPr>
                  <p:cNvPr id="97" name="圆角矩形 96"/>
                  <p:cNvSpPr/>
                  <p:nvPr/>
                </p:nvSpPr>
                <p:spPr>
                  <a:xfrm rot="2778074">
                    <a:off x="7766177" y="3633553"/>
                    <a:ext cx="281518" cy="852745"/>
                  </a:xfrm>
                  <a:prstGeom prst="roundRect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8" name="圆角矩形 97"/>
                  <p:cNvSpPr/>
                  <p:nvPr/>
                </p:nvSpPr>
                <p:spPr>
                  <a:xfrm rot="2778074">
                    <a:off x="8018921" y="3728339"/>
                    <a:ext cx="278472" cy="177707"/>
                  </a:xfrm>
                  <a:prstGeom prst="roundRect">
                    <a:avLst/>
                  </a:pr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9" name="等腰三角形 98"/>
                  <p:cNvSpPr/>
                  <p:nvPr/>
                </p:nvSpPr>
                <p:spPr>
                  <a:xfrm rot="13670430">
                    <a:off x="7336224" y="4260267"/>
                    <a:ext cx="294044" cy="401569"/>
                  </a:xfrm>
                  <a:prstGeom prst="triangle">
                    <a:avLst>
                      <a:gd name="adj" fmla="val 53153"/>
                    </a:avLst>
                  </a:prstGeom>
                  <a:solidFill>
                    <a:srgbClr val="99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" name="矩形 99"/>
                  <p:cNvSpPr/>
                  <p:nvPr/>
                </p:nvSpPr>
                <p:spPr>
                  <a:xfrm rot="18920813">
                    <a:off x="8077262" y="3718976"/>
                    <a:ext cx="81369" cy="27810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1" name="直接连接符 100"/>
                  <p:cNvCxnSpPr/>
                  <p:nvPr/>
                </p:nvCxnSpPr>
                <p:spPr>
                  <a:xfrm flipH="1">
                    <a:off x="7656434" y="3913657"/>
                    <a:ext cx="463144" cy="432791"/>
                  </a:xfrm>
                  <a:prstGeom prst="line">
                    <a:avLst/>
                  </a:prstGeom>
                  <a:ln>
                    <a:solidFill>
                      <a:srgbClr val="99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6" name="等腰三角形 95"/>
                <p:cNvSpPr/>
                <p:nvPr/>
              </p:nvSpPr>
              <p:spPr>
                <a:xfrm rot="13670430">
                  <a:off x="7261740" y="4454277"/>
                  <a:ext cx="68521" cy="100800"/>
                </a:xfrm>
                <a:prstGeom prst="triangle">
                  <a:avLst>
                    <a:gd name="adj" fmla="val 53153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94" name="直接连接符 93"/>
              <p:cNvCxnSpPr/>
              <p:nvPr/>
            </p:nvCxnSpPr>
            <p:spPr>
              <a:xfrm flipH="1">
                <a:off x="7518101" y="3792713"/>
                <a:ext cx="463144" cy="432791"/>
              </a:xfrm>
              <a:prstGeom prst="line">
                <a:avLst/>
              </a:prstGeom>
              <a:ln>
                <a:solidFill>
                  <a:srgbClr val="99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3" name="直接连接符 52"/>
          <p:cNvCxnSpPr/>
          <p:nvPr/>
        </p:nvCxnSpPr>
        <p:spPr>
          <a:xfrm flipV="1">
            <a:off x="5313638" y="5067527"/>
            <a:ext cx="1395866" cy="1644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流程图: 可选过程 53"/>
          <p:cNvSpPr/>
          <p:nvPr/>
        </p:nvSpPr>
        <p:spPr>
          <a:xfrm>
            <a:off x="5250617" y="2942143"/>
            <a:ext cx="1611555" cy="572877"/>
          </a:xfrm>
          <a:prstGeom prst="flowChartAlternateProcess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5705096" y="3000931"/>
            <a:ext cx="84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日记</a:t>
            </a:r>
          </a:p>
        </p:txBody>
      </p:sp>
      <p:sp>
        <p:nvSpPr>
          <p:cNvPr id="57" name="流程图: 可选过程 56"/>
          <p:cNvSpPr/>
          <p:nvPr/>
        </p:nvSpPr>
        <p:spPr>
          <a:xfrm>
            <a:off x="8250866" y="2942142"/>
            <a:ext cx="1611555" cy="572877"/>
          </a:xfrm>
          <a:prstGeom prst="flowChartAlternateProcess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8694047" y="3001797"/>
            <a:ext cx="84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955280" y="470817"/>
            <a:ext cx="4236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、商阳剑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：写长文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4050030"/>
            <a:ext cx="1162050" cy="11620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82658" y="2368019"/>
            <a:ext cx="6681795" cy="638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53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/>
          <p:nvPr/>
        </p:nvCxnSpPr>
        <p:spPr>
          <a:xfrm>
            <a:off x="2496213" y="-1467"/>
            <a:ext cx="0" cy="633222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2507551" y="6321863"/>
            <a:ext cx="720090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9704641" y="6318053"/>
            <a:ext cx="0" cy="56007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剪去单角的矩形 4"/>
          <p:cNvSpPr/>
          <p:nvPr/>
        </p:nvSpPr>
        <p:spPr>
          <a:xfrm flipH="1" flipV="1">
            <a:off x="1752598" y="1920684"/>
            <a:ext cx="8623301" cy="3769998"/>
          </a:xfrm>
          <a:prstGeom prst="snip1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>
            <a:endCxn id="8" idx="0"/>
          </p:cNvCxnSpPr>
          <p:nvPr/>
        </p:nvCxnSpPr>
        <p:spPr>
          <a:xfrm>
            <a:off x="1752599" y="4779371"/>
            <a:ext cx="2135099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弧形 7"/>
          <p:cNvSpPr/>
          <p:nvPr/>
        </p:nvSpPr>
        <p:spPr>
          <a:xfrm>
            <a:off x="3885587" y="3974029"/>
            <a:ext cx="1498294" cy="1498294"/>
          </a:xfrm>
          <a:prstGeom prst="arc">
            <a:avLst>
              <a:gd name="adj1" fmla="val 10541885"/>
              <a:gd name="adj2" fmla="val 289825"/>
            </a:avLst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弧形 11"/>
          <p:cNvSpPr/>
          <p:nvPr/>
        </p:nvSpPr>
        <p:spPr>
          <a:xfrm>
            <a:off x="6749973" y="3993044"/>
            <a:ext cx="1498294" cy="1498294"/>
          </a:xfrm>
          <a:prstGeom prst="arc">
            <a:avLst>
              <a:gd name="adj1" fmla="val 10541885"/>
              <a:gd name="adj2" fmla="val 289825"/>
            </a:avLst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8248267" y="4782259"/>
            <a:ext cx="2127633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6793492" y="4064516"/>
            <a:ext cx="1417696" cy="1417696"/>
          </a:xfrm>
          <a:prstGeom prst="ellips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596" b="30414" l="81647" r="94683">
                        <a14:foregroundMark x1="87736" y1="9976" x2="87736" y2="9976"/>
                        <a14:backgroundMark x1="86621" y1="10949" x2="86621" y2="10949"/>
                      </a14:backgroundRemoval>
                    </a14:imgEffect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052" t="5533" r="3582" b="70602"/>
          <a:stretch/>
        </p:blipFill>
        <p:spPr>
          <a:xfrm>
            <a:off x="6962589" y="4074736"/>
            <a:ext cx="1063512" cy="114911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1014439155"/>
              </p:ext>
            </p:extLst>
          </p:nvPr>
        </p:nvGraphicFramePr>
        <p:xfrm>
          <a:off x="2799871" y="1574800"/>
          <a:ext cx="6393951" cy="209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5" name="图示 24"/>
          <p:cNvGraphicFramePr/>
          <p:nvPr>
            <p:extLst>
              <p:ext uri="{D42A27DB-BD31-4B8C-83A1-F6EECF244321}">
                <p14:modId xmlns:p14="http://schemas.microsoft.com/office/powerpoint/2010/main" val="2339921474"/>
              </p:ext>
            </p:extLst>
          </p:nvPr>
        </p:nvGraphicFramePr>
        <p:xfrm>
          <a:off x="2733924" y="2628899"/>
          <a:ext cx="6393951" cy="1777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8" name="椭圆 27"/>
          <p:cNvSpPr/>
          <p:nvPr/>
        </p:nvSpPr>
        <p:spPr>
          <a:xfrm>
            <a:off x="3942355" y="4056352"/>
            <a:ext cx="1417696" cy="1417696"/>
          </a:xfrm>
          <a:prstGeom prst="ellipse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7835" b="61679" l="42539" r="58148"/>
                    </a14:imgEffect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674" t="37515" r="41277" b="36039"/>
          <a:stretch/>
        </p:blipFill>
        <p:spPr>
          <a:xfrm>
            <a:off x="4097893" y="4189514"/>
            <a:ext cx="1057142" cy="115580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cxnSp>
        <p:nvCxnSpPr>
          <p:cNvPr id="30" name="直接箭头连接符 29"/>
          <p:cNvCxnSpPr>
            <a:stCxn id="8" idx="2"/>
            <a:endCxn id="12" idx="0"/>
          </p:cNvCxnSpPr>
          <p:nvPr/>
        </p:nvCxnSpPr>
        <p:spPr>
          <a:xfrm>
            <a:off x="5381220" y="4786259"/>
            <a:ext cx="1370864" cy="12127"/>
          </a:xfrm>
          <a:prstGeom prst="straightConnector1">
            <a:avLst/>
          </a:prstGeom>
          <a:ln w="28575">
            <a:solidFill>
              <a:srgbClr val="99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1" name="文本框 30"/>
          <p:cNvSpPr txBox="1"/>
          <p:nvPr/>
        </p:nvSpPr>
        <p:spPr>
          <a:xfrm>
            <a:off x="5784690" y="4223270"/>
            <a:ext cx="531180" cy="107721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模仿</a:t>
            </a:r>
            <a:endParaRPr lang="zh-CN" altLang="en-US" sz="3200" b="1" dirty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梯形 2"/>
          <p:cNvSpPr/>
          <p:nvPr/>
        </p:nvSpPr>
        <p:spPr>
          <a:xfrm>
            <a:off x="26985" y="422108"/>
            <a:ext cx="4603431" cy="633384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3431" h="468630">
                <a:moveTo>
                  <a:pt x="8571" y="468630"/>
                </a:moveTo>
                <a:lnTo>
                  <a:pt x="0" y="11430"/>
                </a:lnTo>
                <a:lnTo>
                  <a:pt x="4211952" y="0"/>
                </a:lnTo>
                <a:lnTo>
                  <a:pt x="4603431" y="468630"/>
                </a:lnTo>
                <a:lnTo>
                  <a:pt x="8571" y="468630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6200" y="454541"/>
            <a:ext cx="4212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、中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冲剑：模仿着手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45974" y="-1301773"/>
            <a:ext cx="6687892" cy="638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77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9715500" y="0"/>
            <a:ext cx="0" cy="633222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14600" y="6320790"/>
            <a:ext cx="0" cy="53721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梯形 2"/>
          <p:cNvSpPr/>
          <p:nvPr/>
        </p:nvSpPr>
        <p:spPr>
          <a:xfrm flipH="1">
            <a:off x="7616507" y="457200"/>
            <a:ext cx="4603431" cy="640080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3431" h="468630">
                <a:moveTo>
                  <a:pt x="8571" y="468630"/>
                </a:moveTo>
                <a:lnTo>
                  <a:pt x="0" y="11430"/>
                </a:lnTo>
                <a:lnTo>
                  <a:pt x="4211952" y="0"/>
                </a:lnTo>
                <a:lnTo>
                  <a:pt x="4603431" y="468630"/>
                </a:lnTo>
                <a:lnTo>
                  <a:pt x="8571" y="468630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514600" y="6320790"/>
            <a:ext cx="720090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24800" y="446756"/>
            <a:ext cx="4196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、关冲剑：具体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</a:t>
            </a:r>
          </a:p>
        </p:txBody>
      </p:sp>
      <p:sp>
        <p:nvSpPr>
          <p:cNvPr id="5" name="剪去单角的矩形 4"/>
          <p:cNvSpPr/>
          <p:nvPr/>
        </p:nvSpPr>
        <p:spPr>
          <a:xfrm flipH="1">
            <a:off x="1763711" y="1993899"/>
            <a:ext cx="8648698" cy="3619501"/>
          </a:xfrm>
          <a:prstGeom prst="snip1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842071" y="2772439"/>
            <a:ext cx="1504834" cy="2596164"/>
            <a:chOff x="7772313" y="2952520"/>
            <a:chExt cx="1713093" cy="3169134"/>
          </a:xfrm>
          <a:solidFill>
            <a:srgbClr val="990000"/>
          </a:solidFill>
        </p:grpSpPr>
        <p:grpSp>
          <p:nvGrpSpPr>
            <p:cNvPr id="14" name="组合 13"/>
            <p:cNvGrpSpPr/>
            <p:nvPr/>
          </p:nvGrpSpPr>
          <p:grpSpPr>
            <a:xfrm>
              <a:off x="7772313" y="2952520"/>
              <a:ext cx="1713093" cy="3169134"/>
              <a:chOff x="7772313" y="2618290"/>
              <a:chExt cx="1893763" cy="3503364"/>
            </a:xfrm>
            <a:grpFill/>
          </p:grpSpPr>
          <p:sp>
            <p:nvSpPr>
              <p:cNvPr id="6" name="椭圆 5"/>
              <p:cNvSpPr/>
              <p:nvPr/>
            </p:nvSpPr>
            <p:spPr>
              <a:xfrm rot="20860659">
                <a:off x="8207071" y="2770935"/>
                <a:ext cx="1110918" cy="10431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4"/>
              <p:cNvSpPr/>
              <p:nvPr/>
            </p:nvSpPr>
            <p:spPr>
              <a:xfrm>
                <a:off x="8344247" y="3496283"/>
                <a:ext cx="1031133" cy="1947288"/>
              </a:xfrm>
              <a:custGeom>
                <a:avLst/>
                <a:gdLst>
                  <a:gd name="connsiteX0" fmla="*/ 0 w 965916"/>
                  <a:gd name="connsiteY0" fmla="*/ 0 h 1584102"/>
                  <a:gd name="connsiteX1" fmla="*/ 965916 w 965916"/>
                  <a:gd name="connsiteY1" fmla="*/ 0 h 1584102"/>
                  <a:gd name="connsiteX2" fmla="*/ 965916 w 965916"/>
                  <a:gd name="connsiteY2" fmla="*/ 1584102 h 1584102"/>
                  <a:gd name="connsiteX3" fmla="*/ 0 w 965916"/>
                  <a:gd name="connsiteY3" fmla="*/ 1584102 h 1584102"/>
                  <a:gd name="connsiteX4" fmla="*/ 0 w 965916"/>
                  <a:gd name="connsiteY4" fmla="*/ 0 h 1584102"/>
                  <a:gd name="connsiteX0" fmla="*/ 0 w 965916"/>
                  <a:gd name="connsiteY0" fmla="*/ 3482 h 1587584"/>
                  <a:gd name="connsiteX1" fmla="*/ 768938 w 965916"/>
                  <a:gd name="connsiteY1" fmla="*/ 0 h 1587584"/>
                  <a:gd name="connsiteX2" fmla="*/ 965916 w 965916"/>
                  <a:gd name="connsiteY2" fmla="*/ 1587584 h 1587584"/>
                  <a:gd name="connsiteX3" fmla="*/ 0 w 965916"/>
                  <a:gd name="connsiteY3" fmla="*/ 1587584 h 1587584"/>
                  <a:gd name="connsiteX4" fmla="*/ 0 w 965916"/>
                  <a:gd name="connsiteY4" fmla="*/ 3482 h 1587584"/>
                  <a:gd name="connsiteX0" fmla="*/ 170226 w 965916"/>
                  <a:gd name="connsiteY0" fmla="*/ 0 h 1639195"/>
                  <a:gd name="connsiteX1" fmla="*/ 768938 w 965916"/>
                  <a:gd name="connsiteY1" fmla="*/ 51611 h 1639195"/>
                  <a:gd name="connsiteX2" fmla="*/ 965916 w 965916"/>
                  <a:gd name="connsiteY2" fmla="*/ 1639195 h 1639195"/>
                  <a:gd name="connsiteX3" fmla="*/ 0 w 965916"/>
                  <a:gd name="connsiteY3" fmla="*/ 1639195 h 1639195"/>
                  <a:gd name="connsiteX4" fmla="*/ 170226 w 965916"/>
                  <a:gd name="connsiteY4" fmla="*/ 0 h 1639195"/>
                  <a:gd name="connsiteX0" fmla="*/ 170226 w 965916"/>
                  <a:gd name="connsiteY0" fmla="*/ 0 h 1639195"/>
                  <a:gd name="connsiteX1" fmla="*/ 677217 w 965916"/>
                  <a:gd name="connsiteY1" fmla="*/ 37032 h 1639195"/>
                  <a:gd name="connsiteX2" fmla="*/ 965916 w 965916"/>
                  <a:gd name="connsiteY2" fmla="*/ 1639195 h 1639195"/>
                  <a:gd name="connsiteX3" fmla="*/ 0 w 965916"/>
                  <a:gd name="connsiteY3" fmla="*/ 1639195 h 1639195"/>
                  <a:gd name="connsiteX4" fmla="*/ 170226 w 965916"/>
                  <a:gd name="connsiteY4" fmla="*/ 0 h 1639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5916" h="1639195">
                    <a:moveTo>
                      <a:pt x="170226" y="0"/>
                    </a:moveTo>
                    <a:lnTo>
                      <a:pt x="677217" y="37032"/>
                    </a:lnTo>
                    <a:lnTo>
                      <a:pt x="965916" y="1639195"/>
                    </a:lnTo>
                    <a:lnTo>
                      <a:pt x="0" y="1639195"/>
                    </a:lnTo>
                    <a:lnTo>
                      <a:pt x="17022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梯形 29"/>
              <p:cNvSpPr/>
              <p:nvPr/>
            </p:nvSpPr>
            <p:spPr>
              <a:xfrm flipV="1">
                <a:off x="8478876" y="4616074"/>
                <a:ext cx="599720" cy="1505580"/>
              </a:xfrm>
              <a:custGeom>
                <a:avLst/>
                <a:gdLst>
                  <a:gd name="connsiteX0" fmla="*/ 0 w 798490"/>
                  <a:gd name="connsiteY0" fmla="*/ 1687137 h 1687137"/>
                  <a:gd name="connsiteX1" fmla="*/ 199623 w 798490"/>
                  <a:gd name="connsiteY1" fmla="*/ 0 h 1687137"/>
                  <a:gd name="connsiteX2" fmla="*/ 598868 w 798490"/>
                  <a:gd name="connsiteY2" fmla="*/ 0 h 1687137"/>
                  <a:gd name="connsiteX3" fmla="*/ 798490 w 798490"/>
                  <a:gd name="connsiteY3" fmla="*/ 1687137 h 1687137"/>
                  <a:gd name="connsiteX4" fmla="*/ 0 w 798490"/>
                  <a:gd name="connsiteY4" fmla="*/ 1687137 h 1687137"/>
                  <a:gd name="connsiteX0" fmla="*/ 0 w 631065"/>
                  <a:gd name="connsiteY0" fmla="*/ 1687137 h 1687137"/>
                  <a:gd name="connsiteX1" fmla="*/ 199623 w 631065"/>
                  <a:gd name="connsiteY1" fmla="*/ 0 h 1687137"/>
                  <a:gd name="connsiteX2" fmla="*/ 598868 w 631065"/>
                  <a:gd name="connsiteY2" fmla="*/ 0 h 1687137"/>
                  <a:gd name="connsiteX3" fmla="*/ 631065 w 631065"/>
                  <a:gd name="connsiteY3" fmla="*/ 1674259 h 1687137"/>
                  <a:gd name="connsiteX4" fmla="*/ 0 w 631065"/>
                  <a:gd name="connsiteY4" fmla="*/ 1687137 h 168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1065" h="1687137">
                    <a:moveTo>
                      <a:pt x="0" y="1687137"/>
                    </a:moveTo>
                    <a:lnTo>
                      <a:pt x="199623" y="0"/>
                    </a:lnTo>
                    <a:lnTo>
                      <a:pt x="598868" y="0"/>
                    </a:lnTo>
                    <a:lnTo>
                      <a:pt x="631065" y="1674259"/>
                    </a:lnTo>
                    <a:lnTo>
                      <a:pt x="0" y="168713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平行四边形 8"/>
              <p:cNvSpPr/>
              <p:nvPr/>
            </p:nvSpPr>
            <p:spPr>
              <a:xfrm rot="719295">
                <a:off x="7772313" y="2618290"/>
                <a:ext cx="1883755" cy="459570"/>
              </a:xfrm>
              <a:prstGeom prst="parallelogram">
                <a:avLst>
                  <a:gd name="adj" fmla="val 15358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17607537">
                <a:off x="7795483" y="4234611"/>
                <a:ext cx="1275336" cy="34514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9519207" y="2800193"/>
                <a:ext cx="48957" cy="4022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9445771" y="3087517"/>
                <a:ext cx="208066" cy="1953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梯形 12"/>
              <p:cNvSpPr/>
              <p:nvPr/>
            </p:nvSpPr>
            <p:spPr>
              <a:xfrm>
                <a:off x="9433532" y="3225433"/>
                <a:ext cx="232544" cy="275831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8476414" y="5903288"/>
              <a:ext cx="269262" cy="2183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112930" y="2314904"/>
            <a:ext cx="1155229" cy="531818"/>
            <a:chOff x="8893903" y="1753479"/>
            <a:chExt cx="1688612" cy="777365"/>
          </a:xfrm>
          <a:solidFill>
            <a:srgbClr val="6B6C70"/>
          </a:solidFill>
        </p:grpSpPr>
        <p:sp>
          <p:nvSpPr>
            <p:cNvPr id="18" name="任意多边形 17"/>
            <p:cNvSpPr/>
            <p:nvPr/>
          </p:nvSpPr>
          <p:spPr>
            <a:xfrm rot="20093739">
              <a:off x="8893903" y="1753480"/>
              <a:ext cx="415629" cy="777364"/>
            </a:xfrm>
            <a:custGeom>
              <a:avLst/>
              <a:gdLst>
                <a:gd name="connsiteX0" fmla="*/ 395128 w 1090843"/>
                <a:gd name="connsiteY0" fmla="*/ 1796799 h 2040240"/>
                <a:gd name="connsiteX1" fmla="*/ 663504 w 1090843"/>
                <a:gd name="connsiteY1" fmla="*/ 1796799 h 2040240"/>
                <a:gd name="connsiteX2" fmla="*/ 663504 w 1090843"/>
                <a:gd name="connsiteY2" fmla="*/ 2040240 h 2040240"/>
                <a:gd name="connsiteX3" fmla="*/ 395128 w 1090843"/>
                <a:gd name="connsiteY3" fmla="*/ 2040240 h 2040240"/>
                <a:gd name="connsiteX4" fmla="*/ 576200 w 1090843"/>
                <a:gd name="connsiteY4" fmla="*/ 1069 h 2040240"/>
                <a:gd name="connsiteX5" fmla="*/ 1009194 w 1090843"/>
                <a:gd name="connsiteY5" fmla="*/ 288225 h 2040240"/>
                <a:gd name="connsiteX6" fmla="*/ 1007228 w 1090843"/>
                <a:gd name="connsiteY6" fmla="*/ 930225 h 2040240"/>
                <a:gd name="connsiteX7" fmla="*/ 740980 w 1090843"/>
                <a:gd name="connsiteY7" fmla="*/ 1174061 h 2040240"/>
                <a:gd name="connsiteX8" fmla="*/ 666182 w 1090843"/>
                <a:gd name="connsiteY8" fmla="*/ 1198837 h 2040240"/>
                <a:gd name="connsiteX9" fmla="*/ 666182 w 1090843"/>
                <a:gd name="connsiteY9" fmla="*/ 1673562 h 2040240"/>
                <a:gd name="connsiteX10" fmla="*/ 372268 w 1090843"/>
                <a:gd name="connsiteY10" fmla="*/ 1673562 h 2040240"/>
                <a:gd name="connsiteX11" fmla="*/ 372268 w 1090843"/>
                <a:gd name="connsiteY11" fmla="*/ 928153 h 2040240"/>
                <a:gd name="connsiteX12" fmla="*/ 666182 w 1090843"/>
                <a:gd name="connsiteY12" fmla="*/ 928153 h 2040240"/>
                <a:gd name="connsiteX13" fmla="*/ 666182 w 1090843"/>
                <a:gd name="connsiteY13" fmla="*/ 929770 h 2040240"/>
                <a:gd name="connsiteX14" fmla="*/ 736375 w 1090843"/>
                <a:gd name="connsiteY14" fmla="*/ 879035 h 2040240"/>
                <a:gd name="connsiteX15" fmla="*/ 800528 w 1090843"/>
                <a:gd name="connsiteY15" fmla="*/ 786270 h 2040240"/>
                <a:gd name="connsiteX16" fmla="*/ 801494 w 1090843"/>
                <a:gd name="connsiteY16" fmla="*/ 430697 h 2040240"/>
                <a:gd name="connsiteX17" fmla="*/ 459986 w 1090843"/>
                <a:gd name="connsiteY17" fmla="*/ 265022 h 2040240"/>
                <a:gd name="connsiteX18" fmla="*/ 248676 w 1090843"/>
                <a:gd name="connsiteY18" fmla="*/ 571518 h 2040240"/>
                <a:gd name="connsiteX19" fmla="*/ 0 w 1090843"/>
                <a:gd name="connsiteY19" fmla="*/ 541223 h 2040240"/>
                <a:gd name="connsiteX20" fmla="*/ 400342 w 1090843"/>
                <a:gd name="connsiteY20" fmla="*/ 21303 h 2040240"/>
                <a:gd name="connsiteX21" fmla="*/ 576200 w 1090843"/>
                <a:gd name="connsiteY21" fmla="*/ 1069 h 204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0843" h="2040240">
                  <a:moveTo>
                    <a:pt x="395128" y="1796799"/>
                  </a:moveTo>
                  <a:lnTo>
                    <a:pt x="663504" y="1796799"/>
                  </a:lnTo>
                  <a:lnTo>
                    <a:pt x="663504" y="2040240"/>
                  </a:lnTo>
                  <a:lnTo>
                    <a:pt x="395128" y="2040240"/>
                  </a:lnTo>
                  <a:close/>
                  <a:moveTo>
                    <a:pt x="576200" y="1069"/>
                  </a:moveTo>
                  <a:cubicBezTo>
                    <a:pt x="750474" y="12584"/>
                    <a:pt x="913696" y="116585"/>
                    <a:pt x="1009194" y="288225"/>
                  </a:cubicBezTo>
                  <a:cubicBezTo>
                    <a:pt x="1118764" y="485158"/>
                    <a:pt x="1118002" y="734122"/>
                    <a:pt x="1007228" y="930225"/>
                  </a:cubicBezTo>
                  <a:cubicBezTo>
                    <a:pt x="942812" y="1044261"/>
                    <a:pt x="848436" y="1127954"/>
                    <a:pt x="740980" y="1174061"/>
                  </a:cubicBezTo>
                  <a:lnTo>
                    <a:pt x="666182" y="1198837"/>
                  </a:lnTo>
                  <a:lnTo>
                    <a:pt x="666182" y="1673562"/>
                  </a:lnTo>
                  <a:lnTo>
                    <a:pt x="372268" y="1673562"/>
                  </a:lnTo>
                  <a:lnTo>
                    <a:pt x="372268" y="928153"/>
                  </a:lnTo>
                  <a:lnTo>
                    <a:pt x="666182" y="928153"/>
                  </a:lnTo>
                  <a:lnTo>
                    <a:pt x="666182" y="929770"/>
                  </a:lnTo>
                  <a:lnTo>
                    <a:pt x="736375" y="879035"/>
                  </a:lnTo>
                  <a:cubicBezTo>
                    <a:pt x="761457" y="853281"/>
                    <a:pt x="783275" y="822154"/>
                    <a:pt x="800528" y="786270"/>
                  </a:cubicBezTo>
                  <a:cubicBezTo>
                    <a:pt x="853360" y="676384"/>
                    <a:pt x="853730" y="540996"/>
                    <a:pt x="801494" y="430697"/>
                  </a:cubicBezTo>
                  <a:cubicBezTo>
                    <a:pt x="733362" y="286830"/>
                    <a:pt x="591972" y="218238"/>
                    <a:pt x="459986" y="265022"/>
                  </a:cubicBezTo>
                  <a:cubicBezTo>
                    <a:pt x="344342" y="306014"/>
                    <a:pt x="260816" y="427165"/>
                    <a:pt x="248676" y="571518"/>
                  </a:cubicBezTo>
                  <a:lnTo>
                    <a:pt x="0" y="541223"/>
                  </a:lnTo>
                  <a:cubicBezTo>
                    <a:pt x="24526" y="293027"/>
                    <a:pt x="183340" y="86775"/>
                    <a:pt x="400342" y="21303"/>
                  </a:cubicBezTo>
                  <a:cubicBezTo>
                    <a:pt x="458790" y="3669"/>
                    <a:pt x="518109" y="-2769"/>
                    <a:pt x="576200" y="10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2952242">
              <a:off x="9986018" y="1926477"/>
              <a:ext cx="415629" cy="777364"/>
            </a:xfrm>
            <a:custGeom>
              <a:avLst/>
              <a:gdLst>
                <a:gd name="connsiteX0" fmla="*/ 395128 w 1090843"/>
                <a:gd name="connsiteY0" fmla="*/ 1796799 h 2040240"/>
                <a:gd name="connsiteX1" fmla="*/ 663504 w 1090843"/>
                <a:gd name="connsiteY1" fmla="*/ 1796799 h 2040240"/>
                <a:gd name="connsiteX2" fmla="*/ 663504 w 1090843"/>
                <a:gd name="connsiteY2" fmla="*/ 2040240 h 2040240"/>
                <a:gd name="connsiteX3" fmla="*/ 395128 w 1090843"/>
                <a:gd name="connsiteY3" fmla="*/ 2040240 h 2040240"/>
                <a:gd name="connsiteX4" fmla="*/ 576200 w 1090843"/>
                <a:gd name="connsiteY4" fmla="*/ 1069 h 2040240"/>
                <a:gd name="connsiteX5" fmla="*/ 1009194 w 1090843"/>
                <a:gd name="connsiteY5" fmla="*/ 288225 h 2040240"/>
                <a:gd name="connsiteX6" fmla="*/ 1007228 w 1090843"/>
                <a:gd name="connsiteY6" fmla="*/ 930225 h 2040240"/>
                <a:gd name="connsiteX7" fmla="*/ 740980 w 1090843"/>
                <a:gd name="connsiteY7" fmla="*/ 1174061 h 2040240"/>
                <a:gd name="connsiteX8" fmla="*/ 666182 w 1090843"/>
                <a:gd name="connsiteY8" fmla="*/ 1198837 h 2040240"/>
                <a:gd name="connsiteX9" fmla="*/ 666182 w 1090843"/>
                <a:gd name="connsiteY9" fmla="*/ 1673562 h 2040240"/>
                <a:gd name="connsiteX10" fmla="*/ 372268 w 1090843"/>
                <a:gd name="connsiteY10" fmla="*/ 1673562 h 2040240"/>
                <a:gd name="connsiteX11" fmla="*/ 372268 w 1090843"/>
                <a:gd name="connsiteY11" fmla="*/ 928153 h 2040240"/>
                <a:gd name="connsiteX12" fmla="*/ 666182 w 1090843"/>
                <a:gd name="connsiteY12" fmla="*/ 928153 h 2040240"/>
                <a:gd name="connsiteX13" fmla="*/ 666182 w 1090843"/>
                <a:gd name="connsiteY13" fmla="*/ 929770 h 2040240"/>
                <a:gd name="connsiteX14" fmla="*/ 736375 w 1090843"/>
                <a:gd name="connsiteY14" fmla="*/ 879035 h 2040240"/>
                <a:gd name="connsiteX15" fmla="*/ 800528 w 1090843"/>
                <a:gd name="connsiteY15" fmla="*/ 786270 h 2040240"/>
                <a:gd name="connsiteX16" fmla="*/ 801494 w 1090843"/>
                <a:gd name="connsiteY16" fmla="*/ 430697 h 2040240"/>
                <a:gd name="connsiteX17" fmla="*/ 459986 w 1090843"/>
                <a:gd name="connsiteY17" fmla="*/ 265022 h 2040240"/>
                <a:gd name="connsiteX18" fmla="*/ 248676 w 1090843"/>
                <a:gd name="connsiteY18" fmla="*/ 571518 h 2040240"/>
                <a:gd name="connsiteX19" fmla="*/ 0 w 1090843"/>
                <a:gd name="connsiteY19" fmla="*/ 541223 h 2040240"/>
                <a:gd name="connsiteX20" fmla="*/ 400342 w 1090843"/>
                <a:gd name="connsiteY20" fmla="*/ 21303 h 2040240"/>
                <a:gd name="connsiteX21" fmla="*/ 576200 w 1090843"/>
                <a:gd name="connsiteY21" fmla="*/ 1069 h 204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0843" h="2040240">
                  <a:moveTo>
                    <a:pt x="395128" y="1796799"/>
                  </a:moveTo>
                  <a:lnTo>
                    <a:pt x="663504" y="1796799"/>
                  </a:lnTo>
                  <a:lnTo>
                    <a:pt x="663504" y="2040240"/>
                  </a:lnTo>
                  <a:lnTo>
                    <a:pt x="395128" y="2040240"/>
                  </a:lnTo>
                  <a:close/>
                  <a:moveTo>
                    <a:pt x="576200" y="1069"/>
                  </a:moveTo>
                  <a:cubicBezTo>
                    <a:pt x="750474" y="12584"/>
                    <a:pt x="913696" y="116585"/>
                    <a:pt x="1009194" y="288225"/>
                  </a:cubicBezTo>
                  <a:cubicBezTo>
                    <a:pt x="1118764" y="485158"/>
                    <a:pt x="1118002" y="734122"/>
                    <a:pt x="1007228" y="930225"/>
                  </a:cubicBezTo>
                  <a:cubicBezTo>
                    <a:pt x="942812" y="1044261"/>
                    <a:pt x="848436" y="1127954"/>
                    <a:pt x="740980" y="1174061"/>
                  </a:cubicBezTo>
                  <a:lnTo>
                    <a:pt x="666182" y="1198837"/>
                  </a:lnTo>
                  <a:lnTo>
                    <a:pt x="666182" y="1673562"/>
                  </a:lnTo>
                  <a:lnTo>
                    <a:pt x="372268" y="1673562"/>
                  </a:lnTo>
                  <a:lnTo>
                    <a:pt x="372268" y="928153"/>
                  </a:lnTo>
                  <a:lnTo>
                    <a:pt x="666182" y="928153"/>
                  </a:lnTo>
                  <a:lnTo>
                    <a:pt x="666182" y="929770"/>
                  </a:lnTo>
                  <a:lnTo>
                    <a:pt x="736375" y="879035"/>
                  </a:lnTo>
                  <a:cubicBezTo>
                    <a:pt x="761457" y="853281"/>
                    <a:pt x="783275" y="822154"/>
                    <a:pt x="800528" y="786270"/>
                  </a:cubicBezTo>
                  <a:cubicBezTo>
                    <a:pt x="853360" y="676384"/>
                    <a:pt x="853730" y="540996"/>
                    <a:pt x="801494" y="430697"/>
                  </a:cubicBezTo>
                  <a:cubicBezTo>
                    <a:pt x="733362" y="286830"/>
                    <a:pt x="591972" y="218238"/>
                    <a:pt x="459986" y="265022"/>
                  </a:cubicBezTo>
                  <a:cubicBezTo>
                    <a:pt x="344342" y="306014"/>
                    <a:pt x="260816" y="427165"/>
                    <a:pt x="248676" y="571518"/>
                  </a:cubicBezTo>
                  <a:lnTo>
                    <a:pt x="0" y="541223"/>
                  </a:lnTo>
                  <a:cubicBezTo>
                    <a:pt x="24526" y="293027"/>
                    <a:pt x="183340" y="86775"/>
                    <a:pt x="400342" y="21303"/>
                  </a:cubicBezTo>
                  <a:cubicBezTo>
                    <a:pt x="458790" y="3669"/>
                    <a:pt x="518109" y="-2769"/>
                    <a:pt x="576200" y="10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rot="563381">
              <a:off x="9458262" y="1753479"/>
              <a:ext cx="415629" cy="777364"/>
            </a:xfrm>
            <a:custGeom>
              <a:avLst/>
              <a:gdLst>
                <a:gd name="connsiteX0" fmla="*/ 395128 w 1090843"/>
                <a:gd name="connsiteY0" fmla="*/ 1796799 h 2040240"/>
                <a:gd name="connsiteX1" fmla="*/ 663504 w 1090843"/>
                <a:gd name="connsiteY1" fmla="*/ 1796799 h 2040240"/>
                <a:gd name="connsiteX2" fmla="*/ 663504 w 1090843"/>
                <a:gd name="connsiteY2" fmla="*/ 2040240 h 2040240"/>
                <a:gd name="connsiteX3" fmla="*/ 395128 w 1090843"/>
                <a:gd name="connsiteY3" fmla="*/ 2040240 h 2040240"/>
                <a:gd name="connsiteX4" fmla="*/ 576200 w 1090843"/>
                <a:gd name="connsiteY4" fmla="*/ 1069 h 2040240"/>
                <a:gd name="connsiteX5" fmla="*/ 1009194 w 1090843"/>
                <a:gd name="connsiteY5" fmla="*/ 288225 h 2040240"/>
                <a:gd name="connsiteX6" fmla="*/ 1007228 w 1090843"/>
                <a:gd name="connsiteY6" fmla="*/ 930225 h 2040240"/>
                <a:gd name="connsiteX7" fmla="*/ 740980 w 1090843"/>
                <a:gd name="connsiteY7" fmla="*/ 1174061 h 2040240"/>
                <a:gd name="connsiteX8" fmla="*/ 666182 w 1090843"/>
                <a:gd name="connsiteY8" fmla="*/ 1198837 h 2040240"/>
                <a:gd name="connsiteX9" fmla="*/ 666182 w 1090843"/>
                <a:gd name="connsiteY9" fmla="*/ 1673562 h 2040240"/>
                <a:gd name="connsiteX10" fmla="*/ 372268 w 1090843"/>
                <a:gd name="connsiteY10" fmla="*/ 1673562 h 2040240"/>
                <a:gd name="connsiteX11" fmla="*/ 372268 w 1090843"/>
                <a:gd name="connsiteY11" fmla="*/ 928153 h 2040240"/>
                <a:gd name="connsiteX12" fmla="*/ 666182 w 1090843"/>
                <a:gd name="connsiteY12" fmla="*/ 928153 h 2040240"/>
                <a:gd name="connsiteX13" fmla="*/ 666182 w 1090843"/>
                <a:gd name="connsiteY13" fmla="*/ 929770 h 2040240"/>
                <a:gd name="connsiteX14" fmla="*/ 736375 w 1090843"/>
                <a:gd name="connsiteY14" fmla="*/ 879035 h 2040240"/>
                <a:gd name="connsiteX15" fmla="*/ 800528 w 1090843"/>
                <a:gd name="connsiteY15" fmla="*/ 786270 h 2040240"/>
                <a:gd name="connsiteX16" fmla="*/ 801494 w 1090843"/>
                <a:gd name="connsiteY16" fmla="*/ 430697 h 2040240"/>
                <a:gd name="connsiteX17" fmla="*/ 459986 w 1090843"/>
                <a:gd name="connsiteY17" fmla="*/ 265022 h 2040240"/>
                <a:gd name="connsiteX18" fmla="*/ 248676 w 1090843"/>
                <a:gd name="connsiteY18" fmla="*/ 571518 h 2040240"/>
                <a:gd name="connsiteX19" fmla="*/ 0 w 1090843"/>
                <a:gd name="connsiteY19" fmla="*/ 541223 h 2040240"/>
                <a:gd name="connsiteX20" fmla="*/ 400342 w 1090843"/>
                <a:gd name="connsiteY20" fmla="*/ 21303 h 2040240"/>
                <a:gd name="connsiteX21" fmla="*/ 576200 w 1090843"/>
                <a:gd name="connsiteY21" fmla="*/ 1069 h 204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90843" h="2040240">
                  <a:moveTo>
                    <a:pt x="395128" y="1796799"/>
                  </a:moveTo>
                  <a:lnTo>
                    <a:pt x="663504" y="1796799"/>
                  </a:lnTo>
                  <a:lnTo>
                    <a:pt x="663504" y="2040240"/>
                  </a:lnTo>
                  <a:lnTo>
                    <a:pt x="395128" y="2040240"/>
                  </a:lnTo>
                  <a:close/>
                  <a:moveTo>
                    <a:pt x="576200" y="1069"/>
                  </a:moveTo>
                  <a:cubicBezTo>
                    <a:pt x="750474" y="12584"/>
                    <a:pt x="913696" y="116585"/>
                    <a:pt x="1009194" y="288225"/>
                  </a:cubicBezTo>
                  <a:cubicBezTo>
                    <a:pt x="1118764" y="485158"/>
                    <a:pt x="1118002" y="734122"/>
                    <a:pt x="1007228" y="930225"/>
                  </a:cubicBezTo>
                  <a:cubicBezTo>
                    <a:pt x="942812" y="1044261"/>
                    <a:pt x="848436" y="1127954"/>
                    <a:pt x="740980" y="1174061"/>
                  </a:cubicBezTo>
                  <a:lnTo>
                    <a:pt x="666182" y="1198837"/>
                  </a:lnTo>
                  <a:lnTo>
                    <a:pt x="666182" y="1673562"/>
                  </a:lnTo>
                  <a:lnTo>
                    <a:pt x="372268" y="1673562"/>
                  </a:lnTo>
                  <a:lnTo>
                    <a:pt x="372268" y="928153"/>
                  </a:lnTo>
                  <a:lnTo>
                    <a:pt x="666182" y="928153"/>
                  </a:lnTo>
                  <a:lnTo>
                    <a:pt x="666182" y="929770"/>
                  </a:lnTo>
                  <a:lnTo>
                    <a:pt x="736375" y="879035"/>
                  </a:lnTo>
                  <a:cubicBezTo>
                    <a:pt x="761457" y="853281"/>
                    <a:pt x="783275" y="822154"/>
                    <a:pt x="800528" y="786270"/>
                  </a:cubicBezTo>
                  <a:cubicBezTo>
                    <a:pt x="853360" y="676384"/>
                    <a:pt x="853730" y="540996"/>
                    <a:pt x="801494" y="430697"/>
                  </a:cubicBezTo>
                  <a:cubicBezTo>
                    <a:pt x="733362" y="286830"/>
                    <a:pt x="591972" y="218238"/>
                    <a:pt x="459986" y="265022"/>
                  </a:cubicBezTo>
                  <a:cubicBezTo>
                    <a:pt x="344342" y="306014"/>
                    <a:pt x="260816" y="427165"/>
                    <a:pt x="248676" y="571518"/>
                  </a:cubicBezTo>
                  <a:lnTo>
                    <a:pt x="0" y="541223"/>
                  </a:lnTo>
                  <a:cubicBezTo>
                    <a:pt x="24526" y="293027"/>
                    <a:pt x="183340" y="86775"/>
                    <a:pt x="400342" y="21303"/>
                  </a:cubicBezTo>
                  <a:cubicBezTo>
                    <a:pt x="458790" y="3669"/>
                    <a:pt x="518109" y="-2769"/>
                    <a:pt x="576200" y="10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内容占位符 2"/>
          <p:cNvSpPr txBox="1">
            <a:spLocks/>
          </p:cNvSpPr>
          <p:nvPr/>
        </p:nvSpPr>
        <p:spPr>
          <a:xfrm>
            <a:off x="2398948" y="2540539"/>
            <a:ext cx="4822999" cy="24743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33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有问题先找百度</a:t>
            </a:r>
            <a:endParaRPr lang="en-US" altLang="zh-CN" sz="3300" b="1" dirty="0" smtClean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33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问对专业领域的人</a:t>
            </a:r>
            <a:endParaRPr lang="en-US" altLang="zh-CN" sz="3300" b="1" dirty="0" smtClean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33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提问具体到判断题</a:t>
            </a:r>
            <a:endParaRPr lang="zh-CN" altLang="en-US" sz="3300" b="1" dirty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8818" y="2520419"/>
            <a:ext cx="6681795" cy="638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35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接连接符 30"/>
          <p:cNvCxnSpPr/>
          <p:nvPr/>
        </p:nvCxnSpPr>
        <p:spPr>
          <a:xfrm>
            <a:off x="2491832" y="0"/>
            <a:ext cx="0" cy="633222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剪去单角的矩形 18"/>
          <p:cNvSpPr/>
          <p:nvPr/>
        </p:nvSpPr>
        <p:spPr>
          <a:xfrm>
            <a:off x="1778000" y="1715876"/>
            <a:ext cx="8623300" cy="3856161"/>
          </a:xfrm>
          <a:prstGeom prst="snip1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7162879" y="5415660"/>
            <a:ext cx="2988518" cy="0"/>
          </a:xfrm>
          <a:prstGeom prst="line">
            <a:avLst/>
          </a:prstGeom>
          <a:ln w="127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内容占位符 2"/>
          <p:cNvSpPr txBox="1">
            <a:spLocks/>
          </p:cNvSpPr>
          <p:nvPr/>
        </p:nvSpPr>
        <p:spPr>
          <a:xfrm>
            <a:off x="2360096" y="2541683"/>
            <a:ext cx="6244977" cy="243036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33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世界是多元化的</a:t>
            </a:r>
            <a:endParaRPr lang="en-US" altLang="zh-CN" sz="3300" b="1" dirty="0" smtClean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33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r>
              <a:rPr lang="zh-CN" altLang="en-US" sz="3300" b="1" dirty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</a:t>
            </a:r>
            <a:r>
              <a:rPr lang="zh-CN" altLang="en-US" sz="33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事物的角度不同</a:t>
            </a:r>
            <a:endParaRPr lang="en-US" altLang="zh-CN" sz="3300" b="1" dirty="0" smtClean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3300" b="1" dirty="0" smtClean="0">
                <a:solidFill>
                  <a:srgbClr val="6B6C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学会包容不同的看法</a:t>
            </a:r>
            <a:endParaRPr lang="zh-CN" altLang="en-US" sz="3300" b="1" dirty="0">
              <a:solidFill>
                <a:srgbClr val="6B6C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8142763" y="2741562"/>
            <a:ext cx="882556" cy="674469"/>
          </a:xfrm>
          <a:prstGeom prst="straightConnector1">
            <a:avLst/>
          </a:prstGeom>
          <a:solidFill>
            <a:srgbClr val="990000"/>
          </a:solidFill>
          <a:ln w="28575">
            <a:solidFill>
              <a:srgbClr val="99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梯形 9"/>
          <p:cNvSpPr/>
          <p:nvPr/>
        </p:nvSpPr>
        <p:spPr>
          <a:xfrm>
            <a:off x="9066927" y="3047005"/>
            <a:ext cx="894503" cy="1663894"/>
          </a:xfrm>
          <a:prstGeom prst="trapezoid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134035" y="2453624"/>
            <a:ext cx="718678" cy="718678"/>
          </a:xfrm>
          <a:prstGeom prst="ellipse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325637" y="4647262"/>
            <a:ext cx="249043" cy="759961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533215" y="4591199"/>
            <a:ext cx="249043" cy="759961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 rot="16908495">
            <a:off x="8962084" y="3828691"/>
            <a:ext cx="1062581" cy="270034"/>
          </a:xfrm>
          <a:prstGeom prst="roundRect">
            <a:avLst>
              <a:gd name="adj" fmla="val 50000"/>
            </a:avLst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066927" y="3307378"/>
            <a:ext cx="360566" cy="360566"/>
          </a:xfrm>
          <a:prstGeom prst="ellipse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7003300" y="2435442"/>
            <a:ext cx="1510940" cy="2980218"/>
          </a:xfrm>
          <a:custGeom>
            <a:avLst/>
            <a:gdLst>
              <a:gd name="connsiteX0" fmla="*/ 1522753 w 3024572"/>
              <a:gd name="connsiteY0" fmla="*/ 0 h 5965743"/>
              <a:gd name="connsiteX1" fmla="*/ 2190192 w 3024572"/>
              <a:gd name="connsiteY1" fmla="*/ 667439 h 5965743"/>
              <a:gd name="connsiteX2" fmla="*/ 1895925 w 3024572"/>
              <a:gd name="connsiteY2" fmla="*/ 1220890 h 5965743"/>
              <a:gd name="connsiteX3" fmla="*/ 1790587 w 3024572"/>
              <a:gd name="connsiteY3" fmla="*/ 1278065 h 5965743"/>
              <a:gd name="connsiteX4" fmla="*/ 1878267 w 3024572"/>
              <a:gd name="connsiteY4" fmla="*/ 1278065 h 5965743"/>
              <a:gd name="connsiteX5" fmla="*/ 2373738 w 3024572"/>
              <a:gd name="connsiteY5" fmla="*/ 1524235 h 5965743"/>
              <a:gd name="connsiteX6" fmla="*/ 2427139 w 3024572"/>
              <a:gd name="connsiteY6" fmla="*/ 1609373 h 5965743"/>
              <a:gd name="connsiteX7" fmla="*/ 2491574 w 3024572"/>
              <a:gd name="connsiteY7" fmla="*/ 1682114 h 5965743"/>
              <a:gd name="connsiteX8" fmla="*/ 2551020 w 3024572"/>
              <a:gd name="connsiteY8" fmla="*/ 1809624 h 5965743"/>
              <a:gd name="connsiteX9" fmla="*/ 3000793 w 3024572"/>
              <a:gd name="connsiteY9" fmla="*/ 3251297 h 5965743"/>
              <a:gd name="connsiteX10" fmla="*/ 2879430 w 3024572"/>
              <a:gd name="connsiteY10" fmla="*/ 3664410 h 5965743"/>
              <a:gd name="connsiteX11" fmla="*/ 2544694 w 3024572"/>
              <a:gd name="connsiteY11" fmla="*/ 3393590 h 5965743"/>
              <a:gd name="connsiteX12" fmla="*/ 2122133 w 3024572"/>
              <a:gd name="connsiteY12" fmla="*/ 2039142 h 5965743"/>
              <a:gd name="connsiteX13" fmla="*/ 2030079 w 3024572"/>
              <a:gd name="connsiteY13" fmla="*/ 2039142 h 5965743"/>
              <a:gd name="connsiteX14" fmla="*/ 2682162 w 3024572"/>
              <a:gd name="connsiteY14" fmla="*/ 4520456 h 5965743"/>
              <a:gd name="connsiteX15" fmla="*/ 2103043 w 3024572"/>
              <a:gd name="connsiteY15" fmla="*/ 4520456 h 5965743"/>
              <a:gd name="connsiteX16" fmla="*/ 2103043 w 3024572"/>
              <a:gd name="connsiteY16" fmla="*/ 5965742 h 5965743"/>
              <a:gd name="connsiteX17" fmla="*/ 1580529 w 3024572"/>
              <a:gd name="connsiteY17" fmla="*/ 5965742 h 5965743"/>
              <a:gd name="connsiteX18" fmla="*/ 1580529 w 3024572"/>
              <a:gd name="connsiteY18" fmla="*/ 4520456 h 5965743"/>
              <a:gd name="connsiteX19" fmla="*/ 1428129 w 3024572"/>
              <a:gd name="connsiteY19" fmla="*/ 4520456 h 5965743"/>
              <a:gd name="connsiteX20" fmla="*/ 1428129 w 3024572"/>
              <a:gd name="connsiteY20" fmla="*/ 5965743 h 5965743"/>
              <a:gd name="connsiteX21" fmla="*/ 905615 w 3024572"/>
              <a:gd name="connsiteY21" fmla="*/ 5965743 h 5965743"/>
              <a:gd name="connsiteX22" fmla="*/ 905615 w 3024572"/>
              <a:gd name="connsiteY22" fmla="*/ 4520456 h 5965743"/>
              <a:gd name="connsiteX23" fmla="*/ 291660 w 3024572"/>
              <a:gd name="connsiteY23" fmla="*/ 4520456 h 5965743"/>
              <a:gd name="connsiteX24" fmla="*/ 943744 w 3024572"/>
              <a:gd name="connsiteY24" fmla="*/ 2039142 h 5965743"/>
              <a:gd name="connsiteX25" fmla="*/ 897661 w 3024572"/>
              <a:gd name="connsiteY25" fmla="*/ 2039142 h 5965743"/>
              <a:gd name="connsiteX26" fmla="*/ 479879 w 3024572"/>
              <a:gd name="connsiteY26" fmla="*/ 3378272 h 5965743"/>
              <a:gd name="connsiteX27" fmla="*/ 145143 w 3024572"/>
              <a:gd name="connsiteY27" fmla="*/ 3649091 h 5965743"/>
              <a:gd name="connsiteX28" fmla="*/ 23780 w 3024572"/>
              <a:gd name="connsiteY28" fmla="*/ 3235978 h 5965743"/>
              <a:gd name="connsiteX29" fmla="*/ 473553 w 3024572"/>
              <a:gd name="connsiteY29" fmla="*/ 1794305 h 5965743"/>
              <a:gd name="connsiteX30" fmla="*/ 477423 w 3024572"/>
              <a:gd name="connsiteY30" fmla="*/ 1784314 h 5965743"/>
              <a:gd name="connsiteX31" fmla="*/ 482107 w 3024572"/>
              <a:gd name="connsiteY31" fmla="*/ 1761653 h 5965743"/>
              <a:gd name="connsiteX32" fmla="*/ 1125297 w 3024572"/>
              <a:gd name="connsiteY32" fmla="*/ 1278065 h 5965743"/>
              <a:gd name="connsiteX33" fmla="*/ 1254919 w 3024572"/>
              <a:gd name="connsiteY33" fmla="*/ 1278065 h 5965743"/>
              <a:gd name="connsiteX34" fmla="*/ 1149582 w 3024572"/>
              <a:gd name="connsiteY34" fmla="*/ 1220890 h 5965743"/>
              <a:gd name="connsiteX35" fmla="*/ 855314 w 3024572"/>
              <a:gd name="connsiteY35" fmla="*/ 667439 h 5965743"/>
              <a:gd name="connsiteX36" fmla="*/ 1522753 w 3024572"/>
              <a:gd name="connsiteY36" fmla="*/ 0 h 5965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24572" h="5965743">
                <a:moveTo>
                  <a:pt x="1522753" y="0"/>
                </a:moveTo>
                <a:cubicBezTo>
                  <a:pt x="1891369" y="0"/>
                  <a:pt x="2190192" y="298824"/>
                  <a:pt x="2190192" y="667439"/>
                </a:cubicBezTo>
                <a:cubicBezTo>
                  <a:pt x="2190192" y="897825"/>
                  <a:pt x="2073465" y="1100947"/>
                  <a:pt x="1895925" y="1220890"/>
                </a:cubicBezTo>
                <a:lnTo>
                  <a:pt x="1790587" y="1278065"/>
                </a:lnTo>
                <a:lnTo>
                  <a:pt x="1878267" y="1278065"/>
                </a:lnTo>
                <a:cubicBezTo>
                  <a:pt x="2069648" y="1278065"/>
                  <a:pt x="2258792" y="1375714"/>
                  <a:pt x="2373738" y="1524235"/>
                </a:cubicBezTo>
                <a:lnTo>
                  <a:pt x="2427139" y="1609373"/>
                </a:lnTo>
                <a:lnTo>
                  <a:pt x="2491574" y="1682114"/>
                </a:lnTo>
                <a:cubicBezTo>
                  <a:pt x="2515877" y="1719425"/>
                  <a:pt x="2536291" y="1762413"/>
                  <a:pt x="2551020" y="1809624"/>
                </a:cubicBezTo>
                <a:lnTo>
                  <a:pt x="3000793" y="3251297"/>
                </a:lnTo>
                <a:cubicBezTo>
                  <a:pt x="3059708" y="3440141"/>
                  <a:pt x="3005385" y="3625115"/>
                  <a:pt x="2879430" y="3664410"/>
                </a:cubicBezTo>
                <a:cubicBezTo>
                  <a:pt x="2753475" y="3703706"/>
                  <a:pt x="2603610" y="3582435"/>
                  <a:pt x="2544694" y="3393590"/>
                </a:cubicBezTo>
                <a:lnTo>
                  <a:pt x="2122133" y="2039142"/>
                </a:lnTo>
                <a:lnTo>
                  <a:pt x="2030079" y="2039142"/>
                </a:lnTo>
                <a:lnTo>
                  <a:pt x="2682162" y="4520456"/>
                </a:lnTo>
                <a:lnTo>
                  <a:pt x="2103043" y="4520456"/>
                </a:lnTo>
                <a:lnTo>
                  <a:pt x="2103043" y="5965742"/>
                </a:lnTo>
                <a:lnTo>
                  <a:pt x="1580529" y="5965742"/>
                </a:lnTo>
                <a:lnTo>
                  <a:pt x="1580529" y="4520456"/>
                </a:lnTo>
                <a:lnTo>
                  <a:pt x="1428129" y="4520456"/>
                </a:lnTo>
                <a:lnTo>
                  <a:pt x="1428129" y="5965743"/>
                </a:lnTo>
                <a:lnTo>
                  <a:pt x="905615" y="5965743"/>
                </a:lnTo>
                <a:lnTo>
                  <a:pt x="905615" y="4520456"/>
                </a:lnTo>
                <a:lnTo>
                  <a:pt x="291660" y="4520456"/>
                </a:lnTo>
                <a:lnTo>
                  <a:pt x="943744" y="2039142"/>
                </a:lnTo>
                <a:lnTo>
                  <a:pt x="897661" y="2039142"/>
                </a:lnTo>
                <a:lnTo>
                  <a:pt x="479879" y="3378272"/>
                </a:lnTo>
                <a:cubicBezTo>
                  <a:pt x="420963" y="3567116"/>
                  <a:pt x="271098" y="3688387"/>
                  <a:pt x="145143" y="3649091"/>
                </a:cubicBezTo>
                <a:cubicBezTo>
                  <a:pt x="19188" y="3609796"/>
                  <a:pt x="-35136" y="3424822"/>
                  <a:pt x="23780" y="3235978"/>
                </a:cubicBezTo>
                <a:lnTo>
                  <a:pt x="473553" y="1794305"/>
                </a:lnTo>
                <a:lnTo>
                  <a:pt x="477423" y="1784314"/>
                </a:lnTo>
                <a:lnTo>
                  <a:pt x="482107" y="1761653"/>
                </a:lnTo>
                <a:cubicBezTo>
                  <a:pt x="553810" y="1499671"/>
                  <a:pt x="857364" y="1278065"/>
                  <a:pt x="1125297" y="1278065"/>
                </a:cubicBezTo>
                <a:lnTo>
                  <a:pt x="1254919" y="1278065"/>
                </a:lnTo>
                <a:lnTo>
                  <a:pt x="1149582" y="1220890"/>
                </a:lnTo>
                <a:cubicBezTo>
                  <a:pt x="972042" y="1100947"/>
                  <a:pt x="855314" y="897825"/>
                  <a:pt x="855314" y="667439"/>
                </a:cubicBezTo>
                <a:cubicBezTo>
                  <a:pt x="855314" y="298824"/>
                  <a:pt x="1154137" y="0"/>
                  <a:pt x="1522753" y="0"/>
                </a:cubicBez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495705" y="3286790"/>
            <a:ext cx="244884" cy="244884"/>
          </a:xfrm>
          <a:prstGeom prst="ellipse">
            <a:avLst/>
          </a:prstGeom>
          <a:solidFill>
            <a:srgbClr val="C0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783813" y="3296496"/>
            <a:ext cx="244800" cy="244800"/>
          </a:xfrm>
          <a:prstGeom prst="ellipse">
            <a:avLst/>
          </a:prstGeom>
          <a:solidFill>
            <a:srgbClr val="C0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2503170" y="6309360"/>
            <a:ext cx="7200900" cy="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梯形 2"/>
          <p:cNvSpPr/>
          <p:nvPr/>
        </p:nvSpPr>
        <p:spPr>
          <a:xfrm>
            <a:off x="-8572" y="457200"/>
            <a:ext cx="5449252" cy="617220"/>
          </a:xfrm>
          <a:custGeom>
            <a:avLst/>
            <a:gdLst>
              <a:gd name="connsiteX0" fmla="*/ 0 w 4594860"/>
              <a:gd name="connsiteY0" fmla="*/ 468630 h 468630"/>
              <a:gd name="connsiteX1" fmla="*/ 391479 w 4594860"/>
              <a:gd name="connsiteY1" fmla="*/ 0 h 468630"/>
              <a:gd name="connsiteX2" fmla="*/ 4203381 w 4594860"/>
              <a:gd name="connsiteY2" fmla="*/ 0 h 468630"/>
              <a:gd name="connsiteX3" fmla="*/ 4594860 w 4594860"/>
              <a:gd name="connsiteY3" fmla="*/ 468630 h 468630"/>
              <a:gd name="connsiteX4" fmla="*/ 0 w 4594860"/>
              <a:gd name="connsiteY4" fmla="*/ 468630 h 468630"/>
              <a:gd name="connsiteX0" fmla="*/ 8571 w 4603431"/>
              <a:gd name="connsiteY0" fmla="*/ 468630 h 468630"/>
              <a:gd name="connsiteX1" fmla="*/ 0 w 4603431"/>
              <a:gd name="connsiteY1" fmla="*/ 11430 h 468630"/>
              <a:gd name="connsiteX2" fmla="*/ 4211952 w 4603431"/>
              <a:gd name="connsiteY2" fmla="*/ 0 h 468630"/>
              <a:gd name="connsiteX3" fmla="*/ 4603431 w 4603431"/>
              <a:gd name="connsiteY3" fmla="*/ 468630 h 468630"/>
              <a:gd name="connsiteX4" fmla="*/ 8571 w 4603431"/>
              <a:gd name="connsiteY4" fmla="*/ 468630 h 46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3431" h="468630">
                <a:moveTo>
                  <a:pt x="8571" y="468630"/>
                </a:moveTo>
                <a:lnTo>
                  <a:pt x="0" y="11430"/>
                </a:lnTo>
                <a:lnTo>
                  <a:pt x="4211952" y="0"/>
                </a:lnTo>
                <a:lnTo>
                  <a:pt x="4603431" y="468630"/>
                </a:lnTo>
                <a:lnTo>
                  <a:pt x="8571" y="468630"/>
                </a:lnTo>
                <a:close/>
              </a:path>
            </a:pathLst>
          </a:cu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9693211" y="6310433"/>
            <a:ext cx="0" cy="560070"/>
          </a:xfrm>
          <a:prstGeom prst="line">
            <a:avLst/>
          </a:prstGeom>
          <a:ln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42971" y="424567"/>
            <a:ext cx="478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、少冲剑：多维度思考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7374" y="-1591333"/>
            <a:ext cx="6687892" cy="638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1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260</Words>
  <Application>Microsoft Office PowerPoint</Application>
  <PresentationFormat>宽屏</PresentationFormat>
  <Paragraphs>60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DFPZongYiW9-GB5</vt:lpstr>
      <vt:lpstr>Meiryo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73</cp:revision>
  <dcterms:created xsi:type="dcterms:W3CDTF">2014-04-16T13:01:11Z</dcterms:created>
  <dcterms:modified xsi:type="dcterms:W3CDTF">2021-02-24T13:13:21Z</dcterms:modified>
</cp:coreProperties>
</file>