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 id="2147483756" r:id="rId2"/>
  </p:sldMasterIdLst>
  <p:notesMasterIdLst>
    <p:notesMasterId r:id="rId37"/>
  </p:notesMasterIdLst>
  <p:sldIdLst>
    <p:sldId id="264" r:id="rId3"/>
    <p:sldId id="277" r:id="rId4"/>
    <p:sldId id="280" r:id="rId5"/>
    <p:sldId id="281" r:id="rId6"/>
    <p:sldId id="263" r:id="rId7"/>
    <p:sldId id="261" r:id="rId8"/>
    <p:sldId id="270" r:id="rId9"/>
    <p:sldId id="272" r:id="rId10"/>
    <p:sldId id="273" r:id="rId11"/>
    <p:sldId id="274" r:id="rId12"/>
    <p:sldId id="268" r:id="rId13"/>
    <p:sldId id="275" r:id="rId14"/>
    <p:sldId id="276" r:id="rId15"/>
    <p:sldId id="279" r:id="rId16"/>
    <p:sldId id="267" r:id="rId17"/>
    <p:sldId id="287" r:id="rId18"/>
    <p:sldId id="289" r:id="rId19"/>
    <p:sldId id="288" r:id="rId20"/>
    <p:sldId id="266" r:id="rId21"/>
    <p:sldId id="290" r:id="rId22"/>
    <p:sldId id="291" r:id="rId23"/>
    <p:sldId id="292" r:id="rId24"/>
    <p:sldId id="293" r:id="rId25"/>
    <p:sldId id="294" r:id="rId26"/>
    <p:sldId id="295" r:id="rId27"/>
    <p:sldId id="269" r:id="rId28"/>
    <p:sldId id="296" r:id="rId29"/>
    <p:sldId id="297" r:id="rId30"/>
    <p:sldId id="298" r:id="rId31"/>
    <p:sldId id="299" r:id="rId32"/>
    <p:sldId id="300" r:id="rId33"/>
    <p:sldId id="301" r:id="rId34"/>
    <p:sldId id="262" r:id="rId35"/>
    <p:sldId id="302" r:id="rId3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60139"/>
    <a:srgbClr val="2777D8"/>
    <a:srgbClr val="C51C49"/>
    <a:srgbClr val="771B22"/>
    <a:srgbClr val="D16E6B"/>
    <a:srgbClr val="3D3739"/>
    <a:srgbClr val="5B9BD5"/>
    <a:srgbClr val="4292E9"/>
    <a:srgbClr val="6DBD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浅色样式 1 - 强调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浅色样式 2 - 强调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FD0F851-EC5A-4D38-B0AD-8093EC10F338}" styleName="浅色样式 1 - 强调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8" autoAdjust="0"/>
    <p:restoredTop sz="96314" autoAdjust="0"/>
  </p:normalViewPr>
  <p:slideViewPr>
    <p:cSldViewPr snapToGrid="0" showGuides="1">
      <p:cViewPr varScale="1">
        <p:scale>
          <a:sx n="108" d="100"/>
          <a:sy n="108" d="100"/>
        </p:scale>
        <p:origin x="678" y="114"/>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B9644E-1314-437B-B772-41DC49D3924A}" type="doc">
      <dgm:prSet loTypeId="urn:microsoft.com/office/officeart/2008/layout/VerticalCurvedList" loCatId="list" qsTypeId="urn:microsoft.com/office/officeart/2005/8/quickstyle/3d1" qsCatId="3D" csTypeId="urn:microsoft.com/office/officeart/2005/8/colors/accent1_1" csCatId="accent1" phldr="1"/>
      <dgm:spPr/>
      <dgm:t>
        <a:bodyPr/>
        <a:lstStyle/>
        <a:p>
          <a:endParaRPr lang="zh-CN" altLang="en-US"/>
        </a:p>
      </dgm:t>
    </dgm:pt>
    <dgm:pt modelId="{D7A2E6FA-D93B-45EC-8DC8-1515B7FA3C0B}">
      <dgm:prSet custT="1"/>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投简历时注意隐私，不要让人找出你工作生活的信息；</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6BF44849-4F43-4873-9D84-95D08E4ACC93}" type="parTrans" cxnId="{71DFD18A-F86A-4EE4-9076-1834AF4746D5}">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EF2D4328-3426-490B-A47F-88CA072BEB04}" type="sibTrans" cxnId="{71DFD18A-F86A-4EE4-9076-1834AF4746D5}">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D908328F-7A97-4D7D-9C1B-68037A3BC841}">
      <dgm:prSet custT="1"/>
      <dgm:spPr/>
      <dgm:t>
        <a:bodyPr/>
        <a:lstStyle/>
        <a:p>
          <a:pPr rtl="0"/>
          <a:r>
            <a:rPr lang="zh-CN" sz="2000" dirty="0" smtClean="0">
              <a:solidFill>
                <a:schemeClr val="accent5">
                  <a:lumMod val="50000"/>
                </a:schemeClr>
              </a:solidFill>
              <a:latin typeface="微软雅黑" panose="020B0503020204020204" pitchFamily="34" charset="-122"/>
              <a:ea typeface="微软雅黑" panose="020B0503020204020204" pitchFamily="34" charset="-122"/>
            </a:rPr>
            <a:t>发</a:t>
          </a:r>
          <a:r>
            <a:rPr lang="en-US" sz="2000" dirty="0" smtClean="0">
              <a:solidFill>
                <a:schemeClr val="accent5">
                  <a:lumMod val="50000"/>
                </a:schemeClr>
              </a:solidFill>
              <a:latin typeface="微软雅黑" panose="020B0503020204020204" pitchFamily="34" charset="-122"/>
              <a:ea typeface="微软雅黑" panose="020B0503020204020204" pitchFamily="34" charset="-122"/>
            </a:rPr>
            <a:t>E-mail</a:t>
          </a:r>
          <a:r>
            <a:rPr lang="zh-CN" sz="2000" dirty="0" smtClean="0">
              <a:solidFill>
                <a:schemeClr val="accent5">
                  <a:lumMod val="50000"/>
                </a:schemeClr>
              </a:solidFill>
              <a:latin typeface="微软雅黑" panose="020B0503020204020204" pitchFamily="34" charset="-122"/>
              <a:ea typeface="微软雅黑" panose="020B0503020204020204" pitchFamily="34" charset="-122"/>
            </a:rPr>
            <a:t>时将简历添加到正文</a:t>
          </a:r>
          <a:r>
            <a:rPr lang="en-US"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sz="2000" dirty="0" smtClean="0">
              <a:solidFill>
                <a:schemeClr val="accent5">
                  <a:lumMod val="50000"/>
                </a:schemeClr>
              </a:solidFill>
              <a:latin typeface="微软雅黑" panose="020B0503020204020204" pitchFamily="34" charset="-122"/>
              <a:ea typeface="微软雅黑" panose="020B0503020204020204" pitchFamily="34" charset="-122"/>
            </a:rPr>
            <a:t>同时</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邮寄</a:t>
          </a:r>
          <a:r>
            <a:rPr lang="zh-CN" sz="2000" dirty="0" smtClean="0">
              <a:solidFill>
                <a:schemeClr val="accent5">
                  <a:lumMod val="50000"/>
                </a:schemeClr>
              </a:solidFill>
              <a:latin typeface="微软雅黑" panose="020B0503020204020204" pitchFamily="34" charset="-122"/>
              <a:ea typeface="微软雅黑" panose="020B0503020204020204" pitchFamily="34" charset="-122"/>
            </a:rPr>
            <a:t>一份漂亮的打印版</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，注意纸张质量</a:t>
          </a:r>
          <a:r>
            <a:rPr lang="zh-CN" sz="2000" dirty="0" smtClean="0">
              <a:solidFill>
                <a:schemeClr val="accent5">
                  <a:lumMod val="50000"/>
                </a:schemeClr>
              </a:solidFill>
              <a:latin typeface="微软雅黑" panose="020B0503020204020204" pitchFamily="34" charset="-122"/>
              <a:ea typeface="微软雅黑" panose="020B0503020204020204" pitchFamily="34" charset="-122"/>
            </a:rPr>
            <a:t>；</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7FC299B4-332A-44F1-A7C5-E664E32D7AC0}" type="parTrans" cxnId="{07CB36DF-FEB3-4C06-908B-CD1DE8ADCB46}">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4AB21763-A66F-4A3F-9CE2-D0D8D348882C}" type="sibTrans" cxnId="{07CB36DF-FEB3-4C06-908B-CD1DE8ADCB46}">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7429DC13-0273-4C34-A2BD-E1FE4B24CCB1}">
      <dgm:prSet custT="1"/>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简历目的要清晰，整合信息；</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8E105EF5-89D6-499D-B7E5-E3B1970C02C1}" type="parTrans" cxnId="{9D12BE53-72C6-4C66-8377-714F8DB89535}">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CD333FF7-FD4F-46D4-86C5-2A357DDFF6D5}" type="sibTrans" cxnId="{9D12BE53-72C6-4C66-8377-714F8DB89535}">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CDEC9A03-DC82-4C61-B74D-83E43CEF1753}">
      <dgm:prSet custT="1"/>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简历的目的是争取面试机会，推销自己；</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02B1243-EF54-415E-8ED6-33ABD5583C73}" type="parTrans" cxnId="{18C62883-91E7-4EC3-A18C-287E0285A664}">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6BC8DB02-0A55-48C2-8D57-D2222163205B}" type="sibTrans" cxnId="{18C62883-91E7-4EC3-A18C-287E0285A664}">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E31F83FE-E31C-4D28-A318-50837C98CD8D}">
      <dgm:prSet custT="1"/>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不简历里提及看不见或不明显的残疾；</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32857720-DC4F-403B-BCF1-F4478308231F}" type="parTrans" cxnId="{5D8AE2F0-9BF8-4DA9-B17C-920C0D582704}">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2B3434B7-5B6F-48D6-8B74-4C625380C185}" type="sibTrans" cxnId="{5D8AE2F0-9BF8-4DA9-B17C-920C0D582704}">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57B922C2-4BB8-40D5-8C93-0B71E3194BBE}">
      <dgm:prSet/>
      <dgm:spPr/>
      <dgm:t>
        <a:bodyPr/>
        <a:lstStyle/>
        <a:p>
          <a:pPr rtl="0"/>
          <a:r>
            <a:rPr lang="zh-CN" sz="2000" dirty="0" smtClean="0">
              <a:solidFill>
                <a:schemeClr val="accent5">
                  <a:lumMod val="50000"/>
                </a:schemeClr>
              </a:solidFill>
              <a:latin typeface="微软雅黑" panose="020B0503020204020204" pitchFamily="34" charset="-122"/>
              <a:ea typeface="微软雅黑" panose="020B0503020204020204" pitchFamily="34" charset="-122"/>
            </a:rPr>
            <a:t>发简历时</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如果</a:t>
          </a:r>
          <a:r>
            <a:rPr lang="zh-CN" sz="2000" dirty="0" smtClean="0">
              <a:solidFill>
                <a:schemeClr val="accent5">
                  <a:lumMod val="50000"/>
                </a:schemeClr>
              </a:solidFill>
              <a:latin typeface="微软雅黑" panose="020B0503020204020204" pitchFamily="34" charset="-122"/>
              <a:ea typeface="微软雅黑" panose="020B0503020204020204" pitchFamily="34" charset="-122"/>
            </a:rPr>
            <a:t>没有目标雇主，“关键词”很重要；</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D7AB2033-76B3-4DBC-A8FA-737154D4A1C2}" type="parTrans" cxnId="{99A0A835-2939-4151-A4AE-DEBCEA254355}">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A37E7DBB-D3C0-4004-BD45-45169374F716}" type="sibTrans" cxnId="{99A0A835-2939-4151-A4AE-DEBCEA254355}">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C795B165-2A7C-4520-B9D7-87835621D2BA}">
      <dgm:prSet/>
      <dgm:spPr/>
      <dgm:t>
        <a:bodyPr/>
        <a:lstStyle/>
        <a:p>
          <a:pPr rtl="0"/>
          <a:r>
            <a:rPr lang="zh-CN" sz="2000" dirty="0" smtClean="0">
              <a:solidFill>
                <a:schemeClr val="accent5">
                  <a:lumMod val="50000"/>
                </a:schemeClr>
              </a:solidFill>
              <a:latin typeface="微软雅黑" panose="020B0503020204020204" pitchFamily="34" charset="-122"/>
              <a:ea typeface="微软雅黑" panose="020B0503020204020204" pitchFamily="34" charset="-122"/>
            </a:rPr>
            <a:t>别把推荐信放在简历里；</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51D8CAF0-99B7-4D88-AC86-E67765746B7A}" type="parTrans" cxnId="{676E3F1B-3D1A-4991-8D82-793A67D90B08}">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D728B938-19C0-480C-8302-3F5F9E35A7D4}" type="sibTrans" cxnId="{676E3F1B-3D1A-4991-8D82-793A67D90B08}">
      <dgm:prSet/>
      <dgm:spPr/>
      <dgm:t>
        <a:bodyPr/>
        <a:lstStyle/>
        <a:p>
          <a:endParaRPr lang="zh-CN" altLang="en-US" sz="2000">
            <a:solidFill>
              <a:schemeClr val="accent5">
                <a:lumMod val="50000"/>
              </a:schemeClr>
            </a:solidFill>
            <a:latin typeface="微软雅黑" panose="020B0503020204020204" pitchFamily="34" charset="-122"/>
            <a:ea typeface="微软雅黑" panose="020B0503020204020204" pitchFamily="34" charset="-122"/>
          </a:endParaRPr>
        </a:p>
      </dgm:t>
    </dgm:pt>
    <dgm:pt modelId="{0BA76955-D008-47B2-985C-3F2F2799BFF9}" type="pres">
      <dgm:prSet presAssocID="{26B9644E-1314-437B-B772-41DC49D3924A}" presName="Name0" presStyleCnt="0">
        <dgm:presLayoutVars>
          <dgm:chMax val="7"/>
          <dgm:chPref val="7"/>
          <dgm:dir/>
        </dgm:presLayoutVars>
      </dgm:prSet>
      <dgm:spPr/>
      <dgm:t>
        <a:bodyPr/>
        <a:lstStyle/>
        <a:p>
          <a:endParaRPr lang="zh-CN" altLang="en-US"/>
        </a:p>
      </dgm:t>
    </dgm:pt>
    <dgm:pt modelId="{25B7E529-6B12-4265-A5EA-915927627458}" type="pres">
      <dgm:prSet presAssocID="{26B9644E-1314-437B-B772-41DC49D3924A}" presName="Name1" presStyleCnt="0"/>
      <dgm:spPr/>
    </dgm:pt>
    <dgm:pt modelId="{1D767FC1-B606-46F2-BEFA-B7A760BAE4B4}" type="pres">
      <dgm:prSet presAssocID="{26B9644E-1314-437B-B772-41DC49D3924A}" presName="cycle" presStyleCnt="0"/>
      <dgm:spPr/>
    </dgm:pt>
    <dgm:pt modelId="{20E7AC6A-ABE4-4BF5-B46E-49AA94C3D0C6}" type="pres">
      <dgm:prSet presAssocID="{26B9644E-1314-437B-B772-41DC49D3924A}" presName="srcNode" presStyleLbl="node1" presStyleIdx="0" presStyleCnt="7"/>
      <dgm:spPr/>
    </dgm:pt>
    <dgm:pt modelId="{C4F36396-E9DC-4F61-9471-D5E39AF0A55F}" type="pres">
      <dgm:prSet presAssocID="{26B9644E-1314-437B-B772-41DC49D3924A}" presName="conn" presStyleLbl="parChTrans1D2" presStyleIdx="0" presStyleCnt="1"/>
      <dgm:spPr/>
      <dgm:t>
        <a:bodyPr/>
        <a:lstStyle/>
        <a:p>
          <a:endParaRPr lang="zh-CN" altLang="en-US"/>
        </a:p>
      </dgm:t>
    </dgm:pt>
    <dgm:pt modelId="{0787757B-DB44-4DE9-A09B-00A4CC5D2243}" type="pres">
      <dgm:prSet presAssocID="{26B9644E-1314-437B-B772-41DC49D3924A}" presName="extraNode" presStyleLbl="node1" presStyleIdx="0" presStyleCnt="7"/>
      <dgm:spPr/>
    </dgm:pt>
    <dgm:pt modelId="{FEFB916C-5F4F-4343-8FF0-83999D1A7521}" type="pres">
      <dgm:prSet presAssocID="{26B9644E-1314-437B-B772-41DC49D3924A}" presName="dstNode" presStyleLbl="node1" presStyleIdx="0" presStyleCnt="7"/>
      <dgm:spPr/>
    </dgm:pt>
    <dgm:pt modelId="{DD779110-0C89-4B06-B71A-94422358428E}" type="pres">
      <dgm:prSet presAssocID="{D7A2E6FA-D93B-45EC-8DC8-1515B7FA3C0B}" presName="text_1" presStyleLbl="node1" presStyleIdx="0" presStyleCnt="7">
        <dgm:presLayoutVars>
          <dgm:bulletEnabled val="1"/>
        </dgm:presLayoutVars>
      </dgm:prSet>
      <dgm:spPr/>
      <dgm:t>
        <a:bodyPr/>
        <a:lstStyle/>
        <a:p>
          <a:endParaRPr lang="zh-CN" altLang="en-US"/>
        </a:p>
      </dgm:t>
    </dgm:pt>
    <dgm:pt modelId="{EFC19F6A-2EA3-45E7-80AD-6E1709EB2AA1}" type="pres">
      <dgm:prSet presAssocID="{D7A2E6FA-D93B-45EC-8DC8-1515B7FA3C0B}" presName="accent_1" presStyleCnt="0"/>
      <dgm:spPr/>
    </dgm:pt>
    <dgm:pt modelId="{AD6FE6A8-05C1-49FC-A0DC-29A978E0229A}" type="pres">
      <dgm:prSet presAssocID="{D7A2E6FA-D93B-45EC-8DC8-1515B7FA3C0B}" presName="accentRepeatNode" presStyleLbl="solidFgAcc1" presStyleIdx="0" presStyleCnt="7"/>
      <dgm:spPr/>
    </dgm:pt>
    <dgm:pt modelId="{44C0601B-E76B-4A7E-96EC-D3DD91050D74}" type="pres">
      <dgm:prSet presAssocID="{D908328F-7A97-4D7D-9C1B-68037A3BC841}" presName="text_2" presStyleLbl="node1" presStyleIdx="1" presStyleCnt="7">
        <dgm:presLayoutVars>
          <dgm:bulletEnabled val="1"/>
        </dgm:presLayoutVars>
      </dgm:prSet>
      <dgm:spPr/>
      <dgm:t>
        <a:bodyPr/>
        <a:lstStyle/>
        <a:p>
          <a:endParaRPr lang="zh-CN" altLang="en-US"/>
        </a:p>
      </dgm:t>
    </dgm:pt>
    <dgm:pt modelId="{2B291437-0991-4B98-803E-EA861F52F9DF}" type="pres">
      <dgm:prSet presAssocID="{D908328F-7A97-4D7D-9C1B-68037A3BC841}" presName="accent_2" presStyleCnt="0"/>
      <dgm:spPr/>
    </dgm:pt>
    <dgm:pt modelId="{B3A4132D-A915-4B87-A415-26EEA2AFE361}" type="pres">
      <dgm:prSet presAssocID="{D908328F-7A97-4D7D-9C1B-68037A3BC841}" presName="accentRepeatNode" presStyleLbl="solidFgAcc1" presStyleIdx="1" presStyleCnt="7"/>
      <dgm:spPr/>
    </dgm:pt>
    <dgm:pt modelId="{2758E05D-9566-441C-935B-D0F9E7E254C6}" type="pres">
      <dgm:prSet presAssocID="{7429DC13-0273-4C34-A2BD-E1FE4B24CCB1}" presName="text_3" presStyleLbl="node1" presStyleIdx="2" presStyleCnt="7">
        <dgm:presLayoutVars>
          <dgm:bulletEnabled val="1"/>
        </dgm:presLayoutVars>
      </dgm:prSet>
      <dgm:spPr/>
      <dgm:t>
        <a:bodyPr/>
        <a:lstStyle/>
        <a:p>
          <a:endParaRPr lang="zh-CN" altLang="en-US"/>
        </a:p>
      </dgm:t>
    </dgm:pt>
    <dgm:pt modelId="{F8F7102D-300B-4CC0-9CF2-8E48F2DD05DB}" type="pres">
      <dgm:prSet presAssocID="{7429DC13-0273-4C34-A2BD-E1FE4B24CCB1}" presName="accent_3" presStyleCnt="0"/>
      <dgm:spPr/>
    </dgm:pt>
    <dgm:pt modelId="{A9749BEE-901E-4191-AA35-E536F68FAB0A}" type="pres">
      <dgm:prSet presAssocID="{7429DC13-0273-4C34-A2BD-E1FE4B24CCB1}" presName="accentRepeatNode" presStyleLbl="solidFgAcc1" presStyleIdx="2" presStyleCnt="7"/>
      <dgm:spPr/>
    </dgm:pt>
    <dgm:pt modelId="{B28F8982-0E90-46E9-962C-501F2D84F4C4}" type="pres">
      <dgm:prSet presAssocID="{CDEC9A03-DC82-4C61-B74D-83E43CEF1753}" presName="text_4" presStyleLbl="node1" presStyleIdx="3" presStyleCnt="7">
        <dgm:presLayoutVars>
          <dgm:bulletEnabled val="1"/>
        </dgm:presLayoutVars>
      </dgm:prSet>
      <dgm:spPr/>
      <dgm:t>
        <a:bodyPr/>
        <a:lstStyle/>
        <a:p>
          <a:endParaRPr lang="zh-CN" altLang="en-US"/>
        </a:p>
      </dgm:t>
    </dgm:pt>
    <dgm:pt modelId="{201E46F6-ABAB-4B9E-ADBF-F5BBC80869DB}" type="pres">
      <dgm:prSet presAssocID="{CDEC9A03-DC82-4C61-B74D-83E43CEF1753}" presName="accent_4" presStyleCnt="0"/>
      <dgm:spPr/>
    </dgm:pt>
    <dgm:pt modelId="{0CACBDA5-4ACE-4DCC-8567-80BF9240E2B8}" type="pres">
      <dgm:prSet presAssocID="{CDEC9A03-DC82-4C61-B74D-83E43CEF1753}" presName="accentRepeatNode" presStyleLbl="solidFgAcc1" presStyleIdx="3" presStyleCnt="7"/>
      <dgm:spPr/>
    </dgm:pt>
    <dgm:pt modelId="{3F110C64-AEAD-403D-AA5C-F70E5CACDAF3}" type="pres">
      <dgm:prSet presAssocID="{E31F83FE-E31C-4D28-A318-50837C98CD8D}" presName="text_5" presStyleLbl="node1" presStyleIdx="4" presStyleCnt="7">
        <dgm:presLayoutVars>
          <dgm:bulletEnabled val="1"/>
        </dgm:presLayoutVars>
      </dgm:prSet>
      <dgm:spPr/>
      <dgm:t>
        <a:bodyPr/>
        <a:lstStyle/>
        <a:p>
          <a:endParaRPr lang="zh-CN" altLang="en-US"/>
        </a:p>
      </dgm:t>
    </dgm:pt>
    <dgm:pt modelId="{A8FAD525-7404-41E7-AC5E-2379F7D551EF}" type="pres">
      <dgm:prSet presAssocID="{E31F83FE-E31C-4D28-A318-50837C98CD8D}" presName="accent_5" presStyleCnt="0"/>
      <dgm:spPr/>
    </dgm:pt>
    <dgm:pt modelId="{DACE6984-09ED-46DF-A5C6-303783B9F510}" type="pres">
      <dgm:prSet presAssocID="{E31F83FE-E31C-4D28-A318-50837C98CD8D}" presName="accentRepeatNode" presStyleLbl="solidFgAcc1" presStyleIdx="4" presStyleCnt="7"/>
      <dgm:spPr/>
    </dgm:pt>
    <dgm:pt modelId="{992D0CE7-86DB-43A8-A93E-981C260D9672}" type="pres">
      <dgm:prSet presAssocID="{57B922C2-4BB8-40D5-8C93-0B71E3194BBE}" presName="text_6" presStyleLbl="node1" presStyleIdx="5" presStyleCnt="7">
        <dgm:presLayoutVars>
          <dgm:bulletEnabled val="1"/>
        </dgm:presLayoutVars>
      </dgm:prSet>
      <dgm:spPr/>
      <dgm:t>
        <a:bodyPr/>
        <a:lstStyle/>
        <a:p>
          <a:endParaRPr lang="zh-CN" altLang="en-US"/>
        </a:p>
      </dgm:t>
    </dgm:pt>
    <dgm:pt modelId="{FFAD9D5E-82E6-47A9-B5C8-1EF7405764AC}" type="pres">
      <dgm:prSet presAssocID="{57B922C2-4BB8-40D5-8C93-0B71E3194BBE}" presName="accent_6" presStyleCnt="0"/>
      <dgm:spPr/>
    </dgm:pt>
    <dgm:pt modelId="{F8549A71-936E-4F83-B9A3-B8C82273102A}" type="pres">
      <dgm:prSet presAssocID="{57B922C2-4BB8-40D5-8C93-0B71E3194BBE}" presName="accentRepeatNode" presStyleLbl="solidFgAcc1" presStyleIdx="5" presStyleCnt="7"/>
      <dgm:spPr/>
    </dgm:pt>
    <dgm:pt modelId="{1593F64F-A155-4B0F-85F7-978B1079FC53}" type="pres">
      <dgm:prSet presAssocID="{C795B165-2A7C-4520-B9D7-87835621D2BA}" presName="text_7" presStyleLbl="node1" presStyleIdx="6" presStyleCnt="7">
        <dgm:presLayoutVars>
          <dgm:bulletEnabled val="1"/>
        </dgm:presLayoutVars>
      </dgm:prSet>
      <dgm:spPr/>
      <dgm:t>
        <a:bodyPr/>
        <a:lstStyle/>
        <a:p>
          <a:endParaRPr lang="zh-CN" altLang="en-US"/>
        </a:p>
      </dgm:t>
    </dgm:pt>
    <dgm:pt modelId="{810E37D7-3EF3-466C-84CF-9EC688A31E31}" type="pres">
      <dgm:prSet presAssocID="{C795B165-2A7C-4520-B9D7-87835621D2BA}" presName="accent_7" presStyleCnt="0"/>
      <dgm:spPr/>
    </dgm:pt>
    <dgm:pt modelId="{14FA537C-866C-4F93-96CD-EACC304F0DAC}" type="pres">
      <dgm:prSet presAssocID="{C795B165-2A7C-4520-B9D7-87835621D2BA}" presName="accentRepeatNode" presStyleLbl="solidFgAcc1" presStyleIdx="6" presStyleCnt="7"/>
      <dgm:spPr/>
    </dgm:pt>
  </dgm:ptLst>
  <dgm:cxnLst>
    <dgm:cxn modelId="{18C62883-91E7-4EC3-A18C-287E0285A664}" srcId="{26B9644E-1314-437B-B772-41DC49D3924A}" destId="{CDEC9A03-DC82-4C61-B74D-83E43CEF1753}" srcOrd="3" destOrd="0" parTransId="{F02B1243-EF54-415E-8ED6-33ABD5583C73}" sibTransId="{6BC8DB02-0A55-48C2-8D57-D2222163205B}"/>
    <dgm:cxn modelId="{4FE47E40-B7F2-45A8-944B-4B8847CD86F0}" type="presOf" srcId="{C795B165-2A7C-4520-B9D7-87835621D2BA}" destId="{1593F64F-A155-4B0F-85F7-978B1079FC53}" srcOrd="0" destOrd="0" presId="urn:microsoft.com/office/officeart/2008/layout/VerticalCurvedList"/>
    <dgm:cxn modelId="{142E0D8A-EBA4-4C92-BE78-F2A9DE78B4D1}" type="presOf" srcId="{57B922C2-4BB8-40D5-8C93-0B71E3194BBE}" destId="{992D0CE7-86DB-43A8-A93E-981C260D9672}" srcOrd="0" destOrd="0" presId="urn:microsoft.com/office/officeart/2008/layout/VerticalCurvedList"/>
    <dgm:cxn modelId="{71DFD18A-F86A-4EE4-9076-1834AF4746D5}" srcId="{26B9644E-1314-437B-B772-41DC49D3924A}" destId="{D7A2E6FA-D93B-45EC-8DC8-1515B7FA3C0B}" srcOrd="0" destOrd="0" parTransId="{6BF44849-4F43-4873-9D84-95D08E4ACC93}" sibTransId="{EF2D4328-3426-490B-A47F-88CA072BEB04}"/>
    <dgm:cxn modelId="{67B047E5-25B3-4E29-BE2E-6985AFF1730C}" type="presOf" srcId="{26B9644E-1314-437B-B772-41DC49D3924A}" destId="{0BA76955-D008-47B2-985C-3F2F2799BFF9}" srcOrd="0" destOrd="0" presId="urn:microsoft.com/office/officeart/2008/layout/VerticalCurvedList"/>
    <dgm:cxn modelId="{07CB36DF-FEB3-4C06-908B-CD1DE8ADCB46}" srcId="{26B9644E-1314-437B-B772-41DC49D3924A}" destId="{D908328F-7A97-4D7D-9C1B-68037A3BC841}" srcOrd="1" destOrd="0" parTransId="{7FC299B4-332A-44F1-A7C5-E664E32D7AC0}" sibTransId="{4AB21763-A66F-4A3F-9CE2-D0D8D348882C}"/>
    <dgm:cxn modelId="{0B65FE78-CC6B-45B5-AB9C-D61AB0ACC626}" type="presOf" srcId="{7429DC13-0273-4C34-A2BD-E1FE4B24CCB1}" destId="{2758E05D-9566-441C-935B-D0F9E7E254C6}" srcOrd="0" destOrd="0" presId="urn:microsoft.com/office/officeart/2008/layout/VerticalCurvedList"/>
    <dgm:cxn modelId="{3DC4DB4B-C0F8-4783-A096-10D327FA2CC8}" type="presOf" srcId="{D908328F-7A97-4D7D-9C1B-68037A3BC841}" destId="{44C0601B-E76B-4A7E-96EC-D3DD91050D74}" srcOrd="0" destOrd="0" presId="urn:microsoft.com/office/officeart/2008/layout/VerticalCurvedList"/>
    <dgm:cxn modelId="{2734223F-4636-4504-BEAD-4E8125989D4F}" type="presOf" srcId="{CDEC9A03-DC82-4C61-B74D-83E43CEF1753}" destId="{B28F8982-0E90-46E9-962C-501F2D84F4C4}" srcOrd="0" destOrd="0" presId="urn:microsoft.com/office/officeart/2008/layout/VerticalCurvedList"/>
    <dgm:cxn modelId="{F47F3063-2B60-4C98-813F-BC0BEE39BBE7}" type="presOf" srcId="{EF2D4328-3426-490B-A47F-88CA072BEB04}" destId="{C4F36396-E9DC-4F61-9471-D5E39AF0A55F}" srcOrd="0" destOrd="0" presId="urn:microsoft.com/office/officeart/2008/layout/VerticalCurvedList"/>
    <dgm:cxn modelId="{9D12BE53-72C6-4C66-8377-714F8DB89535}" srcId="{26B9644E-1314-437B-B772-41DC49D3924A}" destId="{7429DC13-0273-4C34-A2BD-E1FE4B24CCB1}" srcOrd="2" destOrd="0" parTransId="{8E105EF5-89D6-499D-B7E5-E3B1970C02C1}" sibTransId="{CD333FF7-FD4F-46D4-86C5-2A357DDFF6D5}"/>
    <dgm:cxn modelId="{5D8AE2F0-9BF8-4DA9-B17C-920C0D582704}" srcId="{26B9644E-1314-437B-B772-41DC49D3924A}" destId="{E31F83FE-E31C-4D28-A318-50837C98CD8D}" srcOrd="4" destOrd="0" parTransId="{32857720-DC4F-403B-BCF1-F4478308231F}" sibTransId="{2B3434B7-5B6F-48D6-8B74-4C625380C185}"/>
    <dgm:cxn modelId="{676E3F1B-3D1A-4991-8D82-793A67D90B08}" srcId="{26B9644E-1314-437B-B772-41DC49D3924A}" destId="{C795B165-2A7C-4520-B9D7-87835621D2BA}" srcOrd="6" destOrd="0" parTransId="{51D8CAF0-99B7-4D88-AC86-E67765746B7A}" sibTransId="{D728B938-19C0-480C-8302-3F5F9E35A7D4}"/>
    <dgm:cxn modelId="{99A0A835-2939-4151-A4AE-DEBCEA254355}" srcId="{26B9644E-1314-437B-B772-41DC49D3924A}" destId="{57B922C2-4BB8-40D5-8C93-0B71E3194BBE}" srcOrd="5" destOrd="0" parTransId="{D7AB2033-76B3-4DBC-A8FA-737154D4A1C2}" sibTransId="{A37E7DBB-D3C0-4004-BD45-45169374F716}"/>
    <dgm:cxn modelId="{BAA5C996-F71A-461D-9D8D-6AE678D3A8DA}" type="presOf" srcId="{E31F83FE-E31C-4D28-A318-50837C98CD8D}" destId="{3F110C64-AEAD-403D-AA5C-F70E5CACDAF3}" srcOrd="0" destOrd="0" presId="urn:microsoft.com/office/officeart/2008/layout/VerticalCurvedList"/>
    <dgm:cxn modelId="{110EC048-EB57-4F40-8C54-A830C2326E9A}" type="presOf" srcId="{D7A2E6FA-D93B-45EC-8DC8-1515B7FA3C0B}" destId="{DD779110-0C89-4B06-B71A-94422358428E}" srcOrd="0" destOrd="0" presId="urn:microsoft.com/office/officeart/2008/layout/VerticalCurvedList"/>
    <dgm:cxn modelId="{B3B98652-0D49-418E-9A62-5663E8B889A1}" type="presParOf" srcId="{0BA76955-D008-47B2-985C-3F2F2799BFF9}" destId="{25B7E529-6B12-4265-A5EA-915927627458}" srcOrd="0" destOrd="0" presId="urn:microsoft.com/office/officeart/2008/layout/VerticalCurvedList"/>
    <dgm:cxn modelId="{7A2B540F-D77B-4272-9DE4-FC22A8D0B848}" type="presParOf" srcId="{25B7E529-6B12-4265-A5EA-915927627458}" destId="{1D767FC1-B606-46F2-BEFA-B7A760BAE4B4}" srcOrd="0" destOrd="0" presId="urn:microsoft.com/office/officeart/2008/layout/VerticalCurvedList"/>
    <dgm:cxn modelId="{A0B8263A-50BE-444B-9612-26A3AA59D4FA}" type="presParOf" srcId="{1D767FC1-B606-46F2-BEFA-B7A760BAE4B4}" destId="{20E7AC6A-ABE4-4BF5-B46E-49AA94C3D0C6}" srcOrd="0" destOrd="0" presId="urn:microsoft.com/office/officeart/2008/layout/VerticalCurvedList"/>
    <dgm:cxn modelId="{80A4D65C-45B2-4AD4-A02E-83BCBD7D5E42}" type="presParOf" srcId="{1D767FC1-B606-46F2-BEFA-B7A760BAE4B4}" destId="{C4F36396-E9DC-4F61-9471-D5E39AF0A55F}" srcOrd="1" destOrd="0" presId="urn:microsoft.com/office/officeart/2008/layout/VerticalCurvedList"/>
    <dgm:cxn modelId="{5C1249AA-B7D2-45FB-AF85-20E04FE63B43}" type="presParOf" srcId="{1D767FC1-B606-46F2-BEFA-B7A760BAE4B4}" destId="{0787757B-DB44-4DE9-A09B-00A4CC5D2243}" srcOrd="2" destOrd="0" presId="urn:microsoft.com/office/officeart/2008/layout/VerticalCurvedList"/>
    <dgm:cxn modelId="{3CE06FDC-E046-4D2C-B870-2EDE00AFD150}" type="presParOf" srcId="{1D767FC1-B606-46F2-BEFA-B7A760BAE4B4}" destId="{FEFB916C-5F4F-4343-8FF0-83999D1A7521}" srcOrd="3" destOrd="0" presId="urn:microsoft.com/office/officeart/2008/layout/VerticalCurvedList"/>
    <dgm:cxn modelId="{8CAC8F43-1BEA-4FD3-999E-A5902D1D1865}" type="presParOf" srcId="{25B7E529-6B12-4265-A5EA-915927627458}" destId="{DD779110-0C89-4B06-B71A-94422358428E}" srcOrd="1" destOrd="0" presId="urn:microsoft.com/office/officeart/2008/layout/VerticalCurvedList"/>
    <dgm:cxn modelId="{68D283D4-4854-44ED-8EEA-F264CDA54527}" type="presParOf" srcId="{25B7E529-6B12-4265-A5EA-915927627458}" destId="{EFC19F6A-2EA3-45E7-80AD-6E1709EB2AA1}" srcOrd="2" destOrd="0" presId="urn:microsoft.com/office/officeart/2008/layout/VerticalCurvedList"/>
    <dgm:cxn modelId="{5D2CBBBC-16C9-4DA8-8B98-174F679421C2}" type="presParOf" srcId="{EFC19F6A-2EA3-45E7-80AD-6E1709EB2AA1}" destId="{AD6FE6A8-05C1-49FC-A0DC-29A978E0229A}" srcOrd="0" destOrd="0" presId="urn:microsoft.com/office/officeart/2008/layout/VerticalCurvedList"/>
    <dgm:cxn modelId="{B51B798D-45DF-4A30-A752-705C0F07D420}" type="presParOf" srcId="{25B7E529-6B12-4265-A5EA-915927627458}" destId="{44C0601B-E76B-4A7E-96EC-D3DD91050D74}" srcOrd="3" destOrd="0" presId="urn:microsoft.com/office/officeart/2008/layout/VerticalCurvedList"/>
    <dgm:cxn modelId="{90065FBF-7850-4D66-A3FA-46AB6EE7FC94}" type="presParOf" srcId="{25B7E529-6B12-4265-A5EA-915927627458}" destId="{2B291437-0991-4B98-803E-EA861F52F9DF}" srcOrd="4" destOrd="0" presId="urn:microsoft.com/office/officeart/2008/layout/VerticalCurvedList"/>
    <dgm:cxn modelId="{C231C775-0F3A-451F-9BD7-3BCAF4458711}" type="presParOf" srcId="{2B291437-0991-4B98-803E-EA861F52F9DF}" destId="{B3A4132D-A915-4B87-A415-26EEA2AFE361}" srcOrd="0" destOrd="0" presId="urn:microsoft.com/office/officeart/2008/layout/VerticalCurvedList"/>
    <dgm:cxn modelId="{999E8181-1A3A-4314-AE50-2BFDB4DCD56F}" type="presParOf" srcId="{25B7E529-6B12-4265-A5EA-915927627458}" destId="{2758E05D-9566-441C-935B-D0F9E7E254C6}" srcOrd="5" destOrd="0" presId="urn:microsoft.com/office/officeart/2008/layout/VerticalCurvedList"/>
    <dgm:cxn modelId="{00FEEF0D-B267-4778-8E26-0EDA0481656C}" type="presParOf" srcId="{25B7E529-6B12-4265-A5EA-915927627458}" destId="{F8F7102D-300B-4CC0-9CF2-8E48F2DD05DB}" srcOrd="6" destOrd="0" presId="urn:microsoft.com/office/officeart/2008/layout/VerticalCurvedList"/>
    <dgm:cxn modelId="{075A89F2-A472-4389-A402-A49CB69F3659}" type="presParOf" srcId="{F8F7102D-300B-4CC0-9CF2-8E48F2DD05DB}" destId="{A9749BEE-901E-4191-AA35-E536F68FAB0A}" srcOrd="0" destOrd="0" presId="urn:microsoft.com/office/officeart/2008/layout/VerticalCurvedList"/>
    <dgm:cxn modelId="{CB7CB79A-FACA-4085-9DEE-EDF3B4140CC5}" type="presParOf" srcId="{25B7E529-6B12-4265-A5EA-915927627458}" destId="{B28F8982-0E90-46E9-962C-501F2D84F4C4}" srcOrd="7" destOrd="0" presId="urn:microsoft.com/office/officeart/2008/layout/VerticalCurvedList"/>
    <dgm:cxn modelId="{FA482EB1-C617-4350-99B4-7E511BA869BD}" type="presParOf" srcId="{25B7E529-6B12-4265-A5EA-915927627458}" destId="{201E46F6-ABAB-4B9E-ADBF-F5BBC80869DB}" srcOrd="8" destOrd="0" presId="urn:microsoft.com/office/officeart/2008/layout/VerticalCurvedList"/>
    <dgm:cxn modelId="{C1C4E75A-067D-4E98-A51A-C411C6751BBF}" type="presParOf" srcId="{201E46F6-ABAB-4B9E-ADBF-F5BBC80869DB}" destId="{0CACBDA5-4ACE-4DCC-8567-80BF9240E2B8}" srcOrd="0" destOrd="0" presId="urn:microsoft.com/office/officeart/2008/layout/VerticalCurvedList"/>
    <dgm:cxn modelId="{234D97B7-B981-4A7F-B27D-4FFC50C20118}" type="presParOf" srcId="{25B7E529-6B12-4265-A5EA-915927627458}" destId="{3F110C64-AEAD-403D-AA5C-F70E5CACDAF3}" srcOrd="9" destOrd="0" presId="urn:microsoft.com/office/officeart/2008/layout/VerticalCurvedList"/>
    <dgm:cxn modelId="{CAD8C2A4-03D0-4A4A-9D1A-CCE88F1A6DEE}" type="presParOf" srcId="{25B7E529-6B12-4265-A5EA-915927627458}" destId="{A8FAD525-7404-41E7-AC5E-2379F7D551EF}" srcOrd="10" destOrd="0" presId="urn:microsoft.com/office/officeart/2008/layout/VerticalCurvedList"/>
    <dgm:cxn modelId="{6088418D-88D6-4BBF-872E-EF54B74794E6}" type="presParOf" srcId="{A8FAD525-7404-41E7-AC5E-2379F7D551EF}" destId="{DACE6984-09ED-46DF-A5C6-303783B9F510}" srcOrd="0" destOrd="0" presId="urn:microsoft.com/office/officeart/2008/layout/VerticalCurvedList"/>
    <dgm:cxn modelId="{D54146E7-54AF-4484-A5BA-B6B94DF51D90}" type="presParOf" srcId="{25B7E529-6B12-4265-A5EA-915927627458}" destId="{992D0CE7-86DB-43A8-A93E-981C260D9672}" srcOrd="11" destOrd="0" presId="urn:microsoft.com/office/officeart/2008/layout/VerticalCurvedList"/>
    <dgm:cxn modelId="{CADC8B2F-BB19-4A6F-A987-3875B235EEAF}" type="presParOf" srcId="{25B7E529-6B12-4265-A5EA-915927627458}" destId="{FFAD9D5E-82E6-47A9-B5C8-1EF7405764AC}" srcOrd="12" destOrd="0" presId="urn:microsoft.com/office/officeart/2008/layout/VerticalCurvedList"/>
    <dgm:cxn modelId="{8CBE447D-05AA-4FA6-8F9A-C1C25A4CD8C8}" type="presParOf" srcId="{FFAD9D5E-82E6-47A9-B5C8-1EF7405764AC}" destId="{F8549A71-936E-4F83-B9A3-B8C82273102A}" srcOrd="0" destOrd="0" presId="urn:microsoft.com/office/officeart/2008/layout/VerticalCurvedList"/>
    <dgm:cxn modelId="{0B78A6AC-E02A-4FC4-9004-A6E35C302D34}" type="presParOf" srcId="{25B7E529-6B12-4265-A5EA-915927627458}" destId="{1593F64F-A155-4B0F-85F7-978B1079FC53}" srcOrd="13" destOrd="0" presId="urn:microsoft.com/office/officeart/2008/layout/VerticalCurvedList"/>
    <dgm:cxn modelId="{C3F3A82C-ABEA-481A-84C3-3D3C8D378CEC}" type="presParOf" srcId="{25B7E529-6B12-4265-A5EA-915927627458}" destId="{810E37D7-3EF3-466C-84CF-9EC688A31E31}" srcOrd="14" destOrd="0" presId="urn:microsoft.com/office/officeart/2008/layout/VerticalCurvedList"/>
    <dgm:cxn modelId="{CEFE3E12-DA64-47CA-8E47-C7911A30BE26}" type="presParOf" srcId="{810E37D7-3EF3-466C-84CF-9EC688A31E31}" destId="{14FA537C-866C-4F93-96CD-EACC304F0DAC}"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CA7D92-4399-425E-AE63-0FCFB5C276F9}" type="doc">
      <dgm:prSet loTypeId="urn:microsoft.com/office/officeart/2005/8/layout/list1" loCatId="list" qsTypeId="urn:microsoft.com/office/officeart/2005/8/quickstyle/simple4" qsCatId="simple" csTypeId="urn:microsoft.com/office/officeart/2005/8/colors/accent1_1" csCatId="accent1" phldr="1"/>
      <dgm:spPr/>
      <dgm:t>
        <a:bodyPr/>
        <a:lstStyle/>
        <a:p>
          <a:endParaRPr lang="zh-CN" altLang="en-US"/>
        </a:p>
      </dgm:t>
    </dgm:pt>
    <dgm:pt modelId="{10D5D77E-553E-4534-8610-E1A9FB67012B}">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没有“雇主”这回事儿</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62DEB8A8-2360-43FB-BF95-9FABBC1FACE1}" type="parTrans" cxnId="{C7045B15-F002-474B-9502-243AD2C7B26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2DB4217-5E54-4790-906D-945A107DEA66}" type="sibTrans" cxnId="{C7045B15-F002-474B-9502-243AD2C7B26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F9F1205-2B7C-4B09-BA84-B735EDEE727E}">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你不能通过一个雇主的态度去推测另一个的态度；</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15D0545E-F4CC-435A-8259-A5D212FC2048}" type="parTrans" cxnId="{241F91F7-7DF6-433E-BE1F-CC49B63ABAC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0F70955-FE1E-46CE-9449-C532BBE44564}" type="sibTrans" cxnId="{241F91F7-7DF6-433E-BE1F-CC49B63ABAC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617E2F3B-5A85-44E0-982A-5E6A7F810295}">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面试前，一定要做功课</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C85A4FD0-73F4-4CA5-82DC-00A15264327B}" type="parTrans" cxnId="{88D1906C-DFC9-4121-ADD9-3FBD646A591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00147E1-37A4-4BD0-8432-84DE43294855}" type="sibTrans" cxnId="{88D1906C-DFC9-4121-ADD9-3FBD646A591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F51B1F1B-430D-4C93-B5D0-549A2F55C06C}">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花费精力尽可能了解对方；</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3C019BC6-F7A2-4D55-9BC2-82E705840216}" type="parTrans" cxnId="{641819CF-111F-4F2A-9EF7-CB2E3C568D3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2A25E32-12EB-4B64-AE9D-2EEDCDFD2254}" type="sibTrans" cxnId="{641819CF-111F-4F2A-9EF7-CB2E3C568D3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0FB44C27-8C45-4946-B619-930DEABDC5A6}">
      <dgm:prSet custT="1"/>
      <dgm:spPr/>
      <dgm:t>
        <a:bodyPr/>
        <a:lstStyle/>
        <a:p>
          <a:pPr rtl="0"/>
          <a:r>
            <a:rPr lang="zh-CN" altLang="en-US" sz="2400" b="1" dirty="0" smtClean="0">
              <a:solidFill>
                <a:srgbClr val="2777D8"/>
              </a:solidFill>
              <a:latin typeface="微软雅黑" panose="020B0503020204020204" pitchFamily="34" charset="-122"/>
              <a:ea typeface="微软雅黑" panose="020B0503020204020204" pitchFamily="34" charset="-122"/>
            </a:rPr>
            <a:t>遵守承诺</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749D41E2-AC8A-4D5F-A95B-0FCBD998C486}" type="parTrans" cxnId="{3F30147C-7A1F-4857-8BCC-B3051BD311D6}">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A37CB89-3D42-4328-9B43-5D006668A740}" type="sibTrans" cxnId="{3F30147C-7A1F-4857-8BCC-B3051BD311D6}">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4B8B24-D253-4025-9D7A-1250CFF4DC7F}">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控制面试时间长短，如</a:t>
          </a:r>
          <a:r>
            <a:rPr lang="en-US" sz="2000" smtClean="0">
              <a:solidFill>
                <a:schemeClr val="accent5">
                  <a:lumMod val="50000"/>
                </a:schemeClr>
              </a:solidFill>
              <a:latin typeface="微软雅黑" panose="020B0503020204020204" pitchFamily="34" charset="-122"/>
              <a:ea typeface="微软雅黑" panose="020B0503020204020204" pitchFamily="34" charset="-122"/>
            </a:rPr>
            <a:t>19</a:t>
          </a:r>
          <a:r>
            <a:rPr lang="zh-CN" sz="20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596589D1-FBEB-4B7D-8CFA-6655830487F6}" type="parTrans" cxnId="{955D35FA-F1F8-4A21-9C4D-722B3D700CB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B68AE4A-8C7D-488D-8260-3B170B59D819}" type="sibTrans" cxnId="{955D35FA-F1F8-4A21-9C4D-722B3D700CB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81F5B8-16FE-474B-8B88-AA74B4FB985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面试不过就是一场对话</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4BC64C20-1D29-4037-A2ED-A0972423FC5A}" type="parTrans" cxnId="{511A037D-16FB-4E66-A47A-DB82AD33DC6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F376119-568D-43E3-9098-634677C44F97}" type="sibTrans" cxnId="{511A037D-16FB-4E66-A47A-DB82AD33DC6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8744035-F9AE-41EA-812B-1A31C83FA82F}">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温和地了解雇主，觉得是你相待的地方，再有信心地推销自己；</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30E956D-6B18-4CD7-99D1-5DB4EFBFB177}" type="parTrans" cxnId="{1F6E75B3-2A7F-4A6A-8556-92445C9AB51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5D0FFB2-142C-456C-A871-C0AE186F2011}" type="sibTrans" cxnId="{1F6E75B3-2A7F-4A6A-8556-92445C9AB51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523BADAC-B332-43C3-BB0D-02A427A4DEFC}">
      <dgm:prSet custT="1"/>
      <dgm:spPr/>
      <dgm:t>
        <a:bodyPr/>
        <a:lstStyle/>
        <a:p>
          <a:pPr rtl="0"/>
          <a:r>
            <a:rPr lang="zh-CN" altLang="en-US" sz="2400" b="1" dirty="0" smtClean="0">
              <a:solidFill>
                <a:srgbClr val="2777D8"/>
              </a:solidFill>
              <a:latin typeface="微软雅黑" panose="020B0503020204020204" pitchFamily="34" charset="-122"/>
              <a:ea typeface="微软雅黑" panose="020B0503020204020204" pitchFamily="34" charset="-122"/>
            </a:rPr>
            <a:t>他们会问的问题，和你能问的问题</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2FC4D0F8-DEDF-4BCE-BF80-67E4B427C896}" type="parTrans" cxnId="{0234516F-8742-43E7-A093-A233A5F039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F3F3CAE-D39D-441B-B8C7-915283B34055}" type="sibTrans" cxnId="{0234516F-8742-43E7-A093-A233A5F039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8A9E041-478D-4E22-8588-3F8D5E009553}">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雇主希望你说的，是没明着问出来的另一个问题的答案；</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629B5C95-7FD0-4D3C-9617-FE148834A911}" type="parTrans" cxnId="{1814E8B1-84A5-434C-BB2B-164E33EFB47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1B0A5E0-7A4B-4758-BB22-B81D71CEECCA}" type="sibTrans" cxnId="{1814E8B1-84A5-434C-BB2B-164E33EFB47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75BA8DE-AAD6-45B5-AB29-299B0B1B2292}">
      <dgm:prSet custT="1"/>
      <dgm:spPr/>
      <dgm:t>
        <a:bodyPr/>
        <a:lstStyle/>
        <a:p>
          <a:pPr rtl="0"/>
          <a:r>
            <a:rPr lang="zh-CN" sz="2400" b="1" dirty="0" smtClean="0">
              <a:solidFill>
                <a:srgbClr val="2777D8"/>
              </a:solidFill>
              <a:latin typeface="微软雅黑" panose="020B0503020204020204" pitchFamily="34" charset="-122"/>
              <a:ea typeface="微软雅黑" panose="020B0503020204020204" pitchFamily="34" charset="-122"/>
            </a:rPr>
            <a:t>面试中，遵循“</a:t>
          </a:r>
          <a:r>
            <a:rPr lang="en-US" sz="2400" b="1" dirty="0" smtClean="0">
              <a:solidFill>
                <a:srgbClr val="2777D8"/>
              </a:solidFill>
              <a:latin typeface="微软雅黑" panose="020B0503020204020204" pitchFamily="34" charset="-122"/>
              <a:ea typeface="微软雅黑" panose="020B0503020204020204" pitchFamily="34" charset="-122"/>
            </a:rPr>
            <a:t>50-50</a:t>
          </a:r>
          <a:r>
            <a:rPr lang="zh-CN" sz="2400" b="1" dirty="0" smtClean="0">
              <a:solidFill>
                <a:srgbClr val="2777D8"/>
              </a:solidFill>
              <a:latin typeface="微软雅黑" panose="020B0503020204020204" pitchFamily="34" charset="-122"/>
              <a:ea typeface="微软雅黑" panose="020B0503020204020204" pitchFamily="34" charset="-122"/>
            </a:rPr>
            <a:t>原则”</a:t>
          </a:r>
          <a:endParaRPr lang="zh-CN" sz="2400" b="1" dirty="0">
            <a:solidFill>
              <a:srgbClr val="2777D8"/>
            </a:solidFill>
            <a:latin typeface="微软雅黑" panose="020B0503020204020204" pitchFamily="34" charset="-122"/>
            <a:ea typeface="微软雅黑" panose="020B0503020204020204" pitchFamily="34" charset="-122"/>
          </a:endParaRPr>
        </a:p>
      </dgm:t>
    </dgm:pt>
    <dgm:pt modelId="{BFB5255E-3473-49BD-B422-BB4FF7A20B45}" type="parTrans" cxnId="{571266F3-A77A-404A-BB1B-06BA22368C2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B8ADA45-910F-4533-86BD-7810220AF9FB}" type="sibTrans" cxnId="{571266F3-A77A-404A-BB1B-06BA22368C2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BFB24E-E301-4AD8-BE6C-325D17588F5C}">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用</a:t>
          </a:r>
          <a:r>
            <a:rPr lang="en-US" sz="20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smtClean="0">
              <a:solidFill>
                <a:schemeClr val="accent5">
                  <a:lumMod val="50000"/>
                </a:schemeClr>
              </a:solidFill>
              <a:latin typeface="微软雅黑" panose="020B0503020204020204" pitchFamily="34" charset="-122"/>
              <a:ea typeface="微软雅黑" panose="020B0503020204020204" pitchFamily="34" charset="-122"/>
            </a:rPr>
            <a:t>的时间说，用</a:t>
          </a:r>
          <a:r>
            <a:rPr lang="en-US" sz="20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smtClean="0">
              <a:solidFill>
                <a:schemeClr val="accent5">
                  <a:lumMod val="50000"/>
                </a:schemeClr>
              </a:solidFill>
              <a:latin typeface="微软雅黑" panose="020B0503020204020204" pitchFamily="34" charset="-122"/>
              <a:ea typeface="微软雅黑" panose="020B0503020204020204" pitchFamily="34" charset="-122"/>
            </a:rPr>
            <a:t>的时间听；</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A7CBD04D-7184-4B86-A2CB-177D9C882191}" type="parTrans" cxnId="{1D14139F-65E9-4BA6-8202-6D089DE5ABF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15C74DA-8A9C-4422-9330-741B9EB86E63}" type="sibTrans" cxnId="{1D14139F-65E9-4BA6-8202-6D089DE5ABF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5BDA8C71-296F-4979-8121-1077BB08BA06}">
      <dgm:prSet custT="1"/>
      <dgm:spPr/>
      <dgm:t>
        <a:bodyPr/>
        <a:lstStyle/>
        <a:p>
          <a:pPr rtl="0"/>
          <a:r>
            <a:rPr lang="zh-CN" sz="2400" b="1" dirty="0" smtClean="0">
              <a:solidFill>
                <a:srgbClr val="2777D8"/>
              </a:solidFill>
              <a:latin typeface="微软雅黑" panose="020B0503020204020204" pitchFamily="34" charset="-122"/>
              <a:ea typeface="微软雅黑" panose="020B0503020204020204" pitchFamily="34" charset="-122"/>
            </a:rPr>
            <a:t>回答问题时，遵循“</a:t>
          </a:r>
          <a:r>
            <a:rPr lang="en-US" sz="2400" b="1" dirty="0" smtClean="0">
              <a:solidFill>
                <a:srgbClr val="2777D8"/>
              </a:solidFill>
              <a:latin typeface="微软雅黑" panose="020B0503020204020204" pitchFamily="34" charset="-122"/>
              <a:ea typeface="微软雅黑" panose="020B0503020204020204" pitchFamily="34" charset="-122"/>
            </a:rPr>
            <a:t>20</a:t>
          </a:r>
          <a:r>
            <a:rPr lang="zh-CN" sz="2400" b="1" dirty="0" smtClean="0">
              <a:solidFill>
                <a:srgbClr val="2777D8"/>
              </a:solidFill>
              <a:latin typeface="微软雅黑" panose="020B0503020204020204" pitchFamily="34" charset="-122"/>
              <a:ea typeface="微软雅黑" panose="020B0503020204020204" pitchFamily="34" charset="-122"/>
            </a:rPr>
            <a:t>秒到</a:t>
          </a:r>
          <a:r>
            <a:rPr lang="en-US" sz="2400" b="1" dirty="0" smtClean="0">
              <a:solidFill>
                <a:srgbClr val="2777D8"/>
              </a:solidFill>
              <a:latin typeface="微软雅黑" panose="020B0503020204020204" pitchFamily="34" charset="-122"/>
              <a:ea typeface="微软雅黑" panose="020B0503020204020204" pitchFamily="34" charset="-122"/>
            </a:rPr>
            <a:t>2</a:t>
          </a:r>
          <a:r>
            <a:rPr lang="zh-CN" sz="2400" b="1" dirty="0" smtClean="0">
              <a:solidFill>
                <a:srgbClr val="2777D8"/>
              </a:solidFill>
              <a:latin typeface="微软雅黑" panose="020B0503020204020204" pitchFamily="34" charset="-122"/>
              <a:ea typeface="微软雅黑" panose="020B0503020204020204" pitchFamily="34" charset="-122"/>
            </a:rPr>
            <a:t>分钟”原则</a:t>
          </a:r>
          <a:endParaRPr lang="zh-CN" sz="2400" b="1" dirty="0">
            <a:solidFill>
              <a:srgbClr val="2777D8"/>
            </a:solidFill>
            <a:latin typeface="微软雅黑" panose="020B0503020204020204" pitchFamily="34" charset="-122"/>
            <a:ea typeface="微软雅黑" panose="020B0503020204020204" pitchFamily="34" charset="-122"/>
          </a:endParaRPr>
        </a:p>
      </dgm:t>
    </dgm:pt>
    <dgm:pt modelId="{4A658166-19E6-4C6B-ACAC-1F49557A6BE2}" type="parTrans" cxnId="{0EF7A7A4-C562-43F7-905E-3283C913974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96519594-B96F-41D9-BB8A-53ADD222857B}" type="sibTrans" cxnId="{0EF7A7A4-C562-43F7-905E-3283C913974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C2077DF-600C-48D3-A751-60DB855AEDA7}">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说话回答问题尽量不超过</a:t>
          </a:r>
          <a:r>
            <a:rPr lang="en-US" sz="2000" smtClean="0">
              <a:solidFill>
                <a:schemeClr val="accent5">
                  <a:lumMod val="50000"/>
                </a:schemeClr>
              </a:solidFill>
              <a:latin typeface="微软雅黑" panose="020B0503020204020204" pitchFamily="34" charset="-122"/>
              <a:ea typeface="微软雅黑" panose="020B0503020204020204" pitchFamily="34" charset="-122"/>
            </a:rPr>
            <a:t>2</a:t>
          </a:r>
          <a:r>
            <a:rPr lang="zh-CN" sz="20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4094983A-00BF-4AE5-8215-098C437A999F}" type="parTrans" cxnId="{6D2ED3CE-0033-4701-959F-62E19291E2E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CF06A87-35F1-4C54-97A9-AD21AA9D3C13}" type="sibTrans" cxnId="{6D2ED3CE-0033-4701-959F-62E19291E2E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EC28E6B-0E2D-4D7A-912D-2F1089413019}">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雇主最关心的是风险</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28C80382-D871-48FF-8D7A-5470CDB7D404}" type="parTrans" cxnId="{D0CC36CC-9801-4CD2-BA45-56B9F5D22A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B2770A-E139-4BF9-ACAC-10D58A8EF74B}" type="sibTrans" cxnId="{D0CC36CC-9801-4CD2-BA45-56B9F5D22A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20B3D191-3E55-4C08-AB56-9A609A6FE0DE}">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面试中强调你的唯一目标是“提升组织的效率、服务和标准”；</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4C97A90C-76A8-40EE-B125-F83DB2992C6E}" type="parTrans" cxnId="{13FBE369-E894-43E7-972B-4AAF896DCFBF}">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5B74F47-2577-460E-A075-B961D2C33C73}" type="sibTrans" cxnId="{13FBE369-E894-43E7-972B-4AAF896DCFBF}">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9E898A3-3EED-4605-AC0E-699A9E239A50}">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细节决定成败</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D0E7B84F-E4D8-461C-BF25-3199965DE68C}" type="parTrans" cxnId="{478DA4A8-8137-405F-987F-F5B2FB84084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A299F6D-7D48-4243-B127-F6C90CEA5477}" type="sibTrans" cxnId="{478DA4A8-8137-405F-987F-F5B2FB84084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2CDB0F0-8D1A-4BC8-A84A-F954B51C6B80}">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形象和个人习惯、紧张表现、缺乏自信、对他人的态度等；</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A76467B-1F1C-482A-97FA-FC9D12574F35}" type="parTrans" cxnId="{CDFFF2F2-C8B0-4392-86BE-AA94FDE289E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1BDB7F4-F39A-4278-ACF7-C5E2985A42ED}" type="sibTrans" cxnId="{CDFFF2F2-C8B0-4392-86BE-AA94FDE289E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4EA246E-98AA-4F54-95D5-D578D47FCD1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关注大多数雇主都在乎的通用能力</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C5103267-F92C-45F4-B90C-8884B33AF9FE}" type="parTrans" cxnId="{8CECAA34-4339-4F83-8F34-EB072195164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0576C01-668E-4C7B-A534-6CE2370DBF7B}" type="sibTrans" cxnId="{8CECAA34-4339-4F83-8F34-EB072195164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A5B0946-F626-4646-AEAE-31C4CF2385A0}">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守时排在第一位，你可以“笨”，但不可以不“努力”；</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3D852928-74B2-4CEE-BDAB-48A38AF29726}" type="parTrans" cxnId="{B3897DB7-1925-4033-BA6B-5F537135583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39ECB5B-6E2A-4F5F-80CF-8106B513F4C8}" type="sibTrans" cxnId="{B3897DB7-1925-4033-BA6B-5F537135583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8541ABC-4FD1-4B37-8C0B-2440C7186539}">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面试时带证据，表明你具备某种能力</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5B5B50DF-5C2D-4F24-BBF3-7147D7EFCFD5}" type="parTrans" cxnId="{28EB7F62-0C79-4C9D-AEF0-0EB87A75A4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074AC75-C345-44E7-B062-82940C64A6A5}" type="sibTrans" cxnId="{28EB7F62-0C79-4C9D-AEF0-0EB87A75A4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6A870066-74B4-45E9-990B-C4D459B12DD6}">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证书、产品、照片、视频、代码等；</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030F7204-5277-49E4-97E4-FAC8165BA9B9}" type="parTrans" cxnId="{842A2187-26A7-449C-BB6B-2C677B5784B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51B5AEC-96B9-4AED-B99C-7DD6115F2386}" type="sibTrans" cxnId="{842A2187-26A7-449C-BB6B-2C677B5784B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8E6DC84-12C4-4733-8DEE-7DD5AAF0F89F}">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即使前任雇主很糟糕，也不要在面试中贬损他们</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831E784C-C0B5-492A-9A1E-40934F97AAA3}" type="parTrans" cxnId="{E126C3E3-2DA2-43B6-997F-F2AE7DCEE782}">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2138719-FE6D-4586-8936-83B63213823C}" type="sibTrans" cxnId="{E126C3E3-2DA2-43B6-997F-F2AE7DCEE782}">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3B5AC45-5608-46A8-944E-E801BAEC90D9}">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表达你对同盟军里所有成员的尊重；</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8FC878D-6E72-4E58-8862-8B3B8147C4BC}" type="parTrans" cxnId="{5D8F5336-B7B8-4E93-87B7-FFB052C6F4F8}">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0FAD2798-489C-4316-9AB8-B6C058D9E573}" type="sibTrans" cxnId="{5D8F5336-B7B8-4E93-87B7-FFB052C6F4F8}">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9B997B34-221D-4496-A1C8-A439AE73690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雇主不在乎你的过去</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46FAD773-4B1B-45A7-B794-B8E75103FAFE}" type="parTrans" cxnId="{F8533536-0CC9-472A-9251-1AE9222048F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D5A5068-F8C8-4882-B01F-B89B4ED7EAB1}" type="sibTrans" cxnId="{F8533536-0CC9-472A-9251-1AE9222048F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48A4253-6D56-45DF-B4FF-CD09F5A2E1FB}">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了解过去是为了预测你将来的行为；</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8687D66E-5597-4865-9E48-4E719DEF25FA}" type="parTrans" cxnId="{6F430587-5258-4244-BB57-B0C7096B369A}">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3D906F3-FCA3-4DC6-B9D3-C5A0128831D1}" type="sibTrans" cxnId="{6F430587-5258-4244-BB57-B0C7096B369A}">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4672CAE-D0E2-488D-89C8-C0E8F96F0EF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留心面试官问题的时间框架</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0F796A20-7E75-4DD4-8648-55C0A8B09D1B}" type="parTrans" cxnId="{A34FDEA9-7389-4CA2-B7F5-0D675C06F58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FD769867-DD88-469F-AB33-CE9193537472}" type="sibTrans" cxnId="{A34FDEA9-7389-4CA2-B7F5-0D675C06F58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7527FEC-70F7-4888-A1DB-53EF1720928F}">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越是从过去移向将来，对你越有利；</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F2DB0B2-1294-4E69-9712-DB7FB8C3D6F1}" type="parTrans" cxnId="{B801EDD8-AC9C-441E-8494-A15483C80BE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4D25C3E-989B-40F7-8D90-8A8CF4245BFD}" type="sibTrans" cxnId="{B801EDD8-AC9C-441E-8494-A15483C80BE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BC7E0D7-671F-419E-9F6F-D63F9A7D850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结束面试前，通常你要问五个问题</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DA9B3587-0A6E-49D9-A840-8AD1FF567A82}" type="parTrans" cxnId="{E215D431-228F-47D1-A5EA-9C7FDAB9C4F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30B37F8-9D69-4188-A816-B3AAAFDA4F6C}" type="sibTrans" cxnId="{E215D431-228F-47D1-A5EA-9C7FDAB9C4F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3F776D7-BF3C-4B24-A307-1E7E793D7C98}">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我能得到工作吗？什么时候能得到最终消息？最晚什么时候答复？我能联系您吗？其他人会对我感兴趣吗？（第一个问题否定再提出）</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B680E064-3AD4-488A-8F31-A2B0D89D3B1D}" type="parTrans" cxnId="{1C9DBC89-CD53-4C1E-98C0-3AD39A08B20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48E2810-3E9B-4649-9DFB-3BAD46A23A3A}" type="sibTrans" cxnId="{1C9DBC89-CD53-4C1E-98C0-3AD39A08B20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3828330-15A8-4EF7-A4B7-BDF54B622464}">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写感谢信的重要性</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F92B04FF-9E9B-44FE-8EB2-E7480C4EB780}" type="parTrans" cxnId="{2CC10D95-7203-4586-B6D8-5BC0DB3A83B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647305F-960F-4701-9A54-C04E56F9240B}" type="sibTrans" cxnId="{2CC10D95-7203-4586-B6D8-5BC0DB3A83B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1774E7D-9FF5-4CDB-99F9-9EA58C8B7753}">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大多数求职者会忽略这个问题，感谢信不必太长，表达清楚即可；</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71228E45-6F91-4A0B-8732-17661B45FA1D}" type="parTrans" cxnId="{EE479F61-AC12-44AC-8537-91B172C877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4D198F6-EA85-4308-84C0-F36CC4CB4914}" type="sibTrans" cxnId="{EE479F61-AC12-44AC-8537-91B172C877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8F6336F-7BCE-4053-8D12-1F0F9E31E0A4}" type="pres">
      <dgm:prSet presAssocID="{D2CA7D92-4399-425E-AE63-0FCFB5C276F9}" presName="linear" presStyleCnt="0">
        <dgm:presLayoutVars>
          <dgm:dir/>
          <dgm:animLvl val="lvl"/>
          <dgm:resizeHandles val="exact"/>
        </dgm:presLayoutVars>
      </dgm:prSet>
      <dgm:spPr/>
      <dgm:t>
        <a:bodyPr/>
        <a:lstStyle/>
        <a:p>
          <a:endParaRPr lang="zh-CN" altLang="en-US"/>
        </a:p>
      </dgm:t>
    </dgm:pt>
    <dgm:pt modelId="{C207798F-6AAF-47DA-8408-AFF244554892}" type="pres">
      <dgm:prSet presAssocID="{10D5D77E-553E-4534-8610-E1A9FB67012B}" presName="parentLin" presStyleCnt="0"/>
      <dgm:spPr/>
    </dgm:pt>
    <dgm:pt modelId="{14CFD343-41C1-44D5-8CB8-B91671EC2DE1}" type="pres">
      <dgm:prSet presAssocID="{10D5D77E-553E-4534-8610-E1A9FB67012B}" presName="parentLeftMargin" presStyleLbl="node1" presStyleIdx="0" presStyleCnt="16"/>
      <dgm:spPr/>
      <dgm:t>
        <a:bodyPr/>
        <a:lstStyle/>
        <a:p>
          <a:endParaRPr lang="zh-CN" altLang="en-US"/>
        </a:p>
      </dgm:t>
    </dgm:pt>
    <dgm:pt modelId="{6780692F-6144-4940-BC88-C5223D80EAED}" type="pres">
      <dgm:prSet presAssocID="{10D5D77E-553E-4534-8610-E1A9FB67012B}" presName="parentText" presStyleLbl="node1" presStyleIdx="0" presStyleCnt="16">
        <dgm:presLayoutVars>
          <dgm:chMax val="0"/>
          <dgm:bulletEnabled val="1"/>
        </dgm:presLayoutVars>
      </dgm:prSet>
      <dgm:spPr/>
      <dgm:t>
        <a:bodyPr/>
        <a:lstStyle/>
        <a:p>
          <a:endParaRPr lang="zh-CN" altLang="en-US"/>
        </a:p>
      </dgm:t>
    </dgm:pt>
    <dgm:pt modelId="{4F2BCA67-44D7-441C-9DAE-CD920ABBF230}" type="pres">
      <dgm:prSet presAssocID="{10D5D77E-553E-4534-8610-E1A9FB67012B}" presName="negativeSpace" presStyleCnt="0"/>
      <dgm:spPr/>
    </dgm:pt>
    <dgm:pt modelId="{380D6C35-0EB3-4DE9-9AEE-9EA535447E4E}" type="pres">
      <dgm:prSet presAssocID="{10D5D77E-553E-4534-8610-E1A9FB67012B}" presName="childText" presStyleLbl="conFgAcc1" presStyleIdx="0" presStyleCnt="16">
        <dgm:presLayoutVars>
          <dgm:bulletEnabled val="1"/>
        </dgm:presLayoutVars>
      </dgm:prSet>
      <dgm:spPr/>
      <dgm:t>
        <a:bodyPr/>
        <a:lstStyle/>
        <a:p>
          <a:endParaRPr lang="zh-CN" altLang="en-US"/>
        </a:p>
      </dgm:t>
    </dgm:pt>
    <dgm:pt modelId="{577CF475-A43A-4C51-9D49-04D79FF936BE}" type="pres">
      <dgm:prSet presAssocID="{D2DB4217-5E54-4790-906D-945A107DEA66}" presName="spaceBetweenRectangles" presStyleCnt="0"/>
      <dgm:spPr/>
    </dgm:pt>
    <dgm:pt modelId="{1F964E2D-2633-4D24-9E8F-331FD4C081EE}" type="pres">
      <dgm:prSet presAssocID="{617E2F3B-5A85-44E0-982A-5E6A7F810295}" presName="parentLin" presStyleCnt="0"/>
      <dgm:spPr/>
    </dgm:pt>
    <dgm:pt modelId="{8670063A-C83C-4C1C-BDA8-CBFA7850170F}" type="pres">
      <dgm:prSet presAssocID="{617E2F3B-5A85-44E0-982A-5E6A7F810295}" presName="parentLeftMargin" presStyleLbl="node1" presStyleIdx="0" presStyleCnt="16"/>
      <dgm:spPr/>
      <dgm:t>
        <a:bodyPr/>
        <a:lstStyle/>
        <a:p>
          <a:endParaRPr lang="zh-CN" altLang="en-US"/>
        </a:p>
      </dgm:t>
    </dgm:pt>
    <dgm:pt modelId="{843B4C81-91C5-4A99-81ED-78665012860A}" type="pres">
      <dgm:prSet presAssocID="{617E2F3B-5A85-44E0-982A-5E6A7F810295}" presName="parentText" presStyleLbl="node1" presStyleIdx="1" presStyleCnt="16">
        <dgm:presLayoutVars>
          <dgm:chMax val="0"/>
          <dgm:bulletEnabled val="1"/>
        </dgm:presLayoutVars>
      </dgm:prSet>
      <dgm:spPr/>
      <dgm:t>
        <a:bodyPr/>
        <a:lstStyle/>
        <a:p>
          <a:endParaRPr lang="zh-CN" altLang="en-US"/>
        </a:p>
      </dgm:t>
    </dgm:pt>
    <dgm:pt modelId="{E4058E38-BECE-4078-9414-BFE8217F91DB}" type="pres">
      <dgm:prSet presAssocID="{617E2F3B-5A85-44E0-982A-5E6A7F810295}" presName="negativeSpace" presStyleCnt="0"/>
      <dgm:spPr/>
    </dgm:pt>
    <dgm:pt modelId="{60DE0B1A-82FC-4334-AB59-9F7AE40FEDDE}" type="pres">
      <dgm:prSet presAssocID="{617E2F3B-5A85-44E0-982A-5E6A7F810295}" presName="childText" presStyleLbl="conFgAcc1" presStyleIdx="1" presStyleCnt="16">
        <dgm:presLayoutVars>
          <dgm:bulletEnabled val="1"/>
        </dgm:presLayoutVars>
      </dgm:prSet>
      <dgm:spPr/>
      <dgm:t>
        <a:bodyPr/>
        <a:lstStyle/>
        <a:p>
          <a:endParaRPr lang="zh-CN" altLang="en-US"/>
        </a:p>
      </dgm:t>
    </dgm:pt>
    <dgm:pt modelId="{6C6A0D68-F398-4803-96C6-AA6ECFC051B6}" type="pres">
      <dgm:prSet presAssocID="{400147E1-37A4-4BD0-8432-84DE43294855}" presName="spaceBetweenRectangles" presStyleCnt="0"/>
      <dgm:spPr/>
    </dgm:pt>
    <dgm:pt modelId="{0DC6B7B0-6303-4057-B266-54E4B01F53CC}" type="pres">
      <dgm:prSet presAssocID="{0FB44C27-8C45-4946-B619-930DEABDC5A6}" presName="parentLin" presStyleCnt="0"/>
      <dgm:spPr/>
    </dgm:pt>
    <dgm:pt modelId="{5149450C-B593-4302-B9CB-5F8C39E2ACB7}" type="pres">
      <dgm:prSet presAssocID="{0FB44C27-8C45-4946-B619-930DEABDC5A6}" presName="parentLeftMargin" presStyleLbl="node1" presStyleIdx="1" presStyleCnt="16"/>
      <dgm:spPr/>
      <dgm:t>
        <a:bodyPr/>
        <a:lstStyle/>
        <a:p>
          <a:endParaRPr lang="zh-CN" altLang="en-US"/>
        </a:p>
      </dgm:t>
    </dgm:pt>
    <dgm:pt modelId="{3317BDF5-3258-432C-8406-2A05883319E6}" type="pres">
      <dgm:prSet presAssocID="{0FB44C27-8C45-4946-B619-930DEABDC5A6}" presName="parentText" presStyleLbl="node1" presStyleIdx="2" presStyleCnt="16">
        <dgm:presLayoutVars>
          <dgm:chMax val="0"/>
          <dgm:bulletEnabled val="1"/>
        </dgm:presLayoutVars>
      </dgm:prSet>
      <dgm:spPr/>
      <dgm:t>
        <a:bodyPr/>
        <a:lstStyle/>
        <a:p>
          <a:endParaRPr lang="zh-CN" altLang="en-US"/>
        </a:p>
      </dgm:t>
    </dgm:pt>
    <dgm:pt modelId="{8EE2D49E-8FE1-4382-9C1C-917AF273DC4E}" type="pres">
      <dgm:prSet presAssocID="{0FB44C27-8C45-4946-B619-930DEABDC5A6}" presName="negativeSpace" presStyleCnt="0"/>
      <dgm:spPr/>
    </dgm:pt>
    <dgm:pt modelId="{3CB48B57-56B9-4E73-9821-9364303DEECD}" type="pres">
      <dgm:prSet presAssocID="{0FB44C27-8C45-4946-B619-930DEABDC5A6}" presName="childText" presStyleLbl="conFgAcc1" presStyleIdx="2" presStyleCnt="16">
        <dgm:presLayoutVars>
          <dgm:bulletEnabled val="1"/>
        </dgm:presLayoutVars>
      </dgm:prSet>
      <dgm:spPr/>
      <dgm:t>
        <a:bodyPr/>
        <a:lstStyle/>
        <a:p>
          <a:endParaRPr lang="zh-CN" altLang="en-US"/>
        </a:p>
      </dgm:t>
    </dgm:pt>
    <dgm:pt modelId="{02281A1C-6767-4105-9845-5D1670075E15}" type="pres">
      <dgm:prSet presAssocID="{DA37CB89-3D42-4328-9B43-5D006668A740}" presName="spaceBetweenRectangles" presStyleCnt="0"/>
      <dgm:spPr/>
    </dgm:pt>
    <dgm:pt modelId="{ED744178-0AA3-4215-8F3C-D1C7045ADD19}" type="pres">
      <dgm:prSet presAssocID="{DB81F5B8-16FE-474B-8B88-AA74B4FB9853}" presName="parentLin" presStyleCnt="0"/>
      <dgm:spPr/>
    </dgm:pt>
    <dgm:pt modelId="{D78F80A6-E101-4D69-9024-05A4B0E3D224}" type="pres">
      <dgm:prSet presAssocID="{DB81F5B8-16FE-474B-8B88-AA74B4FB9853}" presName="parentLeftMargin" presStyleLbl="node1" presStyleIdx="2" presStyleCnt="16"/>
      <dgm:spPr/>
      <dgm:t>
        <a:bodyPr/>
        <a:lstStyle/>
        <a:p>
          <a:endParaRPr lang="zh-CN" altLang="en-US"/>
        </a:p>
      </dgm:t>
    </dgm:pt>
    <dgm:pt modelId="{A07BB598-26D2-44E9-B7E8-529A52DEB8A5}" type="pres">
      <dgm:prSet presAssocID="{DB81F5B8-16FE-474B-8B88-AA74B4FB9853}" presName="parentText" presStyleLbl="node1" presStyleIdx="3" presStyleCnt="16">
        <dgm:presLayoutVars>
          <dgm:chMax val="0"/>
          <dgm:bulletEnabled val="1"/>
        </dgm:presLayoutVars>
      </dgm:prSet>
      <dgm:spPr/>
      <dgm:t>
        <a:bodyPr/>
        <a:lstStyle/>
        <a:p>
          <a:endParaRPr lang="zh-CN" altLang="en-US"/>
        </a:p>
      </dgm:t>
    </dgm:pt>
    <dgm:pt modelId="{971ACE18-5E12-4C62-AA48-CAF470A34733}" type="pres">
      <dgm:prSet presAssocID="{DB81F5B8-16FE-474B-8B88-AA74B4FB9853}" presName="negativeSpace" presStyleCnt="0"/>
      <dgm:spPr/>
    </dgm:pt>
    <dgm:pt modelId="{29313BC3-419E-474C-AF4A-FC1BC03E8B43}" type="pres">
      <dgm:prSet presAssocID="{DB81F5B8-16FE-474B-8B88-AA74B4FB9853}" presName="childText" presStyleLbl="conFgAcc1" presStyleIdx="3" presStyleCnt="16">
        <dgm:presLayoutVars>
          <dgm:bulletEnabled val="1"/>
        </dgm:presLayoutVars>
      </dgm:prSet>
      <dgm:spPr/>
      <dgm:t>
        <a:bodyPr/>
        <a:lstStyle/>
        <a:p>
          <a:endParaRPr lang="zh-CN" altLang="en-US"/>
        </a:p>
      </dgm:t>
    </dgm:pt>
    <dgm:pt modelId="{729E3B0D-BC1F-430F-A6F6-556D123DDDC9}" type="pres">
      <dgm:prSet presAssocID="{7F376119-568D-43E3-9098-634677C44F97}" presName="spaceBetweenRectangles" presStyleCnt="0"/>
      <dgm:spPr/>
    </dgm:pt>
    <dgm:pt modelId="{0582B4F1-40CA-48DB-80E2-322CEE44BE71}" type="pres">
      <dgm:prSet presAssocID="{523BADAC-B332-43C3-BB0D-02A427A4DEFC}" presName="parentLin" presStyleCnt="0"/>
      <dgm:spPr/>
    </dgm:pt>
    <dgm:pt modelId="{95E9A9D9-8768-405B-931B-7D24237CEA11}" type="pres">
      <dgm:prSet presAssocID="{523BADAC-B332-43C3-BB0D-02A427A4DEFC}" presName="parentLeftMargin" presStyleLbl="node1" presStyleIdx="3" presStyleCnt="16"/>
      <dgm:spPr/>
      <dgm:t>
        <a:bodyPr/>
        <a:lstStyle/>
        <a:p>
          <a:endParaRPr lang="zh-CN" altLang="en-US"/>
        </a:p>
      </dgm:t>
    </dgm:pt>
    <dgm:pt modelId="{DA7A3EF9-CB5B-47EB-A111-A0F4E28DEA62}" type="pres">
      <dgm:prSet presAssocID="{523BADAC-B332-43C3-BB0D-02A427A4DEFC}" presName="parentText" presStyleLbl="node1" presStyleIdx="4" presStyleCnt="16">
        <dgm:presLayoutVars>
          <dgm:chMax val="0"/>
          <dgm:bulletEnabled val="1"/>
        </dgm:presLayoutVars>
      </dgm:prSet>
      <dgm:spPr/>
      <dgm:t>
        <a:bodyPr/>
        <a:lstStyle/>
        <a:p>
          <a:endParaRPr lang="zh-CN" altLang="en-US"/>
        </a:p>
      </dgm:t>
    </dgm:pt>
    <dgm:pt modelId="{5D300F10-361E-4117-A933-5751EF03FA60}" type="pres">
      <dgm:prSet presAssocID="{523BADAC-B332-43C3-BB0D-02A427A4DEFC}" presName="negativeSpace" presStyleCnt="0"/>
      <dgm:spPr/>
    </dgm:pt>
    <dgm:pt modelId="{6FA8E29D-B607-4136-BE57-C911DC7D1E2E}" type="pres">
      <dgm:prSet presAssocID="{523BADAC-B332-43C3-BB0D-02A427A4DEFC}" presName="childText" presStyleLbl="conFgAcc1" presStyleIdx="4" presStyleCnt="16">
        <dgm:presLayoutVars>
          <dgm:bulletEnabled val="1"/>
        </dgm:presLayoutVars>
      </dgm:prSet>
      <dgm:spPr/>
      <dgm:t>
        <a:bodyPr/>
        <a:lstStyle/>
        <a:p>
          <a:endParaRPr lang="zh-CN" altLang="en-US"/>
        </a:p>
      </dgm:t>
    </dgm:pt>
    <dgm:pt modelId="{C3F902AE-A30A-4D60-9BB9-F7A41D345D77}" type="pres">
      <dgm:prSet presAssocID="{EF3F3CAE-D39D-441B-B8C7-915283B34055}" presName="spaceBetweenRectangles" presStyleCnt="0"/>
      <dgm:spPr/>
    </dgm:pt>
    <dgm:pt modelId="{EB6CC6C4-5104-46D9-8350-AF132E92FF98}" type="pres">
      <dgm:prSet presAssocID="{E75BA8DE-AAD6-45B5-AB29-299B0B1B2292}" presName="parentLin" presStyleCnt="0"/>
      <dgm:spPr/>
    </dgm:pt>
    <dgm:pt modelId="{A44F3274-8AF4-4DE6-BD1F-4F6601F7F69B}" type="pres">
      <dgm:prSet presAssocID="{E75BA8DE-AAD6-45B5-AB29-299B0B1B2292}" presName="parentLeftMargin" presStyleLbl="node1" presStyleIdx="4" presStyleCnt="16"/>
      <dgm:spPr/>
      <dgm:t>
        <a:bodyPr/>
        <a:lstStyle/>
        <a:p>
          <a:endParaRPr lang="zh-CN" altLang="en-US"/>
        </a:p>
      </dgm:t>
    </dgm:pt>
    <dgm:pt modelId="{B3658B12-B8B9-4873-8247-7DF23FBE38A4}" type="pres">
      <dgm:prSet presAssocID="{E75BA8DE-AAD6-45B5-AB29-299B0B1B2292}" presName="parentText" presStyleLbl="node1" presStyleIdx="5" presStyleCnt="16">
        <dgm:presLayoutVars>
          <dgm:chMax val="0"/>
          <dgm:bulletEnabled val="1"/>
        </dgm:presLayoutVars>
      </dgm:prSet>
      <dgm:spPr/>
      <dgm:t>
        <a:bodyPr/>
        <a:lstStyle/>
        <a:p>
          <a:endParaRPr lang="zh-CN" altLang="en-US"/>
        </a:p>
      </dgm:t>
    </dgm:pt>
    <dgm:pt modelId="{B50EE207-9E62-4BEC-A9A3-2C3FB49191C2}" type="pres">
      <dgm:prSet presAssocID="{E75BA8DE-AAD6-45B5-AB29-299B0B1B2292}" presName="negativeSpace" presStyleCnt="0"/>
      <dgm:spPr/>
    </dgm:pt>
    <dgm:pt modelId="{83BD41D9-D555-4B6E-AF88-6135876BAD11}" type="pres">
      <dgm:prSet presAssocID="{E75BA8DE-AAD6-45B5-AB29-299B0B1B2292}" presName="childText" presStyleLbl="conFgAcc1" presStyleIdx="5" presStyleCnt="16">
        <dgm:presLayoutVars>
          <dgm:bulletEnabled val="1"/>
        </dgm:presLayoutVars>
      </dgm:prSet>
      <dgm:spPr/>
      <dgm:t>
        <a:bodyPr/>
        <a:lstStyle/>
        <a:p>
          <a:endParaRPr lang="zh-CN" altLang="en-US"/>
        </a:p>
      </dgm:t>
    </dgm:pt>
    <dgm:pt modelId="{BDEE9EB9-575F-4ADE-AFEE-32550ED0D2D1}" type="pres">
      <dgm:prSet presAssocID="{BB8ADA45-910F-4533-86BD-7810220AF9FB}" presName="spaceBetweenRectangles" presStyleCnt="0"/>
      <dgm:spPr/>
    </dgm:pt>
    <dgm:pt modelId="{6A0A5B1E-6A4B-4BF5-A009-69A903B0F6E0}" type="pres">
      <dgm:prSet presAssocID="{5BDA8C71-296F-4979-8121-1077BB08BA06}" presName="parentLin" presStyleCnt="0"/>
      <dgm:spPr/>
    </dgm:pt>
    <dgm:pt modelId="{AF7F76F5-DDD4-4E65-A694-1529C537D4C2}" type="pres">
      <dgm:prSet presAssocID="{5BDA8C71-296F-4979-8121-1077BB08BA06}" presName="parentLeftMargin" presStyleLbl="node1" presStyleIdx="5" presStyleCnt="16"/>
      <dgm:spPr/>
      <dgm:t>
        <a:bodyPr/>
        <a:lstStyle/>
        <a:p>
          <a:endParaRPr lang="zh-CN" altLang="en-US"/>
        </a:p>
      </dgm:t>
    </dgm:pt>
    <dgm:pt modelId="{D88BECAA-86B9-4794-8777-478AD6F4036C}" type="pres">
      <dgm:prSet presAssocID="{5BDA8C71-296F-4979-8121-1077BB08BA06}" presName="parentText" presStyleLbl="node1" presStyleIdx="6" presStyleCnt="16">
        <dgm:presLayoutVars>
          <dgm:chMax val="0"/>
          <dgm:bulletEnabled val="1"/>
        </dgm:presLayoutVars>
      </dgm:prSet>
      <dgm:spPr/>
      <dgm:t>
        <a:bodyPr/>
        <a:lstStyle/>
        <a:p>
          <a:endParaRPr lang="zh-CN" altLang="en-US"/>
        </a:p>
      </dgm:t>
    </dgm:pt>
    <dgm:pt modelId="{EF78DC30-A834-4560-8F41-19E23B1586EA}" type="pres">
      <dgm:prSet presAssocID="{5BDA8C71-296F-4979-8121-1077BB08BA06}" presName="negativeSpace" presStyleCnt="0"/>
      <dgm:spPr/>
    </dgm:pt>
    <dgm:pt modelId="{452A13A7-DF69-43D0-9AC0-5E60240B50E5}" type="pres">
      <dgm:prSet presAssocID="{5BDA8C71-296F-4979-8121-1077BB08BA06}" presName="childText" presStyleLbl="conFgAcc1" presStyleIdx="6" presStyleCnt="16">
        <dgm:presLayoutVars>
          <dgm:bulletEnabled val="1"/>
        </dgm:presLayoutVars>
      </dgm:prSet>
      <dgm:spPr/>
      <dgm:t>
        <a:bodyPr/>
        <a:lstStyle/>
        <a:p>
          <a:endParaRPr lang="zh-CN" altLang="en-US"/>
        </a:p>
      </dgm:t>
    </dgm:pt>
    <dgm:pt modelId="{56CEEF1E-9572-4776-87CE-DC5FC7B65FFB}" type="pres">
      <dgm:prSet presAssocID="{96519594-B96F-41D9-BB8A-53ADD222857B}" presName="spaceBetweenRectangles" presStyleCnt="0"/>
      <dgm:spPr/>
    </dgm:pt>
    <dgm:pt modelId="{A692F03C-AE0F-460F-8714-B7FD390BAE94}" type="pres">
      <dgm:prSet presAssocID="{DEC28E6B-0E2D-4D7A-912D-2F1089413019}" presName="parentLin" presStyleCnt="0"/>
      <dgm:spPr/>
    </dgm:pt>
    <dgm:pt modelId="{4F4E1487-B7A9-4E26-9C59-F38BBE374A19}" type="pres">
      <dgm:prSet presAssocID="{DEC28E6B-0E2D-4D7A-912D-2F1089413019}" presName="parentLeftMargin" presStyleLbl="node1" presStyleIdx="6" presStyleCnt="16"/>
      <dgm:spPr/>
      <dgm:t>
        <a:bodyPr/>
        <a:lstStyle/>
        <a:p>
          <a:endParaRPr lang="zh-CN" altLang="en-US"/>
        </a:p>
      </dgm:t>
    </dgm:pt>
    <dgm:pt modelId="{370407C8-1391-4FD9-9557-87AF60D5AB26}" type="pres">
      <dgm:prSet presAssocID="{DEC28E6B-0E2D-4D7A-912D-2F1089413019}" presName="parentText" presStyleLbl="node1" presStyleIdx="7" presStyleCnt="16">
        <dgm:presLayoutVars>
          <dgm:chMax val="0"/>
          <dgm:bulletEnabled val="1"/>
        </dgm:presLayoutVars>
      </dgm:prSet>
      <dgm:spPr/>
      <dgm:t>
        <a:bodyPr/>
        <a:lstStyle/>
        <a:p>
          <a:endParaRPr lang="zh-CN" altLang="en-US"/>
        </a:p>
      </dgm:t>
    </dgm:pt>
    <dgm:pt modelId="{1C086DBF-AF46-41EA-B395-685DBF494A3E}" type="pres">
      <dgm:prSet presAssocID="{DEC28E6B-0E2D-4D7A-912D-2F1089413019}" presName="negativeSpace" presStyleCnt="0"/>
      <dgm:spPr/>
    </dgm:pt>
    <dgm:pt modelId="{13A97048-02AB-40B2-9225-60A06691AEAA}" type="pres">
      <dgm:prSet presAssocID="{DEC28E6B-0E2D-4D7A-912D-2F1089413019}" presName="childText" presStyleLbl="conFgAcc1" presStyleIdx="7" presStyleCnt="16">
        <dgm:presLayoutVars>
          <dgm:bulletEnabled val="1"/>
        </dgm:presLayoutVars>
      </dgm:prSet>
      <dgm:spPr/>
      <dgm:t>
        <a:bodyPr/>
        <a:lstStyle/>
        <a:p>
          <a:endParaRPr lang="zh-CN" altLang="en-US"/>
        </a:p>
      </dgm:t>
    </dgm:pt>
    <dgm:pt modelId="{42F8B485-E867-4062-B1C3-D24B97E4025F}" type="pres">
      <dgm:prSet presAssocID="{DBB2770A-E139-4BF9-ACAC-10D58A8EF74B}" presName="spaceBetweenRectangles" presStyleCnt="0"/>
      <dgm:spPr/>
    </dgm:pt>
    <dgm:pt modelId="{A3A45BB9-0865-4485-872A-68B86CE4DB76}" type="pres">
      <dgm:prSet presAssocID="{C9E898A3-3EED-4605-AC0E-699A9E239A50}" presName="parentLin" presStyleCnt="0"/>
      <dgm:spPr/>
    </dgm:pt>
    <dgm:pt modelId="{AAE17E7C-505B-44A5-8824-D02D5DE84084}" type="pres">
      <dgm:prSet presAssocID="{C9E898A3-3EED-4605-AC0E-699A9E239A50}" presName="parentLeftMargin" presStyleLbl="node1" presStyleIdx="7" presStyleCnt="16"/>
      <dgm:spPr/>
      <dgm:t>
        <a:bodyPr/>
        <a:lstStyle/>
        <a:p>
          <a:endParaRPr lang="zh-CN" altLang="en-US"/>
        </a:p>
      </dgm:t>
    </dgm:pt>
    <dgm:pt modelId="{36C8C100-348D-40A0-8BE6-FF674F0AF2DE}" type="pres">
      <dgm:prSet presAssocID="{C9E898A3-3EED-4605-AC0E-699A9E239A50}" presName="parentText" presStyleLbl="node1" presStyleIdx="8" presStyleCnt="16">
        <dgm:presLayoutVars>
          <dgm:chMax val="0"/>
          <dgm:bulletEnabled val="1"/>
        </dgm:presLayoutVars>
      </dgm:prSet>
      <dgm:spPr/>
      <dgm:t>
        <a:bodyPr/>
        <a:lstStyle/>
        <a:p>
          <a:endParaRPr lang="zh-CN" altLang="en-US"/>
        </a:p>
      </dgm:t>
    </dgm:pt>
    <dgm:pt modelId="{718FB6AA-B41E-4FC4-988A-061BD71045EE}" type="pres">
      <dgm:prSet presAssocID="{C9E898A3-3EED-4605-AC0E-699A9E239A50}" presName="negativeSpace" presStyleCnt="0"/>
      <dgm:spPr/>
    </dgm:pt>
    <dgm:pt modelId="{0409EF26-FEF3-4405-B7D2-953BB1BA5E9C}" type="pres">
      <dgm:prSet presAssocID="{C9E898A3-3EED-4605-AC0E-699A9E239A50}" presName="childText" presStyleLbl="conFgAcc1" presStyleIdx="8" presStyleCnt="16">
        <dgm:presLayoutVars>
          <dgm:bulletEnabled val="1"/>
        </dgm:presLayoutVars>
      </dgm:prSet>
      <dgm:spPr/>
      <dgm:t>
        <a:bodyPr/>
        <a:lstStyle/>
        <a:p>
          <a:endParaRPr lang="zh-CN" altLang="en-US"/>
        </a:p>
      </dgm:t>
    </dgm:pt>
    <dgm:pt modelId="{FC71C343-FC4E-499F-9D7E-4E1D903DEE21}" type="pres">
      <dgm:prSet presAssocID="{DA299F6D-7D48-4243-B127-F6C90CEA5477}" presName="spaceBetweenRectangles" presStyleCnt="0"/>
      <dgm:spPr/>
    </dgm:pt>
    <dgm:pt modelId="{9D116D14-A54E-4AC2-A519-24B189E93EA3}" type="pres">
      <dgm:prSet presAssocID="{74EA246E-98AA-4F54-95D5-D578D47FCD13}" presName="parentLin" presStyleCnt="0"/>
      <dgm:spPr/>
    </dgm:pt>
    <dgm:pt modelId="{5A79498A-4800-4446-947D-6C938897A244}" type="pres">
      <dgm:prSet presAssocID="{74EA246E-98AA-4F54-95D5-D578D47FCD13}" presName="parentLeftMargin" presStyleLbl="node1" presStyleIdx="8" presStyleCnt="16"/>
      <dgm:spPr/>
      <dgm:t>
        <a:bodyPr/>
        <a:lstStyle/>
        <a:p>
          <a:endParaRPr lang="zh-CN" altLang="en-US"/>
        </a:p>
      </dgm:t>
    </dgm:pt>
    <dgm:pt modelId="{ED636ECD-F43A-4026-8106-4B98E55266F9}" type="pres">
      <dgm:prSet presAssocID="{74EA246E-98AA-4F54-95D5-D578D47FCD13}" presName="parentText" presStyleLbl="node1" presStyleIdx="9" presStyleCnt="16">
        <dgm:presLayoutVars>
          <dgm:chMax val="0"/>
          <dgm:bulletEnabled val="1"/>
        </dgm:presLayoutVars>
      </dgm:prSet>
      <dgm:spPr/>
      <dgm:t>
        <a:bodyPr/>
        <a:lstStyle/>
        <a:p>
          <a:endParaRPr lang="zh-CN" altLang="en-US"/>
        </a:p>
      </dgm:t>
    </dgm:pt>
    <dgm:pt modelId="{C2BBF99A-6899-4413-9D88-C1A9B7878543}" type="pres">
      <dgm:prSet presAssocID="{74EA246E-98AA-4F54-95D5-D578D47FCD13}" presName="negativeSpace" presStyleCnt="0"/>
      <dgm:spPr/>
    </dgm:pt>
    <dgm:pt modelId="{DEB3A97E-4F32-417D-8130-EB354B8360B1}" type="pres">
      <dgm:prSet presAssocID="{74EA246E-98AA-4F54-95D5-D578D47FCD13}" presName="childText" presStyleLbl="conFgAcc1" presStyleIdx="9" presStyleCnt="16">
        <dgm:presLayoutVars>
          <dgm:bulletEnabled val="1"/>
        </dgm:presLayoutVars>
      </dgm:prSet>
      <dgm:spPr/>
      <dgm:t>
        <a:bodyPr/>
        <a:lstStyle/>
        <a:p>
          <a:endParaRPr lang="zh-CN" altLang="en-US"/>
        </a:p>
      </dgm:t>
    </dgm:pt>
    <dgm:pt modelId="{88C97614-C003-4F8D-AFEF-C26EE9E3AC77}" type="pres">
      <dgm:prSet presAssocID="{80576C01-668E-4C7B-A534-6CE2370DBF7B}" presName="spaceBetweenRectangles" presStyleCnt="0"/>
      <dgm:spPr/>
    </dgm:pt>
    <dgm:pt modelId="{EFC00DB2-69D6-4F29-8D91-D1FEF7663E77}" type="pres">
      <dgm:prSet presAssocID="{A8541ABC-4FD1-4B37-8C0B-2440C7186539}" presName="parentLin" presStyleCnt="0"/>
      <dgm:spPr/>
    </dgm:pt>
    <dgm:pt modelId="{25527203-C498-45C3-A734-379AE2A3595A}" type="pres">
      <dgm:prSet presAssocID="{A8541ABC-4FD1-4B37-8C0B-2440C7186539}" presName="parentLeftMargin" presStyleLbl="node1" presStyleIdx="9" presStyleCnt="16"/>
      <dgm:spPr/>
      <dgm:t>
        <a:bodyPr/>
        <a:lstStyle/>
        <a:p>
          <a:endParaRPr lang="zh-CN" altLang="en-US"/>
        </a:p>
      </dgm:t>
    </dgm:pt>
    <dgm:pt modelId="{B7823A1F-B734-422B-8ABE-ADBA2AB692FA}" type="pres">
      <dgm:prSet presAssocID="{A8541ABC-4FD1-4B37-8C0B-2440C7186539}" presName="parentText" presStyleLbl="node1" presStyleIdx="10" presStyleCnt="16">
        <dgm:presLayoutVars>
          <dgm:chMax val="0"/>
          <dgm:bulletEnabled val="1"/>
        </dgm:presLayoutVars>
      </dgm:prSet>
      <dgm:spPr/>
      <dgm:t>
        <a:bodyPr/>
        <a:lstStyle/>
        <a:p>
          <a:endParaRPr lang="zh-CN" altLang="en-US"/>
        </a:p>
      </dgm:t>
    </dgm:pt>
    <dgm:pt modelId="{ABFC5EF7-0BCE-4CB7-9522-2ACEE3B5F501}" type="pres">
      <dgm:prSet presAssocID="{A8541ABC-4FD1-4B37-8C0B-2440C7186539}" presName="negativeSpace" presStyleCnt="0"/>
      <dgm:spPr/>
    </dgm:pt>
    <dgm:pt modelId="{9B03B26D-F009-4086-BD31-2AEAFD444E62}" type="pres">
      <dgm:prSet presAssocID="{A8541ABC-4FD1-4B37-8C0B-2440C7186539}" presName="childText" presStyleLbl="conFgAcc1" presStyleIdx="10" presStyleCnt="16">
        <dgm:presLayoutVars>
          <dgm:bulletEnabled val="1"/>
        </dgm:presLayoutVars>
      </dgm:prSet>
      <dgm:spPr/>
      <dgm:t>
        <a:bodyPr/>
        <a:lstStyle/>
        <a:p>
          <a:endParaRPr lang="zh-CN" altLang="en-US"/>
        </a:p>
      </dgm:t>
    </dgm:pt>
    <dgm:pt modelId="{354C408F-BB2D-4272-B340-69DA17F3BD99}" type="pres">
      <dgm:prSet presAssocID="{B074AC75-C345-44E7-B062-82940C64A6A5}" presName="spaceBetweenRectangles" presStyleCnt="0"/>
      <dgm:spPr/>
    </dgm:pt>
    <dgm:pt modelId="{75283A0E-F389-4681-85E0-D2B0A38083B3}" type="pres">
      <dgm:prSet presAssocID="{C8E6DC84-12C4-4733-8DEE-7DD5AAF0F89F}" presName="parentLin" presStyleCnt="0"/>
      <dgm:spPr/>
    </dgm:pt>
    <dgm:pt modelId="{27FF6C95-181E-46A0-97B6-A26BC1DF1150}" type="pres">
      <dgm:prSet presAssocID="{C8E6DC84-12C4-4733-8DEE-7DD5AAF0F89F}" presName="parentLeftMargin" presStyleLbl="node1" presStyleIdx="10" presStyleCnt="16"/>
      <dgm:spPr/>
      <dgm:t>
        <a:bodyPr/>
        <a:lstStyle/>
        <a:p>
          <a:endParaRPr lang="zh-CN" altLang="en-US"/>
        </a:p>
      </dgm:t>
    </dgm:pt>
    <dgm:pt modelId="{84B4A16B-1444-46EA-84E4-781F5353EC04}" type="pres">
      <dgm:prSet presAssocID="{C8E6DC84-12C4-4733-8DEE-7DD5AAF0F89F}" presName="parentText" presStyleLbl="node1" presStyleIdx="11" presStyleCnt="16">
        <dgm:presLayoutVars>
          <dgm:chMax val="0"/>
          <dgm:bulletEnabled val="1"/>
        </dgm:presLayoutVars>
      </dgm:prSet>
      <dgm:spPr/>
      <dgm:t>
        <a:bodyPr/>
        <a:lstStyle/>
        <a:p>
          <a:endParaRPr lang="zh-CN" altLang="en-US"/>
        </a:p>
      </dgm:t>
    </dgm:pt>
    <dgm:pt modelId="{207CC047-4632-4C92-9BEA-BF33C5073C3D}" type="pres">
      <dgm:prSet presAssocID="{C8E6DC84-12C4-4733-8DEE-7DD5AAF0F89F}" presName="negativeSpace" presStyleCnt="0"/>
      <dgm:spPr/>
    </dgm:pt>
    <dgm:pt modelId="{232357A8-4C16-4EAC-A6F3-B579D2BA91E8}" type="pres">
      <dgm:prSet presAssocID="{C8E6DC84-12C4-4733-8DEE-7DD5AAF0F89F}" presName="childText" presStyleLbl="conFgAcc1" presStyleIdx="11" presStyleCnt="16">
        <dgm:presLayoutVars>
          <dgm:bulletEnabled val="1"/>
        </dgm:presLayoutVars>
      </dgm:prSet>
      <dgm:spPr/>
      <dgm:t>
        <a:bodyPr/>
        <a:lstStyle/>
        <a:p>
          <a:endParaRPr lang="zh-CN" altLang="en-US"/>
        </a:p>
      </dgm:t>
    </dgm:pt>
    <dgm:pt modelId="{D4F347AA-8F4A-4EDE-A8F2-E6E3CE5BE0CD}" type="pres">
      <dgm:prSet presAssocID="{42138719-FE6D-4586-8936-83B63213823C}" presName="spaceBetweenRectangles" presStyleCnt="0"/>
      <dgm:spPr/>
    </dgm:pt>
    <dgm:pt modelId="{54F7A63F-FDAC-4816-86AB-0824B6E743C5}" type="pres">
      <dgm:prSet presAssocID="{9B997B34-221D-4496-A1C8-A439AE736903}" presName="parentLin" presStyleCnt="0"/>
      <dgm:spPr/>
    </dgm:pt>
    <dgm:pt modelId="{525DADCF-CDE5-4EE8-AE46-3F8D08D21E52}" type="pres">
      <dgm:prSet presAssocID="{9B997B34-221D-4496-A1C8-A439AE736903}" presName="parentLeftMargin" presStyleLbl="node1" presStyleIdx="11" presStyleCnt="16"/>
      <dgm:spPr/>
      <dgm:t>
        <a:bodyPr/>
        <a:lstStyle/>
        <a:p>
          <a:endParaRPr lang="zh-CN" altLang="en-US"/>
        </a:p>
      </dgm:t>
    </dgm:pt>
    <dgm:pt modelId="{C4BD8598-E35E-49CB-9751-094BA715F9D4}" type="pres">
      <dgm:prSet presAssocID="{9B997B34-221D-4496-A1C8-A439AE736903}" presName="parentText" presStyleLbl="node1" presStyleIdx="12" presStyleCnt="16">
        <dgm:presLayoutVars>
          <dgm:chMax val="0"/>
          <dgm:bulletEnabled val="1"/>
        </dgm:presLayoutVars>
      </dgm:prSet>
      <dgm:spPr/>
      <dgm:t>
        <a:bodyPr/>
        <a:lstStyle/>
        <a:p>
          <a:endParaRPr lang="zh-CN" altLang="en-US"/>
        </a:p>
      </dgm:t>
    </dgm:pt>
    <dgm:pt modelId="{0E0128C2-28BC-41E9-85C6-B878FD8660D1}" type="pres">
      <dgm:prSet presAssocID="{9B997B34-221D-4496-A1C8-A439AE736903}" presName="negativeSpace" presStyleCnt="0"/>
      <dgm:spPr/>
    </dgm:pt>
    <dgm:pt modelId="{80C0C129-3E79-493B-87D5-018B38203BAE}" type="pres">
      <dgm:prSet presAssocID="{9B997B34-221D-4496-A1C8-A439AE736903}" presName="childText" presStyleLbl="conFgAcc1" presStyleIdx="12" presStyleCnt="16">
        <dgm:presLayoutVars>
          <dgm:bulletEnabled val="1"/>
        </dgm:presLayoutVars>
      </dgm:prSet>
      <dgm:spPr/>
      <dgm:t>
        <a:bodyPr/>
        <a:lstStyle/>
        <a:p>
          <a:endParaRPr lang="zh-CN" altLang="en-US"/>
        </a:p>
      </dgm:t>
    </dgm:pt>
    <dgm:pt modelId="{817F92ED-A834-417B-9945-6995537BC29D}" type="pres">
      <dgm:prSet presAssocID="{BD5A5068-F8C8-4882-B01F-B89B4ED7EAB1}" presName="spaceBetweenRectangles" presStyleCnt="0"/>
      <dgm:spPr/>
    </dgm:pt>
    <dgm:pt modelId="{2F1CAE23-14ED-42E2-8112-AA7A9505354B}" type="pres">
      <dgm:prSet presAssocID="{A4672CAE-D0E2-488D-89C8-C0E8F96F0EF3}" presName="parentLin" presStyleCnt="0"/>
      <dgm:spPr/>
    </dgm:pt>
    <dgm:pt modelId="{590897A8-4AD6-4C9E-B83B-97CA3188EE23}" type="pres">
      <dgm:prSet presAssocID="{A4672CAE-D0E2-488D-89C8-C0E8F96F0EF3}" presName="parentLeftMargin" presStyleLbl="node1" presStyleIdx="12" presStyleCnt="16"/>
      <dgm:spPr/>
      <dgm:t>
        <a:bodyPr/>
        <a:lstStyle/>
        <a:p>
          <a:endParaRPr lang="zh-CN" altLang="en-US"/>
        </a:p>
      </dgm:t>
    </dgm:pt>
    <dgm:pt modelId="{D6835FFC-553C-489F-B730-2382417A3A59}" type="pres">
      <dgm:prSet presAssocID="{A4672CAE-D0E2-488D-89C8-C0E8F96F0EF3}" presName="parentText" presStyleLbl="node1" presStyleIdx="13" presStyleCnt="16">
        <dgm:presLayoutVars>
          <dgm:chMax val="0"/>
          <dgm:bulletEnabled val="1"/>
        </dgm:presLayoutVars>
      </dgm:prSet>
      <dgm:spPr/>
      <dgm:t>
        <a:bodyPr/>
        <a:lstStyle/>
        <a:p>
          <a:endParaRPr lang="zh-CN" altLang="en-US"/>
        </a:p>
      </dgm:t>
    </dgm:pt>
    <dgm:pt modelId="{A2299556-2B67-4311-AC15-DA00EA4118F2}" type="pres">
      <dgm:prSet presAssocID="{A4672CAE-D0E2-488D-89C8-C0E8F96F0EF3}" presName="negativeSpace" presStyleCnt="0"/>
      <dgm:spPr/>
    </dgm:pt>
    <dgm:pt modelId="{4AD75E93-CFCF-4FB1-AD20-52BA80041ECB}" type="pres">
      <dgm:prSet presAssocID="{A4672CAE-D0E2-488D-89C8-C0E8F96F0EF3}" presName="childText" presStyleLbl="conFgAcc1" presStyleIdx="13" presStyleCnt="16">
        <dgm:presLayoutVars>
          <dgm:bulletEnabled val="1"/>
        </dgm:presLayoutVars>
      </dgm:prSet>
      <dgm:spPr/>
      <dgm:t>
        <a:bodyPr/>
        <a:lstStyle/>
        <a:p>
          <a:endParaRPr lang="zh-CN" altLang="en-US"/>
        </a:p>
      </dgm:t>
    </dgm:pt>
    <dgm:pt modelId="{1A8363CF-3BF3-4CAC-A21D-2C2F05911418}" type="pres">
      <dgm:prSet presAssocID="{FD769867-DD88-469F-AB33-CE9193537472}" presName="spaceBetweenRectangles" presStyleCnt="0"/>
      <dgm:spPr/>
    </dgm:pt>
    <dgm:pt modelId="{56BCD260-BBDC-4210-9A64-30649DC47AFA}" type="pres">
      <dgm:prSet presAssocID="{8BC7E0D7-671F-419E-9F6F-D63F9A7D8503}" presName="parentLin" presStyleCnt="0"/>
      <dgm:spPr/>
    </dgm:pt>
    <dgm:pt modelId="{03B18BD3-AB98-47BF-B568-E8F4D8084EA1}" type="pres">
      <dgm:prSet presAssocID="{8BC7E0D7-671F-419E-9F6F-D63F9A7D8503}" presName="parentLeftMargin" presStyleLbl="node1" presStyleIdx="13" presStyleCnt="16"/>
      <dgm:spPr/>
      <dgm:t>
        <a:bodyPr/>
        <a:lstStyle/>
        <a:p>
          <a:endParaRPr lang="zh-CN" altLang="en-US"/>
        </a:p>
      </dgm:t>
    </dgm:pt>
    <dgm:pt modelId="{5AEC349D-0BAD-4435-AB5B-0C0F674B6AEF}" type="pres">
      <dgm:prSet presAssocID="{8BC7E0D7-671F-419E-9F6F-D63F9A7D8503}" presName="parentText" presStyleLbl="node1" presStyleIdx="14" presStyleCnt="16">
        <dgm:presLayoutVars>
          <dgm:chMax val="0"/>
          <dgm:bulletEnabled val="1"/>
        </dgm:presLayoutVars>
      </dgm:prSet>
      <dgm:spPr/>
      <dgm:t>
        <a:bodyPr/>
        <a:lstStyle/>
        <a:p>
          <a:endParaRPr lang="zh-CN" altLang="en-US"/>
        </a:p>
      </dgm:t>
    </dgm:pt>
    <dgm:pt modelId="{CE420BE9-7896-4224-B8C7-6394456D2A33}" type="pres">
      <dgm:prSet presAssocID="{8BC7E0D7-671F-419E-9F6F-D63F9A7D8503}" presName="negativeSpace" presStyleCnt="0"/>
      <dgm:spPr/>
    </dgm:pt>
    <dgm:pt modelId="{C81B069E-D033-4F78-BACE-5F1A1EB362C7}" type="pres">
      <dgm:prSet presAssocID="{8BC7E0D7-671F-419E-9F6F-D63F9A7D8503}" presName="childText" presStyleLbl="conFgAcc1" presStyleIdx="14" presStyleCnt="16">
        <dgm:presLayoutVars>
          <dgm:bulletEnabled val="1"/>
        </dgm:presLayoutVars>
      </dgm:prSet>
      <dgm:spPr/>
      <dgm:t>
        <a:bodyPr/>
        <a:lstStyle/>
        <a:p>
          <a:endParaRPr lang="zh-CN" altLang="en-US"/>
        </a:p>
      </dgm:t>
    </dgm:pt>
    <dgm:pt modelId="{FCFCE7F1-F25C-446E-9C82-849585E625CC}" type="pres">
      <dgm:prSet presAssocID="{730B37F8-9D69-4188-A816-B3AAAFDA4F6C}" presName="spaceBetweenRectangles" presStyleCnt="0"/>
      <dgm:spPr/>
    </dgm:pt>
    <dgm:pt modelId="{CB835BF8-5A95-4C30-806F-6A393705025E}" type="pres">
      <dgm:prSet presAssocID="{D3828330-15A8-4EF7-A4B7-BDF54B622464}" presName="parentLin" presStyleCnt="0"/>
      <dgm:spPr/>
    </dgm:pt>
    <dgm:pt modelId="{2C061E25-503B-440C-87C9-D336C48D3A2B}" type="pres">
      <dgm:prSet presAssocID="{D3828330-15A8-4EF7-A4B7-BDF54B622464}" presName="parentLeftMargin" presStyleLbl="node1" presStyleIdx="14" presStyleCnt="16"/>
      <dgm:spPr/>
      <dgm:t>
        <a:bodyPr/>
        <a:lstStyle/>
        <a:p>
          <a:endParaRPr lang="zh-CN" altLang="en-US"/>
        </a:p>
      </dgm:t>
    </dgm:pt>
    <dgm:pt modelId="{9A6C1276-CCF5-4947-A94B-41E17741E0BD}" type="pres">
      <dgm:prSet presAssocID="{D3828330-15A8-4EF7-A4B7-BDF54B622464}" presName="parentText" presStyleLbl="node1" presStyleIdx="15" presStyleCnt="16">
        <dgm:presLayoutVars>
          <dgm:chMax val="0"/>
          <dgm:bulletEnabled val="1"/>
        </dgm:presLayoutVars>
      </dgm:prSet>
      <dgm:spPr/>
      <dgm:t>
        <a:bodyPr/>
        <a:lstStyle/>
        <a:p>
          <a:endParaRPr lang="zh-CN" altLang="en-US"/>
        </a:p>
      </dgm:t>
    </dgm:pt>
    <dgm:pt modelId="{D72F0017-55A4-45C3-A2FE-C27E3534C784}" type="pres">
      <dgm:prSet presAssocID="{D3828330-15A8-4EF7-A4B7-BDF54B622464}" presName="negativeSpace" presStyleCnt="0"/>
      <dgm:spPr/>
    </dgm:pt>
    <dgm:pt modelId="{5A53EC70-4FBF-4D04-9FD1-7CDC155E5906}" type="pres">
      <dgm:prSet presAssocID="{D3828330-15A8-4EF7-A4B7-BDF54B622464}" presName="childText" presStyleLbl="conFgAcc1" presStyleIdx="15" presStyleCnt="16">
        <dgm:presLayoutVars>
          <dgm:bulletEnabled val="1"/>
        </dgm:presLayoutVars>
      </dgm:prSet>
      <dgm:spPr/>
      <dgm:t>
        <a:bodyPr/>
        <a:lstStyle/>
        <a:p>
          <a:endParaRPr lang="zh-CN" altLang="en-US"/>
        </a:p>
      </dgm:t>
    </dgm:pt>
  </dgm:ptLst>
  <dgm:cxnLst>
    <dgm:cxn modelId="{E527EF3C-5B55-4B2B-B60E-A1BB6F66FDD2}" type="presOf" srcId="{DB81F5B8-16FE-474B-8B88-AA74B4FB9853}" destId="{A07BB598-26D2-44E9-B7E8-529A52DEB8A5}" srcOrd="1" destOrd="0" presId="urn:microsoft.com/office/officeart/2005/8/layout/list1"/>
    <dgm:cxn modelId="{EBB7B3E5-8F22-4ADC-A8D9-0FE1A0761119}" type="presOf" srcId="{17527FEC-70F7-4888-A1DB-53EF1720928F}" destId="{4AD75E93-CFCF-4FB1-AD20-52BA80041ECB}" srcOrd="0" destOrd="0" presId="urn:microsoft.com/office/officeart/2005/8/layout/list1"/>
    <dgm:cxn modelId="{1F6E75B3-2A7F-4A6A-8556-92445C9AB511}" srcId="{DB81F5B8-16FE-474B-8B88-AA74B4FB9853}" destId="{48744035-F9AE-41EA-812B-1A31C83FA82F}" srcOrd="0" destOrd="0" parTransId="{F30E956D-6B18-4CD7-99D1-5DB4EFBFB177}" sibTransId="{75D0FFB2-142C-456C-A871-C0AE186F2011}"/>
    <dgm:cxn modelId="{A41B848D-AFDF-4228-BB2D-75810A96F6CE}" type="presOf" srcId="{C9E898A3-3EED-4605-AC0E-699A9E239A50}" destId="{AAE17E7C-505B-44A5-8824-D02D5DE84084}" srcOrd="0" destOrd="0" presId="urn:microsoft.com/office/officeart/2005/8/layout/list1"/>
    <dgm:cxn modelId="{5D8F5336-B7B8-4E93-87B7-FFB052C6F4F8}" srcId="{C8E6DC84-12C4-4733-8DEE-7DD5AAF0F89F}" destId="{83B5AC45-5608-46A8-944E-E801BAEC90D9}" srcOrd="0" destOrd="0" parTransId="{F8FC878D-6E72-4E58-8862-8B3B8147C4BC}" sibTransId="{0FAD2798-489C-4316-9AB8-B6C058D9E573}"/>
    <dgm:cxn modelId="{69C3AA8E-6A7A-4DDF-9DED-5F08E186FB04}" type="presOf" srcId="{617E2F3B-5A85-44E0-982A-5E6A7F810295}" destId="{8670063A-C83C-4C1C-BDA8-CBFA7850170F}" srcOrd="0" destOrd="0" presId="urn:microsoft.com/office/officeart/2005/8/layout/list1"/>
    <dgm:cxn modelId="{641819CF-111F-4F2A-9EF7-CB2E3C568D34}" srcId="{617E2F3B-5A85-44E0-982A-5E6A7F810295}" destId="{F51B1F1B-430D-4C93-B5D0-549A2F55C06C}" srcOrd="0" destOrd="0" parTransId="{3C019BC6-F7A2-4D55-9BC2-82E705840216}" sibTransId="{72A25E32-12EB-4B64-AE9D-2EEDCDFD2254}"/>
    <dgm:cxn modelId="{38F48FB8-15DC-48B9-8385-149E7C375A24}" type="presOf" srcId="{A4672CAE-D0E2-488D-89C8-C0E8F96F0EF3}" destId="{590897A8-4AD6-4C9E-B83B-97CA3188EE23}" srcOrd="0" destOrd="0" presId="urn:microsoft.com/office/officeart/2005/8/layout/list1"/>
    <dgm:cxn modelId="{FB8A3431-6FD1-4805-969C-2134C3B73A1F}" type="presOf" srcId="{D3828330-15A8-4EF7-A4B7-BDF54B622464}" destId="{9A6C1276-CCF5-4947-A94B-41E17741E0BD}" srcOrd="1" destOrd="0" presId="urn:microsoft.com/office/officeart/2005/8/layout/list1"/>
    <dgm:cxn modelId="{2D542900-A4F1-4999-A517-A3092A573330}" type="presOf" srcId="{848A4253-6D56-45DF-B4FF-CD09F5A2E1FB}" destId="{80C0C129-3E79-493B-87D5-018B38203BAE}" srcOrd="0" destOrd="0" presId="urn:microsoft.com/office/officeart/2005/8/layout/list1"/>
    <dgm:cxn modelId="{7C254C47-17D7-477D-871B-0EFC9438F125}" type="presOf" srcId="{A8541ABC-4FD1-4B37-8C0B-2440C7186539}" destId="{25527203-C498-45C3-A734-379AE2A3595A}" srcOrd="0" destOrd="0" presId="urn:microsoft.com/office/officeart/2005/8/layout/list1"/>
    <dgm:cxn modelId="{88D1906C-DFC9-4121-ADD9-3FBD646A591E}" srcId="{D2CA7D92-4399-425E-AE63-0FCFB5C276F9}" destId="{617E2F3B-5A85-44E0-982A-5E6A7F810295}" srcOrd="1" destOrd="0" parTransId="{C85A4FD0-73F4-4CA5-82DC-00A15264327B}" sibTransId="{400147E1-37A4-4BD0-8432-84DE43294855}"/>
    <dgm:cxn modelId="{95A9BFC8-204C-4595-9F9A-3E18FB051210}" type="presOf" srcId="{C9E898A3-3EED-4605-AC0E-699A9E239A50}" destId="{36C8C100-348D-40A0-8BE6-FF674F0AF2DE}" srcOrd="1" destOrd="0" presId="urn:microsoft.com/office/officeart/2005/8/layout/list1"/>
    <dgm:cxn modelId="{24DE35A6-612B-435F-916C-BE0A5CBD14BB}" type="presOf" srcId="{EF9F1205-2B7C-4B09-BA84-B735EDEE727E}" destId="{380D6C35-0EB3-4DE9-9AEE-9EA535447E4E}" srcOrd="0" destOrd="0" presId="urn:microsoft.com/office/officeart/2005/8/layout/list1"/>
    <dgm:cxn modelId="{F98909C3-3327-4FCA-B3B8-7A86BDEC36F0}" type="presOf" srcId="{10D5D77E-553E-4534-8610-E1A9FB67012B}" destId="{6780692F-6144-4940-BC88-C5223D80EAED}" srcOrd="1" destOrd="0" presId="urn:microsoft.com/office/officeart/2005/8/layout/list1"/>
    <dgm:cxn modelId="{69889A3B-BFDD-4B04-B464-2C9AF887630A}" type="presOf" srcId="{6A870066-74B4-45E9-990B-C4D459B12DD6}" destId="{9B03B26D-F009-4086-BD31-2AEAFD444E62}" srcOrd="0" destOrd="0" presId="urn:microsoft.com/office/officeart/2005/8/layout/list1"/>
    <dgm:cxn modelId="{F8533536-0CC9-472A-9251-1AE9222048F5}" srcId="{D2CA7D92-4399-425E-AE63-0FCFB5C276F9}" destId="{9B997B34-221D-4496-A1C8-A439AE736903}" srcOrd="12" destOrd="0" parTransId="{46FAD773-4B1B-45A7-B794-B8E75103FAFE}" sibTransId="{BD5A5068-F8C8-4882-B01F-B89B4ED7EAB1}"/>
    <dgm:cxn modelId="{FD54C61F-76B6-4029-BF8B-A5240542F67C}" type="presOf" srcId="{9B997B34-221D-4496-A1C8-A439AE736903}" destId="{525DADCF-CDE5-4EE8-AE46-3F8D08D21E52}" srcOrd="0" destOrd="0" presId="urn:microsoft.com/office/officeart/2005/8/layout/list1"/>
    <dgm:cxn modelId="{8CECAA34-4339-4F83-8F34-EB0721951644}" srcId="{D2CA7D92-4399-425E-AE63-0FCFB5C276F9}" destId="{74EA246E-98AA-4F54-95D5-D578D47FCD13}" srcOrd="9" destOrd="0" parTransId="{C5103267-F92C-45F4-B90C-8884B33AF9FE}" sibTransId="{80576C01-668E-4C7B-A534-6CE2370DBF7B}"/>
    <dgm:cxn modelId="{967F2D70-CD33-4AF2-A186-F644A1615216}" type="presOf" srcId="{8BC7E0D7-671F-419E-9F6F-D63F9A7D8503}" destId="{5AEC349D-0BAD-4435-AB5B-0C0F674B6AEF}" srcOrd="1" destOrd="0" presId="urn:microsoft.com/office/officeart/2005/8/layout/list1"/>
    <dgm:cxn modelId="{A4853B02-0903-41C6-A881-1DC9D8A84481}" type="presOf" srcId="{DBBFB24E-E301-4AD8-BE6C-325D17588F5C}" destId="{83BD41D9-D555-4B6E-AF88-6135876BAD11}" srcOrd="0" destOrd="0" presId="urn:microsoft.com/office/officeart/2005/8/layout/list1"/>
    <dgm:cxn modelId="{4A6C980D-F4A6-42A3-A1E9-ACFF4AFC42B9}" type="presOf" srcId="{EA5B0946-F626-4646-AEAE-31C4CF2385A0}" destId="{DEB3A97E-4F32-417D-8130-EB354B8360B1}" srcOrd="0" destOrd="0" presId="urn:microsoft.com/office/officeart/2005/8/layout/list1"/>
    <dgm:cxn modelId="{2963D95E-7CDB-4BA8-B24E-2855019D0A57}" type="presOf" srcId="{72CDB0F0-8D1A-4BC8-A84A-F954B51C6B80}" destId="{0409EF26-FEF3-4405-B7D2-953BB1BA5E9C}" srcOrd="0" destOrd="0" presId="urn:microsoft.com/office/officeart/2005/8/layout/list1"/>
    <dgm:cxn modelId="{A34FDEA9-7389-4CA2-B7F5-0D675C06F58C}" srcId="{D2CA7D92-4399-425E-AE63-0FCFB5C276F9}" destId="{A4672CAE-D0E2-488D-89C8-C0E8F96F0EF3}" srcOrd="13" destOrd="0" parTransId="{0F796A20-7E75-4DD4-8648-55C0A8B09D1B}" sibTransId="{FD769867-DD88-469F-AB33-CE9193537472}"/>
    <dgm:cxn modelId="{D0D9640F-5EB6-4352-85F1-024FFDD5FC80}" type="presOf" srcId="{523BADAC-B332-43C3-BB0D-02A427A4DEFC}" destId="{DA7A3EF9-CB5B-47EB-A111-A0F4E28DEA62}" srcOrd="1" destOrd="0" presId="urn:microsoft.com/office/officeart/2005/8/layout/list1"/>
    <dgm:cxn modelId="{44B8E56B-33FB-44AB-9CB3-2095522369F2}" type="presOf" srcId="{D3828330-15A8-4EF7-A4B7-BDF54B622464}" destId="{2C061E25-503B-440C-87C9-D336C48D3A2B}" srcOrd="0" destOrd="0" presId="urn:microsoft.com/office/officeart/2005/8/layout/list1"/>
    <dgm:cxn modelId="{FBB4D039-1450-4EF5-BF5D-DF2DDBD8D376}" type="presOf" srcId="{48744035-F9AE-41EA-812B-1A31C83FA82F}" destId="{29313BC3-419E-474C-AF4A-FC1BC03E8B43}" srcOrd="0" destOrd="0" presId="urn:microsoft.com/office/officeart/2005/8/layout/list1"/>
    <dgm:cxn modelId="{E5C2B298-0B29-4945-AB2B-842E39EF6FC5}" type="presOf" srcId="{74EA246E-98AA-4F54-95D5-D578D47FCD13}" destId="{ED636ECD-F43A-4026-8106-4B98E55266F9}" srcOrd="1" destOrd="0" presId="urn:microsoft.com/office/officeart/2005/8/layout/list1"/>
    <dgm:cxn modelId="{991865BC-49F6-4E1F-9546-1274BD6C9DEA}" type="presOf" srcId="{F51B1F1B-430D-4C93-B5D0-549A2F55C06C}" destId="{60DE0B1A-82FC-4334-AB59-9F7AE40FEDDE}" srcOrd="0" destOrd="0" presId="urn:microsoft.com/office/officeart/2005/8/layout/list1"/>
    <dgm:cxn modelId="{511A037D-16FB-4E66-A47A-DB82AD33DC61}" srcId="{D2CA7D92-4399-425E-AE63-0FCFB5C276F9}" destId="{DB81F5B8-16FE-474B-8B88-AA74B4FB9853}" srcOrd="3" destOrd="0" parTransId="{4BC64C20-1D29-4037-A2ED-A0972423FC5A}" sibTransId="{7F376119-568D-43E3-9098-634677C44F97}"/>
    <dgm:cxn modelId="{571266F3-A77A-404A-BB1B-06BA22368C2E}" srcId="{D2CA7D92-4399-425E-AE63-0FCFB5C276F9}" destId="{E75BA8DE-AAD6-45B5-AB29-299B0B1B2292}" srcOrd="5" destOrd="0" parTransId="{BFB5255E-3473-49BD-B422-BB4FF7A20B45}" sibTransId="{BB8ADA45-910F-4533-86BD-7810220AF9FB}"/>
    <dgm:cxn modelId="{E24C0886-E346-4466-A773-F08442C1D9DE}" type="presOf" srcId="{A4672CAE-D0E2-488D-89C8-C0E8F96F0EF3}" destId="{D6835FFC-553C-489F-B730-2382417A3A59}" srcOrd="1" destOrd="0" presId="urn:microsoft.com/office/officeart/2005/8/layout/list1"/>
    <dgm:cxn modelId="{1C9DBC89-CD53-4C1E-98C0-3AD39A08B207}" srcId="{8BC7E0D7-671F-419E-9F6F-D63F9A7D8503}" destId="{B3F776D7-BF3C-4B24-A307-1E7E793D7C98}" srcOrd="0" destOrd="0" parTransId="{B680E064-3AD4-488A-8F31-A2B0D89D3B1D}" sibTransId="{D48E2810-3E9B-4649-9DFB-3BAD46A23A3A}"/>
    <dgm:cxn modelId="{6D2ED3CE-0033-4701-959F-62E19291E2E4}" srcId="{5BDA8C71-296F-4979-8121-1077BB08BA06}" destId="{3C2077DF-600C-48D3-A751-60DB855AEDA7}" srcOrd="0" destOrd="0" parTransId="{4094983A-00BF-4AE5-8215-098C437A999F}" sibTransId="{BCF06A87-35F1-4C54-97A9-AD21AA9D3C13}"/>
    <dgm:cxn modelId="{54445DAB-DB7F-4EA7-ABF2-891F2FA7875D}" type="presOf" srcId="{B3F776D7-BF3C-4B24-A307-1E7E793D7C98}" destId="{C81B069E-D033-4F78-BACE-5F1A1EB362C7}" srcOrd="0" destOrd="0" presId="urn:microsoft.com/office/officeart/2005/8/layout/list1"/>
    <dgm:cxn modelId="{478DA4A8-8137-405F-987F-F5B2FB840841}" srcId="{D2CA7D92-4399-425E-AE63-0FCFB5C276F9}" destId="{C9E898A3-3EED-4605-AC0E-699A9E239A50}" srcOrd="8" destOrd="0" parTransId="{D0E7B84F-E4D8-461C-BF25-3199965DE68C}" sibTransId="{DA299F6D-7D48-4243-B127-F6C90CEA5477}"/>
    <dgm:cxn modelId="{CDFFF2F2-C8B0-4392-86BE-AA94FDE289E5}" srcId="{C9E898A3-3EED-4605-AC0E-699A9E239A50}" destId="{72CDB0F0-8D1A-4BC8-A84A-F954B51C6B80}" srcOrd="0" destOrd="0" parTransId="{FA76467B-1F1C-482A-97FA-FC9D12574F35}" sibTransId="{41BDB7F4-F39A-4278-ACF7-C5E2985A42ED}"/>
    <dgm:cxn modelId="{C7045B15-F002-474B-9502-243AD2C7B267}" srcId="{D2CA7D92-4399-425E-AE63-0FCFB5C276F9}" destId="{10D5D77E-553E-4534-8610-E1A9FB67012B}" srcOrd="0" destOrd="0" parTransId="{62DEB8A8-2360-43FB-BF95-9FABBC1FACE1}" sibTransId="{D2DB4217-5E54-4790-906D-945A107DEA66}"/>
    <dgm:cxn modelId="{241F91F7-7DF6-433E-BE1F-CC49B63ABAC1}" srcId="{10D5D77E-553E-4534-8610-E1A9FB67012B}" destId="{EF9F1205-2B7C-4B09-BA84-B735EDEE727E}" srcOrd="0" destOrd="0" parTransId="{15D0545E-F4CC-435A-8259-A5D212FC2048}" sibTransId="{B0F70955-FE1E-46CE-9449-C532BBE44564}"/>
    <dgm:cxn modelId="{1814E8B1-84A5-434C-BB2B-164E33EFB471}" srcId="{523BADAC-B332-43C3-BB0D-02A427A4DEFC}" destId="{38A9E041-478D-4E22-8588-3F8D5E009553}" srcOrd="0" destOrd="0" parTransId="{629B5C95-7FD0-4D3C-9617-FE148834A911}" sibTransId="{71B0A5E0-7A4B-4758-BB22-B81D71CEECCA}"/>
    <dgm:cxn modelId="{6F430587-5258-4244-BB57-B0C7096B369A}" srcId="{9B997B34-221D-4496-A1C8-A439AE736903}" destId="{848A4253-6D56-45DF-B4FF-CD09F5A2E1FB}" srcOrd="0" destOrd="0" parTransId="{8687D66E-5597-4865-9E48-4E719DEF25FA}" sibTransId="{73D906F3-FCA3-4DC6-B9D3-C5A0128831D1}"/>
    <dgm:cxn modelId="{1DA113E1-7D2F-4361-9187-36B57F41AFA4}" type="presOf" srcId="{E75BA8DE-AAD6-45B5-AB29-299B0B1B2292}" destId="{B3658B12-B8B9-4873-8247-7DF23FBE38A4}" srcOrd="1" destOrd="0" presId="urn:microsoft.com/office/officeart/2005/8/layout/list1"/>
    <dgm:cxn modelId="{3F30147C-7A1F-4857-8BCC-B3051BD311D6}" srcId="{D2CA7D92-4399-425E-AE63-0FCFB5C276F9}" destId="{0FB44C27-8C45-4946-B619-930DEABDC5A6}" srcOrd="2" destOrd="0" parTransId="{749D41E2-AC8A-4D5F-A95B-0FCBD998C486}" sibTransId="{DA37CB89-3D42-4328-9B43-5D006668A740}"/>
    <dgm:cxn modelId="{61057A3D-78F6-43A7-8BF6-B67FD8F2F2B7}" type="presOf" srcId="{5BDA8C71-296F-4979-8121-1077BB08BA06}" destId="{D88BECAA-86B9-4794-8777-478AD6F4036C}" srcOrd="1" destOrd="0" presId="urn:microsoft.com/office/officeart/2005/8/layout/list1"/>
    <dgm:cxn modelId="{E215D431-228F-47D1-A5EA-9C7FDAB9C4F4}" srcId="{D2CA7D92-4399-425E-AE63-0FCFB5C276F9}" destId="{8BC7E0D7-671F-419E-9F6F-D63F9A7D8503}" srcOrd="14" destOrd="0" parTransId="{DA9B3587-0A6E-49D9-A840-8AD1FF567A82}" sibTransId="{730B37F8-9D69-4188-A816-B3AAAFDA4F6C}"/>
    <dgm:cxn modelId="{AB8B9678-0F8F-4359-975A-E1432831CF30}" type="presOf" srcId="{617E2F3B-5A85-44E0-982A-5E6A7F810295}" destId="{843B4C81-91C5-4A99-81ED-78665012860A}" srcOrd="1" destOrd="0" presId="urn:microsoft.com/office/officeart/2005/8/layout/list1"/>
    <dgm:cxn modelId="{C5A92D89-0E4E-4325-A298-61C43E457515}" type="presOf" srcId="{9B997B34-221D-4496-A1C8-A439AE736903}" destId="{C4BD8598-E35E-49CB-9751-094BA715F9D4}" srcOrd="1" destOrd="0" presId="urn:microsoft.com/office/officeart/2005/8/layout/list1"/>
    <dgm:cxn modelId="{1D14139F-65E9-4BA6-8202-6D089DE5ABF1}" srcId="{E75BA8DE-AAD6-45B5-AB29-299B0B1B2292}" destId="{DBBFB24E-E301-4AD8-BE6C-325D17588F5C}" srcOrd="0" destOrd="0" parTransId="{A7CBD04D-7184-4B86-A2CB-177D9C882191}" sibTransId="{115C74DA-8A9C-4422-9330-741B9EB86E63}"/>
    <dgm:cxn modelId="{B3897DB7-1925-4033-BA6B-5F5371355833}" srcId="{74EA246E-98AA-4F54-95D5-D578D47FCD13}" destId="{EA5B0946-F626-4646-AEAE-31C4CF2385A0}" srcOrd="0" destOrd="0" parTransId="{3D852928-74B2-4CEE-BDAB-48A38AF29726}" sibTransId="{439ECB5B-6E2A-4F5F-80CF-8106B513F4C8}"/>
    <dgm:cxn modelId="{1EE45C0A-0C17-4B95-BEFB-AE54A84F11B2}" type="presOf" srcId="{523BADAC-B332-43C3-BB0D-02A427A4DEFC}" destId="{95E9A9D9-8768-405B-931B-7D24237CEA11}" srcOrd="0" destOrd="0" presId="urn:microsoft.com/office/officeart/2005/8/layout/list1"/>
    <dgm:cxn modelId="{4ED10638-0E45-416E-ABEE-26379A7CCDF8}" type="presOf" srcId="{3C2077DF-600C-48D3-A751-60DB855AEDA7}" destId="{452A13A7-DF69-43D0-9AC0-5E60240B50E5}" srcOrd="0" destOrd="0" presId="urn:microsoft.com/office/officeart/2005/8/layout/list1"/>
    <dgm:cxn modelId="{1A4FCA07-A70E-47A8-AFD9-299166FF0D7A}" type="presOf" srcId="{38A9E041-478D-4E22-8588-3F8D5E009553}" destId="{6FA8E29D-B607-4136-BE57-C911DC7D1E2E}" srcOrd="0" destOrd="0" presId="urn:microsoft.com/office/officeart/2005/8/layout/list1"/>
    <dgm:cxn modelId="{7FFA508C-FCE5-43C2-8939-D9AB3A5B3FD1}" type="presOf" srcId="{A8541ABC-4FD1-4B37-8C0B-2440C7186539}" destId="{B7823A1F-B734-422B-8ABE-ADBA2AB692FA}" srcOrd="1" destOrd="0" presId="urn:microsoft.com/office/officeart/2005/8/layout/list1"/>
    <dgm:cxn modelId="{D7F48F2C-F771-4454-A3AE-411D1E34641E}" type="presOf" srcId="{C8E6DC84-12C4-4733-8DEE-7DD5AAF0F89F}" destId="{27FF6C95-181E-46A0-97B6-A26BC1DF1150}" srcOrd="0" destOrd="0" presId="urn:microsoft.com/office/officeart/2005/8/layout/list1"/>
    <dgm:cxn modelId="{13FBE369-E894-43E7-972B-4AAF896DCFBF}" srcId="{DEC28E6B-0E2D-4D7A-912D-2F1089413019}" destId="{20B3D191-3E55-4C08-AB56-9A609A6FE0DE}" srcOrd="0" destOrd="0" parTransId="{4C97A90C-76A8-40EE-B125-F83DB2992C6E}" sibTransId="{E5B74F47-2577-460E-A075-B961D2C33C73}"/>
    <dgm:cxn modelId="{71009560-4926-4B55-BD08-8373A01666A9}" type="presOf" srcId="{DEC28E6B-0E2D-4D7A-912D-2F1089413019}" destId="{370407C8-1391-4FD9-9557-87AF60D5AB26}" srcOrd="1" destOrd="0" presId="urn:microsoft.com/office/officeart/2005/8/layout/list1"/>
    <dgm:cxn modelId="{842A2187-26A7-449C-BB6B-2C677B5784B4}" srcId="{A8541ABC-4FD1-4B37-8C0B-2440C7186539}" destId="{6A870066-74B4-45E9-990B-C4D459B12DD6}" srcOrd="0" destOrd="0" parTransId="{030F7204-5277-49E4-97E4-FAC8165BA9B9}" sibTransId="{A51B5AEC-96B9-4AED-B99C-7DD6115F2386}"/>
    <dgm:cxn modelId="{0234516F-8742-43E7-A093-A233A5F039A0}" srcId="{D2CA7D92-4399-425E-AE63-0FCFB5C276F9}" destId="{523BADAC-B332-43C3-BB0D-02A427A4DEFC}" srcOrd="4" destOrd="0" parTransId="{2FC4D0F8-DEDF-4BCE-BF80-67E4B427C896}" sibTransId="{EF3F3CAE-D39D-441B-B8C7-915283B34055}"/>
    <dgm:cxn modelId="{67DAACDF-A14B-468B-958F-F27EE19BD910}" type="presOf" srcId="{DB4B8B24-D253-4025-9D7A-1250CFF4DC7F}" destId="{3CB48B57-56B9-4E73-9821-9364303DEECD}" srcOrd="0" destOrd="0" presId="urn:microsoft.com/office/officeart/2005/8/layout/list1"/>
    <dgm:cxn modelId="{E126C3E3-2DA2-43B6-997F-F2AE7DCEE782}" srcId="{D2CA7D92-4399-425E-AE63-0FCFB5C276F9}" destId="{C8E6DC84-12C4-4733-8DEE-7DD5AAF0F89F}" srcOrd="11" destOrd="0" parTransId="{831E784C-C0B5-492A-9A1E-40934F97AAA3}" sibTransId="{42138719-FE6D-4586-8936-83B63213823C}"/>
    <dgm:cxn modelId="{3DA6C4B6-8B5A-43F1-834A-26AF5B871124}" type="presOf" srcId="{D2CA7D92-4399-425E-AE63-0FCFB5C276F9}" destId="{18F6336F-7BCE-4053-8D12-1F0F9E31E0A4}" srcOrd="0" destOrd="0" presId="urn:microsoft.com/office/officeart/2005/8/layout/list1"/>
    <dgm:cxn modelId="{E2325FF1-8173-4A17-9351-37CC91410753}" type="presOf" srcId="{5BDA8C71-296F-4979-8121-1077BB08BA06}" destId="{AF7F76F5-DDD4-4E65-A694-1529C537D4C2}" srcOrd="0" destOrd="0" presId="urn:microsoft.com/office/officeart/2005/8/layout/list1"/>
    <dgm:cxn modelId="{84094FE0-32BC-44F6-B5CE-5DC33F6F4A9D}" type="presOf" srcId="{74EA246E-98AA-4F54-95D5-D578D47FCD13}" destId="{5A79498A-4800-4446-947D-6C938897A244}" srcOrd="0" destOrd="0" presId="urn:microsoft.com/office/officeart/2005/8/layout/list1"/>
    <dgm:cxn modelId="{0EF7A7A4-C562-43F7-905E-3283C9139745}" srcId="{D2CA7D92-4399-425E-AE63-0FCFB5C276F9}" destId="{5BDA8C71-296F-4979-8121-1077BB08BA06}" srcOrd="6" destOrd="0" parTransId="{4A658166-19E6-4C6B-ACAC-1F49557A6BE2}" sibTransId="{96519594-B96F-41D9-BB8A-53ADD222857B}"/>
    <dgm:cxn modelId="{624A5786-EBB6-475B-92FF-75D670CFD328}" type="presOf" srcId="{8BC7E0D7-671F-419E-9F6F-D63F9A7D8503}" destId="{03B18BD3-AB98-47BF-B568-E8F4D8084EA1}" srcOrd="0" destOrd="0" presId="urn:microsoft.com/office/officeart/2005/8/layout/list1"/>
    <dgm:cxn modelId="{75FA2D62-C3D9-4C59-A5E4-763573E0E7D1}" type="presOf" srcId="{E75BA8DE-AAD6-45B5-AB29-299B0B1B2292}" destId="{A44F3274-8AF4-4DE6-BD1F-4F6601F7F69B}" srcOrd="0" destOrd="0" presId="urn:microsoft.com/office/officeart/2005/8/layout/list1"/>
    <dgm:cxn modelId="{2CC10D95-7203-4586-B6D8-5BC0DB3A83BE}" srcId="{D2CA7D92-4399-425E-AE63-0FCFB5C276F9}" destId="{D3828330-15A8-4EF7-A4B7-BDF54B622464}" srcOrd="15" destOrd="0" parTransId="{F92B04FF-9E9B-44FE-8EB2-E7480C4EB780}" sibTransId="{3647305F-960F-4701-9A54-C04E56F9240B}"/>
    <dgm:cxn modelId="{D0CC36CC-9801-4CD2-BA45-56B9F5D22AA0}" srcId="{D2CA7D92-4399-425E-AE63-0FCFB5C276F9}" destId="{DEC28E6B-0E2D-4D7A-912D-2F1089413019}" srcOrd="7" destOrd="0" parTransId="{28C80382-D871-48FF-8D7A-5470CDB7D404}" sibTransId="{DBB2770A-E139-4BF9-ACAC-10D58A8EF74B}"/>
    <dgm:cxn modelId="{955D35FA-F1F8-4A21-9C4D-722B3D700CBC}" srcId="{0FB44C27-8C45-4946-B619-930DEABDC5A6}" destId="{DB4B8B24-D253-4025-9D7A-1250CFF4DC7F}" srcOrd="0" destOrd="0" parTransId="{596589D1-FBEB-4B7D-8CFA-6655830487F6}" sibTransId="{1B68AE4A-8C7D-488D-8260-3B170B59D819}"/>
    <dgm:cxn modelId="{F48FBC6E-3952-4EB7-BADA-D825C45F57C8}" type="presOf" srcId="{C8E6DC84-12C4-4733-8DEE-7DD5AAF0F89F}" destId="{84B4A16B-1444-46EA-84E4-781F5353EC04}" srcOrd="1" destOrd="0" presId="urn:microsoft.com/office/officeart/2005/8/layout/list1"/>
    <dgm:cxn modelId="{2BAD4C31-3EC2-48A3-ABAF-AA7EA101F760}" type="presOf" srcId="{10D5D77E-553E-4534-8610-E1A9FB67012B}" destId="{14CFD343-41C1-44D5-8CB8-B91671EC2DE1}" srcOrd="0" destOrd="0" presId="urn:microsoft.com/office/officeart/2005/8/layout/list1"/>
    <dgm:cxn modelId="{081321DB-312E-4230-97E0-9FAD6E5D288F}" type="presOf" srcId="{0FB44C27-8C45-4946-B619-930DEABDC5A6}" destId="{3317BDF5-3258-432C-8406-2A05883319E6}" srcOrd="1" destOrd="0" presId="urn:microsoft.com/office/officeart/2005/8/layout/list1"/>
    <dgm:cxn modelId="{DAEDD846-09E4-44C7-BCC6-2623CA39E303}" type="presOf" srcId="{C1774E7D-9FF5-4CDB-99F9-9EA58C8B7753}" destId="{5A53EC70-4FBF-4D04-9FD1-7CDC155E5906}" srcOrd="0" destOrd="0" presId="urn:microsoft.com/office/officeart/2005/8/layout/list1"/>
    <dgm:cxn modelId="{AE424320-5B05-4138-A9C8-2C6BD3B3036C}" type="presOf" srcId="{DEC28E6B-0E2D-4D7A-912D-2F1089413019}" destId="{4F4E1487-B7A9-4E26-9C59-F38BBE374A19}" srcOrd="0" destOrd="0" presId="urn:microsoft.com/office/officeart/2005/8/layout/list1"/>
    <dgm:cxn modelId="{EBDF09AC-94CC-4857-8380-1E403951FA62}" type="presOf" srcId="{0FB44C27-8C45-4946-B619-930DEABDC5A6}" destId="{5149450C-B593-4302-B9CB-5F8C39E2ACB7}" srcOrd="0" destOrd="0" presId="urn:microsoft.com/office/officeart/2005/8/layout/list1"/>
    <dgm:cxn modelId="{28EB7F62-0C79-4C9D-AEF0-0EB87A75A480}" srcId="{D2CA7D92-4399-425E-AE63-0FCFB5C276F9}" destId="{A8541ABC-4FD1-4B37-8C0B-2440C7186539}" srcOrd="10" destOrd="0" parTransId="{5B5B50DF-5C2D-4F24-BBF3-7147D7EFCFD5}" sibTransId="{B074AC75-C345-44E7-B062-82940C64A6A5}"/>
    <dgm:cxn modelId="{AD0D9E9D-D86B-4E62-9EF3-5F9D4AEF72E7}" type="presOf" srcId="{20B3D191-3E55-4C08-AB56-9A609A6FE0DE}" destId="{13A97048-02AB-40B2-9225-60A06691AEAA}" srcOrd="0" destOrd="0" presId="urn:microsoft.com/office/officeart/2005/8/layout/list1"/>
    <dgm:cxn modelId="{14894D6F-B9DA-431E-A43D-B105745B2D9B}" type="presOf" srcId="{83B5AC45-5608-46A8-944E-E801BAEC90D9}" destId="{232357A8-4C16-4EAC-A6F3-B579D2BA91E8}" srcOrd="0" destOrd="0" presId="urn:microsoft.com/office/officeart/2005/8/layout/list1"/>
    <dgm:cxn modelId="{EE479F61-AC12-44AC-8537-91B172C87780}" srcId="{D3828330-15A8-4EF7-A4B7-BDF54B622464}" destId="{C1774E7D-9FF5-4CDB-99F9-9EA58C8B7753}" srcOrd="0" destOrd="0" parTransId="{71228E45-6F91-4A0B-8732-17661B45FA1D}" sibTransId="{D4D198F6-EA85-4308-84C0-F36CC4CB4914}"/>
    <dgm:cxn modelId="{B801EDD8-AC9C-441E-8494-A15483C80BE3}" srcId="{A4672CAE-D0E2-488D-89C8-C0E8F96F0EF3}" destId="{17527FEC-70F7-4888-A1DB-53EF1720928F}" srcOrd="0" destOrd="0" parTransId="{FF2DB0B2-1294-4E69-9712-DB7FB8C3D6F1}" sibTransId="{14D25C3E-989B-40F7-8D90-8A8CF4245BFD}"/>
    <dgm:cxn modelId="{E4A69AB0-C035-4C5D-A9E2-7664AE5D4348}" type="presOf" srcId="{DB81F5B8-16FE-474B-8B88-AA74B4FB9853}" destId="{D78F80A6-E101-4D69-9024-05A4B0E3D224}" srcOrd="0" destOrd="0" presId="urn:microsoft.com/office/officeart/2005/8/layout/list1"/>
    <dgm:cxn modelId="{7457F929-90E8-4B6C-8551-07027A431CF2}" type="presParOf" srcId="{18F6336F-7BCE-4053-8D12-1F0F9E31E0A4}" destId="{C207798F-6AAF-47DA-8408-AFF244554892}" srcOrd="0" destOrd="0" presId="urn:microsoft.com/office/officeart/2005/8/layout/list1"/>
    <dgm:cxn modelId="{DE76F874-D66C-46D1-A96A-8065D0F20669}" type="presParOf" srcId="{C207798F-6AAF-47DA-8408-AFF244554892}" destId="{14CFD343-41C1-44D5-8CB8-B91671EC2DE1}" srcOrd="0" destOrd="0" presId="urn:microsoft.com/office/officeart/2005/8/layout/list1"/>
    <dgm:cxn modelId="{93AFAB02-E04E-470C-96E0-082B3C3A33AB}" type="presParOf" srcId="{C207798F-6AAF-47DA-8408-AFF244554892}" destId="{6780692F-6144-4940-BC88-C5223D80EAED}" srcOrd="1" destOrd="0" presId="urn:microsoft.com/office/officeart/2005/8/layout/list1"/>
    <dgm:cxn modelId="{21489878-6880-4DDD-B51F-945DD8D23BCC}" type="presParOf" srcId="{18F6336F-7BCE-4053-8D12-1F0F9E31E0A4}" destId="{4F2BCA67-44D7-441C-9DAE-CD920ABBF230}" srcOrd="1" destOrd="0" presId="urn:microsoft.com/office/officeart/2005/8/layout/list1"/>
    <dgm:cxn modelId="{7750BD96-3F61-4768-92E8-3C5D8AB7D380}" type="presParOf" srcId="{18F6336F-7BCE-4053-8D12-1F0F9E31E0A4}" destId="{380D6C35-0EB3-4DE9-9AEE-9EA535447E4E}" srcOrd="2" destOrd="0" presId="urn:microsoft.com/office/officeart/2005/8/layout/list1"/>
    <dgm:cxn modelId="{9F8475E5-BD2C-4097-93B4-B949FBCBED3E}" type="presParOf" srcId="{18F6336F-7BCE-4053-8D12-1F0F9E31E0A4}" destId="{577CF475-A43A-4C51-9D49-04D79FF936BE}" srcOrd="3" destOrd="0" presId="urn:microsoft.com/office/officeart/2005/8/layout/list1"/>
    <dgm:cxn modelId="{BE635477-738D-4CFE-A2D8-42C920316478}" type="presParOf" srcId="{18F6336F-7BCE-4053-8D12-1F0F9E31E0A4}" destId="{1F964E2D-2633-4D24-9E8F-331FD4C081EE}" srcOrd="4" destOrd="0" presId="urn:microsoft.com/office/officeart/2005/8/layout/list1"/>
    <dgm:cxn modelId="{32CF9005-32CC-47C7-B63C-266400B5FE6B}" type="presParOf" srcId="{1F964E2D-2633-4D24-9E8F-331FD4C081EE}" destId="{8670063A-C83C-4C1C-BDA8-CBFA7850170F}" srcOrd="0" destOrd="0" presId="urn:microsoft.com/office/officeart/2005/8/layout/list1"/>
    <dgm:cxn modelId="{AA80FCD2-8ACB-4AD8-A39B-B641F1FC9D8F}" type="presParOf" srcId="{1F964E2D-2633-4D24-9E8F-331FD4C081EE}" destId="{843B4C81-91C5-4A99-81ED-78665012860A}" srcOrd="1" destOrd="0" presId="urn:microsoft.com/office/officeart/2005/8/layout/list1"/>
    <dgm:cxn modelId="{A71129E3-0812-44CD-BAF8-67EE1F2CA5C3}" type="presParOf" srcId="{18F6336F-7BCE-4053-8D12-1F0F9E31E0A4}" destId="{E4058E38-BECE-4078-9414-BFE8217F91DB}" srcOrd="5" destOrd="0" presId="urn:microsoft.com/office/officeart/2005/8/layout/list1"/>
    <dgm:cxn modelId="{97959E88-C736-4E8B-BFA0-F5C511581FBD}" type="presParOf" srcId="{18F6336F-7BCE-4053-8D12-1F0F9E31E0A4}" destId="{60DE0B1A-82FC-4334-AB59-9F7AE40FEDDE}" srcOrd="6" destOrd="0" presId="urn:microsoft.com/office/officeart/2005/8/layout/list1"/>
    <dgm:cxn modelId="{93AA6EAC-905A-4662-A00D-DE2B45720A30}" type="presParOf" srcId="{18F6336F-7BCE-4053-8D12-1F0F9E31E0A4}" destId="{6C6A0D68-F398-4803-96C6-AA6ECFC051B6}" srcOrd="7" destOrd="0" presId="urn:microsoft.com/office/officeart/2005/8/layout/list1"/>
    <dgm:cxn modelId="{D18D00FF-03E3-4D54-BF34-43ACAFFE79F2}" type="presParOf" srcId="{18F6336F-7BCE-4053-8D12-1F0F9E31E0A4}" destId="{0DC6B7B0-6303-4057-B266-54E4B01F53CC}" srcOrd="8" destOrd="0" presId="urn:microsoft.com/office/officeart/2005/8/layout/list1"/>
    <dgm:cxn modelId="{C29A54F8-E726-4B39-B511-6DDD5F08CFE0}" type="presParOf" srcId="{0DC6B7B0-6303-4057-B266-54E4B01F53CC}" destId="{5149450C-B593-4302-B9CB-5F8C39E2ACB7}" srcOrd="0" destOrd="0" presId="urn:microsoft.com/office/officeart/2005/8/layout/list1"/>
    <dgm:cxn modelId="{1F5DB855-422B-4D4C-B234-859246FA5219}" type="presParOf" srcId="{0DC6B7B0-6303-4057-B266-54E4B01F53CC}" destId="{3317BDF5-3258-432C-8406-2A05883319E6}" srcOrd="1" destOrd="0" presId="urn:microsoft.com/office/officeart/2005/8/layout/list1"/>
    <dgm:cxn modelId="{AACBED9C-7085-4171-8CD6-BB6C9F9F4495}" type="presParOf" srcId="{18F6336F-7BCE-4053-8D12-1F0F9E31E0A4}" destId="{8EE2D49E-8FE1-4382-9C1C-917AF273DC4E}" srcOrd="9" destOrd="0" presId="urn:microsoft.com/office/officeart/2005/8/layout/list1"/>
    <dgm:cxn modelId="{7E53850A-17E2-4AA0-99C0-D722E9EE84B7}" type="presParOf" srcId="{18F6336F-7BCE-4053-8D12-1F0F9E31E0A4}" destId="{3CB48B57-56B9-4E73-9821-9364303DEECD}" srcOrd="10" destOrd="0" presId="urn:microsoft.com/office/officeart/2005/8/layout/list1"/>
    <dgm:cxn modelId="{85D91D95-4F3C-4FBC-B116-2A86BC444DC8}" type="presParOf" srcId="{18F6336F-7BCE-4053-8D12-1F0F9E31E0A4}" destId="{02281A1C-6767-4105-9845-5D1670075E15}" srcOrd="11" destOrd="0" presId="urn:microsoft.com/office/officeart/2005/8/layout/list1"/>
    <dgm:cxn modelId="{C1D7C8D6-42C0-409D-9D0B-74195CA08863}" type="presParOf" srcId="{18F6336F-7BCE-4053-8D12-1F0F9E31E0A4}" destId="{ED744178-0AA3-4215-8F3C-D1C7045ADD19}" srcOrd="12" destOrd="0" presId="urn:microsoft.com/office/officeart/2005/8/layout/list1"/>
    <dgm:cxn modelId="{C17FA897-D2DE-4EBA-8B23-961A4213C5C9}" type="presParOf" srcId="{ED744178-0AA3-4215-8F3C-D1C7045ADD19}" destId="{D78F80A6-E101-4D69-9024-05A4B0E3D224}" srcOrd="0" destOrd="0" presId="urn:microsoft.com/office/officeart/2005/8/layout/list1"/>
    <dgm:cxn modelId="{F2B69B01-F216-49AE-A77E-649B11B22217}" type="presParOf" srcId="{ED744178-0AA3-4215-8F3C-D1C7045ADD19}" destId="{A07BB598-26D2-44E9-B7E8-529A52DEB8A5}" srcOrd="1" destOrd="0" presId="urn:microsoft.com/office/officeart/2005/8/layout/list1"/>
    <dgm:cxn modelId="{18AC4A8A-4A1B-4DCA-8161-A2FD5A3EBA44}" type="presParOf" srcId="{18F6336F-7BCE-4053-8D12-1F0F9E31E0A4}" destId="{971ACE18-5E12-4C62-AA48-CAF470A34733}" srcOrd="13" destOrd="0" presId="urn:microsoft.com/office/officeart/2005/8/layout/list1"/>
    <dgm:cxn modelId="{FC55EA20-480C-46F4-BD5C-B53721FF5703}" type="presParOf" srcId="{18F6336F-7BCE-4053-8D12-1F0F9E31E0A4}" destId="{29313BC3-419E-474C-AF4A-FC1BC03E8B43}" srcOrd="14" destOrd="0" presId="urn:microsoft.com/office/officeart/2005/8/layout/list1"/>
    <dgm:cxn modelId="{A1FA2ED5-F634-473C-B92B-7F5BCED6815A}" type="presParOf" srcId="{18F6336F-7BCE-4053-8D12-1F0F9E31E0A4}" destId="{729E3B0D-BC1F-430F-A6F6-556D123DDDC9}" srcOrd="15" destOrd="0" presId="urn:microsoft.com/office/officeart/2005/8/layout/list1"/>
    <dgm:cxn modelId="{81772667-FD9C-49D1-BDAE-5C2333D916AB}" type="presParOf" srcId="{18F6336F-7BCE-4053-8D12-1F0F9E31E0A4}" destId="{0582B4F1-40CA-48DB-80E2-322CEE44BE71}" srcOrd="16" destOrd="0" presId="urn:microsoft.com/office/officeart/2005/8/layout/list1"/>
    <dgm:cxn modelId="{7BCFE77A-FEE7-458D-99EB-2B5A74175A2B}" type="presParOf" srcId="{0582B4F1-40CA-48DB-80E2-322CEE44BE71}" destId="{95E9A9D9-8768-405B-931B-7D24237CEA11}" srcOrd="0" destOrd="0" presId="urn:microsoft.com/office/officeart/2005/8/layout/list1"/>
    <dgm:cxn modelId="{E8EDC996-D3C0-49BC-B5AA-BFE2981C5558}" type="presParOf" srcId="{0582B4F1-40CA-48DB-80E2-322CEE44BE71}" destId="{DA7A3EF9-CB5B-47EB-A111-A0F4E28DEA62}" srcOrd="1" destOrd="0" presId="urn:microsoft.com/office/officeart/2005/8/layout/list1"/>
    <dgm:cxn modelId="{FB34C712-0356-433A-83A0-212F0A915FD9}" type="presParOf" srcId="{18F6336F-7BCE-4053-8D12-1F0F9E31E0A4}" destId="{5D300F10-361E-4117-A933-5751EF03FA60}" srcOrd="17" destOrd="0" presId="urn:microsoft.com/office/officeart/2005/8/layout/list1"/>
    <dgm:cxn modelId="{F863154B-B434-41DA-9E18-C6953C451242}" type="presParOf" srcId="{18F6336F-7BCE-4053-8D12-1F0F9E31E0A4}" destId="{6FA8E29D-B607-4136-BE57-C911DC7D1E2E}" srcOrd="18" destOrd="0" presId="urn:microsoft.com/office/officeart/2005/8/layout/list1"/>
    <dgm:cxn modelId="{4EB0AF57-5976-4202-B03F-A752C0901B34}" type="presParOf" srcId="{18F6336F-7BCE-4053-8D12-1F0F9E31E0A4}" destId="{C3F902AE-A30A-4D60-9BB9-F7A41D345D77}" srcOrd="19" destOrd="0" presId="urn:microsoft.com/office/officeart/2005/8/layout/list1"/>
    <dgm:cxn modelId="{9AEFD800-1059-4F8B-8616-DC3A23B01AA6}" type="presParOf" srcId="{18F6336F-7BCE-4053-8D12-1F0F9E31E0A4}" destId="{EB6CC6C4-5104-46D9-8350-AF132E92FF98}" srcOrd="20" destOrd="0" presId="urn:microsoft.com/office/officeart/2005/8/layout/list1"/>
    <dgm:cxn modelId="{3FDB38C4-A5CA-4543-AE94-54740BB4BDCD}" type="presParOf" srcId="{EB6CC6C4-5104-46D9-8350-AF132E92FF98}" destId="{A44F3274-8AF4-4DE6-BD1F-4F6601F7F69B}" srcOrd="0" destOrd="0" presId="urn:microsoft.com/office/officeart/2005/8/layout/list1"/>
    <dgm:cxn modelId="{B4ED76A5-2C46-4649-95B2-9A9E034BB74C}" type="presParOf" srcId="{EB6CC6C4-5104-46D9-8350-AF132E92FF98}" destId="{B3658B12-B8B9-4873-8247-7DF23FBE38A4}" srcOrd="1" destOrd="0" presId="urn:microsoft.com/office/officeart/2005/8/layout/list1"/>
    <dgm:cxn modelId="{FA3F1251-6DE8-41ED-A740-CE03C333651E}" type="presParOf" srcId="{18F6336F-7BCE-4053-8D12-1F0F9E31E0A4}" destId="{B50EE207-9E62-4BEC-A9A3-2C3FB49191C2}" srcOrd="21" destOrd="0" presId="urn:microsoft.com/office/officeart/2005/8/layout/list1"/>
    <dgm:cxn modelId="{0128FFED-ACE8-4129-AF69-4C62C1E340B1}" type="presParOf" srcId="{18F6336F-7BCE-4053-8D12-1F0F9E31E0A4}" destId="{83BD41D9-D555-4B6E-AF88-6135876BAD11}" srcOrd="22" destOrd="0" presId="urn:microsoft.com/office/officeart/2005/8/layout/list1"/>
    <dgm:cxn modelId="{9228F929-B74D-4C2D-93BB-55FFDBB9309F}" type="presParOf" srcId="{18F6336F-7BCE-4053-8D12-1F0F9E31E0A4}" destId="{BDEE9EB9-575F-4ADE-AFEE-32550ED0D2D1}" srcOrd="23" destOrd="0" presId="urn:microsoft.com/office/officeart/2005/8/layout/list1"/>
    <dgm:cxn modelId="{7F04ACA7-2D88-4C9F-A3F3-F229E03D65FC}" type="presParOf" srcId="{18F6336F-7BCE-4053-8D12-1F0F9E31E0A4}" destId="{6A0A5B1E-6A4B-4BF5-A009-69A903B0F6E0}" srcOrd="24" destOrd="0" presId="urn:microsoft.com/office/officeart/2005/8/layout/list1"/>
    <dgm:cxn modelId="{07393422-373F-45A9-8ADD-F48803304385}" type="presParOf" srcId="{6A0A5B1E-6A4B-4BF5-A009-69A903B0F6E0}" destId="{AF7F76F5-DDD4-4E65-A694-1529C537D4C2}" srcOrd="0" destOrd="0" presId="urn:microsoft.com/office/officeart/2005/8/layout/list1"/>
    <dgm:cxn modelId="{8E848385-9660-464A-9F09-0EE3CD8D0046}" type="presParOf" srcId="{6A0A5B1E-6A4B-4BF5-A009-69A903B0F6E0}" destId="{D88BECAA-86B9-4794-8777-478AD6F4036C}" srcOrd="1" destOrd="0" presId="urn:microsoft.com/office/officeart/2005/8/layout/list1"/>
    <dgm:cxn modelId="{CFFC5274-B98B-4099-8EFF-722610A3B47A}" type="presParOf" srcId="{18F6336F-7BCE-4053-8D12-1F0F9E31E0A4}" destId="{EF78DC30-A834-4560-8F41-19E23B1586EA}" srcOrd="25" destOrd="0" presId="urn:microsoft.com/office/officeart/2005/8/layout/list1"/>
    <dgm:cxn modelId="{83C091F4-62A4-4EA0-9A7B-9F2BF008FF9B}" type="presParOf" srcId="{18F6336F-7BCE-4053-8D12-1F0F9E31E0A4}" destId="{452A13A7-DF69-43D0-9AC0-5E60240B50E5}" srcOrd="26" destOrd="0" presId="urn:microsoft.com/office/officeart/2005/8/layout/list1"/>
    <dgm:cxn modelId="{0D74CF06-3DA1-462A-B1C1-BEB0493E9081}" type="presParOf" srcId="{18F6336F-7BCE-4053-8D12-1F0F9E31E0A4}" destId="{56CEEF1E-9572-4776-87CE-DC5FC7B65FFB}" srcOrd="27" destOrd="0" presId="urn:microsoft.com/office/officeart/2005/8/layout/list1"/>
    <dgm:cxn modelId="{32629A5F-069A-454F-AFED-33D85B4402A3}" type="presParOf" srcId="{18F6336F-7BCE-4053-8D12-1F0F9E31E0A4}" destId="{A692F03C-AE0F-460F-8714-B7FD390BAE94}" srcOrd="28" destOrd="0" presId="urn:microsoft.com/office/officeart/2005/8/layout/list1"/>
    <dgm:cxn modelId="{FA922A79-1C4B-4036-9515-97DDECF0AB89}" type="presParOf" srcId="{A692F03C-AE0F-460F-8714-B7FD390BAE94}" destId="{4F4E1487-B7A9-4E26-9C59-F38BBE374A19}" srcOrd="0" destOrd="0" presId="urn:microsoft.com/office/officeart/2005/8/layout/list1"/>
    <dgm:cxn modelId="{BD34FDF3-6AF2-4519-AC26-C4397087FA30}" type="presParOf" srcId="{A692F03C-AE0F-460F-8714-B7FD390BAE94}" destId="{370407C8-1391-4FD9-9557-87AF60D5AB26}" srcOrd="1" destOrd="0" presId="urn:microsoft.com/office/officeart/2005/8/layout/list1"/>
    <dgm:cxn modelId="{C3A62D5B-97E7-40E1-A5D2-8AD31BB30963}" type="presParOf" srcId="{18F6336F-7BCE-4053-8D12-1F0F9E31E0A4}" destId="{1C086DBF-AF46-41EA-B395-685DBF494A3E}" srcOrd="29" destOrd="0" presId="urn:microsoft.com/office/officeart/2005/8/layout/list1"/>
    <dgm:cxn modelId="{25250180-FDCC-4570-9011-3C9835E71195}" type="presParOf" srcId="{18F6336F-7BCE-4053-8D12-1F0F9E31E0A4}" destId="{13A97048-02AB-40B2-9225-60A06691AEAA}" srcOrd="30" destOrd="0" presId="urn:microsoft.com/office/officeart/2005/8/layout/list1"/>
    <dgm:cxn modelId="{96A8FAC4-31ED-4823-B1F8-C60FAA0D2C75}" type="presParOf" srcId="{18F6336F-7BCE-4053-8D12-1F0F9E31E0A4}" destId="{42F8B485-E867-4062-B1C3-D24B97E4025F}" srcOrd="31" destOrd="0" presId="urn:microsoft.com/office/officeart/2005/8/layout/list1"/>
    <dgm:cxn modelId="{D051B91D-8E68-4BE3-8F8E-18B8842AEBFA}" type="presParOf" srcId="{18F6336F-7BCE-4053-8D12-1F0F9E31E0A4}" destId="{A3A45BB9-0865-4485-872A-68B86CE4DB76}" srcOrd="32" destOrd="0" presId="urn:microsoft.com/office/officeart/2005/8/layout/list1"/>
    <dgm:cxn modelId="{9BA3267C-3B13-4454-A74B-CFD1C0B0AD0F}" type="presParOf" srcId="{A3A45BB9-0865-4485-872A-68B86CE4DB76}" destId="{AAE17E7C-505B-44A5-8824-D02D5DE84084}" srcOrd="0" destOrd="0" presId="urn:microsoft.com/office/officeart/2005/8/layout/list1"/>
    <dgm:cxn modelId="{70CFBA3F-1634-45D0-99A4-C857969184A8}" type="presParOf" srcId="{A3A45BB9-0865-4485-872A-68B86CE4DB76}" destId="{36C8C100-348D-40A0-8BE6-FF674F0AF2DE}" srcOrd="1" destOrd="0" presId="urn:microsoft.com/office/officeart/2005/8/layout/list1"/>
    <dgm:cxn modelId="{DF5C2CB1-C8F6-4FF1-A56A-D2457DB1986A}" type="presParOf" srcId="{18F6336F-7BCE-4053-8D12-1F0F9E31E0A4}" destId="{718FB6AA-B41E-4FC4-988A-061BD71045EE}" srcOrd="33" destOrd="0" presId="urn:microsoft.com/office/officeart/2005/8/layout/list1"/>
    <dgm:cxn modelId="{4EEC60DE-6431-4205-A1C8-F5F012747049}" type="presParOf" srcId="{18F6336F-7BCE-4053-8D12-1F0F9E31E0A4}" destId="{0409EF26-FEF3-4405-B7D2-953BB1BA5E9C}" srcOrd="34" destOrd="0" presId="urn:microsoft.com/office/officeart/2005/8/layout/list1"/>
    <dgm:cxn modelId="{6EE9DC6E-0E38-4F02-BE6F-38CE02CF8C2D}" type="presParOf" srcId="{18F6336F-7BCE-4053-8D12-1F0F9E31E0A4}" destId="{FC71C343-FC4E-499F-9D7E-4E1D903DEE21}" srcOrd="35" destOrd="0" presId="urn:microsoft.com/office/officeart/2005/8/layout/list1"/>
    <dgm:cxn modelId="{8BDEDA39-1E22-4CAD-A3C8-1CB44D17C4F9}" type="presParOf" srcId="{18F6336F-7BCE-4053-8D12-1F0F9E31E0A4}" destId="{9D116D14-A54E-4AC2-A519-24B189E93EA3}" srcOrd="36" destOrd="0" presId="urn:microsoft.com/office/officeart/2005/8/layout/list1"/>
    <dgm:cxn modelId="{E3D01E8C-AB69-4084-9AB2-A687AD034DCC}" type="presParOf" srcId="{9D116D14-A54E-4AC2-A519-24B189E93EA3}" destId="{5A79498A-4800-4446-947D-6C938897A244}" srcOrd="0" destOrd="0" presId="urn:microsoft.com/office/officeart/2005/8/layout/list1"/>
    <dgm:cxn modelId="{56E2F49E-FADF-4B5F-B50E-0BA54ED6DBDF}" type="presParOf" srcId="{9D116D14-A54E-4AC2-A519-24B189E93EA3}" destId="{ED636ECD-F43A-4026-8106-4B98E55266F9}" srcOrd="1" destOrd="0" presId="urn:microsoft.com/office/officeart/2005/8/layout/list1"/>
    <dgm:cxn modelId="{34E8D17B-9E93-4FB9-B1C5-81E3CAEA30CE}" type="presParOf" srcId="{18F6336F-7BCE-4053-8D12-1F0F9E31E0A4}" destId="{C2BBF99A-6899-4413-9D88-C1A9B7878543}" srcOrd="37" destOrd="0" presId="urn:microsoft.com/office/officeart/2005/8/layout/list1"/>
    <dgm:cxn modelId="{9F3876DB-4DB2-4C78-8134-AC7BA899AA89}" type="presParOf" srcId="{18F6336F-7BCE-4053-8D12-1F0F9E31E0A4}" destId="{DEB3A97E-4F32-417D-8130-EB354B8360B1}" srcOrd="38" destOrd="0" presId="urn:microsoft.com/office/officeart/2005/8/layout/list1"/>
    <dgm:cxn modelId="{23190A85-9350-4EC6-9CA9-CD2D0E5FC138}" type="presParOf" srcId="{18F6336F-7BCE-4053-8D12-1F0F9E31E0A4}" destId="{88C97614-C003-4F8D-AFEF-C26EE9E3AC77}" srcOrd="39" destOrd="0" presId="urn:microsoft.com/office/officeart/2005/8/layout/list1"/>
    <dgm:cxn modelId="{ACB83C4F-E0EB-4691-90FF-6B609A6CB935}" type="presParOf" srcId="{18F6336F-7BCE-4053-8D12-1F0F9E31E0A4}" destId="{EFC00DB2-69D6-4F29-8D91-D1FEF7663E77}" srcOrd="40" destOrd="0" presId="urn:microsoft.com/office/officeart/2005/8/layout/list1"/>
    <dgm:cxn modelId="{E820230B-3598-4EEA-88D5-FB1E46670E66}" type="presParOf" srcId="{EFC00DB2-69D6-4F29-8D91-D1FEF7663E77}" destId="{25527203-C498-45C3-A734-379AE2A3595A}" srcOrd="0" destOrd="0" presId="urn:microsoft.com/office/officeart/2005/8/layout/list1"/>
    <dgm:cxn modelId="{0ECD2583-998C-443C-A4EB-B396FB0D5952}" type="presParOf" srcId="{EFC00DB2-69D6-4F29-8D91-D1FEF7663E77}" destId="{B7823A1F-B734-422B-8ABE-ADBA2AB692FA}" srcOrd="1" destOrd="0" presId="urn:microsoft.com/office/officeart/2005/8/layout/list1"/>
    <dgm:cxn modelId="{8C79823A-EA29-4039-8508-D1718DF54403}" type="presParOf" srcId="{18F6336F-7BCE-4053-8D12-1F0F9E31E0A4}" destId="{ABFC5EF7-0BCE-4CB7-9522-2ACEE3B5F501}" srcOrd="41" destOrd="0" presId="urn:microsoft.com/office/officeart/2005/8/layout/list1"/>
    <dgm:cxn modelId="{EECD2E35-3653-46CD-AE38-CC86B9878FEA}" type="presParOf" srcId="{18F6336F-7BCE-4053-8D12-1F0F9E31E0A4}" destId="{9B03B26D-F009-4086-BD31-2AEAFD444E62}" srcOrd="42" destOrd="0" presId="urn:microsoft.com/office/officeart/2005/8/layout/list1"/>
    <dgm:cxn modelId="{BFA2D21F-322E-4BC9-9149-CAB0BE128E66}" type="presParOf" srcId="{18F6336F-7BCE-4053-8D12-1F0F9E31E0A4}" destId="{354C408F-BB2D-4272-B340-69DA17F3BD99}" srcOrd="43" destOrd="0" presId="urn:microsoft.com/office/officeart/2005/8/layout/list1"/>
    <dgm:cxn modelId="{7FA87C72-CC43-4ED1-A737-94ACE8211649}" type="presParOf" srcId="{18F6336F-7BCE-4053-8D12-1F0F9E31E0A4}" destId="{75283A0E-F389-4681-85E0-D2B0A38083B3}" srcOrd="44" destOrd="0" presId="urn:microsoft.com/office/officeart/2005/8/layout/list1"/>
    <dgm:cxn modelId="{EA02C5D5-17DE-4A6D-8E87-6F34A24A4DE8}" type="presParOf" srcId="{75283A0E-F389-4681-85E0-D2B0A38083B3}" destId="{27FF6C95-181E-46A0-97B6-A26BC1DF1150}" srcOrd="0" destOrd="0" presId="urn:microsoft.com/office/officeart/2005/8/layout/list1"/>
    <dgm:cxn modelId="{2B0AB008-2E0F-4D66-ADC7-090367BB9B47}" type="presParOf" srcId="{75283A0E-F389-4681-85E0-D2B0A38083B3}" destId="{84B4A16B-1444-46EA-84E4-781F5353EC04}" srcOrd="1" destOrd="0" presId="urn:microsoft.com/office/officeart/2005/8/layout/list1"/>
    <dgm:cxn modelId="{9E43484B-A175-40D0-A8D7-586ADCBACE23}" type="presParOf" srcId="{18F6336F-7BCE-4053-8D12-1F0F9E31E0A4}" destId="{207CC047-4632-4C92-9BEA-BF33C5073C3D}" srcOrd="45" destOrd="0" presId="urn:microsoft.com/office/officeart/2005/8/layout/list1"/>
    <dgm:cxn modelId="{FC0EE37E-E2D3-4499-A599-B6D4574F7450}" type="presParOf" srcId="{18F6336F-7BCE-4053-8D12-1F0F9E31E0A4}" destId="{232357A8-4C16-4EAC-A6F3-B579D2BA91E8}" srcOrd="46" destOrd="0" presId="urn:microsoft.com/office/officeart/2005/8/layout/list1"/>
    <dgm:cxn modelId="{8F1050DD-3709-4A35-ABA5-0DA37A527F19}" type="presParOf" srcId="{18F6336F-7BCE-4053-8D12-1F0F9E31E0A4}" destId="{D4F347AA-8F4A-4EDE-A8F2-E6E3CE5BE0CD}" srcOrd="47" destOrd="0" presId="urn:microsoft.com/office/officeart/2005/8/layout/list1"/>
    <dgm:cxn modelId="{8AFD3009-A00A-4BF7-BCDC-4335A1AF4CA3}" type="presParOf" srcId="{18F6336F-7BCE-4053-8D12-1F0F9E31E0A4}" destId="{54F7A63F-FDAC-4816-86AB-0824B6E743C5}" srcOrd="48" destOrd="0" presId="urn:microsoft.com/office/officeart/2005/8/layout/list1"/>
    <dgm:cxn modelId="{AA4120A5-CA42-4C64-ABBD-F9F03DD946B7}" type="presParOf" srcId="{54F7A63F-FDAC-4816-86AB-0824B6E743C5}" destId="{525DADCF-CDE5-4EE8-AE46-3F8D08D21E52}" srcOrd="0" destOrd="0" presId="urn:microsoft.com/office/officeart/2005/8/layout/list1"/>
    <dgm:cxn modelId="{3D91CC0F-5E47-4717-8B8A-D2C450F6292C}" type="presParOf" srcId="{54F7A63F-FDAC-4816-86AB-0824B6E743C5}" destId="{C4BD8598-E35E-49CB-9751-094BA715F9D4}" srcOrd="1" destOrd="0" presId="urn:microsoft.com/office/officeart/2005/8/layout/list1"/>
    <dgm:cxn modelId="{488DF3AE-963D-45BB-A0DF-CDDFEDD6CF6B}" type="presParOf" srcId="{18F6336F-7BCE-4053-8D12-1F0F9E31E0A4}" destId="{0E0128C2-28BC-41E9-85C6-B878FD8660D1}" srcOrd="49" destOrd="0" presId="urn:microsoft.com/office/officeart/2005/8/layout/list1"/>
    <dgm:cxn modelId="{C4C26602-FD91-4772-9A1D-D923315F2244}" type="presParOf" srcId="{18F6336F-7BCE-4053-8D12-1F0F9E31E0A4}" destId="{80C0C129-3E79-493B-87D5-018B38203BAE}" srcOrd="50" destOrd="0" presId="urn:microsoft.com/office/officeart/2005/8/layout/list1"/>
    <dgm:cxn modelId="{4C0ABE6A-DAEB-4A21-836A-650BEC552B4C}" type="presParOf" srcId="{18F6336F-7BCE-4053-8D12-1F0F9E31E0A4}" destId="{817F92ED-A834-417B-9945-6995537BC29D}" srcOrd="51" destOrd="0" presId="urn:microsoft.com/office/officeart/2005/8/layout/list1"/>
    <dgm:cxn modelId="{033DF872-8325-4ED5-B04D-79D5B3E271AE}" type="presParOf" srcId="{18F6336F-7BCE-4053-8D12-1F0F9E31E0A4}" destId="{2F1CAE23-14ED-42E2-8112-AA7A9505354B}" srcOrd="52" destOrd="0" presId="urn:microsoft.com/office/officeart/2005/8/layout/list1"/>
    <dgm:cxn modelId="{2FAA49BD-9BC1-45E5-A180-5B8B343610A6}" type="presParOf" srcId="{2F1CAE23-14ED-42E2-8112-AA7A9505354B}" destId="{590897A8-4AD6-4C9E-B83B-97CA3188EE23}" srcOrd="0" destOrd="0" presId="urn:microsoft.com/office/officeart/2005/8/layout/list1"/>
    <dgm:cxn modelId="{2F73E990-4EFF-45B6-9FB0-AB3E4D6F0478}" type="presParOf" srcId="{2F1CAE23-14ED-42E2-8112-AA7A9505354B}" destId="{D6835FFC-553C-489F-B730-2382417A3A59}" srcOrd="1" destOrd="0" presId="urn:microsoft.com/office/officeart/2005/8/layout/list1"/>
    <dgm:cxn modelId="{58357EC7-2702-4E3E-BA37-7D67C3F84EBB}" type="presParOf" srcId="{18F6336F-7BCE-4053-8D12-1F0F9E31E0A4}" destId="{A2299556-2B67-4311-AC15-DA00EA4118F2}" srcOrd="53" destOrd="0" presId="urn:microsoft.com/office/officeart/2005/8/layout/list1"/>
    <dgm:cxn modelId="{791C986E-0727-4E06-992A-6E2FD5A3ABD7}" type="presParOf" srcId="{18F6336F-7BCE-4053-8D12-1F0F9E31E0A4}" destId="{4AD75E93-CFCF-4FB1-AD20-52BA80041ECB}" srcOrd="54" destOrd="0" presId="urn:microsoft.com/office/officeart/2005/8/layout/list1"/>
    <dgm:cxn modelId="{3D520505-97BD-47AB-A025-9017C496AE36}" type="presParOf" srcId="{18F6336F-7BCE-4053-8D12-1F0F9E31E0A4}" destId="{1A8363CF-3BF3-4CAC-A21D-2C2F05911418}" srcOrd="55" destOrd="0" presId="urn:microsoft.com/office/officeart/2005/8/layout/list1"/>
    <dgm:cxn modelId="{54539022-30C5-4E6E-B6F5-A0E1B85027C1}" type="presParOf" srcId="{18F6336F-7BCE-4053-8D12-1F0F9E31E0A4}" destId="{56BCD260-BBDC-4210-9A64-30649DC47AFA}" srcOrd="56" destOrd="0" presId="urn:microsoft.com/office/officeart/2005/8/layout/list1"/>
    <dgm:cxn modelId="{BE04A622-1506-4EEB-92C0-3426C9539F64}" type="presParOf" srcId="{56BCD260-BBDC-4210-9A64-30649DC47AFA}" destId="{03B18BD3-AB98-47BF-B568-E8F4D8084EA1}" srcOrd="0" destOrd="0" presId="urn:microsoft.com/office/officeart/2005/8/layout/list1"/>
    <dgm:cxn modelId="{8E7643F4-5A88-410D-9770-4B56A6ED7CA5}" type="presParOf" srcId="{56BCD260-BBDC-4210-9A64-30649DC47AFA}" destId="{5AEC349D-0BAD-4435-AB5B-0C0F674B6AEF}" srcOrd="1" destOrd="0" presId="urn:microsoft.com/office/officeart/2005/8/layout/list1"/>
    <dgm:cxn modelId="{B61E3997-9762-489C-A362-08EB963E2D75}" type="presParOf" srcId="{18F6336F-7BCE-4053-8D12-1F0F9E31E0A4}" destId="{CE420BE9-7896-4224-B8C7-6394456D2A33}" srcOrd="57" destOrd="0" presId="urn:microsoft.com/office/officeart/2005/8/layout/list1"/>
    <dgm:cxn modelId="{A1747AFB-31F1-4F49-99AD-93A4FB45AD70}" type="presParOf" srcId="{18F6336F-7BCE-4053-8D12-1F0F9E31E0A4}" destId="{C81B069E-D033-4F78-BACE-5F1A1EB362C7}" srcOrd="58" destOrd="0" presId="urn:microsoft.com/office/officeart/2005/8/layout/list1"/>
    <dgm:cxn modelId="{D83551CA-B855-4D33-B176-13CBE1A357BB}" type="presParOf" srcId="{18F6336F-7BCE-4053-8D12-1F0F9E31E0A4}" destId="{FCFCE7F1-F25C-446E-9C82-849585E625CC}" srcOrd="59" destOrd="0" presId="urn:microsoft.com/office/officeart/2005/8/layout/list1"/>
    <dgm:cxn modelId="{D4D0A0E3-7250-4E84-A8A0-61BAA5238802}" type="presParOf" srcId="{18F6336F-7BCE-4053-8D12-1F0F9E31E0A4}" destId="{CB835BF8-5A95-4C30-806F-6A393705025E}" srcOrd="60" destOrd="0" presId="urn:microsoft.com/office/officeart/2005/8/layout/list1"/>
    <dgm:cxn modelId="{6C98EC85-9720-44A0-B519-1CBB2FCB565D}" type="presParOf" srcId="{CB835BF8-5A95-4C30-806F-6A393705025E}" destId="{2C061E25-503B-440C-87C9-D336C48D3A2B}" srcOrd="0" destOrd="0" presId="urn:microsoft.com/office/officeart/2005/8/layout/list1"/>
    <dgm:cxn modelId="{7336FA12-7332-4A76-A8E3-791C13357763}" type="presParOf" srcId="{CB835BF8-5A95-4C30-806F-6A393705025E}" destId="{9A6C1276-CCF5-4947-A94B-41E17741E0BD}" srcOrd="1" destOrd="0" presId="urn:microsoft.com/office/officeart/2005/8/layout/list1"/>
    <dgm:cxn modelId="{7A025C7F-459C-46C5-817A-F2FF9D917DE5}" type="presParOf" srcId="{18F6336F-7BCE-4053-8D12-1F0F9E31E0A4}" destId="{D72F0017-55A4-45C3-A2FE-C27E3534C784}" srcOrd="61" destOrd="0" presId="urn:microsoft.com/office/officeart/2005/8/layout/list1"/>
    <dgm:cxn modelId="{0EA11CC2-4CB8-46A5-A3F5-499727BBF92A}" type="presParOf" srcId="{18F6336F-7BCE-4053-8D12-1F0F9E31E0A4}" destId="{5A53EC70-4FBF-4D04-9FD1-7CDC155E5906}" srcOrd="6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CA7D92-4399-425E-AE63-0FCFB5C276F9}" type="doc">
      <dgm:prSet loTypeId="urn:microsoft.com/office/officeart/2005/8/layout/list1" loCatId="list" qsTypeId="urn:microsoft.com/office/officeart/2005/8/quickstyle/simple4" qsCatId="simple" csTypeId="urn:microsoft.com/office/officeart/2005/8/colors/accent1_1" csCatId="accent1" phldr="1"/>
      <dgm:spPr/>
      <dgm:t>
        <a:bodyPr/>
        <a:lstStyle/>
        <a:p>
          <a:endParaRPr lang="zh-CN" altLang="en-US"/>
        </a:p>
      </dgm:t>
    </dgm:pt>
    <dgm:pt modelId="{10D5D77E-553E-4534-8610-E1A9FB67012B}">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没有“雇主”这回事儿</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62DEB8A8-2360-43FB-BF95-9FABBC1FACE1}" type="parTrans" cxnId="{C7045B15-F002-474B-9502-243AD2C7B26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2DB4217-5E54-4790-906D-945A107DEA66}" type="sibTrans" cxnId="{C7045B15-F002-474B-9502-243AD2C7B26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F9F1205-2B7C-4B09-BA84-B735EDEE727E}">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你不能通过一个雇主的态度去推测另一个的态度；</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15D0545E-F4CC-435A-8259-A5D212FC2048}" type="parTrans" cxnId="{241F91F7-7DF6-433E-BE1F-CC49B63ABAC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0F70955-FE1E-46CE-9449-C532BBE44564}" type="sibTrans" cxnId="{241F91F7-7DF6-433E-BE1F-CC49B63ABAC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617E2F3B-5A85-44E0-982A-5E6A7F810295}">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面试前，一定要做功课</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C85A4FD0-73F4-4CA5-82DC-00A15264327B}" type="parTrans" cxnId="{88D1906C-DFC9-4121-ADD9-3FBD646A591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00147E1-37A4-4BD0-8432-84DE43294855}" type="sibTrans" cxnId="{88D1906C-DFC9-4121-ADD9-3FBD646A591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F51B1F1B-430D-4C93-B5D0-549A2F55C06C}">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花费精力尽可能了解对方；</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3C019BC6-F7A2-4D55-9BC2-82E705840216}" type="parTrans" cxnId="{641819CF-111F-4F2A-9EF7-CB2E3C568D3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2A25E32-12EB-4B64-AE9D-2EEDCDFD2254}" type="sibTrans" cxnId="{641819CF-111F-4F2A-9EF7-CB2E3C568D3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0FB44C27-8C45-4946-B619-930DEABDC5A6}">
      <dgm:prSet custT="1"/>
      <dgm:spPr/>
      <dgm:t>
        <a:bodyPr/>
        <a:lstStyle/>
        <a:p>
          <a:pPr rtl="0"/>
          <a:r>
            <a:rPr lang="zh-CN" altLang="en-US" sz="2400" b="1" dirty="0" smtClean="0">
              <a:solidFill>
                <a:srgbClr val="2777D8"/>
              </a:solidFill>
              <a:latin typeface="微软雅黑" panose="020B0503020204020204" pitchFamily="34" charset="-122"/>
              <a:ea typeface="微软雅黑" panose="020B0503020204020204" pitchFamily="34" charset="-122"/>
            </a:rPr>
            <a:t>遵守承诺</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749D41E2-AC8A-4D5F-A95B-0FCBD998C486}" type="parTrans" cxnId="{3F30147C-7A1F-4857-8BCC-B3051BD311D6}">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A37CB89-3D42-4328-9B43-5D006668A740}" type="sibTrans" cxnId="{3F30147C-7A1F-4857-8BCC-B3051BD311D6}">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4B8B24-D253-4025-9D7A-1250CFF4DC7F}">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控制面试时间长短，如</a:t>
          </a:r>
          <a:r>
            <a:rPr lang="en-US" sz="2000" smtClean="0">
              <a:solidFill>
                <a:schemeClr val="accent5">
                  <a:lumMod val="50000"/>
                </a:schemeClr>
              </a:solidFill>
              <a:latin typeface="微软雅黑" panose="020B0503020204020204" pitchFamily="34" charset="-122"/>
              <a:ea typeface="微软雅黑" panose="020B0503020204020204" pitchFamily="34" charset="-122"/>
            </a:rPr>
            <a:t>19</a:t>
          </a:r>
          <a:r>
            <a:rPr lang="zh-CN" sz="20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596589D1-FBEB-4B7D-8CFA-6655830487F6}" type="parTrans" cxnId="{955D35FA-F1F8-4A21-9C4D-722B3D700CB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B68AE4A-8C7D-488D-8260-3B170B59D819}" type="sibTrans" cxnId="{955D35FA-F1F8-4A21-9C4D-722B3D700CB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81F5B8-16FE-474B-8B88-AA74B4FB985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面试不过就是一场对话</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4BC64C20-1D29-4037-A2ED-A0972423FC5A}" type="parTrans" cxnId="{511A037D-16FB-4E66-A47A-DB82AD33DC6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F376119-568D-43E3-9098-634677C44F97}" type="sibTrans" cxnId="{511A037D-16FB-4E66-A47A-DB82AD33DC6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8744035-F9AE-41EA-812B-1A31C83FA82F}">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温和地了解雇主，觉得是你相待的地方，再有信心地推销自己；</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30E956D-6B18-4CD7-99D1-5DB4EFBFB177}" type="parTrans" cxnId="{1F6E75B3-2A7F-4A6A-8556-92445C9AB51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5D0FFB2-142C-456C-A871-C0AE186F2011}" type="sibTrans" cxnId="{1F6E75B3-2A7F-4A6A-8556-92445C9AB51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523BADAC-B332-43C3-BB0D-02A427A4DEFC}">
      <dgm:prSet custT="1"/>
      <dgm:spPr/>
      <dgm:t>
        <a:bodyPr/>
        <a:lstStyle/>
        <a:p>
          <a:pPr rtl="0"/>
          <a:r>
            <a:rPr lang="zh-CN" altLang="en-US" sz="2400" b="1" dirty="0" smtClean="0">
              <a:solidFill>
                <a:srgbClr val="2777D8"/>
              </a:solidFill>
              <a:latin typeface="微软雅黑" panose="020B0503020204020204" pitchFamily="34" charset="-122"/>
              <a:ea typeface="微软雅黑" panose="020B0503020204020204" pitchFamily="34" charset="-122"/>
            </a:rPr>
            <a:t>他们会问的问题，和你能问的问题</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2FC4D0F8-DEDF-4BCE-BF80-67E4B427C896}" type="parTrans" cxnId="{0234516F-8742-43E7-A093-A233A5F039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F3F3CAE-D39D-441B-B8C7-915283B34055}" type="sibTrans" cxnId="{0234516F-8742-43E7-A093-A233A5F039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8A9E041-478D-4E22-8588-3F8D5E009553}">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雇主希望你说的，是没明着问出来的另一个问题的答案；</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629B5C95-7FD0-4D3C-9617-FE148834A911}" type="parTrans" cxnId="{1814E8B1-84A5-434C-BB2B-164E33EFB47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1B0A5E0-7A4B-4758-BB22-B81D71CEECCA}" type="sibTrans" cxnId="{1814E8B1-84A5-434C-BB2B-164E33EFB47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75BA8DE-AAD6-45B5-AB29-299B0B1B2292}">
      <dgm:prSet custT="1"/>
      <dgm:spPr/>
      <dgm:t>
        <a:bodyPr/>
        <a:lstStyle/>
        <a:p>
          <a:pPr rtl="0"/>
          <a:r>
            <a:rPr lang="zh-CN" sz="2400" b="1" dirty="0" smtClean="0">
              <a:solidFill>
                <a:srgbClr val="2777D8"/>
              </a:solidFill>
              <a:latin typeface="微软雅黑" panose="020B0503020204020204" pitchFamily="34" charset="-122"/>
              <a:ea typeface="微软雅黑" panose="020B0503020204020204" pitchFamily="34" charset="-122"/>
            </a:rPr>
            <a:t>面试中，遵循“</a:t>
          </a:r>
          <a:r>
            <a:rPr lang="en-US" sz="2400" b="1" dirty="0" smtClean="0">
              <a:solidFill>
                <a:srgbClr val="2777D8"/>
              </a:solidFill>
              <a:latin typeface="微软雅黑" panose="020B0503020204020204" pitchFamily="34" charset="-122"/>
              <a:ea typeface="微软雅黑" panose="020B0503020204020204" pitchFamily="34" charset="-122"/>
            </a:rPr>
            <a:t>50-50</a:t>
          </a:r>
          <a:r>
            <a:rPr lang="zh-CN" sz="2400" b="1" dirty="0" smtClean="0">
              <a:solidFill>
                <a:srgbClr val="2777D8"/>
              </a:solidFill>
              <a:latin typeface="微软雅黑" panose="020B0503020204020204" pitchFamily="34" charset="-122"/>
              <a:ea typeface="微软雅黑" panose="020B0503020204020204" pitchFamily="34" charset="-122"/>
            </a:rPr>
            <a:t>原则”</a:t>
          </a:r>
          <a:endParaRPr lang="zh-CN" sz="2400" b="1" dirty="0">
            <a:solidFill>
              <a:srgbClr val="2777D8"/>
            </a:solidFill>
            <a:latin typeface="微软雅黑" panose="020B0503020204020204" pitchFamily="34" charset="-122"/>
            <a:ea typeface="微软雅黑" panose="020B0503020204020204" pitchFamily="34" charset="-122"/>
          </a:endParaRPr>
        </a:p>
      </dgm:t>
    </dgm:pt>
    <dgm:pt modelId="{BFB5255E-3473-49BD-B422-BB4FF7A20B45}" type="parTrans" cxnId="{571266F3-A77A-404A-BB1B-06BA22368C2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B8ADA45-910F-4533-86BD-7810220AF9FB}" type="sibTrans" cxnId="{571266F3-A77A-404A-BB1B-06BA22368C2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BFB24E-E301-4AD8-BE6C-325D17588F5C}">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用</a:t>
          </a:r>
          <a:r>
            <a:rPr lang="en-US" sz="20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smtClean="0">
              <a:solidFill>
                <a:schemeClr val="accent5">
                  <a:lumMod val="50000"/>
                </a:schemeClr>
              </a:solidFill>
              <a:latin typeface="微软雅黑" panose="020B0503020204020204" pitchFamily="34" charset="-122"/>
              <a:ea typeface="微软雅黑" panose="020B0503020204020204" pitchFamily="34" charset="-122"/>
            </a:rPr>
            <a:t>的时间说，用</a:t>
          </a:r>
          <a:r>
            <a:rPr lang="en-US" sz="20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smtClean="0">
              <a:solidFill>
                <a:schemeClr val="accent5">
                  <a:lumMod val="50000"/>
                </a:schemeClr>
              </a:solidFill>
              <a:latin typeface="微软雅黑" panose="020B0503020204020204" pitchFamily="34" charset="-122"/>
              <a:ea typeface="微软雅黑" panose="020B0503020204020204" pitchFamily="34" charset="-122"/>
            </a:rPr>
            <a:t>的时间听；</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A7CBD04D-7184-4B86-A2CB-177D9C882191}" type="parTrans" cxnId="{1D14139F-65E9-4BA6-8202-6D089DE5ABF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15C74DA-8A9C-4422-9330-741B9EB86E63}" type="sibTrans" cxnId="{1D14139F-65E9-4BA6-8202-6D089DE5ABF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5BDA8C71-296F-4979-8121-1077BB08BA06}">
      <dgm:prSet custT="1"/>
      <dgm:spPr/>
      <dgm:t>
        <a:bodyPr/>
        <a:lstStyle/>
        <a:p>
          <a:pPr rtl="0"/>
          <a:r>
            <a:rPr lang="zh-CN" sz="2400" b="1" dirty="0" smtClean="0">
              <a:solidFill>
                <a:srgbClr val="2777D8"/>
              </a:solidFill>
              <a:latin typeface="微软雅黑" panose="020B0503020204020204" pitchFamily="34" charset="-122"/>
              <a:ea typeface="微软雅黑" panose="020B0503020204020204" pitchFamily="34" charset="-122"/>
            </a:rPr>
            <a:t>回答问题时，遵循“</a:t>
          </a:r>
          <a:r>
            <a:rPr lang="en-US" sz="2400" b="1" dirty="0" smtClean="0">
              <a:solidFill>
                <a:srgbClr val="2777D8"/>
              </a:solidFill>
              <a:latin typeface="微软雅黑" panose="020B0503020204020204" pitchFamily="34" charset="-122"/>
              <a:ea typeface="微软雅黑" panose="020B0503020204020204" pitchFamily="34" charset="-122"/>
            </a:rPr>
            <a:t>20</a:t>
          </a:r>
          <a:r>
            <a:rPr lang="zh-CN" sz="2400" b="1" dirty="0" smtClean="0">
              <a:solidFill>
                <a:srgbClr val="2777D8"/>
              </a:solidFill>
              <a:latin typeface="微软雅黑" panose="020B0503020204020204" pitchFamily="34" charset="-122"/>
              <a:ea typeface="微软雅黑" panose="020B0503020204020204" pitchFamily="34" charset="-122"/>
            </a:rPr>
            <a:t>秒到</a:t>
          </a:r>
          <a:r>
            <a:rPr lang="en-US" sz="2400" b="1" dirty="0" smtClean="0">
              <a:solidFill>
                <a:srgbClr val="2777D8"/>
              </a:solidFill>
              <a:latin typeface="微软雅黑" panose="020B0503020204020204" pitchFamily="34" charset="-122"/>
              <a:ea typeface="微软雅黑" panose="020B0503020204020204" pitchFamily="34" charset="-122"/>
            </a:rPr>
            <a:t>2</a:t>
          </a:r>
          <a:r>
            <a:rPr lang="zh-CN" sz="2400" b="1" dirty="0" smtClean="0">
              <a:solidFill>
                <a:srgbClr val="2777D8"/>
              </a:solidFill>
              <a:latin typeface="微软雅黑" panose="020B0503020204020204" pitchFamily="34" charset="-122"/>
              <a:ea typeface="微软雅黑" panose="020B0503020204020204" pitchFamily="34" charset="-122"/>
            </a:rPr>
            <a:t>分钟”原则</a:t>
          </a:r>
          <a:endParaRPr lang="zh-CN" sz="2400" b="1" dirty="0">
            <a:solidFill>
              <a:srgbClr val="2777D8"/>
            </a:solidFill>
            <a:latin typeface="微软雅黑" panose="020B0503020204020204" pitchFamily="34" charset="-122"/>
            <a:ea typeface="微软雅黑" panose="020B0503020204020204" pitchFamily="34" charset="-122"/>
          </a:endParaRPr>
        </a:p>
      </dgm:t>
    </dgm:pt>
    <dgm:pt modelId="{4A658166-19E6-4C6B-ACAC-1F49557A6BE2}" type="parTrans" cxnId="{0EF7A7A4-C562-43F7-905E-3283C913974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96519594-B96F-41D9-BB8A-53ADD222857B}" type="sibTrans" cxnId="{0EF7A7A4-C562-43F7-905E-3283C913974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C2077DF-600C-48D3-A751-60DB855AEDA7}">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说话回答问题尽量不超过</a:t>
          </a:r>
          <a:r>
            <a:rPr lang="en-US" sz="2000" smtClean="0">
              <a:solidFill>
                <a:schemeClr val="accent5">
                  <a:lumMod val="50000"/>
                </a:schemeClr>
              </a:solidFill>
              <a:latin typeface="微软雅黑" panose="020B0503020204020204" pitchFamily="34" charset="-122"/>
              <a:ea typeface="微软雅黑" panose="020B0503020204020204" pitchFamily="34" charset="-122"/>
            </a:rPr>
            <a:t>2</a:t>
          </a:r>
          <a:r>
            <a:rPr lang="zh-CN" sz="20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4094983A-00BF-4AE5-8215-098C437A999F}" type="parTrans" cxnId="{6D2ED3CE-0033-4701-959F-62E19291E2E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CF06A87-35F1-4C54-97A9-AD21AA9D3C13}" type="sibTrans" cxnId="{6D2ED3CE-0033-4701-959F-62E19291E2E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EC28E6B-0E2D-4D7A-912D-2F1089413019}">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雇主最关心的是风险</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28C80382-D871-48FF-8D7A-5470CDB7D404}" type="parTrans" cxnId="{D0CC36CC-9801-4CD2-BA45-56B9F5D22A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B2770A-E139-4BF9-ACAC-10D58A8EF74B}" type="sibTrans" cxnId="{D0CC36CC-9801-4CD2-BA45-56B9F5D22A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20B3D191-3E55-4C08-AB56-9A609A6FE0DE}">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面试中强调你的唯一目标是“提升组织的效率、服务和标准”；</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4C97A90C-76A8-40EE-B125-F83DB2992C6E}" type="parTrans" cxnId="{13FBE369-E894-43E7-972B-4AAF896DCFBF}">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5B74F47-2577-460E-A075-B961D2C33C73}" type="sibTrans" cxnId="{13FBE369-E894-43E7-972B-4AAF896DCFBF}">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9E898A3-3EED-4605-AC0E-699A9E239A50}">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细节决定成败</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D0E7B84F-E4D8-461C-BF25-3199965DE68C}" type="parTrans" cxnId="{478DA4A8-8137-405F-987F-F5B2FB84084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A299F6D-7D48-4243-B127-F6C90CEA5477}" type="sibTrans" cxnId="{478DA4A8-8137-405F-987F-F5B2FB84084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2CDB0F0-8D1A-4BC8-A84A-F954B51C6B80}">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形象和个人习惯、紧张表现、缺乏自信、对他人的态度等；</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A76467B-1F1C-482A-97FA-FC9D12574F35}" type="parTrans" cxnId="{CDFFF2F2-C8B0-4392-86BE-AA94FDE289E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1BDB7F4-F39A-4278-ACF7-C5E2985A42ED}" type="sibTrans" cxnId="{CDFFF2F2-C8B0-4392-86BE-AA94FDE289E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4EA246E-98AA-4F54-95D5-D578D47FCD1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关注大多数雇主都在乎的通用能力</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C5103267-F92C-45F4-B90C-8884B33AF9FE}" type="parTrans" cxnId="{8CECAA34-4339-4F83-8F34-EB072195164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0576C01-668E-4C7B-A534-6CE2370DBF7B}" type="sibTrans" cxnId="{8CECAA34-4339-4F83-8F34-EB072195164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A5B0946-F626-4646-AEAE-31C4CF2385A0}">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守时排在第一位，你可以“笨”，但不可以不“努力”；</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3D852928-74B2-4CEE-BDAB-48A38AF29726}" type="parTrans" cxnId="{B3897DB7-1925-4033-BA6B-5F537135583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39ECB5B-6E2A-4F5F-80CF-8106B513F4C8}" type="sibTrans" cxnId="{B3897DB7-1925-4033-BA6B-5F537135583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8541ABC-4FD1-4B37-8C0B-2440C7186539}">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面试时带证据，表明你具备某种能力</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5B5B50DF-5C2D-4F24-BBF3-7147D7EFCFD5}" type="parTrans" cxnId="{28EB7F62-0C79-4C9D-AEF0-0EB87A75A4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074AC75-C345-44E7-B062-82940C64A6A5}" type="sibTrans" cxnId="{28EB7F62-0C79-4C9D-AEF0-0EB87A75A4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6A870066-74B4-45E9-990B-C4D459B12DD6}">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证书、产品、照片、视频、代码等；</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030F7204-5277-49E4-97E4-FAC8165BA9B9}" type="parTrans" cxnId="{842A2187-26A7-449C-BB6B-2C677B5784B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51B5AEC-96B9-4AED-B99C-7DD6115F2386}" type="sibTrans" cxnId="{842A2187-26A7-449C-BB6B-2C677B5784B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8E6DC84-12C4-4733-8DEE-7DD5AAF0F89F}">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即使前任雇主很糟糕，也不要在面试中贬损他们</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831E784C-C0B5-492A-9A1E-40934F97AAA3}" type="parTrans" cxnId="{E126C3E3-2DA2-43B6-997F-F2AE7DCEE782}">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2138719-FE6D-4586-8936-83B63213823C}" type="sibTrans" cxnId="{E126C3E3-2DA2-43B6-997F-F2AE7DCEE782}">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3B5AC45-5608-46A8-944E-E801BAEC90D9}">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表达你对同盟军里所有成员的尊重；</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8FC878D-6E72-4E58-8862-8B3B8147C4BC}" type="parTrans" cxnId="{5D8F5336-B7B8-4E93-87B7-FFB052C6F4F8}">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0FAD2798-489C-4316-9AB8-B6C058D9E573}" type="sibTrans" cxnId="{5D8F5336-B7B8-4E93-87B7-FFB052C6F4F8}">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9B997B34-221D-4496-A1C8-A439AE73690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雇主不在乎你的过去</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46FAD773-4B1B-45A7-B794-B8E75103FAFE}" type="parTrans" cxnId="{F8533536-0CC9-472A-9251-1AE9222048F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D5A5068-F8C8-4882-B01F-B89B4ED7EAB1}" type="sibTrans" cxnId="{F8533536-0CC9-472A-9251-1AE9222048F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48A4253-6D56-45DF-B4FF-CD09F5A2E1FB}">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了解过去是为了预测你将来的行为；</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8687D66E-5597-4865-9E48-4E719DEF25FA}" type="parTrans" cxnId="{6F430587-5258-4244-BB57-B0C7096B369A}">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3D906F3-FCA3-4DC6-B9D3-C5A0128831D1}" type="sibTrans" cxnId="{6F430587-5258-4244-BB57-B0C7096B369A}">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4672CAE-D0E2-488D-89C8-C0E8F96F0EF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留心面试官问题的时间框架</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0F796A20-7E75-4DD4-8648-55C0A8B09D1B}" type="parTrans" cxnId="{A34FDEA9-7389-4CA2-B7F5-0D675C06F58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FD769867-DD88-469F-AB33-CE9193537472}" type="sibTrans" cxnId="{A34FDEA9-7389-4CA2-B7F5-0D675C06F58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7527FEC-70F7-4888-A1DB-53EF1720928F}">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越是从过去移向将来，对你越有利；</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F2DB0B2-1294-4E69-9712-DB7FB8C3D6F1}" type="parTrans" cxnId="{B801EDD8-AC9C-441E-8494-A15483C80BE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4D25C3E-989B-40F7-8D90-8A8CF4245BFD}" type="sibTrans" cxnId="{B801EDD8-AC9C-441E-8494-A15483C80BE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BC7E0D7-671F-419E-9F6F-D63F9A7D850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结束面试前，通常你要问五个问题</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DA9B3587-0A6E-49D9-A840-8AD1FF567A82}" type="parTrans" cxnId="{E215D431-228F-47D1-A5EA-9C7FDAB9C4F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30B37F8-9D69-4188-A816-B3AAAFDA4F6C}" type="sibTrans" cxnId="{E215D431-228F-47D1-A5EA-9C7FDAB9C4F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3F776D7-BF3C-4B24-A307-1E7E793D7C98}">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我能得到工作吗？什么时候能得到最终消息？最晚什么时候答复？我能联系您吗？其他人会对我感兴趣吗？（第一个问题否定再提出）</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B680E064-3AD4-488A-8F31-A2B0D89D3B1D}" type="parTrans" cxnId="{1C9DBC89-CD53-4C1E-98C0-3AD39A08B20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48E2810-3E9B-4649-9DFB-3BAD46A23A3A}" type="sibTrans" cxnId="{1C9DBC89-CD53-4C1E-98C0-3AD39A08B20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3828330-15A8-4EF7-A4B7-BDF54B622464}">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写感谢信的重要性</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F92B04FF-9E9B-44FE-8EB2-E7480C4EB780}" type="parTrans" cxnId="{2CC10D95-7203-4586-B6D8-5BC0DB3A83B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647305F-960F-4701-9A54-C04E56F9240B}" type="sibTrans" cxnId="{2CC10D95-7203-4586-B6D8-5BC0DB3A83B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1774E7D-9FF5-4CDB-99F9-9EA58C8B7753}">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大多数求职者会忽略这个问题，感谢信不必太长，表达清楚即可；</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71228E45-6F91-4A0B-8732-17661B45FA1D}" type="parTrans" cxnId="{EE479F61-AC12-44AC-8537-91B172C877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4D198F6-EA85-4308-84C0-F36CC4CB4914}" type="sibTrans" cxnId="{EE479F61-AC12-44AC-8537-91B172C877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8F6336F-7BCE-4053-8D12-1F0F9E31E0A4}" type="pres">
      <dgm:prSet presAssocID="{D2CA7D92-4399-425E-AE63-0FCFB5C276F9}" presName="linear" presStyleCnt="0">
        <dgm:presLayoutVars>
          <dgm:dir/>
          <dgm:animLvl val="lvl"/>
          <dgm:resizeHandles val="exact"/>
        </dgm:presLayoutVars>
      </dgm:prSet>
      <dgm:spPr/>
      <dgm:t>
        <a:bodyPr/>
        <a:lstStyle/>
        <a:p>
          <a:endParaRPr lang="zh-CN" altLang="en-US"/>
        </a:p>
      </dgm:t>
    </dgm:pt>
    <dgm:pt modelId="{C207798F-6AAF-47DA-8408-AFF244554892}" type="pres">
      <dgm:prSet presAssocID="{10D5D77E-553E-4534-8610-E1A9FB67012B}" presName="parentLin" presStyleCnt="0"/>
      <dgm:spPr/>
    </dgm:pt>
    <dgm:pt modelId="{14CFD343-41C1-44D5-8CB8-B91671EC2DE1}" type="pres">
      <dgm:prSet presAssocID="{10D5D77E-553E-4534-8610-E1A9FB67012B}" presName="parentLeftMargin" presStyleLbl="node1" presStyleIdx="0" presStyleCnt="16"/>
      <dgm:spPr/>
      <dgm:t>
        <a:bodyPr/>
        <a:lstStyle/>
        <a:p>
          <a:endParaRPr lang="zh-CN" altLang="en-US"/>
        </a:p>
      </dgm:t>
    </dgm:pt>
    <dgm:pt modelId="{6780692F-6144-4940-BC88-C5223D80EAED}" type="pres">
      <dgm:prSet presAssocID="{10D5D77E-553E-4534-8610-E1A9FB67012B}" presName="parentText" presStyleLbl="node1" presStyleIdx="0" presStyleCnt="16">
        <dgm:presLayoutVars>
          <dgm:chMax val="0"/>
          <dgm:bulletEnabled val="1"/>
        </dgm:presLayoutVars>
      </dgm:prSet>
      <dgm:spPr/>
      <dgm:t>
        <a:bodyPr/>
        <a:lstStyle/>
        <a:p>
          <a:endParaRPr lang="zh-CN" altLang="en-US"/>
        </a:p>
      </dgm:t>
    </dgm:pt>
    <dgm:pt modelId="{4F2BCA67-44D7-441C-9DAE-CD920ABBF230}" type="pres">
      <dgm:prSet presAssocID="{10D5D77E-553E-4534-8610-E1A9FB67012B}" presName="negativeSpace" presStyleCnt="0"/>
      <dgm:spPr/>
    </dgm:pt>
    <dgm:pt modelId="{380D6C35-0EB3-4DE9-9AEE-9EA535447E4E}" type="pres">
      <dgm:prSet presAssocID="{10D5D77E-553E-4534-8610-E1A9FB67012B}" presName="childText" presStyleLbl="conFgAcc1" presStyleIdx="0" presStyleCnt="16">
        <dgm:presLayoutVars>
          <dgm:bulletEnabled val="1"/>
        </dgm:presLayoutVars>
      </dgm:prSet>
      <dgm:spPr/>
      <dgm:t>
        <a:bodyPr/>
        <a:lstStyle/>
        <a:p>
          <a:endParaRPr lang="zh-CN" altLang="en-US"/>
        </a:p>
      </dgm:t>
    </dgm:pt>
    <dgm:pt modelId="{577CF475-A43A-4C51-9D49-04D79FF936BE}" type="pres">
      <dgm:prSet presAssocID="{D2DB4217-5E54-4790-906D-945A107DEA66}" presName="spaceBetweenRectangles" presStyleCnt="0"/>
      <dgm:spPr/>
    </dgm:pt>
    <dgm:pt modelId="{1F964E2D-2633-4D24-9E8F-331FD4C081EE}" type="pres">
      <dgm:prSet presAssocID="{617E2F3B-5A85-44E0-982A-5E6A7F810295}" presName="parentLin" presStyleCnt="0"/>
      <dgm:spPr/>
    </dgm:pt>
    <dgm:pt modelId="{8670063A-C83C-4C1C-BDA8-CBFA7850170F}" type="pres">
      <dgm:prSet presAssocID="{617E2F3B-5A85-44E0-982A-5E6A7F810295}" presName="parentLeftMargin" presStyleLbl="node1" presStyleIdx="0" presStyleCnt="16"/>
      <dgm:spPr/>
      <dgm:t>
        <a:bodyPr/>
        <a:lstStyle/>
        <a:p>
          <a:endParaRPr lang="zh-CN" altLang="en-US"/>
        </a:p>
      </dgm:t>
    </dgm:pt>
    <dgm:pt modelId="{843B4C81-91C5-4A99-81ED-78665012860A}" type="pres">
      <dgm:prSet presAssocID="{617E2F3B-5A85-44E0-982A-5E6A7F810295}" presName="parentText" presStyleLbl="node1" presStyleIdx="1" presStyleCnt="16">
        <dgm:presLayoutVars>
          <dgm:chMax val="0"/>
          <dgm:bulletEnabled val="1"/>
        </dgm:presLayoutVars>
      </dgm:prSet>
      <dgm:spPr/>
      <dgm:t>
        <a:bodyPr/>
        <a:lstStyle/>
        <a:p>
          <a:endParaRPr lang="zh-CN" altLang="en-US"/>
        </a:p>
      </dgm:t>
    </dgm:pt>
    <dgm:pt modelId="{E4058E38-BECE-4078-9414-BFE8217F91DB}" type="pres">
      <dgm:prSet presAssocID="{617E2F3B-5A85-44E0-982A-5E6A7F810295}" presName="negativeSpace" presStyleCnt="0"/>
      <dgm:spPr/>
    </dgm:pt>
    <dgm:pt modelId="{60DE0B1A-82FC-4334-AB59-9F7AE40FEDDE}" type="pres">
      <dgm:prSet presAssocID="{617E2F3B-5A85-44E0-982A-5E6A7F810295}" presName="childText" presStyleLbl="conFgAcc1" presStyleIdx="1" presStyleCnt="16">
        <dgm:presLayoutVars>
          <dgm:bulletEnabled val="1"/>
        </dgm:presLayoutVars>
      </dgm:prSet>
      <dgm:spPr/>
      <dgm:t>
        <a:bodyPr/>
        <a:lstStyle/>
        <a:p>
          <a:endParaRPr lang="zh-CN" altLang="en-US"/>
        </a:p>
      </dgm:t>
    </dgm:pt>
    <dgm:pt modelId="{6C6A0D68-F398-4803-96C6-AA6ECFC051B6}" type="pres">
      <dgm:prSet presAssocID="{400147E1-37A4-4BD0-8432-84DE43294855}" presName="spaceBetweenRectangles" presStyleCnt="0"/>
      <dgm:spPr/>
    </dgm:pt>
    <dgm:pt modelId="{0DC6B7B0-6303-4057-B266-54E4B01F53CC}" type="pres">
      <dgm:prSet presAssocID="{0FB44C27-8C45-4946-B619-930DEABDC5A6}" presName="parentLin" presStyleCnt="0"/>
      <dgm:spPr/>
    </dgm:pt>
    <dgm:pt modelId="{5149450C-B593-4302-B9CB-5F8C39E2ACB7}" type="pres">
      <dgm:prSet presAssocID="{0FB44C27-8C45-4946-B619-930DEABDC5A6}" presName="parentLeftMargin" presStyleLbl="node1" presStyleIdx="1" presStyleCnt="16"/>
      <dgm:spPr/>
      <dgm:t>
        <a:bodyPr/>
        <a:lstStyle/>
        <a:p>
          <a:endParaRPr lang="zh-CN" altLang="en-US"/>
        </a:p>
      </dgm:t>
    </dgm:pt>
    <dgm:pt modelId="{3317BDF5-3258-432C-8406-2A05883319E6}" type="pres">
      <dgm:prSet presAssocID="{0FB44C27-8C45-4946-B619-930DEABDC5A6}" presName="parentText" presStyleLbl="node1" presStyleIdx="2" presStyleCnt="16">
        <dgm:presLayoutVars>
          <dgm:chMax val="0"/>
          <dgm:bulletEnabled val="1"/>
        </dgm:presLayoutVars>
      </dgm:prSet>
      <dgm:spPr/>
      <dgm:t>
        <a:bodyPr/>
        <a:lstStyle/>
        <a:p>
          <a:endParaRPr lang="zh-CN" altLang="en-US"/>
        </a:p>
      </dgm:t>
    </dgm:pt>
    <dgm:pt modelId="{8EE2D49E-8FE1-4382-9C1C-917AF273DC4E}" type="pres">
      <dgm:prSet presAssocID="{0FB44C27-8C45-4946-B619-930DEABDC5A6}" presName="negativeSpace" presStyleCnt="0"/>
      <dgm:spPr/>
    </dgm:pt>
    <dgm:pt modelId="{3CB48B57-56B9-4E73-9821-9364303DEECD}" type="pres">
      <dgm:prSet presAssocID="{0FB44C27-8C45-4946-B619-930DEABDC5A6}" presName="childText" presStyleLbl="conFgAcc1" presStyleIdx="2" presStyleCnt="16">
        <dgm:presLayoutVars>
          <dgm:bulletEnabled val="1"/>
        </dgm:presLayoutVars>
      </dgm:prSet>
      <dgm:spPr/>
      <dgm:t>
        <a:bodyPr/>
        <a:lstStyle/>
        <a:p>
          <a:endParaRPr lang="zh-CN" altLang="en-US"/>
        </a:p>
      </dgm:t>
    </dgm:pt>
    <dgm:pt modelId="{02281A1C-6767-4105-9845-5D1670075E15}" type="pres">
      <dgm:prSet presAssocID="{DA37CB89-3D42-4328-9B43-5D006668A740}" presName="spaceBetweenRectangles" presStyleCnt="0"/>
      <dgm:spPr/>
    </dgm:pt>
    <dgm:pt modelId="{ED744178-0AA3-4215-8F3C-D1C7045ADD19}" type="pres">
      <dgm:prSet presAssocID="{DB81F5B8-16FE-474B-8B88-AA74B4FB9853}" presName="parentLin" presStyleCnt="0"/>
      <dgm:spPr/>
    </dgm:pt>
    <dgm:pt modelId="{D78F80A6-E101-4D69-9024-05A4B0E3D224}" type="pres">
      <dgm:prSet presAssocID="{DB81F5B8-16FE-474B-8B88-AA74B4FB9853}" presName="parentLeftMargin" presStyleLbl="node1" presStyleIdx="2" presStyleCnt="16"/>
      <dgm:spPr/>
      <dgm:t>
        <a:bodyPr/>
        <a:lstStyle/>
        <a:p>
          <a:endParaRPr lang="zh-CN" altLang="en-US"/>
        </a:p>
      </dgm:t>
    </dgm:pt>
    <dgm:pt modelId="{A07BB598-26D2-44E9-B7E8-529A52DEB8A5}" type="pres">
      <dgm:prSet presAssocID="{DB81F5B8-16FE-474B-8B88-AA74B4FB9853}" presName="parentText" presStyleLbl="node1" presStyleIdx="3" presStyleCnt="16">
        <dgm:presLayoutVars>
          <dgm:chMax val="0"/>
          <dgm:bulletEnabled val="1"/>
        </dgm:presLayoutVars>
      </dgm:prSet>
      <dgm:spPr/>
      <dgm:t>
        <a:bodyPr/>
        <a:lstStyle/>
        <a:p>
          <a:endParaRPr lang="zh-CN" altLang="en-US"/>
        </a:p>
      </dgm:t>
    </dgm:pt>
    <dgm:pt modelId="{971ACE18-5E12-4C62-AA48-CAF470A34733}" type="pres">
      <dgm:prSet presAssocID="{DB81F5B8-16FE-474B-8B88-AA74B4FB9853}" presName="negativeSpace" presStyleCnt="0"/>
      <dgm:spPr/>
    </dgm:pt>
    <dgm:pt modelId="{29313BC3-419E-474C-AF4A-FC1BC03E8B43}" type="pres">
      <dgm:prSet presAssocID="{DB81F5B8-16FE-474B-8B88-AA74B4FB9853}" presName="childText" presStyleLbl="conFgAcc1" presStyleIdx="3" presStyleCnt="16">
        <dgm:presLayoutVars>
          <dgm:bulletEnabled val="1"/>
        </dgm:presLayoutVars>
      </dgm:prSet>
      <dgm:spPr/>
      <dgm:t>
        <a:bodyPr/>
        <a:lstStyle/>
        <a:p>
          <a:endParaRPr lang="zh-CN" altLang="en-US"/>
        </a:p>
      </dgm:t>
    </dgm:pt>
    <dgm:pt modelId="{729E3B0D-BC1F-430F-A6F6-556D123DDDC9}" type="pres">
      <dgm:prSet presAssocID="{7F376119-568D-43E3-9098-634677C44F97}" presName="spaceBetweenRectangles" presStyleCnt="0"/>
      <dgm:spPr/>
    </dgm:pt>
    <dgm:pt modelId="{0582B4F1-40CA-48DB-80E2-322CEE44BE71}" type="pres">
      <dgm:prSet presAssocID="{523BADAC-B332-43C3-BB0D-02A427A4DEFC}" presName="parentLin" presStyleCnt="0"/>
      <dgm:spPr/>
    </dgm:pt>
    <dgm:pt modelId="{95E9A9D9-8768-405B-931B-7D24237CEA11}" type="pres">
      <dgm:prSet presAssocID="{523BADAC-B332-43C3-BB0D-02A427A4DEFC}" presName="parentLeftMargin" presStyleLbl="node1" presStyleIdx="3" presStyleCnt="16"/>
      <dgm:spPr/>
      <dgm:t>
        <a:bodyPr/>
        <a:lstStyle/>
        <a:p>
          <a:endParaRPr lang="zh-CN" altLang="en-US"/>
        </a:p>
      </dgm:t>
    </dgm:pt>
    <dgm:pt modelId="{DA7A3EF9-CB5B-47EB-A111-A0F4E28DEA62}" type="pres">
      <dgm:prSet presAssocID="{523BADAC-B332-43C3-BB0D-02A427A4DEFC}" presName="parentText" presStyleLbl="node1" presStyleIdx="4" presStyleCnt="16">
        <dgm:presLayoutVars>
          <dgm:chMax val="0"/>
          <dgm:bulletEnabled val="1"/>
        </dgm:presLayoutVars>
      </dgm:prSet>
      <dgm:spPr/>
      <dgm:t>
        <a:bodyPr/>
        <a:lstStyle/>
        <a:p>
          <a:endParaRPr lang="zh-CN" altLang="en-US"/>
        </a:p>
      </dgm:t>
    </dgm:pt>
    <dgm:pt modelId="{5D300F10-361E-4117-A933-5751EF03FA60}" type="pres">
      <dgm:prSet presAssocID="{523BADAC-B332-43C3-BB0D-02A427A4DEFC}" presName="negativeSpace" presStyleCnt="0"/>
      <dgm:spPr/>
    </dgm:pt>
    <dgm:pt modelId="{6FA8E29D-B607-4136-BE57-C911DC7D1E2E}" type="pres">
      <dgm:prSet presAssocID="{523BADAC-B332-43C3-BB0D-02A427A4DEFC}" presName="childText" presStyleLbl="conFgAcc1" presStyleIdx="4" presStyleCnt="16">
        <dgm:presLayoutVars>
          <dgm:bulletEnabled val="1"/>
        </dgm:presLayoutVars>
      </dgm:prSet>
      <dgm:spPr/>
      <dgm:t>
        <a:bodyPr/>
        <a:lstStyle/>
        <a:p>
          <a:endParaRPr lang="zh-CN" altLang="en-US"/>
        </a:p>
      </dgm:t>
    </dgm:pt>
    <dgm:pt modelId="{C3F902AE-A30A-4D60-9BB9-F7A41D345D77}" type="pres">
      <dgm:prSet presAssocID="{EF3F3CAE-D39D-441B-B8C7-915283B34055}" presName="spaceBetweenRectangles" presStyleCnt="0"/>
      <dgm:spPr/>
    </dgm:pt>
    <dgm:pt modelId="{EB6CC6C4-5104-46D9-8350-AF132E92FF98}" type="pres">
      <dgm:prSet presAssocID="{E75BA8DE-AAD6-45B5-AB29-299B0B1B2292}" presName="parentLin" presStyleCnt="0"/>
      <dgm:spPr/>
    </dgm:pt>
    <dgm:pt modelId="{A44F3274-8AF4-4DE6-BD1F-4F6601F7F69B}" type="pres">
      <dgm:prSet presAssocID="{E75BA8DE-AAD6-45B5-AB29-299B0B1B2292}" presName="parentLeftMargin" presStyleLbl="node1" presStyleIdx="4" presStyleCnt="16"/>
      <dgm:spPr/>
      <dgm:t>
        <a:bodyPr/>
        <a:lstStyle/>
        <a:p>
          <a:endParaRPr lang="zh-CN" altLang="en-US"/>
        </a:p>
      </dgm:t>
    </dgm:pt>
    <dgm:pt modelId="{B3658B12-B8B9-4873-8247-7DF23FBE38A4}" type="pres">
      <dgm:prSet presAssocID="{E75BA8DE-AAD6-45B5-AB29-299B0B1B2292}" presName="parentText" presStyleLbl="node1" presStyleIdx="5" presStyleCnt="16">
        <dgm:presLayoutVars>
          <dgm:chMax val="0"/>
          <dgm:bulletEnabled val="1"/>
        </dgm:presLayoutVars>
      </dgm:prSet>
      <dgm:spPr/>
      <dgm:t>
        <a:bodyPr/>
        <a:lstStyle/>
        <a:p>
          <a:endParaRPr lang="zh-CN" altLang="en-US"/>
        </a:p>
      </dgm:t>
    </dgm:pt>
    <dgm:pt modelId="{B50EE207-9E62-4BEC-A9A3-2C3FB49191C2}" type="pres">
      <dgm:prSet presAssocID="{E75BA8DE-AAD6-45B5-AB29-299B0B1B2292}" presName="negativeSpace" presStyleCnt="0"/>
      <dgm:spPr/>
    </dgm:pt>
    <dgm:pt modelId="{83BD41D9-D555-4B6E-AF88-6135876BAD11}" type="pres">
      <dgm:prSet presAssocID="{E75BA8DE-AAD6-45B5-AB29-299B0B1B2292}" presName="childText" presStyleLbl="conFgAcc1" presStyleIdx="5" presStyleCnt="16">
        <dgm:presLayoutVars>
          <dgm:bulletEnabled val="1"/>
        </dgm:presLayoutVars>
      </dgm:prSet>
      <dgm:spPr/>
      <dgm:t>
        <a:bodyPr/>
        <a:lstStyle/>
        <a:p>
          <a:endParaRPr lang="zh-CN" altLang="en-US"/>
        </a:p>
      </dgm:t>
    </dgm:pt>
    <dgm:pt modelId="{BDEE9EB9-575F-4ADE-AFEE-32550ED0D2D1}" type="pres">
      <dgm:prSet presAssocID="{BB8ADA45-910F-4533-86BD-7810220AF9FB}" presName="spaceBetweenRectangles" presStyleCnt="0"/>
      <dgm:spPr/>
    </dgm:pt>
    <dgm:pt modelId="{6A0A5B1E-6A4B-4BF5-A009-69A903B0F6E0}" type="pres">
      <dgm:prSet presAssocID="{5BDA8C71-296F-4979-8121-1077BB08BA06}" presName="parentLin" presStyleCnt="0"/>
      <dgm:spPr/>
    </dgm:pt>
    <dgm:pt modelId="{AF7F76F5-DDD4-4E65-A694-1529C537D4C2}" type="pres">
      <dgm:prSet presAssocID="{5BDA8C71-296F-4979-8121-1077BB08BA06}" presName="parentLeftMargin" presStyleLbl="node1" presStyleIdx="5" presStyleCnt="16"/>
      <dgm:spPr/>
      <dgm:t>
        <a:bodyPr/>
        <a:lstStyle/>
        <a:p>
          <a:endParaRPr lang="zh-CN" altLang="en-US"/>
        </a:p>
      </dgm:t>
    </dgm:pt>
    <dgm:pt modelId="{D88BECAA-86B9-4794-8777-478AD6F4036C}" type="pres">
      <dgm:prSet presAssocID="{5BDA8C71-296F-4979-8121-1077BB08BA06}" presName="parentText" presStyleLbl="node1" presStyleIdx="6" presStyleCnt="16">
        <dgm:presLayoutVars>
          <dgm:chMax val="0"/>
          <dgm:bulletEnabled val="1"/>
        </dgm:presLayoutVars>
      </dgm:prSet>
      <dgm:spPr/>
      <dgm:t>
        <a:bodyPr/>
        <a:lstStyle/>
        <a:p>
          <a:endParaRPr lang="zh-CN" altLang="en-US"/>
        </a:p>
      </dgm:t>
    </dgm:pt>
    <dgm:pt modelId="{EF78DC30-A834-4560-8F41-19E23B1586EA}" type="pres">
      <dgm:prSet presAssocID="{5BDA8C71-296F-4979-8121-1077BB08BA06}" presName="negativeSpace" presStyleCnt="0"/>
      <dgm:spPr/>
    </dgm:pt>
    <dgm:pt modelId="{452A13A7-DF69-43D0-9AC0-5E60240B50E5}" type="pres">
      <dgm:prSet presAssocID="{5BDA8C71-296F-4979-8121-1077BB08BA06}" presName="childText" presStyleLbl="conFgAcc1" presStyleIdx="6" presStyleCnt="16">
        <dgm:presLayoutVars>
          <dgm:bulletEnabled val="1"/>
        </dgm:presLayoutVars>
      </dgm:prSet>
      <dgm:spPr/>
      <dgm:t>
        <a:bodyPr/>
        <a:lstStyle/>
        <a:p>
          <a:endParaRPr lang="zh-CN" altLang="en-US"/>
        </a:p>
      </dgm:t>
    </dgm:pt>
    <dgm:pt modelId="{56CEEF1E-9572-4776-87CE-DC5FC7B65FFB}" type="pres">
      <dgm:prSet presAssocID="{96519594-B96F-41D9-BB8A-53ADD222857B}" presName="spaceBetweenRectangles" presStyleCnt="0"/>
      <dgm:spPr/>
    </dgm:pt>
    <dgm:pt modelId="{A692F03C-AE0F-460F-8714-B7FD390BAE94}" type="pres">
      <dgm:prSet presAssocID="{DEC28E6B-0E2D-4D7A-912D-2F1089413019}" presName="parentLin" presStyleCnt="0"/>
      <dgm:spPr/>
    </dgm:pt>
    <dgm:pt modelId="{4F4E1487-B7A9-4E26-9C59-F38BBE374A19}" type="pres">
      <dgm:prSet presAssocID="{DEC28E6B-0E2D-4D7A-912D-2F1089413019}" presName="parentLeftMargin" presStyleLbl="node1" presStyleIdx="6" presStyleCnt="16"/>
      <dgm:spPr/>
      <dgm:t>
        <a:bodyPr/>
        <a:lstStyle/>
        <a:p>
          <a:endParaRPr lang="zh-CN" altLang="en-US"/>
        </a:p>
      </dgm:t>
    </dgm:pt>
    <dgm:pt modelId="{370407C8-1391-4FD9-9557-87AF60D5AB26}" type="pres">
      <dgm:prSet presAssocID="{DEC28E6B-0E2D-4D7A-912D-2F1089413019}" presName="parentText" presStyleLbl="node1" presStyleIdx="7" presStyleCnt="16">
        <dgm:presLayoutVars>
          <dgm:chMax val="0"/>
          <dgm:bulletEnabled val="1"/>
        </dgm:presLayoutVars>
      </dgm:prSet>
      <dgm:spPr/>
      <dgm:t>
        <a:bodyPr/>
        <a:lstStyle/>
        <a:p>
          <a:endParaRPr lang="zh-CN" altLang="en-US"/>
        </a:p>
      </dgm:t>
    </dgm:pt>
    <dgm:pt modelId="{1C086DBF-AF46-41EA-B395-685DBF494A3E}" type="pres">
      <dgm:prSet presAssocID="{DEC28E6B-0E2D-4D7A-912D-2F1089413019}" presName="negativeSpace" presStyleCnt="0"/>
      <dgm:spPr/>
    </dgm:pt>
    <dgm:pt modelId="{13A97048-02AB-40B2-9225-60A06691AEAA}" type="pres">
      <dgm:prSet presAssocID="{DEC28E6B-0E2D-4D7A-912D-2F1089413019}" presName="childText" presStyleLbl="conFgAcc1" presStyleIdx="7" presStyleCnt="16">
        <dgm:presLayoutVars>
          <dgm:bulletEnabled val="1"/>
        </dgm:presLayoutVars>
      </dgm:prSet>
      <dgm:spPr/>
      <dgm:t>
        <a:bodyPr/>
        <a:lstStyle/>
        <a:p>
          <a:endParaRPr lang="zh-CN" altLang="en-US"/>
        </a:p>
      </dgm:t>
    </dgm:pt>
    <dgm:pt modelId="{42F8B485-E867-4062-B1C3-D24B97E4025F}" type="pres">
      <dgm:prSet presAssocID="{DBB2770A-E139-4BF9-ACAC-10D58A8EF74B}" presName="spaceBetweenRectangles" presStyleCnt="0"/>
      <dgm:spPr/>
    </dgm:pt>
    <dgm:pt modelId="{A3A45BB9-0865-4485-872A-68B86CE4DB76}" type="pres">
      <dgm:prSet presAssocID="{C9E898A3-3EED-4605-AC0E-699A9E239A50}" presName="parentLin" presStyleCnt="0"/>
      <dgm:spPr/>
    </dgm:pt>
    <dgm:pt modelId="{AAE17E7C-505B-44A5-8824-D02D5DE84084}" type="pres">
      <dgm:prSet presAssocID="{C9E898A3-3EED-4605-AC0E-699A9E239A50}" presName="parentLeftMargin" presStyleLbl="node1" presStyleIdx="7" presStyleCnt="16"/>
      <dgm:spPr/>
      <dgm:t>
        <a:bodyPr/>
        <a:lstStyle/>
        <a:p>
          <a:endParaRPr lang="zh-CN" altLang="en-US"/>
        </a:p>
      </dgm:t>
    </dgm:pt>
    <dgm:pt modelId="{36C8C100-348D-40A0-8BE6-FF674F0AF2DE}" type="pres">
      <dgm:prSet presAssocID="{C9E898A3-3EED-4605-AC0E-699A9E239A50}" presName="parentText" presStyleLbl="node1" presStyleIdx="8" presStyleCnt="16">
        <dgm:presLayoutVars>
          <dgm:chMax val="0"/>
          <dgm:bulletEnabled val="1"/>
        </dgm:presLayoutVars>
      </dgm:prSet>
      <dgm:spPr/>
      <dgm:t>
        <a:bodyPr/>
        <a:lstStyle/>
        <a:p>
          <a:endParaRPr lang="zh-CN" altLang="en-US"/>
        </a:p>
      </dgm:t>
    </dgm:pt>
    <dgm:pt modelId="{718FB6AA-B41E-4FC4-988A-061BD71045EE}" type="pres">
      <dgm:prSet presAssocID="{C9E898A3-3EED-4605-AC0E-699A9E239A50}" presName="negativeSpace" presStyleCnt="0"/>
      <dgm:spPr/>
    </dgm:pt>
    <dgm:pt modelId="{0409EF26-FEF3-4405-B7D2-953BB1BA5E9C}" type="pres">
      <dgm:prSet presAssocID="{C9E898A3-3EED-4605-AC0E-699A9E239A50}" presName="childText" presStyleLbl="conFgAcc1" presStyleIdx="8" presStyleCnt="16">
        <dgm:presLayoutVars>
          <dgm:bulletEnabled val="1"/>
        </dgm:presLayoutVars>
      </dgm:prSet>
      <dgm:spPr/>
      <dgm:t>
        <a:bodyPr/>
        <a:lstStyle/>
        <a:p>
          <a:endParaRPr lang="zh-CN" altLang="en-US"/>
        </a:p>
      </dgm:t>
    </dgm:pt>
    <dgm:pt modelId="{FC71C343-FC4E-499F-9D7E-4E1D903DEE21}" type="pres">
      <dgm:prSet presAssocID="{DA299F6D-7D48-4243-B127-F6C90CEA5477}" presName="spaceBetweenRectangles" presStyleCnt="0"/>
      <dgm:spPr/>
    </dgm:pt>
    <dgm:pt modelId="{9D116D14-A54E-4AC2-A519-24B189E93EA3}" type="pres">
      <dgm:prSet presAssocID="{74EA246E-98AA-4F54-95D5-D578D47FCD13}" presName="parentLin" presStyleCnt="0"/>
      <dgm:spPr/>
    </dgm:pt>
    <dgm:pt modelId="{5A79498A-4800-4446-947D-6C938897A244}" type="pres">
      <dgm:prSet presAssocID="{74EA246E-98AA-4F54-95D5-D578D47FCD13}" presName="parentLeftMargin" presStyleLbl="node1" presStyleIdx="8" presStyleCnt="16"/>
      <dgm:spPr/>
      <dgm:t>
        <a:bodyPr/>
        <a:lstStyle/>
        <a:p>
          <a:endParaRPr lang="zh-CN" altLang="en-US"/>
        </a:p>
      </dgm:t>
    </dgm:pt>
    <dgm:pt modelId="{ED636ECD-F43A-4026-8106-4B98E55266F9}" type="pres">
      <dgm:prSet presAssocID="{74EA246E-98AA-4F54-95D5-D578D47FCD13}" presName="parentText" presStyleLbl="node1" presStyleIdx="9" presStyleCnt="16">
        <dgm:presLayoutVars>
          <dgm:chMax val="0"/>
          <dgm:bulletEnabled val="1"/>
        </dgm:presLayoutVars>
      </dgm:prSet>
      <dgm:spPr/>
      <dgm:t>
        <a:bodyPr/>
        <a:lstStyle/>
        <a:p>
          <a:endParaRPr lang="zh-CN" altLang="en-US"/>
        </a:p>
      </dgm:t>
    </dgm:pt>
    <dgm:pt modelId="{C2BBF99A-6899-4413-9D88-C1A9B7878543}" type="pres">
      <dgm:prSet presAssocID="{74EA246E-98AA-4F54-95D5-D578D47FCD13}" presName="negativeSpace" presStyleCnt="0"/>
      <dgm:spPr/>
    </dgm:pt>
    <dgm:pt modelId="{DEB3A97E-4F32-417D-8130-EB354B8360B1}" type="pres">
      <dgm:prSet presAssocID="{74EA246E-98AA-4F54-95D5-D578D47FCD13}" presName="childText" presStyleLbl="conFgAcc1" presStyleIdx="9" presStyleCnt="16">
        <dgm:presLayoutVars>
          <dgm:bulletEnabled val="1"/>
        </dgm:presLayoutVars>
      </dgm:prSet>
      <dgm:spPr/>
      <dgm:t>
        <a:bodyPr/>
        <a:lstStyle/>
        <a:p>
          <a:endParaRPr lang="zh-CN" altLang="en-US"/>
        </a:p>
      </dgm:t>
    </dgm:pt>
    <dgm:pt modelId="{88C97614-C003-4F8D-AFEF-C26EE9E3AC77}" type="pres">
      <dgm:prSet presAssocID="{80576C01-668E-4C7B-A534-6CE2370DBF7B}" presName="spaceBetweenRectangles" presStyleCnt="0"/>
      <dgm:spPr/>
    </dgm:pt>
    <dgm:pt modelId="{EFC00DB2-69D6-4F29-8D91-D1FEF7663E77}" type="pres">
      <dgm:prSet presAssocID="{A8541ABC-4FD1-4B37-8C0B-2440C7186539}" presName="parentLin" presStyleCnt="0"/>
      <dgm:spPr/>
    </dgm:pt>
    <dgm:pt modelId="{25527203-C498-45C3-A734-379AE2A3595A}" type="pres">
      <dgm:prSet presAssocID="{A8541ABC-4FD1-4B37-8C0B-2440C7186539}" presName="parentLeftMargin" presStyleLbl="node1" presStyleIdx="9" presStyleCnt="16"/>
      <dgm:spPr/>
      <dgm:t>
        <a:bodyPr/>
        <a:lstStyle/>
        <a:p>
          <a:endParaRPr lang="zh-CN" altLang="en-US"/>
        </a:p>
      </dgm:t>
    </dgm:pt>
    <dgm:pt modelId="{B7823A1F-B734-422B-8ABE-ADBA2AB692FA}" type="pres">
      <dgm:prSet presAssocID="{A8541ABC-4FD1-4B37-8C0B-2440C7186539}" presName="parentText" presStyleLbl="node1" presStyleIdx="10" presStyleCnt="16">
        <dgm:presLayoutVars>
          <dgm:chMax val="0"/>
          <dgm:bulletEnabled val="1"/>
        </dgm:presLayoutVars>
      </dgm:prSet>
      <dgm:spPr/>
      <dgm:t>
        <a:bodyPr/>
        <a:lstStyle/>
        <a:p>
          <a:endParaRPr lang="zh-CN" altLang="en-US"/>
        </a:p>
      </dgm:t>
    </dgm:pt>
    <dgm:pt modelId="{ABFC5EF7-0BCE-4CB7-9522-2ACEE3B5F501}" type="pres">
      <dgm:prSet presAssocID="{A8541ABC-4FD1-4B37-8C0B-2440C7186539}" presName="negativeSpace" presStyleCnt="0"/>
      <dgm:spPr/>
    </dgm:pt>
    <dgm:pt modelId="{9B03B26D-F009-4086-BD31-2AEAFD444E62}" type="pres">
      <dgm:prSet presAssocID="{A8541ABC-4FD1-4B37-8C0B-2440C7186539}" presName="childText" presStyleLbl="conFgAcc1" presStyleIdx="10" presStyleCnt="16">
        <dgm:presLayoutVars>
          <dgm:bulletEnabled val="1"/>
        </dgm:presLayoutVars>
      </dgm:prSet>
      <dgm:spPr/>
      <dgm:t>
        <a:bodyPr/>
        <a:lstStyle/>
        <a:p>
          <a:endParaRPr lang="zh-CN" altLang="en-US"/>
        </a:p>
      </dgm:t>
    </dgm:pt>
    <dgm:pt modelId="{354C408F-BB2D-4272-B340-69DA17F3BD99}" type="pres">
      <dgm:prSet presAssocID="{B074AC75-C345-44E7-B062-82940C64A6A5}" presName="spaceBetweenRectangles" presStyleCnt="0"/>
      <dgm:spPr/>
    </dgm:pt>
    <dgm:pt modelId="{75283A0E-F389-4681-85E0-D2B0A38083B3}" type="pres">
      <dgm:prSet presAssocID="{C8E6DC84-12C4-4733-8DEE-7DD5AAF0F89F}" presName="parentLin" presStyleCnt="0"/>
      <dgm:spPr/>
    </dgm:pt>
    <dgm:pt modelId="{27FF6C95-181E-46A0-97B6-A26BC1DF1150}" type="pres">
      <dgm:prSet presAssocID="{C8E6DC84-12C4-4733-8DEE-7DD5AAF0F89F}" presName="parentLeftMargin" presStyleLbl="node1" presStyleIdx="10" presStyleCnt="16"/>
      <dgm:spPr/>
      <dgm:t>
        <a:bodyPr/>
        <a:lstStyle/>
        <a:p>
          <a:endParaRPr lang="zh-CN" altLang="en-US"/>
        </a:p>
      </dgm:t>
    </dgm:pt>
    <dgm:pt modelId="{84B4A16B-1444-46EA-84E4-781F5353EC04}" type="pres">
      <dgm:prSet presAssocID="{C8E6DC84-12C4-4733-8DEE-7DD5AAF0F89F}" presName="parentText" presStyleLbl="node1" presStyleIdx="11" presStyleCnt="16">
        <dgm:presLayoutVars>
          <dgm:chMax val="0"/>
          <dgm:bulletEnabled val="1"/>
        </dgm:presLayoutVars>
      </dgm:prSet>
      <dgm:spPr/>
      <dgm:t>
        <a:bodyPr/>
        <a:lstStyle/>
        <a:p>
          <a:endParaRPr lang="zh-CN" altLang="en-US"/>
        </a:p>
      </dgm:t>
    </dgm:pt>
    <dgm:pt modelId="{207CC047-4632-4C92-9BEA-BF33C5073C3D}" type="pres">
      <dgm:prSet presAssocID="{C8E6DC84-12C4-4733-8DEE-7DD5AAF0F89F}" presName="negativeSpace" presStyleCnt="0"/>
      <dgm:spPr/>
    </dgm:pt>
    <dgm:pt modelId="{232357A8-4C16-4EAC-A6F3-B579D2BA91E8}" type="pres">
      <dgm:prSet presAssocID="{C8E6DC84-12C4-4733-8DEE-7DD5AAF0F89F}" presName="childText" presStyleLbl="conFgAcc1" presStyleIdx="11" presStyleCnt="16">
        <dgm:presLayoutVars>
          <dgm:bulletEnabled val="1"/>
        </dgm:presLayoutVars>
      </dgm:prSet>
      <dgm:spPr/>
      <dgm:t>
        <a:bodyPr/>
        <a:lstStyle/>
        <a:p>
          <a:endParaRPr lang="zh-CN" altLang="en-US"/>
        </a:p>
      </dgm:t>
    </dgm:pt>
    <dgm:pt modelId="{D4F347AA-8F4A-4EDE-A8F2-E6E3CE5BE0CD}" type="pres">
      <dgm:prSet presAssocID="{42138719-FE6D-4586-8936-83B63213823C}" presName="spaceBetweenRectangles" presStyleCnt="0"/>
      <dgm:spPr/>
    </dgm:pt>
    <dgm:pt modelId="{54F7A63F-FDAC-4816-86AB-0824B6E743C5}" type="pres">
      <dgm:prSet presAssocID="{9B997B34-221D-4496-A1C8-A439AE736903}" presName="parentLin" presStyleCnt="0"/>
      <dgm:spPr/>
    </dgm:pt>
    <dgm:pt modelId="{525DADCF-CDE5-4EE8-AE46-3F8D08D21E52}" type="pres">
      <dgm:prSet presAssocID="{9B997B34-221D-4496-A1C8-A439AE736903}" presName="parentLeftMargin" presStyleLbl="node1" presStyleIdx="11" presStyleCnt="16"/>
      <dgm:spPr/>
      <dgm:t>
        <a:bodyPr/>
        <a:lstStyle/>
        <a:p>
          <a:endParaRPr lang="zh-CN" altLang="en-US"/>
        </a:p>
      </dgm:t>
    </dgm:pt>
    <dgm:pt modelId="{C4BD8598-E35E-49CB-9751-094BA715F9D4}" type="pres">
      <dgm:prSet presAssocID="{9B997B34-221D-4496-A1C8-A439AE736903}" presName="parentText" presStyleLbl="node1" presStyleIdx="12" presStyleCnt="16">
        <dgm:presLayoutVars>
          <dgm:chMax val="0"/>
          <dgm:bulletEnabled val="1"/>
        </dgm:presLayoutVars>
      </dgm:prSet>
      <dgm:spPr/>
      <dgm:t>
        <a:bodyPr/>
        <a:lstStyle/>
        <a:p>
          <a:endParaRPr lang="zh-CN" altLang="en-US"/>
        </a:p>
      </dgm:t>
    </dgm:pt>
    <dgm:pt modelId="{0E0128C2-28BC-41E9-85C6-B878FD8660D1}" type="pres">
      <dgm:prSet presAssocID="{9B997B34-221D-4496-A1C8-A439AE736903}" presName="negativeSpace" presStyleCnt="0"/>
      <dgm:spPr/>
    </dgm:pt>
    <dgm:pt modelId="{80C0C129-3E79-493B-87D5-018B38203BAE}" type="pres">
      <dgm:prSet presAssocID="{9B997B34-221D-4496-A1C8-A439AE736903}" presName="childText" presStyleLbl="conFgAcc1" presStyleIdx="12" presStyleCnt="16">
        <dgm:presLayoutVars>
          <dgm:bulletEnabled val="1"/>
        </dgm:presLayoutVars>
      </dgm:prSet>
      <dgm:spPr/>
      <dgm:t>
        <a:bodyPr/>
        <a:lstStyle/>
        <a:p>
          <a:endParaRPr lang="zh-CN" altLang="en-US"/>
        </a:p>
      </dgm:t>
    </dgm:pt>
    <dgm:pt modelId="{817F92ED-A834-417B-9945-6995537BC29D}" type="pres">
      <dgm:prSet presAssocID="{BD5A5068-F8C8-4882-B01F-B89B4ED7EAB1}" presName="spaceBetweenRectangles" presStyleCnt="0"/>
      <dgm:spPr/>
    </dgm:pt>
    <dgm:pt modelId="{2F1CAE23-14ED-42E2-8112-AA7A9505354B}" type="pres">
      <dgm:prSet presAssocID="{A4672CAE-D0E2-488D-89C8-C0E8F96F0EF3}" presName="parentLin" presStyleCnt="0"/>
      <dgm:spPr/>
    </dgm:pt>
    <dgm:pt modelId="{590897A8-4AD6-4C9E-B83B-97CA3188EE23}" type="pres">
      <dgm:prSet presAssocID="{A4672CAE-D0E2-488D-89C8-C0E8F96F0EF3}" presName="parentLeftMargin" presStyleLbl="node1" presStyleIdx="12" presStyleCnt="16"/>
      <dgm:spPr/>
      <dgm:t>
        <a:bodyPr/>
        <a:lstStyle/>
        <a:p>
          <a:endParaRPr lang="zh-CN" altLang="en-US"/>
        </a:p>
      </dgm:t>
    </dgm:pt>
    <dgm:pt modelId="{D6835FFC-553C-489F-B730-2382417A3A59}" type="pres">
      <dgm:prSet presAssocID="{A4672CAE-D0E2-488D-89C8-C0E8F96F0EF3}" presName="parentText" presStyleLbl="node1" presStyleIdx="13" presStyleCnt="16">
        <dgm:presLayoutVars>
          <dgm:chMax val="0"/>
          <dgm:bulletEnabled val="1"/>
        </dgm:presLayoutVars>
      </dgm:prSet>
      <dgm:spPr/>
      <dgm:t>
        <a:bodyPr/>
        <a:lstStyle/>
        <a:p>
          <a:endParaRPr lang="zh-CN" altLang="en-US"/>
        </a:p>
      </dgm:t>
    </dgm:pt>
    <dgm:pt modelId="{A2299556-2B67-4311-AC15-DA00EA4118F2}" type="pres">
      <dgm:prSet presAssocID="{A4672CAE-D0E2-488D-89C8-C0E8F96F0EF3}" presName="negativeSpace" presStyleCnt="0"/>
      <dgm:spPr/>
    </dgm:pt>
    <dgm:pt modelId="{4AD75E93-CFCF-4FB1-AD20-52BA80041ECB}" type="pres">
      <dgm:prSet presAssocID="{A4672CAE-D0E2-488D-89C8-C0E8F96F0EF3}" presName="childText" presStyleLbl="conFgAcc1" presStyleIdx="13" presStyleCnt="16">
        <dgm:presLayoutVars>
          <dgm:bulletEnabled val="1"/>
        </dgm:presLayoutVars>
      </dgm:prSet>
      <dgm:spPr/>
      <dgm:t>
        <a:bodyPr/>
        <a:lstStyle/>
        <a:p>
          <a:endParaRPr lang="zh-CN" altLang="en-US"/>
        </a:p>
      </dgm:t>
    </dgm:pt>
    <dgm:pt modelId="{1A8363CF-3BF3-4CAC-A21D-2C2F05911418}" type="pres">
      <dgm:prSet presAssocID="{FD769867-DD88-469F-AB33-CE9193537472}" presName="spaceBetweenRectangles" presStyleCnt="0"/>
      <dgm:spPr/>
    </dgm:pt>
    <dgm:pt modelId="{56BCD260-BBDC-4210-9A64-30649DC47AFA}" type="pres">
      <dgm:prSet presAssocID="{8BC7E0D7-671F-419E-9F6F-D63F9A7D8503}" presName="parentLin" presStyleCnt="0"/>
      <dgm:spPr/>
    </dgm:pt>
    <dgm:pt modelId="{03B18BD3-AB98-47BF-B568-E8F4D8084EA1}" type="pres">
      <dgm:prSet presAssocID="{8BC7E0D7-671F-419E-9F6F-D63F9A7D8503}" presName="parentLeftMargin" presStyleLbl="node1" presStyleIdx="13" presStyleCnt="16"/>
      <dgm:spPr/>
      <dgm:t>
        <a:bodyPr/>
        <a:lstStyle/>
        <a:p>
          <a:endParaRPr lang="zh-CN" altLang="en-US"/>
        </a:p>
      </dgm:t>
    </dgm:pt>
    <dgm:pt modelId="{5AEC349D-0BAD-4435-AB5B-0C0F674B6AEF}" type="pres">
      <dgm:prSet presAssocID="{8BC7E0D7-671F-419E-9F6F-D63F9A7D8503}" presName="parentText" presStyleLbl="node1" presStyleIdx="14" presStyleCnt="16">
        <dgm:presLayoutVars>
          <dgm:chMax val="0"/>
          <dgm:bulletEnabled val="1"/>
        </dgm:presLayoutVars>
      </dgm:prSet>
      <dgm:spPr/>
      <dgm:t>
        <a:bodyPr/>
        <a:lstStyle/>
        <a:p>
          <a:endParaRPr lang="zh-CN" altLang="en-US"/>
        </a:p>
      </dgm:t>
    </dgm:pt>
    <dgm:pt modelId="{CE420BE9-7896-4224-B8C7-6394456D2A33}" type="pres">
      <dgm:prSet presAssocID="{8BC7E0D7-671F-419E-9F6F-D63F9A7D8503}" presName="negativeSpace" presStyleCnt="0"/>
      <dgm:spPr/>
    </dgm:pt>
    <dgm:pt modelId="{C81B069E-D033-4F78-BACE-5F1A1EB362C7}" type="pres">
      <dgm:prSet presAssocID="{8BC7E0D7-671F-419E-9F6F-D63F9A7D8503}" presName="childText" presStyleLbl="conFgAcc1" presStyleIdx="14" presStyleCnt="16">
        <dgm:presLayoutVars>
          <dgm:bulletEnabled val="1"/>
        </dgm:presLayoutVars>
      </dgm:prSet>
      <dgm:spPr/>
      <dgm:t>
        <a:bodyPr/>
        <a:lstStyle/>
        <a:p>
          <a:endParaRPr lang="zh-CN" altLang="en-US"/>
        </a:p>
      </dgm:t>
    </dgm:pt>
    <dgm:pt modelId="{FCFCE7F1-F25C-446E-9C82-849585E625CC}" type="pres">
      <dgm:prSet presAssocID="{730B37F8-9D69-4188-A816-B3AAAFDA4F6C}" presName="spaceBetweenRectangles" presStyleCnt="0"/>
      <dgm:spPr/>
    </dgm:pt>
    <dgm:pt modelId="{CB835BF8-5A95-4C30-806F-6A393705025E}" type="pres">
      <dgm:prSet presAssocID="{D3828330-15A8-4EF7-A4B7-BDF54B622464}" presName="parentLin" presStyleCnt="0"/>
      <dgm:spPr/>
    </dgm:pt>
    <dgm:pt modelId="{2C061E25-503B-440C-87C9-D336C48D3A2B}" type="pres">
      <dgm:prSet presAssocID="{D3828330-15A8-4EF7-A4B7-BDF54B622464}" presName="parentLeftMargin" presStyleLbl="node1" presStyleIdx="14" presStyleCnt="16"/>
      <dgm:spPr/>
      <dgm:t>
        <a:bodyPr/>
        <a:lstStyle/>
        <a:p>
          <a:endParaRPr lang="zh-CN" altLang="en-US"/>
        </a:p>
      </dgm:t>
    </dgm:pt>
    <dgm:pt modelId="{9A6C1276-CCF5-4947-A94B-41E17741E0BD}" type="pres">
      <dgm:prSet presAssocID="{D3828330-15A8-4EF7-A4B7-BDF54B622464}" presName="parentText" presStyleLbl="node1" presStyleIdx="15" presStyleCnt="16">
        <dgm:presLayoutVars>
          <dgm:chMax val="0"/>
          <dgm:bulletEnabled val="1"/>
        </dgm:presLayoutVars>
      </dgm:prSet>
      <dgm:spPr/>
      <dgm:t>
        <a:bodyPr/>
        <a:lstStyle/>
        <a:p>
          <a:endParaRPr lang="zh-CN" altLang="en-US"/>
        </a:p>
      </dgm:t>
    </dgm:pt>
    <dgm:pt modelId="{D72F0017-55A4-45C3-A2FE-C27E3534C784}" type="pres">
      <dgm:prSet presAssocID="{D3828330-15A8-4EF7-A4B7-BDF54B622464}" presName="negativeSpace" presStyleCnt="0"/>
      <dgm:spPr/>
    </dgm:pt>
    <dgm:pt modelId="{5A53EC70-4FBF-4D04-9FD1-7CDC155E5906}" type="pres">
      <dgm:prSet presAssocID="{D3828330-15A8-4EF7-A4B7-BDF54B622464}" presName="childText" presStyleLbl="conFgAcc1" presStyleIdx="15" presStyleCnt="16">
        <dgm:presLayoutVars>
          <dgm:bulletEnabled val="1"/>
        </dgm:presLayoutVars>
      </dgm:prSet>
      <dgm:spPr/>
      <dgm:t>
        <a:bodyPr/>
        <a:lstStyle/>
        <a:p>
          <a:endParaRPr lang="zh-CN" altLang="en-US"/>
        </a:p>
      </dgm:t>
    </dgm:pt>
  </dgm:ptLst>
  <dgm:cxnLst>
    <dgm:cxn modelId="{C17B9C4C-69F9-4D83-BD55-8BD7CB65680B}" type="presOf" srcId="{5BDA8C71-296F-4979-8121-1077BB08BA06}" destId="{AF7F76F5-DDD4-4E65-A694-1529C537D4C2}" srcOrd="0" destOrd="0" presId="urn:microsoft.com/office/officeart/2005/8/layout/list1"/>
    <dgm:cxn modelId="{ED3FF32E-4AC1-4ADA-9282-9C29521A4278}" type="presOf" srcId="{DEC28E6B-0E2D-4D7A-912D-2F1089413019}" destId="{4F4E1487-B7A9-4E26-9C59-F38BBE374A19}" srcOrd="0" destOrd="0" presId="urn:microsoft.com/office/officeart/2005/8/layout/list1"/>
    <dgm:cxn modelId="{ECCC08E5-E753-4AF9-AC29-B57EEB655E46}" type="presOf" srcId="{38A9E041-478D-4E22-8588-3F8D5E009553}" destId="{6FA8E29D-B607-4136-BE57-C911DC7D1E2E}" srcOrd="0" destOrd="0" presId="urn:microsoft.com/office/officeart/2005/8/layout/list1"/>
    <dgm:cxn modelId="{0EF7A7A4-C562-43F7-905E-3283C9139745}" srcId="{D2CA7D92-4399-425E-AE63-0FCFB5C276F9}" destId="{5BDA8C71-296F-4979-8121-1077BB08BA06}" srcOrd="6" destOrd="0" parTransId="{4A658166-19E6-4C6B-ACAC-1F49557A6BE2}" sibTransId="{96519594-B96F-41D9-BB8A-53ADD222857B}"/>
    <dgm:cxn modelId="{1A915933-09BC-4E93-9D93-02D6C3CB6A2E}" type="presOf" srcId="{5BDA8C71-296F-4979-8121-1077BB08BA06}" destId="{D88BECAA-86B9-4794-8777-478AD6F4036C}" srcOrd="1" destOrd="0" presId="urn:microsoft.com/office/officeart/2005/8/layout/list1"/>
    <dgm:cxn modelId="{8D99614D-EB0C-489B-99D0-E1FC152E5EC5}" type="presOf" srcId="{A4672CAE-D0E2-488D-89C8-C0E8F96F0EF3}" destId="{590897A8-4AD6-4C9E-B83B-97CA3188EE23}" srcOrd="0" destOrd="0" presId="urn:microsoft.com/office/officeart/2005/8/layout/list1"/>
    <dgm:cxn modelId="{B3897DB7-1925-4033-BA6B-5F5371355833}" srcId="{74EA246E-98AA-4F54-95D5-D578D47FCD13}" destId="{EA5B0946-F626-4646-AEAE-31C4CF2385A0}" srcOrd="0" destOrd="0" parTransId="{3D852928-74B2-4CEE-BDAB-48A38AF29726}" sibTransId="{439ECB5B-6E2A-4F5F-80CF-8106B513F4C8}"/>
    <dgm:cxn modelId="{CF1FA157-7B5E-45F9-9292-2A5348E8D1C6}" type="presOf" srcId="{17527FEC-70F7-4888-A1DB-53EF1720928F}" destId="{4AD75E93-CFCF-4FB1-AD20-52BA80041ECB}" srcOrd="0" destOrd="0" presId="urn:microsoft.com/office/officeart/2005/8/layout/list1"/>
    <dgm:cxn modelId="{3137077E-0D13-4E20-8932-8BB9BC32A005}" type="presOf" srcId="{74EA246E-98AA-4F54-95D5-D578D47FCD13}" destId="{5A79498A-4800-4446-947D-6C938897A244}" srcOrd="0" destOrd="0" presId="urn:microsoft.com/office/officeart/2005/8/layout/list1"/>
    <dgm:cxn modelId="{241F91F7-7DF6-433E-BE1F-CC49B63ABAC1}" srcId="{10D5D77E-553E-4534-8610-E1A9FB67012B}" destId="{EF9F1205-2B7C-4B09-BA84-B735EDEE727E}" srcOrd="0" destOrd="0" parTransId="{15D0545E-F4CC-435A-8259-A5D212FC2048}" sibTransId="{B0F70955-FE1E-46CE-9449-C532BBE44564}"/>
    <dgm:cxn modelId="{2A85060B-696C-4773-B97B-41F8E6C98E7E}" type="presOf" srcId="{8BC7E0D7-671F-419E-9F6F-D63F9A7D8503}" destId="{5AEC349D-0BAD-4435-AB5B-0C0F674B6AEF}" srcOrd="1" destOrd="0" presId="urn:microsoft.com/office/officeart/2005/8/layout/list1"/>
    <dgm:cxn modelId="{6F430587-5258-4244-BB57-B0C7096B369A}" srcId="{9B997B34-221D-4496-A1C8-A439AE736903}" destId="{848A4253-6D56-45DF-B4FF-CD09F5A2E1FB}" srcOrd="0" destOrd="0" parTransId="{8687D66E-5597-4865-9E48-4E719DEF25FA}" sibTransId="{73D906F3-FCA3-4DC6-B9D3-C5A0128831D1}"/>
    <dgm:cxn modelId="{CD772224-E2DF-4F98-9928-306F86D65D2D}" type="presOf" srcId="{E75BA8DE-AAD6-45B5-AB29-299B0B1B2292}" destId="{B3658B12-B8B9-4873-8247-7DF23FBE38A4}" srcOrd="1" destOrd="0" presId="urn:microsoft.com/office/officeart/2005/8/layout/list1"/>
    <dgm:cxn modelId="{E126C3E3-2DA2-43B6-997F-F2AE7DCEE782}" srcId="{D2CA7D92-4399-425E-AE63-0FCFB5C276F9}" destId="{C8E6DC84-12C4-4733-8DEE-7DD5AAF0F89F}" srcOrd="11" destOrd="0" parTransId="{831E784C-C0B5-492A-9A1E-40934F97AAA3}" sibTransId="{42138719-FE6D-4586-8936-83B63213823C}"/>
    <dgm:cxn modelId="{A5B8A234-8544-4A5F-B4AC-59CD76AA4B36}" type="presOf" srcId="{8BC7E0D7-671F-419E-9F6F-D63F9A7D8503}" destId="{03B18BD3-AB98-47BF-B568-E8F4D8084EA1}" srcOrd="0" destOrd="0" presId="urn:microsoft.com/office/officeart/2005/8/layout/list1"/>
    <dgm:cxn modelId="{52490600-6072-43FF-B3B6-A54D1418D30B}" type="presOf" srcId="{C8E6DC84-12C4-4733-8DEE-7DD5AAF0F89F}" destId="{84B4A16B-1444-46EA-84E4-781F5353EC04}" srcOrd="1" destOrd="0" presId="urn:microsoft.com/office/officeart/2005/8/layout/list1"/>
    <dgm:cxn modelId="{BE39281E-1FC8-4376-9BB8-755751614272}" type="presOf" srcId="{EF9F1205-2B7C-4B09-BA84-B735EDEE727E}" destId="{380D6C35-0EB3-4DE9-9AEE-9EA535447E4E}" srcOrd="0" destOrd="0" presId="urn:microsoft.com/office/officeart/2005/8/layout/list1"/>
    <dgm:cxn modelId="{25E9A3E7-4699-4CC1-AB40-DD518D0E3CE9}" type="presOf" srcId="{DEC28E6B-0E2D-4D7A-912D-2F1089413019}" destId="{370407C8-1391-4FD9-9557-87AF60D5AB26}" srcOrd="1" destOrd="0" presId="urn:microsoft.com/office/officeart/2005/8/layout/list1"/>
    <dgm:cxn modelId="{C550A9F1-707D-4D49-A15A-9F177E31E202}" type="presOf" srcId="{DB4B8B24-D253-4025-9D7A-1250CFF4DC7F}" destId="{3CB48B57-56B9-4E73-9821-9364303DEECD}" srcOrd="0" destOrd="0" presId="urn:microsoft.com/office/officeart/2005/8/layout/list1"/>
    <dgm:cxn modelId="{ADD61CDA-17F0-4386-9EDF-731056C49F06}" type="presOf" srcId="{9B997B34-221D-4496-A1C8-A439AE736903}" destId="{C4BD8598-E35E-49CB-9751-094BA715F9D4}" srcOrd="1" destOrd="0" presId="urn:microsoft.com/office/officeart/2005/8/layout/list1"/>
    <dgm:cxn modelId="{82140446-E78D-4909-A324-810DCCC34620}" type="presOf" srcId="{3C2077DF-600C-48D3-A751-60DB855AEDA7}" destId="{452A13A7-DF69-43D0-9AC0-5E60240B50E5}" srcOrd="0" destOrd="0" presId="urn:microsoft.com/office/officeart/2005/8/layout/list1"/>
    <dgm:cxn modelId="{E215D431-228F-47D1-A5EA-9C7FDAB9C4F4}" srcId="{D2CA7D92-4399-425E-AE63-0FCFB5C276F9}" destId="{8BC7E0D7-671F-419E-9F6F-D63F9A7D8503}" srcOrd="14" destOrd="0" parTransId="{DA9B3587-0A6E-49D9-A840-8AD1FF567A82}" sibTransId="{730B37F8-9D69-4188-A816-B3AAAFDA4F6C}"/>
    <dgm:cxn modelId="{571266F3-A77A-404A-BB1B-06BA22368C2E}" srcId="{D2CA7D92-4399-425E-AE63-0FCFB5C276F9}" destId="{E75BA8DE-AAD6-45B5-AB29-299B0B1B2292}" srcOrd="5" destOrd="0" parTransId="{BFB5255E-3473-49BD-B422-BB4FF7A20B45}" sibTransId="{BB8ADA45-910F-4533-86BD-7810220AF9FB}"/>
    <dgm:cxn modelId="{1D14139F-65E9-4BA6-8202-6D089DE5ABF1}" srcId="{E75BA8DE-AAD6-45B5-AB29-299B0B1B2292}" destId="{DBBFB24E-E301-4AD8-BE6C-325D17588F5C}" srcOrd="0" destOrd="0" parTransId="{A7CBD04D-7184-4B86-A2CB-177D9C882191}" sibTransId="{115C74DA-8A9C-4422-9330-741B9EB86E63}"/>
    <dgm:cxn modelId="{D8C3F4F2-CC91-45CD-B7FA-E4C6E1E161AC}" type="presOf" srcId="{F51B1F1B-430D-4C93-B5D0-549A2F55C06C}" destId="{60DE0B1A-82FC-4334-AB59-9F7AE40FEDDE}" srcOrd="0" destOrd="0" presId="urn:microsoft.com/office/officeart/2005/8/layout/list1"/>
    <dgm:cxn modelId="{1C9DBC89-CD53-4C1E-98C0-3AD39A08B207}" srcId="{8BC7E0D7-671F-419E-9F6F-D63F9A7D8503}" destId="{B3F776D7-BF3C-4B24-A307-1E7E793D7C98}" srcOrd="0" destOrd="0" parTransId="{B680E064-3AD4-488A-8F31-A2B0D89D3B1D}" sibTransId="{D48E2810-3E9B-4649-9DFB-3BAD46A23A3A}"/>
    <dgm:cxn modelId="{B801EDD8-AC9C-441E-8494-A15483C80BE3}" srcId="{A4672CAE-D0E2-488D-89C8-C0E8F96F0EF3}" destId="{17527FEC-70F7-4888-A1DB-53EF1720928F}" srcOrd="0" destOrd="0" parTransId="{FF2DB0B2-1294-4E69-9712-DB7FB8C3D6F1}" sibTransId="{14D25C3E-989B-40F7-8D90-8A8CF4245BFD}"/>
    <dgm:cxn modelId="{955D35FA-F1F8-4A21-9C4D-722B3D700CBC}" srcId="{0FB44C27-8C45-4946-B619-930DEABDC5A6}" destId="{DB4B8B24-D253-4025-9D7A-1250CFF4DC7F}" srcOrd="0" destOrd="0" parTransId="{596589D1-FBEB-4B7D-8CFA-6655830487F6}" sibTransId="{1B68AE4A-8C7D-488D-8260-3B170B59D819}"/>
    <dgm:cxn modelId="{212E3FDE-8250-4756-B472-71BA982E3124}" type="presOf" srcId="{B3F776D7-BF3C-4B24-A307-1E7E793D7C98}" destId="{C81B069E-D033-4F78-BACE-5F1A1EB362C7}" srcOrd="0" destOrd="0" presId="urn:microsoft.com/office/officeart/2005/8/layout/list1"/>
    <dgm:cxn modelId="{88D1906C-DFC9-4121-ADD9-3FBD646A591E}" srcId="{D2CA7D92-4399-425E-AE63-0FCFB5C276F9}" destId="{617E2F3B-5A85-44E0-982A-5E6A7F810295}" srcOrd="1" destOrd="0" parTransId="{C85A4FD0-73F4-4CA5-82DC-00A15264327B}" sibTransId="{400147E1-37A4-4BD0-8432-84DE43294855}"/>
    <dgm:cxn modelId="{1F6E75B3-2A7F-4A6A-8556-92445C9AB511}" srcId="{DB81F5B8-16FE-474B-8B88-AA74B4FB9853}" destId="{48744035-F9AE-41EA-812B-1A31C83FA82F}" srcOrd="0" destOrd="0" parTransId="{F30E956D-6B18-4CD7-99D1-5DB4EFBFB177}" sibTransId="{75D0FFB2-142C-456C-A871-C0AE186F2011}"/>
    <dgm:cxn modelId="{B3A97D21-0E65-4886-B813-E73033F05186}" type="presOf" srcId="{72CDB0F0-8D1A-4BC8-A84A-F954B51C6B80}" destId="{0409EF26-FEF3-4405-B7D2-953BB1BA5E9C}" srcOrd="0" destOrd="0" presId="urn:microsoft.com/office/officeart/2005/8/layout/list1"/>
    <dgm:cxn modelId="{67DE49D1-9C79-4D7B-83FF-CFB98FD343BF}" type="presOf" srcId="{DBBFB24E-E301-4AD8-BE6C-325D17588F5C}" destId="{83BD41D9-D555-4B6E-AF88-6135876BAD11}" srcOrd="0" destOrd="0" presId="urn:microsoft.com/office/officeart/2005/8/layout/list1"/>
    <dgm:cxn modelId="{ECC4787C-40D3-4319-B84D-7CD769DDDC4E}" type="presOf" srcId="{9B997B34-221D-4496-A1C8-A439AE736903}" destId="{525DADCF-CDE5-4EE8-AE46-3F8D08D21E52}" srcOrd="0" destOrd="0" presId="urn:microsoft.com/office/officeart/2005/8/layout/list1"/>
    <dgm:cxn modelId="{DB9A63D1-D0FF-471A-9426-B8E89E7F349A}" type="presOf" srcId="{74EA246E-98AA-4F54-95D5-D578D47FCD13}" destId="{ED636ECD-F43A-4026-8106-4B98E55266F9}" srcOrd="1" destOrd="0" presId="urn:microsoft.com/office/officeart/2005/8/layout/list1"/>
    <dgm:cxn modelId="{13FBE369-E894-43E7-972B-4AAF896DCFBF}" srcId="{DEC28E6B-0E2D-4D7A-912D-2F1089413019}" destId="{20B3D191-3E55-4C08-AB56-9A609A6FE0DE}" srcOrd="0" destOrd="0" parTransId="{4C97A90C-76A8-40EE-B125-F83DB2992C6E}" sibTransId="{E5B74F47-2577-460E-A075-B961D2C33C73}"/>
    <dgm:cxn modelId="{C6ED93FB-E2FC-4646-A257-DE63809676C3}" type="presOf" srcId="{D2CA7D92-4399-425E-AE63-0FCFB5C276F9}" destId="{18F6336F-7BCE-4053-8D12-1F0F9E31E0A4}" srcOrd="0" destOrd="0" presId="urn:microsoft.com/office/officeart/2005/8/layout/list1"/>
    <dgm:cxn modelId="{4DA76669-E2F5-4ADE-A173-314A93F872CD}" type="presOf" srcId="{523BADAC-B332-43C3-BB0D-02A427A4DEFC}" destId="{DA7A3EF9-CB5B-47EB-A111-A0F4E28DEA62}" srcOrd="1" destOrd="0" presId="urn:microsoft.com/office/officeart/2005/8/layout/list1"/>
    <dgm:cxn modelId="{641819CF-111F-4F2A-9EF7-CB2E3C568D34}" srcId="{617E2F3B-5A85-44E0-982A-5E6A7F810295}" destId="{F51B1F1B-430D-4C93-B5D0-549A2F55C06C}" srcOrd="0" destOrd="0" parTransId="{3C019BC6-F7A2-4D55-9BC2-82E705840216}" sibTransId="{72A25E32-12EB-4B64-AE9D-2EEDCDFD2254}"/>
    <dgm:cxn modelId="{97A61949-00D9-4EE9-9DC7-2F012FF5FC46}" type="presOf" srcId="{C1774E7D-9FF5-4CDB-99F9-9EA58C8B7753}" destId="{5A53EC70-4FBF-4D04-9FD1-7CDC155E5906}" srcOrd="0" destOrd="0" presId="urn:microsoft.com/office/officeart/2005/8/layout/list1"/>
    <dgm:cxn modelId="{2CC10D95-7203-4586-B6D8-5BC0DB3A83BE}" srcId="{D2CA7D92-4399-425E-AE63-0FCFB5C276F9}" destId="{D3828330-15A8-4EF7-A4B7-BDF54B622464}" srcOrd="15" destOrd="0" parTransId="{F92B04FF-9E9B-44FE-8EB2-E7480C4EB780}" sibTransId="{3647305F-960F-4701-9A54-C04E56F9240B}"/>
    <dgm:cxn modelId="{9AF81157-14F7-4CA4-9B39-E505B71E58C9}" type="presOf" srcId="{E75BA8DE-AAD6-45B5-AB29-299B0B1B2292}" destId="{A44F3274-8AF4-4DE6-BD1F-4F6601F7F69B}" srcOrd="0" destOrd="0" presId="urn:microsoft.com/office/officeart/2005/8/layout/list1"/>
    <dgm:cxn modelId="{0234516F-8742-43E7-A093-A233A5F039A0}" srcId="{D2CA7D92-4399-425E-AE63-0FCFB5C276F9}" destId="{523BADAC-B332-43C3-BB0D-02A427A4DEFC}" srcOrd="4" destOrd="0" parTransId="{2FC4D0F8-DEDF-4BCE-BF80-67E4B427C896}" sibTransId="{EF3F3CAE-D39D-441B-B8C7-915283B34055}"/>
    <dgm:cxn modelId="{CDFFF2F2-C8B0-4392-86BE-AA94FDE289E5}" srcId="{C9E898A3-3EED-4605-AC0E-699A9E239A50}" destId="{72CDB0F0-8D1A-4BC8-A84A-F954B51C6B80}" srcOrd="0" destOrd="0" parTransId="{FA76467B-1F1C-482A-97FA-FC9D12574F35}" sibTransId="{41BDB7F4-F39A-4278-ACF7-C5E2985A42ED}"/>
    <dgm:cxn modelId="{478DA4A8-8137-405F-987F-F5B2FB840841}" srcId="{D2CA7D92-4399-425E-AE63-0FCFB5C276F9}" destId="{C9E898A3-3EED-4605-AC0E-699A9E239A50}" srcOrd="8" destOrd="0" parTransId="{D0E7B84F-E4D8-461C-BF25-3199965DE68C}" sibTransId="{DA299F6D-7D48-4243-B127-F6C90CEA5477}"/>
    <dgm:cxn modelId="{69433988-A4F8-49B9-B435-480A7E982744}" type="presOf" srcId="{C9E898A3-3EED-4605-AC0E-699A9E239A50}" destId="{36C8C100-348D-40A0-8BE6-FF674F0AF2DE}" srcOrd="1" destOrd="0" presId="urn:microsoft.com/office/officeart/2005/8/layout/list1"/>
    <dgm:cxn modelId="{A34FDEA9-7389-4CA2-B7F5-0D675C06F58C}" srcId="{D2CA7D92-4399-425E-AE63-0FCFB5C276F9}" destId="{A4672CAE-D0E2-488D-89C8-C0E8F96F0EF3}" srcOrd="13" destOrd="0" parTransId="{0F796A20-7E75-4DD4-8648-55C0A8B09D1B}" sibTransId="{FD769867-DD88-469F-AB33-CE9193537472}"/>
    <dgm:cxn modelId="{3C81CF59-F248-444C-A0A2-EAAD4C4ECE9B}" type="presOf" srcId="{A8541ABC-4FD1-4B37-8C0B-2440C7186539}" destId="{B7823A1F-B734-422B-8ABE-ADBA2AB692FA}" srcOrd="1" destOrd="0" presId="urn:microsoft.com/office/officeart/2005/8/layout/list1"/>
    <dgm:cxn modelId="{28EB7F62-0C79-4C9D-AEF0-0EB87A75A480}" srcId="{D2CA7D92-4399-425E-AE63-0FCFB5C276F9}" destId="{A8541ABC-4FD1-4B37-8C0B-2440C7186539}" srcOrd="10" destOrd="0" parTransId="{5B5B50DF-5C2D-4F24-BBF3-7147D7EFCFD5}" sibTransId="{B074AC75-C345-44E7-B062-82940C64A6A5}"/>
    <dgm:cxn modelId="{57280954-7B06-4B60-A649-552CC5F8A9B6}" type="presOf" srcId="{523BADAC-B332-43C3-BB0D-02A427A4DEFC}" destId="{95E9A9D9-8768-405B-931B-7D24237CEA11}" srcOrd="0" destOrd="0" presId="urn:microsoft.com/office/officeart/2005/8/layout/list1"/>
    <dgm:cxn modelId="{FFA6673A-901F-4894-B113-324BE0340970}" type="presOf" srcId="{DB81F5B8-16FE-474B-8B88-AA74B4FB9853}" destId="{A07BB598-26D2-44E9-B7E8-529A52DEB8A5}" srcOrd="1" destOrd="0" presId="urn:microsoft.com/office/officeart/2005/8/layout/list1"/>
    <dgm:cxn modelId="{1814E8B1-84A5-434C-BB2B-164E33EFB471}" srcId="{523BADAC-B332-43C3-BB0D-02A427A4DEFC}" destId="{38A9E041-478D-4E22-8588-3F8D5E009553}" srcOrd="0" destOrd="0" parTransId="{629B5C95-7FD0-4D3C-9617-FE148834A911}" sibTransId="{71B0A5E0-7A4B-4758-BB22-B81D71CEECCA}"/>
    <dgm:cxn modelId="{698FEBB0-CF83-41CF-A40A-AE340D66467D}" type="presOf" srcId="{C8E6DC84-12C4-4733-8DEE-7DD5AAF0F89F}" destId="{27FF6C95-181E-46A0-97B6-A26BC1DF1150}" srcOrd="0" destOrd="0" presId="urn:microsoft.com/office/officeart/2005/8/layout/list1"/>
    <dgm:cxn modelId="{815F4B89-F4C2-4165-9026-F56ED2E1095A}" type="presOf" srcId="{10D5D77E-553E-4534-8610-E1A9FB67012B}" destId="{6780692F-6144-4940-BC88-C5223D80EAED}" srcOrd="1" destOrd="0" presId="urn:microsoft.com/office/officeart/2005/8/layout/list1"/>
    <dgm:cxn modelId="{F2BFEFFA-BA9E-4263-8563-A0C064FCFAC1}" type="presOf" srcId="{A4672CAE-D0E2-488D-89C8-C0E8F96F0EF3}" destId="{D6835FFC-553C-489F-B730-2382417A3A59}" srcOrd="1" destOrd="0" presId="urn:microsoft.com/office/officeart/2005/8/layout/list1"/>
    <dgm:cxn modelId="{3F30147C-7A1F-4857-8BCC-B3051BD311D6}" srcId="{D2CA7D92-4399-425E-AE63-0FCFB5C276F9}" destId="{0FB44C27-8C45-4946-B619-930DEABDC5A6}" srcOrd="2" destOrd="0" parTransId="{749D41E2-AC8A-4D5F-A95B-0FCBD998C486}" sibTransId="{DA37CB89-3D42-4328-9B43-5D006668A740}"/>
    <dgm:cxn modelId="{D0CC36CC-9801-4CD2-BA45-56B9F5D22AA0}" srcId="{D2CA7D92-4399-425E-AE63-0FCFB5C276F9}" destId="{DEC28E6B-0E2D-4D7A-912D-2F1089413019}" srcOrd="7" destOrd="0" parTransId="{28C80382-D871-48FF-8D7A-5470CDB7D404}" sibTransId="{DBB2770A-E139-4BF9-ACAC-10D58A8EF74B}"/>
    <dgm:cxn modelId="{E311D38E-4160-4AC9-B371-11874C2E4C9E}" type="presOf" srcId="{20B3D191-3E55-4C08-AB56-9A609A6FE0DE}" destId="{13A97048-02AB-40B2-9225-60A06691AEAA}" srcOrd="0" destOrd="0" presId="urn:microsoft.com/office/officeart/2005/8/layout/list1"/>
    <dgm:cxn modelId="{950B070F-F3C3-41FA-9AC9-74BED7F01032}" type="presOf" srcId="{48744035-F9AE-41EA-812B-1A31C83FA82F}" destId="{29313BC3-419E-474C-AF4A-FC1BC03E8B43}" srcOrd="0" destOrd="0" presId="urn:microsoft.com/office/officeart/2005/8/layout/list1"/>
    <dgm:cxn modelId="{59F38699-34FE-4F76-917A-B6985566DD60}" type="presOf" srcId="{D3828330-15A8-4EF7-A4B7-BDF54B622464}" destId="{2C061E25-503B-440C-87C9-D336C48D3A2B}" srcOrd="0" destOrd="0" presId="urn:microsoft.com/office/officeart/2005/8/layout/list1"/>
    <dgm:cxn modelId="{EE479F61-AC12-44AC-8537-91B172C87780}" srcId="{D3828330-15A8-4EF7-A4B7-BDF54B622464}" destId="{C1774E7D-9FF5-4CDB-99F9-9EA58C8B7753}" srcOrd="0" destOrd="0" parTransId="{71228E45-6F91-4A0B-8732-17661B45FA1D}" sibTransId="{D4D198F6-EA85-4308-84C0-F36CC4CB4914}"/>
    <dgm:cxn modelId="{024AF2B0-9849-44BC-A183-1079FCB72209}" type="presOf" srcId="{D3828330-15A8-4EF7-A4B7-BDF54B622464}" destId="{9A6C1276-CCF5-4947-A94B-41E17741E0BD}" srcOrd="1" destOrd="0" presId="urn:microsoft.com/office/officeart/2005/8/layout/list1"/>
    <dgm:cxn modelId="{511A037D-16FB-4E66-A47A-DB82AD33DC61}" srcId="{D2CA7D92-4399-425E-AE63-0FCFB5C276F9}" destId="{DB81F5B8-16FE-474B-8B88-AA74B4FB9853}" srcOrd="3" destOrd="0" parTransId="{4BC64C20-1D29-4037-A2ED-A0972423FC5A}" sibTransId="{7F376119-568D-43E3-9098-634677C44F97}"/>
    <dgm:cxn modelId="{5D8F5336-B7B8-4E93-87B7-FFB052C6F4F8}" srcId="{C8E6DC84-12C4-4733-8DEE-7DD5AAF0F89F}" destId="{83B5AC45-5608-46A8-944E-E801BAEC90D9}" srcOrd="0" destOrd="0" parTransId="{F8FC878D-6E72-4E58-8862-8B3B8147C4BC}" sibTransId="{0FAD2798-489C-4316-9AB8-B6C058D9E573}"/>
    <dgm:cxn modelId="{F8533536-0CC9-472A-9251-1AE9222048F5}" srcId="{D2CA7D92-4399-425E-AE63-0FCFB5C276F9}" destId="{9B997B34-221D-4496-A1C8-A439AE736903}" srcOrd="12" destOrd="0" parTransId="{46FAD773-4B1B-45A7-B794-B8E75103FAFE}" sibTransId="{BD5A5068-F8C8-4882-B01F-B89B4ED7EAB1}"/>
    <dgm:cxn modelId="{65ED01F4-A41F-43C5-A4FE-8C81D8501F2E}" type="presOf" srcId="{DB81F5B8-16FE-474B-8B88-AA74B4FB9853}" destId="{D78F80A6-E101-4D69-9024-05A4B0E3D224}" srcOrd="0" destOrd="0" presId="urn:microsoft.com/office/officeart/2005/8/layout/list1"/>
    <dgm:cxn modelId="{0C234952-6FF9-4B0C-9F37-715B18D05413}" type="presOf" srcId="{EA5B0946-F626-4646-AEAE-31C4CF2385A0}" destId="{DEB3A97E-4F32-417D-8130-EB354B8360B1}" srcOrd="0" destOrd="0" presId="urn:microsoft.com/office/officeart/2005/8/layout/list1"/>
    <dgm:cxn modelId="{080C1827-C68C-433B-BC8C-A42B1B778095}" type="presOf" srcId="{C9E898A3-3EED-4605-AC0E-699A9E239A50}" destId="{AAE17E7C-505B-44A5-8824-D02D5DE84084}" srcOrd="0" destOrd="0" presId="urn:microsoft.com/office/officeart/2005/8/layout/list1"/>
    <dgm:cxn modelId="{8CECAA34-4339-4F83-8F34-EB0721951644}" srcId="{D2CA7D92-4399-425E-AE63-0FCFB5C276F9}" destId="{74EA246E-98AA-4F54-95D5-D578D47FCD13}" srcOrd="9" destOrd="0" parTransId="{C5103267-F92C-45F4-B90C-8884B33AF9FE}" sibTransId="{80576C01-668E-4C7B-A534-6CE2370DBF7B}"/>
    <dgm:cxn modelId="{842A2187-26A7-449C-BB6B-2C677B5784B4}" srcId="{A8541ABC-4FD1-4B37-8C0B-2440C7186539}" destId="{6A870066-74B4-45E9-990B-C4D459B12DD6}" srcOrd="0" destOrd="0" parTransId="{030F7204-5277-49E4-97E4-FAC8165BA9B9}" sibTransId="{A51B5AEC-96B9-4AED-B99C-7DD6115F2386}"/>
    <dgm:cxn modelId="{6C14461E-8AD3-4A21-B8D2-1DE4EF045736}" type="presOf" srcId="{10D5D77E-553E-4534-8610-E1A9FB67012B}" destId="{14CFD343-41C1-44D5-8CB8-B91671EC2DE1}" srcOrd="0" destOrd="0" presId="urn:microsoft.com/office/officeart/2005/8/layout/list1"/>
    <dgm:cxn modelId="{D4EA2945-A799-4C19-AB6C-2B8AE8D322AA}" type="presOf" srcId="{A8541ABC-4FD1-4B37-8C0B-2440C7186539}" destId="{25527203-C498-45C3-A734-379AE2A3595A}" srcOrd="0" destOrd="0" presId="urn:microsoft.com/office/officeart/2005/8/layout/list1"/>
    <dgm:cxn modelId="{58FE9246-3B83-4E5B-A7CB-F9E09A40C2BB}" type="presOf" srcId="{83B5AC45-5608-46A8-944E-E801BAEC90D9}" destId="{232357A8-4C16-4EAC-A6F3-B579D2BA91E8}" srcOrd="0" destOrd="0" presId="urn:microsoft.com/office/officeart/2005/8/layout/list1"/>
    <dgm:cxn modelId="{A048CEFF-9504-4BB1-95BA-A8777F06D252}" type="presOf" srcId="{617E2F3B-5A85-44E0-982A-5E6A7F810295}" destId="{843B4C81-91C5-4A99-81ED-78665012860A}" srcOrd="1" destOrd="0" presId="urn:microsoft.com/office/officeart/2005/8/layout/list1"/>
    <dgm:cxn modelId="{0B33A2E4-D5F1-4C3F-9F5F-0FCAA64C7973}" type="presOf" srcId="{848A4253-6D56-45DF-B4FF-CD09F5A2E1FB}" destId="{80C0C129-3E79-493B-87D5-018B38203BAE}" srcOrd="0" destOrd="0" presId="urn:microsoft.com/office/officeart/2005/8/layout/list1"/>
    <dgm:cxn modelId="{AD1EA629-F4AD-4694-97E3-E05B3DDB7263}" type="presOf" srcId="{617E2F3B-5A85-44E0-982A-5E6A7F810295}" destId="{8670063A-C83C-4C1C-BDA8-CBFA7850170F}" srcOrd="0" destOrd="0" presId="urn:microsoft.com/office/officeart/2005/8/layout/list1"/>
    <dgm:cxn modelId="{BECDCD47-717F-4AE5-BBDB-F42DDB7BFFA5}" type="presOf" srcId="{0FB44C27-8C45-4946-B619-930DEABDC5A6}" destId="{5149450C-B593-4302-B9CB-5F8C39E2ACB7}" srcOrd="0" destOrd="0" presId="urn:microsoft.com/office/officeart/2005/8/layout/list1"/>
    <dgm:cxn modelId="{52ABED8A-52F3-4C3E-982D-A78754CA1EB9}" type="presOf" srcId="{0FB44C27-8C45-4946-B619-930DEABDC5A6}" destId="{3317BDF5-3258-432C-8406-2A05883319E6}" srcOrd="1" destOrd="0" presId="urn:microsoft.com/office/officeart/2005/8/layout/list1"/>
    <dgm:cxn modelId="{6D2ED3CE-0033-4701-959F-62E19291E2E4}" srcId="{5BDA8C71-296F-4979-8121-1077BB08BA06}" destId="{3C2077DF-600C-48D3-A751-60DB855AEDA7}" srcOrd="0" destOrd="0" parTransId="{4094983A-00BF-4AE5-8215-098C437A999F}" sibTransId="{BCF06A87-35F1-4C54-97A9-AD21AA9D3C13}"/>
    <dgm:cxn modelId="{87D3BAC0-AA50-4F0A-A6A0-0AC25BCF7272}" type="presOf" srcId="{6A870066-74B4-45E9-990B-C4D459B12DD6}" destId="{9B03B26D-F009-4086-BD31-2AEAFD444E62}" srcOrd="0" destOrd="0" presId="urn:microsoft.com/office/officeart/2005/8/layout/list1"/>
    <dgm:cxn modelId="{C7045B15-F002-474B-9502-243AD2C7B267}" srcId="{D2CA7D92-4399-425E-AE63-0FCFB5C276F9}" destId="{10D5D77E-553E-4534-8610-E1A9FB67012B}" srcOrd="0" destOrd="0" parTransId="{62DEB8A8-2360-43FB-BF95-9FABBC1FACE1}" sibTransId="{D2DB4217-5E54-4790-906D-945A107DEA66}"/>
    <dgm:cxn modelId="{611FA5E5-5E04-44F1-91C1-02B7396F68F6}" type="presParOf" srcId="{18F6336F-7BCE-4053-8D12-1F0F9E31E0A4}" destId="{C207798F-6AAF-47DA-8408-AFF244554892}" srcOrd="0" destOrd="0" presId="urn:microsoft.com/office/officeart/2005/8/layout/list1"/>
    <dgm:cxn modelId="{13076154-E9AC-4FC1-B660-B4378E566357}" type="presParOf" srcId="{C207798F-6AAF-47DA-8408-AFF244554892}" destId="{14CFD343-41C1-44D5-8CB8-B91671EC2DE1}" srcOrd="0" destOrd="0" presId="urn:microsoft.com/office/officeart/2005/8/layout/list1"/>
    <dgm:cxn modelId="{30BA964C-2F77-43EC-9426-94F1593E33CF}" type="presParOf" srcId="{C207798F-6AAF-47DA-8408-AFF244554892}" destId="{6780692F-6144-4940-BC88-C5223D80EAED}" srcOrd="1" destOrd="0" presId="urn:microsoft.com/office/officeart/2005/8/layout/list1"/>
    <dgm:cxn modelId="{AD0D3C3D-DDDE-4C25-8369-41A16C181324}" type="presParOf" srcId="{18F6336F-7BCE-4053-8D12-1F0F9E31E0A4}" destId="{4F2BCA67-44D7-441C-9DAE-CD920ABBF230}" srcOrd="1" destOrd="0" presId="urn:microsoft.com/office/officeart/2005/8/layout/list1"/>
    <dgm:cxn modelId="{09F8FD20-00B4-4F7E-A503-C2699D774213}" type="presParOf" srcId="{18F6336F-7BCE-4053-8D12-1F0F9E31E0A4}" destId="{380D6C35-0EB3-4DE9-9AEE-9EA535447E4E}" srcOrd="2" destOrd="0" presId="urn:microsoft.com/office/officeart/2005/8/layout/list1"/>
    <dgm:cxn modelId="{B20C04A4-7DCD-4B27-96E8-FAE3F92B5006}" type="presParOf" srcId="{18F6336F-7BCE-4053-8D12-1F0F9E31E0A4}" destId="{577CF475-A43A-4C51-9D49-04D79FF936BE}" srcOrd="3" destOrd="0" presId="urn:microsoft.com/office/officeart/2005/8/layout/list1"/>
    <dgm:cxn modelId="{11475E17-CE78-43B3-AAAA-89C44B20E368}" type="presParOf" srcId="{18F6336F-7BCE-4053-8D12-1F0F9E31E0A4}" destId="{1F964E2D-2633-4D24-9E8F-331FD4C081EE}" srcOrd="4" destOrd="0" presId="urn:microsoft.com/office/officeart/2005/8/layout/list1"/>
    <dgm:cxn modelId="{63A4518E-4700-4975-AF93-892147347E7A}" type="presParOf" srcId="{1F964E2D-2633-4D24-9E8F-331FD4C081EE}" destId="{8670063A-C83C-4C1C-BDA8-CBFA7850170F}" srcOrd="0" destOrd="0" presId="urn:microsoft.com/office/officeart/2005/8/layout/list1"/>
    <dgm:cxn modelId="{298D8B4D-F4C3-4B0C-8970-1B4D18F65D66}" type="presParOf" srcId="{1F964E2D-2633-4D24-9E8F-331FD4C081EE}" destId="{843B4C81-91C5-4A99-81ED-78665012860A}" srcOrd="1" destOrd="0" presId="urn:microsoft.com/office/officeart/2005/8/layout/list1"/>
    <dgm:cxn modelId="{F532AF38-E8BF-434C-8744-8B91D6521F76}" type="presParOf" srcId="{18F6336F-7BCE-4053-8D12-1F0F9E31E0A4}" destId="{E4058E38-BECE-4078-9414-BFE8217F91DB}" srcOrd="5" destOrd="0" presId="urn:microsoft.com/office/officeart/2005/8/layout/list1"/>
    <dgm:cxn modelId="{8236AD1D-7826-4AF3-A3F7-82B01E10CB15}" type="presParOf" srcId="{18F6336F-7BCE-4053-8D12-1F0F9E31E0A4}" destId="{60DE0B1A-82FC-4334-AB59-9F7AE40FEDDE}" srcOrd="6" destOrd="0" presId="urn:microsoft.com/office/officeart/2005/8/layout/list1"/>
    <dgm:cxn modelId="{506F2EBD-0803-4741-B7C2-217D4F1C62DF}" type="presParOf" srcId="{18F6336F-7BCE-4053-8D12-1F0F9E31E0A4}" destId="{6C6A0D68-F398-4803-96C6-AA6ECFC051B6}" srcOrd="7" destOrd="0" presId="urn:microsoft.com/office/officeart/2005/8/layout/list1"/>
    <dgm:cxn modelId="{4383452B-B056-4979-87B9-DF2BFB7681CC}" type="presParOf" srcId="{18F6336F-7BCE-4053-8D12-1F0F9E31E0A4}" destId="{0DC6B7B0-6303-4057-B266-54E4B01F53CC}" srcOrd="8" destOrd="0" presId="urn:microsoft.com/office/officeart/2005/8/layout/list1"/>
    <dgm:cxn modelId="{989B9103-9044-43E6-BCDA-4432151C38FD}" type="presParOf" srcId="{0DC6B7B0-6303-4057-B266-54E4B01F53CC}" destId="{5149450C-B593-4302-B9CB-5F8C39E2ACB7}" srcOrd="0" destOrd="0" presId="urn:microsoft.com/office/officeart/2005/8/layout/list1"/>
    <dgm:cxn modelId="{1785EBE5-804F-459B-A71D-AE30AE5AC88D}" type="presParOf" srcId="{0DC6B7B0-6303-4057-B266-54E4B01F53CC}" destId="{3317BDF5-3258-432C-8406-2A05883319E6}" srcOrd="1" destOrd="0" presId="urn:microsoft.com/office/officeart/2005/8/layout/list1"/>
    <dgm:cxn modelId="{DF529903-7584-4890-B219-D2005D65EF61}" type="presParOf" srcId="{18F6336F-7BCE-4053-8D12-1F0F9E31E0A4}" destId="{8EE2D49E-8FE1-4382-9C1C-917AF273DC4E}" srcOrd="9" destOrd="0" presId="urn:microsoft.com/office/officeart/2005/8/layout/list1"/>
    <dgm:cxn modelId="{6175E1DC-A968-4DD3-846D-01C880352ADD}" type="presParOf" srcId="{18F6336F-7BCE-4053-8D12-1F0F9E31E0A4}" destId="{3CB48B57-56B9-4E73-9821-9364303DEECD}" srcOrd="10" destOrd="0" presId="urn:microsoft.com/office/officeart/2005/8/layout/list1"/>
    <dgm:cxn modelId="{182327DC-C73B-43AE-9BEB-94A0CEF431EC}" type="presParOf" srcId="{18F6336F-7BCE-4053-8D12-1F0F9E31E0A4}" destId="{02281A1C-6767-4105-9845-5D1670075E15}" srcOrd="11" destOrd="0" presId="urn:microsoft.com/office/officeart/2005/8/layout/list1"/>
    <dgm:cxn modelId="{2A936741-6B83-4F20-8696-802058D4EB26}" type="presParOf" srcId="{18F6336F-7BCE-4053-8D12-1F0F9E31E0A4}" destId="{ED744178-0AA3-4215-8F3C-D1C7045ADD19}" srcOrd="12" destOrd="0" presId="urn:microsoft.com/office/officeart/2005/8/layout/list1"/>
    <dgm:cxn modelId="{E259FFCA-AF20-4622-BDEA-8A4B51D10CBE}" type="presParOf" srcId="{ED744178-0AA3-4215-8F3C-D1C7045ADD19}" destId="{D78F80A6-E101-4D69-9024-05A4B0E3D224}" srcOrd="0" destOrd="0" presId="urn:microsoft.com/office/officeart/2005/8/layout/list1"/>
    <dgm:cxn modelId="{065EA065-0222-4EFB-BA6F-C6019A61181E}" type="presParOf" srcId="{ED744178-0AA3-4215-8F3C-D1C7045ADD19}" destId="{A07BB598-26D2-44E9-B7E8-529A52DEB8A5}" srcOrd="1" destOrd="0" presId="urn:microsoft.com/office/officeart/2005/8/layout/list1"/>
    <dgm:cxn modelId="{52CC0B51-667B-419F-9885-7E1CF2CB879E}" type="presParOf" srcId="{18F6336F-7BCE-4053-8D12-1F0F9E31E0A4}" destId="{971ACE18-5E12-4C62-AA48-CAF470A34733}" srcOrd="13" destOrd="0" presId="urn:microsoft.com/office/officeart/2005/8/layout/list1"/>
    <dgm:cxn modelId="{BA3FAE8D-9DA3-4206-B670-731D5BB7048A}" type="presParOf" srcId="{18F6336F-7BCE-4053-8D12-1F0F9E31E0A4}" destId="{29313BC3-419E-474C-AF4A-FC1BC03E8B43}" srcOrd="14" destOrd="0" presId="urn:microsoft.com/office/officeart/2005/8/layout/list1"/>
    <dgm:cxn modelId="{62705AE4-A84E-4351-8472-F11A3FA5DB04}" type="presParOf" srcId="{18F6336F-7BCE-4053-8D12-1F0F9E31E0A4}" destId="{729E3B0D-BC1F-430F-A6F6-556D123DDDC9}" srcOrd="15" destOrd="0" presId="urn:microsoft.com/office/officeart/2005/8/layout/list1"/>
    <dgm:cxn modelId="{5DDB07BE-58B8-46CF-AA1A-0595415BCD0D}" type="presParOf" srcId="{18F6336F-7BCE-4053-8D12-1F0F9E31E0A4}" destId="{0582B4F1-40CA-48DB-80E2-322CEE44BE71}" srcOrd="16" destOrd="0" presId="urn:microsoft.com/office/officeart/2005/8/layout/list1"/>
    <dgm:cxn modelId="{E0F69BDE-5FDA-48B8-8C94-6D0911685978}" type="presParOf" srcId="{0582B4F1-40CA-48DB-80E2-322CEE44BE71}" destId="{95E9A9D9-8768-405B-931B-7D24237CEA11}" srcOrd="0" destOrd="0" presId="urn:microsoft.com/office/officeart/2005/8/layout/list1"/>
    <dgm:cxn modelId="{F3D4B50A-36E3-431E-8720-6663D7FA7769}" type="presParOf" srcId="{0582B4F1-40CA-48DB-80E2-322CEE44BE71}" destId="{DA7A3EF9-CB5B-47EB-A111-A0F4E28DEA62}" srcOrd="1" destOrd="0" presId="urn:microsoft.com/office/officeart/2005/8/layout/list1"/>
    <dgm:cxn modelId="{9F666974-7CA9-4B11-9AE3-1288159FEAAB}" type="presParOf" srcId="{18F6336F-7BCE-4053-8D12-1F0F9E31E0A4}" destId="{5D300F10-361E-4117-A933-5751EF03FA60}" srcOrd="17" destOrd="0" presId="urn:microsoft.com/office/officeart/2005/8/layout/list1"/>
    <dgm:cxn modelId="{B6F3CF2E-DDD3-4C67-8B2B-4C7A9EF54D82}" type="presParOf" srcId="{18F6336F-7BCE-4053-8D12-1F0F9E31E0A4}" destId="{6FA8E29D-B607-4136-BE57-C911DC7D1E2E}" srcOrd="18" destOrd="0" presId="urn:microsoft.com/office/officeart/2005/8/layout/list1"/>
    <dgm:cxn modelId="{733840A7-7714-43AF-A06D-429F31918B78}" type="presParOf" srcId="{18F6336F-7BCE-4053-8D12-1F0F9E31E0A4}" destId="{C3F902AE-A30A-4D60-9BB9-F7A41D345D77}" srcOrd="19" destOrd="0" presId="urn:microsoft.com/office/officeart/2005/8/layout/list1"/>
    <dgm:cxn modelId="{150B5D04-789D-47A2-9589-43A548A7785E}" type="presParOf" srcId="{18F6336F-7BCE-4053-8D12-1F0F9E31E0A4}" destId="{EB6CC6C4-5104-46D9-8350-AF132E92FF98}" srcOrd="20" destOrd="0" presId="urn:microsoft.com/office/officeart/2005/8/layout/list1"/>
    <dgm:cxn modelId="{658D8F3B-D79E-4152-B79C-25FD1C3D2CFE}" type="presParOf" srcId="{EB6CC6C4-5104-46D9-8350-AF132E92FF98}" destId="{A44F3274-8AF4-4DE6-BD1F-4F6601F7F69B}" srcOrd="0" destOrd="0" presId="urn:microsoft.com/office/officeart/2005/8/layout/list1"/>
    <dgm:cxn modelId="{FE9DEB3A-6A3F-489B-99A3-F1F1229B5DE0}" type="presParOf" srcId="{EB6CC6C4-5104-46D9-8350-AF132E92FF98}" destId="{B3658B12-B8B9-4873-8247-7DF23FBE38A4}" srcOrd="1" destOrd="0" presId="urn:microsoft.com/office/officeart/2005/8/layout/list1"/>
    <dgm:cxn modelId="{107744A6-1401-4575-A03B-3F0201B873E4}" type="presParOf" srcId="{18F6336F-7BCE-4053-8D12-1F0F9E31E0A4}" destId="{B50EE207-9E62-4BEC-A9A3-2C3FB49191C2}" srcOrd="21" destOrd="0" presId="urn:microsoft.com/office/officeart/2005/8/layout/list1"/>
    <dgm:cxn modelId="{2F7D66B2-7124-4E38-B8B3-13B273CCDA0D}" type="presParOf" srcId="{18F6336F-7BCE-4053-8D12-1F0F9E31E0A4}" destId="{83BD41D9-D555-4B6E-AF88-6135876BAD11}" srcOrd="22" destOrd="0" presId="urn:microsoft.com/office/officeart/2005/8/layout/list1"/>
    <dgm:cxn modelId="{B2633997-E5DF-4317-B322-13AB55D11756}" type="presParOf" srcId="{18F6336F-7BCE-4053-8D12-1F0F9E31E0A4}" destId="{BDEE9EB9-575F-4ADE-AFEE-32550ED0D2D1}" srcOrd="23" destOrd="0" presId="urn:microsoft.com/office/officeart/2005/8/layout/list1"/>
    <dgm:cxn modelId="{907E8ED9-7F3C-4780-A767-317BBBDD111D}" type="presParOf" srcId="{18F6336F-7BCE-4053-8D12-1F0F9E31E0A4}" destId="{6A0A5B1E-6A4B-4BF5-A009-69A903B0F6E0}" srcOrd="24" destOrd="0" presId="urn:microsoft.com/office/officeart/2005/8/layout/list1"/>
    <dgm:cxn modelId="{76AF76AC-E580-4052-BEB1-7004380E6B10}" type="presParOf" srcId="{6A0A5B1E-6A4B-4BF5-A009-69A903B0F6E0}" destId="{AF7F76F5-DDD4-4E65-A694-1529C537D4C2}" srcOrd="0" destOrd="0" presId="urn:microsoft.com/office/officeart/2005/8/layout/list1"/>
    <dgm:cxn modelId="{DCA9EA26-3D48-4041-B5E3-5353AFEB1AA2}" type="presParOf" srcId="{6A0A5B1E-6A4B-4BF5-A009-69A903B0F6E0}" destId="{D88BECAA-86B9-4794-8777-478AD6F4036C}" srcOrd="1" destOrd="0" presId="urn:microsoft.com/office/officeart/2005/8/layout/list1"/>
    <dgm:cxn modelId="{C32E6B13-0174-49AC-BF93-F633288E0E1A}" type="presParOf" srcId="{18F6336F-7BCE-4053-8D12-1F0F9E31E0A4}" destId="{EF78DC30-A834-4560-8F41-19E23B1586EA}" srcOrd="25" destOrd="0" presId="urn:microsoft.com/office/officeart/2005/8/layout/list1"/>
    <dgm:cxn modelId="{A38C4F96-2948-4E79-BCA5-E4D3EC2115FA}" type="presParOf" srcId="{18F6336F-7BCE-4053-8D12-1F0F9E31E0A4}" destId="{452A13A7-DF69-43D0-9AC0-5E60240B50E5}" srcOrd="26" destOrd="0" presId="urn:microsoft.com/office/officeart/2005/8/layout/list1"/>
    <dgm:cxn modelId="{E8025DF1-9186-4352-BEE6-C9F0E13C2CF4}" type="presParOf" srcId="{18F6336F-7BCE-4053-8D12-1F0F9E31E0A4}" destId="{56CEEF1E-9572-4776-87CE-DC5FC7B65FFB}" srcOrd="27" destOrd="0" presId="urn:microsoft.com/office/officeart/2005/8/layout/list1"/>
    <dgm:cxn modelId="{E2548BF4-7B83-4EBB-AE7B-1F63BB55FA16}" type="presParOf" srcId="{18F6336F-7BCE-4053-8D12-1F0F9E31E0A4}" destId="{A692F03C-AE0F-460F-8714-B7FD390BAE94}" srcOrd="28" destOrd="0" presId="urn:microsoft.com/office/officeart/2005/8/layout/list1"/>
    <dgm:cxn modelId="{FC73A8D0-7C54-4D9C-BC89-CCA979259250}" type="presParOf" srcId="{A692F03C-AE0F-460F-8714-B7FD390BAE94}" destId="{4F4E1487-B7A9-4E26-9C59-F38BBE374A19}" srcOrd="0" destOrd="0" presId="urn:microsoft.com/office/officeart/2005/8/layout/list1"/>
    <dgm:cxn modelId="{708C5385-3BE0-480A-AECD-D1548A5DCF34}" type="presParOf" srcId="{A692F03C-AE0F-460F-8714-B7FD390BAE94}" destId="{370407C8-1391-4FD9-9557-87AF60D5AB26}" srcOrd="1" destOrd="0" presId="urn:microsoft.com/office/officeart/2005/8/layout/list1"/>
    <dgm:cxn modelId="{810987CD-8A43-447D-83DB-070FDC4C6370}" type="presParOf" srcId="{18F6336F-7BCE-4053-8D12-1F0F9E31E0A4}" destId="{1C086DBF-AF46-41EA-B395-685DBF494A3E}" srcOrd="29" destOrd="0" presId="urn:microsoft.com/office/officeart/2005/8/layout/list1"/>
    <dgm:cxn modelId="{C40BB0DE-173F-4D12-A189-ACB43C11D723}" type="presParOf" srcId="{18F6336F-7BCE-4053-8D12-1F0F9E31E0A4}" destId="{13A97048-02AB-40B2-9225-60A06691AEAA}" srcOrd="30" destOrd="0" presId="urn:microsoft.com/office/officeart/2005/8/layout/list1"/>
    <dgm:cxn modelId="{7E832104-8A0E-4CCD-9B7C-022F5CB326BC}" type="presParOf" srcId="{18F6336F-7BCE-4053-8D12-1F0F9E31E0A4}" destId="{42F8B485-E867-4062-B1C3-D24B97E4025F}" srcOrd="31" destOrd="0" presId="urn:microsoft.com/office/officeart/2005/8/layout/list1"/>
    <dgm:cxn modelId="{D798E60A-71F6-4181-A7DE-73E63A23762B}" type="presParOf" srcId="{18F6336F-7BCE-4053-8D12-1F0F9E31E0A4}" destId="{A3A45BB9-0865-4485-872A-68B86CE4DB76}" srcOrd="32" destOrd="0" presId="urn:microsoft.com/office/officeart/2005/8/layout/list1"/>
    <dgm:cxn modelId="{7775DEA7-C1A3-45A0-ACDF-534884C8FD18}" type="presParOf" srcId="{A3A45BB9-0865-4485-872A-68B86CE4DB76}" destId="{AAE17E7C-505B-44A5-8824-D02D5DE84084}" srcOrd="0" destOrd="0" presId="urn:microsoft.com/office/officeart/2005/8/layout/list1"/>
    <dgm:cxn modelId="{AFE6AD8C-ABA7-4ABC-A35E-1DF4B4486662}" type="presParOf" srcId="{A3A45BB9-0865-4485-872A-68B86CE4DB76}" destId="{36C8C100-348D-40A0-8BE6-FF674F0AF2DE}" srcOrd="1" destOrd="0" presId="urn:microsoft.com/office/officeart/2005/8/layout/list1"/>
    <dgm:cxn modelId="{376E8071-EA60-4394-97F1-BABB04CB2DF7}" type="presParOf" srcId="{18F6336F-7BCE-4053-8D12-1F0F9E31E0A4}" destId="{718FB6AA-B41E-4FC4-988A-061BD71045EE}" srcOrd="33" destOrd="0" presId="urn:microsoft.com/office/officeart/2005/8/layout/list1"/>
    <dgm:cxn modelId="{B8C426AC-8215-4C92-96BF-9A94B336FB9F}" type="presParOf" srcId="{18F6336F-7BCE-4053-8D12-1F0F9E31E0A4}" destId="{0409EF26-FEF3-4405-B7D2-953BB1BA5E9C}" srcOrd="34" destOrd="0" presId="urn:microsoft.com/office/officeart/2005/8/layout/list1"/>
    <dgm:cxn modelId="{50462782-3BEA-4E81-85B6-0B13640ABED9}" type="presParOf" srcId="{18F6336F-7BCE-4053-8D12-1F0F9E31E0A4}" destId="{FC71C343-FC4E-499F-9D7E-4E1D903DEE21}" srcOrd="35" destOrd="0" presId="urn:microsoft.com/office/officeart/2005/8/layout/list1"/>
    <dgm:cxn modelId="{C99D8DAC-10CC-4E9C-8DA3-B6E5478EB01A}" type="presParOf" srcId="{18F6336F-7BCE-4053-8D12-1F0F9E31E0A4}" destId="{9D116D14-A54E-4AC2-A519-24B189E93EA3}" srcOrd="36" destOrd="0" presId="urn:microsoft.com/office/officeart/2005/8/layout/list1"/>
    <dgm:cxn modelId="{ADDCE407-7119-488B-946F-F94D61DA7E4B}" type="presParOf" srcId="{9D116D14-A54E-4AC2-A519-24B189E93EA3}" destId="{5A79498A-4800-4446-947D-6C938897A244}" srcOrd="0" destOrd="0" presId="urn:microsoft.com/office/officeart/2005/8/layout/list1"/>
    <dgm:cxn modelId="{3403D8AB-E734-4A19-A50A-1001C5584ACB}" type="presParOf" srcId="{9D116D14-A54E-4AC2-A519-24B189E93EA3}" destId="{ED636ECD-F43A-4026-8106-4B98E55266F9}" srcOrd="1" destOrd="0" presId="urn:microsoft.com/office/officeart/2005/8/layout/list1"/>
    <dgm:cxn modelId="{F121AB6A-A12E-489F-8488-7DF835534520}" type="presParOf" srcId="{18F6336F-7BCE-4053-8D12-1F0F9E31E0A4}" destId="{C2BBF99A-6899-4413-9D88-C1A9B7878543}" srcOrd="37" destOrd="0" presId="urn:microsoft.com/office/officeart/2005/8/layout/list1"/>
    <dgm:cxn modelId="{DE76D6D3-CC76-461C-97E9-69DC9C777B09}" type="presParOf" srcId="{18F6336F-7BCE-4053-8D12-1F0F9E31E0A4}" destId="{DEB3A97E-4F32-417D-8130-EB354B8360B1}" srcOrd="38" destOrd="0" presId="urn:microsoft.com/office/officeart/2005/8/layout/list1"/>
    <dgm:cxn modelId="{9CBF2986-DBF2-4CFA-A2D9-A50FF5386F83}" type="presParOf" srcId="{18F6336F-7BCE-4053-8D12-1F0F9E31E0A4}" destId="{88C97614-C003-4F8D-AFEF-C26EE9E3AC77}" srcOrd="39" destOrd="0" presId="urn:microsoft.com/office/officeart/2005/8/layout/list1"/>
    <dgm:cxn modelId="{2871769E-AADB-418D-A273-8CF584E7DFAB}" type="presParOf" srcId="{18F6336F-7BCE-4053-8D12-1F0F9E31E0A4}" destId="{EFC00DB2-69D6-4F29-8D91-D1FEF7663E77}" srcOrd="40" destOrd="0" presId="urn:microsoft.com/office/officeart/2005/8/layout/list1"/>
    <dgm:cxn modelId="{46679EF5-9BA5-41BD-BFC0-01AE769D2930}" type="presParOf" srcId="{EFC00DB2-69D6-4F29-8D91-D1FEF7663E77}" destId="{25527203-C498-45C3-A734-379AE2A3595A}" srcOrd="0" destOrd="0" presId="urn:microsoft.com/office/officeart/2005/8/layout/list1"/>
    <dgm:cxn modelId="{5C14812B-2257-4261-931A-DED8F945A6A6}" type="presParOf" srcId="{EFC00DB2-69D6-4F29-8D91-D1FEF7663E77}" destId="{B7823A1F-B734-422B-8ABE-ADBA2AB692FA}" srcOrd="1" destOrd="0" presId="urn:microsoft.com/office/officeart/2005/8/layout/list1"/>
    <dgm:cxn modelId="{1948571E-0138-41C9-9A7F-7FF799FB9F58}" type="presParOf" srcId="{18F6336F-7BCE-4053-8D12-1F0F9E31E0A4}" destId="{ABFC5EF7-0BCE-4CB7-9522-2ACEE3B5F501}" srcOrd="41" destOrd="0" presId="urn:microsoft.com/office/officeart/2005/8/layout/list1"/>
    <dgm:cxn modelId="{08AFEA5F-A110-4016-A1B9-4AD4C7D776D6}" type="presParOf" srcId="{18F6336F-7BCE-4053-8D12-1F0F9E31E0A4}" destId="{9B03B26D-F009-4086-BD31-2AEAFD444E62}" srcOrd="42" destOrd="0" presId="urn:microsoft.com/office/officeart/2005/8/layout/list1"/>
    <dgm:cxn modelId="{4A569EAE-A115-4544-85EB-F2EBFFDFF73E}" type="presParOf" srcId="{18F6336F-7BCE-4053-8D12-1F0F9E31E0A4}" destId="{354C408F-BB2D-4272-B340-69DA17F3BD99}" srcOrd="43" destOrd="0" presId="urn:microsoft.com/office/officeart/2005/8/layout/list1"/>
    <dgm:cxn modelId="{1473175D-4D93-49F6-8CFB-9367DF47EE5A}" type="presParOf" srcId="{18F6336F-7BCE-4053-8D12-1F0F9E31E0A4}" destId="{75283A0E-F389-4681-85E0-D2B0A38083B3}" srcOrd="44" destOrd="0" presId="urn:microsoft.com/office/officeart/2005/8/layout/list1"/>
    <dgm:cxn modelId="{F5B7A996-5F92-4E31-9EBA-3F2969EC35DD}" type="presParOf" srcId="{75283A0E-F389-4681-85E0-D2B0A38083B3}" destId="{27FF6C95-181E-46A0-97B6-A26BC1DF1150}" srcOrd="0" destOrd="0" presId="urn:microsoft.com/office/officeart/2005/8/layout/list1"/>
    <dgm:cxn modelId="{6D4385CF-951C-4A46-BE27-8518D83EEEBC}" type="presParOf" srcId="{75283A0E-F389-4681-85E0-D2B0A38083B3}" destId="{84B4A16B-1444-46EA-84E4-781F5353EC04}" srcOrd="1" destOrd="0" presId="urn:microsoft.com/office/officeart/2005/8/layout/list1"/>
    <dgm:cxn modelId="{3C6CB77A-15C7-4621-98FF-2AD73DE71533}" type="presParOf" srcId="{18F6336F-7BCE-4053-8D12-1F0F9E31E0A4}" destId="{207CC047-4632-4C92-9BEA-BF33C5073C3D}" srcOrd="45" destOrd="0" presId="urn:microsoft.com/office/officeart/2005/8/layout/list1"/>
    <dgm:cxn modelId="{812C4EE2-54A1-474E-A005-B4A4A58EE051}" type="presParOf" srcId="{18F6336F-7BCE-4053-8D12-1F0F9E31E0A4}" destId="{232357A8-4C16-4EAC-A6F3-B579D2BA91E8}" srcOrd="46" destOrd="0" presId="urn:microsoft.com/office/officeart/2005/8/layout/list1"/>
    <dgm:cxn modelId="{59B3B0AC-B43B-4791-A438-55374BE5149F}" type="presParOf" srcId="{18F6336F-7BCE-4053-8D12-1F0F9E31E0A4}" destId="{D4F347AA-8F4A-4EDE-A8F2-E6E3CE5BE0CD}" srcOrd="47" destOrd="0" presId="urn:microsoft.com/office/officeart/2005/8/layout/list1"/>
    <dgm:cxn modelId="{6038582D-FF96-4984-813B-6BB736A41A9A}" type="presParOf" srcId="{18F6336F-7BCE-4053-8D12-1F0F9E31E0A4}" destId="{54F7A63F-FDAC-4816-86AB-0824B6E743C5}" srcOrd="48" destOrd="0" presId="urn:microsoft.com/office/officeart/2005/8/layout/list1"/>
    <dgm:cxn modelId="{E7419526-A98A-4A4A-891D-464FAB1E6A2C}" type="presParOf" srcId="{54F7A63F-FDAC-4816-86AB-0824B6E743C5}" destId="{525DADCF-CDE5-4EE8-AE46-3F8D08D21E52}" srcOrd="0" destOrd="0" presId="urn:microsoft.com/office/officeart/2005/8/layout/list1"/>
    <dgm:cxn modelId="{5C8D81DA-D4D1-4B05-8472-10E52A29C588}" type="presParOf" srcId="{54F7A63F-FDAC-4816-86AB-0824B6E743C5}" destId="{C4BD8598-E35E-49CB-9751-094BA715F9D4}" srcOrd="1" destOrd="0" presId="urn:microsoft.com/office/officeart/2005/8/layout/list1"/>
    <dgm:cxn modelId="{CD3AEDF0-E613-4BC4-9A4E-24C0AEFC0D5D}" type="presParOf" srcId="{18F6336F-7BCE-4053-8D12-1F0F9E31E0A4}" destId="{0E0128C2-28BC-41E9-85C6-B878FD8660D1}" srcOrd="49" destOrd="0" presId="urn:microsoft.com/office/officeart/2005/8/layout/list1"/>
    <dgm:cxn modelId="{F040F83F-F06F-4405-A5BD-8877CD423D0B}" type="presParOf" srcId="{18F6336F-7BCE-4053-8D12-1F0F9E31E0A4}" destId="{80C0C129-3E79-493B-87D5-018B38203BAE}" srcOrd="50" destOrd="0" presId="urn:microsoft.com/office/officeart/2005/8/layout/list1"/>
    <dgm:cxn modelId="{AF5800CB-67B6-4004-8CFE-0A8E12B47473}" type="presParOf" srcId="{18F6336F-7BCE-4053-8D12-1F0F9E31E0A4}" destId="{817F92ED-A834-417B-9945-6995537BC29D}" srcOrd="51" destOrd="0" presId="urn:microsoft.com/office/officeart/2005/8/layout/list1"/>
    <dgm:cxn modelId="{DE03B207-6D75-4A1B-9EDD-8452488A22B5}" type="presParOf" srcId="{18F6336F-7BCE-4053-8D12-1F0F9E31E0A4}" destId="{2F1CAE23-14ED-42E2-8112-AA7A9505354B}" srcOrd="52" destOrd="0" presId="urn:microsoft.com/office/officeart/2005/8/layout/list1"/>
    <dgm:cxn modelId="{B13CD1CA-BA1E-48BB-B4FE-C356776F960D}" type="presParOf" srcId="{2F1CAE23-14ED-42E2-8112-AA7A9505354B}" destId="{590897A8-4AD6-4C9E-B83B-97CA3188EE23}" srcOrd="0" destOrd="0" presId="urn:microsoft.com/office/officeart/2005/8/layout/list1"/>
    <dgm:cxn modelId="{3BA3922D-7E52-476E-BD20-FA433286FA4D}" type="presParOf" srcId="{2F1CAE23-14ED-42E2-8112-AA7A9505354B}" destId="{D6835FFC-553C-489F-B730-2382417A3A59}" srcOrd="1" destOrd="0" presId="urn:microsoft.com/office/officeart/2005/8/layout/list1"/>
    <dgm:cxn modelId="{C3FAF844-F1F2-447D-A406-0045B51DE7DD}" type="presParOf" srcId="{18F6336F-7BCE-4053-8D12-1F0F9E31E0A4}" destId="{A2299556-2B67-4311-AC15-DA00EA4118F2}" srcOrd="53" destOrd="0" presId="urn:microsoft.com/office/officeart/2005/8/layout/list1"/>
    <dgm:cxn modelId="{2624595C-C263-4937-A080-27E98AB2F9DA}" type="presParOf" srcId="{18F6336F-7BCE-4053-8D12-1F0F9E31E0A4}" destId="{4AD75E93-CFCF-4FB1-AD20-52BA80041ECB}" srcOrd="54" destOrd="0" presId="urn:microsoft.com/office/officeart/2005/8/layout/list1"/>
    <dgm:cxn modelId="{F36AE925-5BD2-4005-AE0A-D023901E7761}" type="presParOf" srcId="{18F6336F-7BCE-4053-8D12-1F0F9E31E0A4}" destId="{1A8363CF-3BF3-4CAC-A21D-2C2F05911418}" srcOrd="55" destOrd="0" presId="urn:microsoft.com/office/officeart/2005/8/layout/list1"/>
    <dgm:cxn modelId="{3B6C8332-1AFA-4ACF-B1ED-F1DB519F248F}" type="presParOf" srcId="{18F6336F-7BCE-4053-8D12-1F0F9E31E0A4}" destId="{56BCD260-BBDC-4210-9A64-30649DC47AFA}" srcOrd="56" destOrd="0" presId="urn:microsoft.com/office/officeart/2005/8/layout/list1"/>
    <dgm:cxn modelId="{95D6CA68-AB6B-457F-808A-0A62E0D15384}" type="presParOf" srcId="{56BCD260-BBDC-4210-9A64-30649DC47AFA}" destId="{03B18BD3-AB98-47BF-B568-E8F4D8084EA1}" srcOrd="0" destOrd="0" presId="urn:microsoft.com/office/officeart/2005/8/layout/list1"/>
    <dgm:cxn modelId="{6F640E0A-C360-484D-8C62-0FE07FAD325A}" type="presParOf" srcId="{56BCD260-BBDC-4210-9A64-30649DC47AFA}" destId="{5AEC349D-0BAD-4435-AB5B-0C0F674B6AEF}" srcOrd="1" destOrd="0" presId="urn:microsoft.com/office/officeart/2005/8/layout/list1"/>
    <dgm:cxn modelId="{C1B8FE17-B260-4E40-8922-1E746817D86F}" type="presParOf" srcId="{18F6336F-7BCE-4053-8D12-1F0F9E31E0A4}" destId="{CE420BE9-7896-4224-B8C7-6394456D2A33}" srcOrd="57" destOrd="0" presId="urn:microsoft.com/office/officeart/2005/8/layout/list1"/>
    <dgm:cxn modelId="{089BE825-B149-4109-A8BE-0B6A313CE2D3}" type="presParOf" srcId="{18F6336F-7BCE-4053-8D12-1F0F9E31E0A4}" destId="{C81B069E-D033-4F78-BACE-5F1A1EB362C7}" srcOrd="58" destOrd="0" presId="urn:microsoft.com/office/officeart/2005/8/layout/list1"/>
    <dgm:cxn modelId="{712FDB13-8D89-40BC-9869-5347D8C45F5E}" type="presParOf" srcId="{18F6336F-7BCE-4053-8D12-1F0F9E31E0A4}" destId="{FCFCE7F1-F25C-446E-9C82-849585E625CC}" srcOrd="59" destOrd="0" presId="urn:microsoft.com/office/officeart/2005/8/layout/list1"/>
    <dgm:cxn modelId="{927F3445-39C9-4E4D-AF0E-077C91967E35}" type="presParOf" srcId="{18F6336F-7BCE-4053-8D12-1F0F9E31E0A4}" destId="{CB835BF8-5A95-4C30-806F-6A393705025E}" srcOrd="60" destOrd="0" presId="urn:microsoft.com/office/officeart/2005/8/layout/list1"/>
    <dgm:cxn modelId="{F39AB468-7352-4C2E-93A4-3EECF85C1632}" type="presParOf" srcId="{CB835BF8-5A95-4C30-806F-6A393705025E}" destId="{2C061E25-503B-440C-87C9-D336C48D3A2B}" srcOrd="0" destOrd="0" presId="urn:microsoft.com/office/officeart/2005/8/layout/list1"/>
    <dgm:cxn modelId="{2CB2DE1F-479A-4DF1-AC23-0F8CD1DED6BB}" type="presParOf" srcId="{CB835BF8-5A95-4C30-806F-6A393705025E}" destId="{9A6C1276-CCF5-4947-A94B-41E17741E0BD}" srcOrd="1" destOrd="0" presId="urn:microsoft.com/office/officeart/2005/8/layout/list1"/>
    <dgm:cxn modelId="{24D5E551-E540-4147-860C-6409ECF81893}" type="presParOf" srcId="{18F6336F-7BCE-4053-8D12-1F0F9E31E0A4}" destId="{D72F0017-55A4-45C3-A2FE-C27E3534C784}" srcOrd="61" destOrd="0" presId="urn:microsoft.com/office/officeart/2005/8/layout/list1"/>
    <dgm:cxn modelId="{299CFD64-8D38-4EA9-AFB7-4AF4E3D9602F}" type="presParOf" srcId="{18F6336F-7BCE-4053-8D12-1F0F9E31E0A4}" destId="{5A53EC70-4FBF-4D04-9FD1-7CDC155E5906}" srcOrd="6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2CA7D92-4399-425E-AE63-0FCFB5C276F9}" type="doc">
      <dgm:prSet loTypeId="urn:microsoft.com/office/officeart/2005/8/layout/list1" loCatId="list" qsTypeId="urn:microsoft.com/office/officeart/2005/8/quickstyle/simple4" qsCatId="simple" csTypeId="urn:microsoft.com/office/officeart/2005/8/colors/accent1_1" csCatId="accent1" phldr="1"/>
      <dgm:spPr/>
      <dgm:t>
        <a:bodyPr/>
        <a:lstStyle/>
        <a:p>
          <a:endParaRPr lang="zh-CN" altLang="en-US"/>
        </a:p>
      </dgm:t>
    </dgm:pt>
    <dgm:pt modelId="{10D5D77E-553E-4534-8610-E1A9FB67012B}">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没有“雇主”这回事儿</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62DEB8A8-2360-43FB-BF95-9FABBC1FACE1}" type="parTrans" cxnId="{C7045B15-F002-474B-9502-243AD2C7B26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2DB4217-5E54-4790-906D-945A107DEA66}" type="sibTrans" cxnId="{C7045B15-F002-474B-9502-243AD2C7B26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F9F1205-2B7C-4B09-BA84-B735EDEE727E}">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你不能通过一个雇主的态度去推测另一个的态度；</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15D0545E-F4CC-435A-8259-A5D212FC2048}" type="parTrans" cxnId="{241F91F7-7DF6-433E-BE1F-CC49B63ABAC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0F70955-FE1E-46CE-9449-C532BBE44564}" type="sibTrans" cxnId="{241F91F7-7DF6-433E-BE1F-CC49B63ABAC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617E2F3B-5A85-44E0-982A-5E6A7F810295}">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面试前，一定要做功课</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C85A4FD0-73F4-4CA5-82DC-00A15264327B}" type="parTrans" cxnId="{88D1906C-DFC9-4121-ADD9-3FBD646A591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00147E1-37A4-4BD0-8432-84DE43294855}" type="sibTrans" cxnId="{88D1906C-DFC9-4121-ADD9-3FBD646A591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F51B1F1B-430D-4C93-B5D0-549A2F55C06C}">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花费精力尽可能了解对方；</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3C019BC6-F7A2-4D55-9BC2-82E705840216}" type="parTrans" cxnId="{641819CF-111F-4F2A-9EF7-CB2E3C568D3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2A25E32-12EB-4B64-AE9D-2EEDCDFD2254}" type="sibTrans" cxnId="{641819CF-111F-4F2A-9EF7-CB2E3C568D3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0FB44C27-8C45-4946-B619-930DEABDC5A6}">
      <dgm:prSet custT="1"/>
      <dgm:spPr/>
      <dgm:t>
        <a:bodyPr/>
        <a:lstStyle/>
        <a:p>
          <a:pPr rtl="0"/>
          <a:r>
            <a:rPr lang="zh-CN" altLang="en-US" sz="2400" b="1" dirty="0" smtClean="0">
              <a:solidFill>
                <a:srgbClr val="2777D8"/>
              </a:solidFill>
              <a:latin typeface="微软雅黑" panose="020B0503020204020204" pitchFamily="34" charset="-122"/>
              <a:ea typeface="微软雅黑" panose="020B0503020204020204" pitchFamily="34" charset="-122"/>
            </a:rPr>
            <a:t>遵守承诺</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749D41E2-AC8A-4D5F-A95B-0FCBD998C486}" type="parTrans" cxnId="{3F30147C-7A1F-4857-8BCC-B3051BD311D6}">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A37CB89-3D42-4328-9B43-5D006668A740}" type="sibTrans" cxnId="{3F30147C-7A1F-4857-8BCC-B3051BD311D6}">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4B8B24-D253-4025-9D7A-1250CFF4DC7F}">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控制面试时间长短，如</a:t>
          </a:r>
          <a:r>
            <a:rPr lang="en-US" sz="2000" smtClean="0">
              <a:solidFill>
                <a:schemeClr val="accent5">
                  <a:lumMod val="50000"/>
                </a:schemeClr>
              </a:solidFill>
              <a:latin typeface="微软雅黑" panose="020B0503020204020204" pitchFamily="34" charset="-122"/>
              <a:ea typeface="微软雅黑" panose="020B0503020204020204" pitchFamily="34" charset="-122"/>
            </a:rPr>
            <a:t>19</a:t>
          </a:r>
          <a:r>
            <a:rPr lang="zh-CN" sz="20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596589D1-FBEB-4B7D-8CFA-6655830487F6}" type="parTrans" cxnId="{955D35FA-F1F8-4A21-9C4D-722B3D700CB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B68AE4A-8C7D-488D-8260-3B170B59D819}" type="sibTrans" cxnId="{955D35FA-F1F8-4A21-9C4D-722B3D700CB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81F5B8-16FE-474B-8B88-AA74B4FB985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面试不过就是一场对话</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4BC64C20-1D29-4037-A2ED-A0972423FC5A}" type="parTrans" cxnId="{511A037D-16FB-4E66-A47A-DB82AD33DC6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F376119-568D-43E3-9098-634677C44F97}" type="sibTrans" cxnId="{511A037D-16FB-4E66-A47A-DB82AD33DC6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8744035-F9AE-41EA-812B-1A31C83FA82F}">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温和地了解雇主，觉得是你相待的地方，再有信心地推销自己；</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30E956D-6B18-4CD7-99D1-5DB4EFBFB177}" type="parTrans" cxnId="{1F6E75B3-2A7F-4A6A-8556-92445C9AB51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5D0FFB2-142C-456C-A871-C0AE186F2011}" type="sibTrans" cxnId="{1F6E75B3-2A7F-4A6A-8556-92445C9AB51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523BADAC-B332-43C3-BB0D-02A427A4DEFC}">
      <dgm:prSet custT="1"/>
      <dgm:spPr/>
      <dgm:t>
        <a:bodyPr/>
        <a:lstStyle/>
        <a:p>
          <a:pPr rtl="0"/>
          <a:r>
            <a:rPr lang="zh-CN" altLang="en-US" sz="2400" b="1" dirty="0" smtClean="0">
              <a:solidFill>
                <a:srgbClr val="2777D8"/>
              </a:solidFill>
              <a:latin typeface="微软雅黑" panose="020B0503020204020204" pitchFamily="34" charset="-122"/>
              <a:ea typeface="微软雅黑" panose="020B0503020204020204" pitchFamily="34" charset="-122"/>
            </a:rPr>
            <a:t>他们会问的问题，和你能问的问题</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2FC4D0F8-DEDF-4BCE-BF80-67E4B427C896}" type="parTrans" cxnId="{0234516F-8742-43E7-A093-A233A5F039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F3F3CAE-D39D-441B-B8C7-915283B34055}" type="sibTrans" cxnId="{0234516F-8742-43E7-A093-A233A5F039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8A9E041-478D-4E22-8588-3F8D5E009553}">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雇主希望你说的，是没明着问出来的另一个问题的答案；</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629B5C95-7FD0-4D3C-9617-FE148834A911}" type="parTrans" cxnId="{1814E8B1-84A5-434C-BB2B-164E33EFB47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1B0A5E0-7A4B-4758-BB22-B81D71CEECCA}" type="sibTrans" cxnId="{1814E8B1-84A5-434C-BB2B-164E33EFB47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75BA8DE-AAD6-45B5-AB29-299B0B1B2292}">
      <dgm:prSet custT="1"/>
      <dgm:spPr/>
      <dgm:t>
        <a:bodyPr/>
        <a:lstStyle/>
        <a:p>
          <a:pPr rtl="0"/>
          <a:r>
            <a:rPr lang="zh-CN" sz="2400" b="1" dirty="0" smtClean="0">
              <a:solidFill>
                <a:srgbClr val="2777D8"/>
              </a:solidFill>
              <a:latin typeface="微软雅黑" panose="020B0503020204020204" pitchFamily="34" charset="-122"/>
              <a:ea typeface="微软雅黑" panose="020B0503020204020204" pitchFamily="34" charset="-122"/>
            </a:rPr>
            <a:t>面试中，遵循“</a:t>
          </a:r>
          <a:r>
            <a:rPr lang="en-US" sz="2400" b="1" dirty="0" smtClean="0">
              <a:solidFill>
                <a:srgbClr val="2777D8"/>
              </a:solidFill>
              <a:latin typeface="微软雅黑" panose="020B0503020204020204" pitchFamily="34" charset="-122"/>
              <a:ea typeface="微软雅黑" panose="020B0503020204020204" pitchFamily="34" charset="-122"/>
            </a:rPr>
            <a:t>50-50</a:t>
          </a:r>
          <a:r>
            <a:rPr lang="zh-CN" sz="2400" b="1" dirty="0" smtClean="0">
              <a:solidFill>
                <a:srgbClr val="2777D8"/>
              </a:solidFill>
              <a:latin typeface="微软雅黑" panose="020B0503020204020204" pitchFamily="34" charset="-122"/>
              <a:ea typeface="微软雅黑" panose="020B0503020204020204" pitchFamily="34" charset="-122"/>
            </a:rPr>
            <a:t>原则”</a:t>
          </a:r>
          <a:endParaRPr lang="zh-CN" sz="2400" b="1" dirty="0">
            <a:solidFill>
              <a:srgbClr val="2777D8"/>
            </a:solidFill>
            <a:latin typeface="微软雅黑" panose="020B0503020204020204" pitchFamily="34" charset="-122"/>
            <a:ea typeface="微软雅黑" panose="020B0503020204020204" pitchFamily="34" charset="-122"/>
          </a:endParaRPr>
        </a:p>
      </dgm:t>
    </dgm:pt>
    <dgm:pt modelId="{BFB5255E-3473-49BD-B422-BB4FF7A20B45}" type="parTrans" cxnId="{571266F3-A77A-404A-BB1B-06BA22368C2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B8ADA45-910F-4533-86BD-7810220AF9FB}" type="sibTrans" cxnId="{571266F3-A77A-404A-BB1B-06BA22368C2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BFB24E-E301-4AD8-BE6C-325D17588F5C}">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用</a:t>
          </a:r>
          <a:r>
            <a:rPr lang="en-US" sz="20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smtClean="0">
              <a:solidFill>
                <a:schemeClr val="accent5">
                  <a:lumMod val="50000"/>
                </a:schemeClr>
              </a:solidFill>
              <a:latin typeface="微软雅黑" panose="020B0503020204020204" pitchFamily="34" charset="-122"/>
              <a:ea typeface="微软雅黑" panose="020B0503020204020204" pitchFamily="34" charset="-122"/>
            </a:rPr>
            <a:t>的时间说，用</a:t>
          </a:r>
          <a:r>
            <a:rPr lang="en-US" sz="20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smtClean="0">
              <a:solidFill>
                <a:schemeClr val="accent5">
                  <a:lumMod val="50000"/>
                </a:schemeClr>
              </a:solidFill>
              <a:latin typeface="微软雅黑" panose="020B0503020204020204" pitchFamily="34" charset="-122"/>
              <a:ea typeface="微软雅黑" panose="020B0503020204020204" pitchFamily="34" charset="-122"/>
            </a:rPr>
            <a:t>的时间听；</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A7CBD04D-7184-4B86-A2CB-177D9C882191}" type="parTrans" cxnId="{1D14139F-65E9-4BA6-8202-6D089DE5ABF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15C74DA-8A9C-4422-9330-741B9EB86E63}" type="sibTrans" cxnId="{1D14139F-65E9-4BA6-8202-6D089DE5ABF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5BDA8C71-296F-4979-8121-1077BB08BA06}">
      <dgm:prSet custT="1"/>
      <dgm:spPr/>
      <dgm:t>
        <a:bodyPr/>
        <a:lstStyle/>
        <a:p>
          <a:pPr rtl="0"/>
          <a:r>
            <a:rPr lang="zh-CN" sz="2400" b="1" dirty="0" smtClean="0">
              <a:solidFill>
                <a:srgbClr val="2777D8"/>
              </a:solidFill>
              <a:latin typeface="微软雅黑" panose="020B0503020204020204" pitchFamily="34" charset="-122"/>
              <a:ea typeface="微软雅黑" panose="020B0503020204020204" pitchFamily="34" charset="-122"/>
            </a:rPr>
            <a:t>回答问题时，遵循“</a:t>
          </a:r>
          <a:r>
            <a:rPr lang="en-US" sz="2400" b="1" dirty="0" smtClean="0">
              <a:solidFill>
                <a:srgbClr val="2777D8"/>
              </a:solidFill>
              <a:latin typeface="微软雅黑" panose="020B0503020204020204" pitchFamily="34" charset="-122"/>
              <a:ea typeface="微软雅黑" panose="020B0503020204020204" pitchFamily="34" charset="-122"/>
            </a:rPr>
            <a:t>20</a:t>
          </a:r>
          <a:r>
            <a:rPr lang="zh-CN" sz="2400" b="1" dirty="0" smtClean="0">
              <a:solidFill>
                <a:srgbClr val="2777D8"/>
              </a:solidFill>
              <a:latin typeface="微软雅黑" panose="020B0503020204020204" pitchFamily="34" charset="-122"/>
              <a:ea typeface="微软雅黑" panose="020B0503020204020204" pitchFamily="34" charset="-122"/>
            </a:rPr>
            <a:t>秒到</a:t>
          </a:r>
          <a:r>
            <a:rPr lang="en-US" sz="2400" b="1" dirty="0" smtClean="0">
              <a:solidFill>
                <a:srgbClr val="2777D8"/>
              </a:solidFill>
              <a:latin typeface="微软雅黑" panose="020B0503020204020204" pitchFamily="34" charset="-122"/>
              <a:ea typeface="微软雅黑" panose="020B0503020204020204" pitchFamily="34" charset="-122"/>
            </a:rPr>
            <a:t>2</a:t>
          </a:r>
          <a:r>
            <a:rPr lang="zh-CN" sz="2400" b="1" dirty="0" smtClean="0">
              <a:solidFill>
                <a:srgbClr val="2777D8"/>
              </a:solidFill>
              <a:latin typeface="微软雅黑" panose="020B0503020204020204" pitchFamily="34" charset="-122"/>
              <a:ea typeface="微软雅黑" panose="020B0503020204020204" pitchFamily="34" charset="-122"/>
            </a:rPr>
            <a:t>分钟”原则</a:t>
          </a:r>
          <a:endParaRPr lang="zh-CN" sz="2400" b="1" dirty="0">
            <a:solidFill>
              <a:srgbClr val="2777D8"/>
            </a:solidFill>
            <a:latin typeface="微软雅黑" panose="020B0503020204020204" pitchFamily="34" charset="-122"/>
            <a:ea typeface="微软雅黑" panose="020B0503020204020204" pitchFamily="34" charset="-122"/>
          </a:endParaRPr>
        </a:p>
      </dgm:t>
    </dgm:pt>
    <dgm:pt modelId="{4A658166-19E6-4C6B-ACAC-1F49557A6BE2}" type="parTrans" cxnId="{0EF7A7A4-C562-43F7-905E-3283C913974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96519594-B96F-41D9-BB8A-53ADD222857B}" type="sibTrans" cxnId="{0EF7A7A4-C562-43F7-905E-3283C913974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C2077DF-600C-48D3-A751-60DB855AEDA7}">
      <dgm:prSet custT="1"/>
      <dgm:spPr>
        <a:noFill/>
        <a:ln w="25400">
          <a:solidFill>
            <a:srgbClr val="2777D8"/>
          </a:solidFill>
          <a:prstDash val="sysDash"/>
        </a:ln>
      </dgm:spPr>
      <dgm:t>
        <a:bodyPr/>
        <a:lstStyle/>
        <a:p>
          <a:pPr rtl="0"/>
          <a:r>
            <a:rPr lang="zh-CN" sz="2000" smtClean="0">
              <a:solidFill>
                <a:schemeClr val="accent5">
                  <a:lumMod val="50000"/>
                </a:schemeClr>
              </a:solidFill>
              <a:latin typeface="微软雅黑" panose="020B0503020204020204" pitchFamily="34" charset="-122"/>
              <a:ea typeface="微软雅黑" panose="020B0503020204020204" pitchFamily="34" charset="-122"/>
            </a:rPr>
            <a:t>说话回答问题尽量不超过</a:t>
          </a:r>
          <a:r>
            <a:rPr lang="en-US" sz="2000" smtClean="0">
              <a:solidFill>
                <a:schemeClr val="accent5">
                  <a:lumMod val="50000"/>
                </a:schemeClr>
              </a:solidFill>
              <a:latin typeface="微软雅黑" panose="020B0503020204020204" pitchFamily="34" charset="-122"/>
              <a:ea typeface="微软雅黑" panose="020B0503020204020204" pitchFamily="34" charset="-122"/>
            </a:rPr>
            <a:t>2</a:t>
          </a:r>
          <a:r>
            <a:rPr lang="zh-CN" sz="20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4094983A-00BF-4AE5-8215-098C437A999F}" type="parTrans" cxnId="{6D2ED3CE-0033-4701-959F-62E19291E2E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CF06A87-35F1-4C54-97A9-AD21AA9D3C13}" type="sibTrans" cxnId="{6D2ED3CE-0033-4701-959F-62E19291E2E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EC28E6B-0E2D-4D7A-912D-2F1089413019}">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雇主最关心的是风险</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28C80382-D871-48FF-8D7A-5470CDB7D404}" type="parTrans" cxnId="{D0CC36CC-9801-4CD2-BA45-56B9F5D22A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BB2770A-E139-4BF9-ACAC-10D58A8EF74B}" type="sibTrans" cxnId="{D0CC36CC-9801-4CD2-BA45-56B9F5D22AA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20B3D191-3E55-4C08-AB56-9A609A6FE0DE}">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面试中强调你的唯一目标是“提升组织的效率、服务和标准”；</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4C97A90C-76A8-40EE-B125-F83DB2992C6E}" type="parTrans" cxnId="{13FBE369-E894-43E7-972B-4AAF896DCFBF}">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5B74F47-2577-460E-A075-B961D2C33C73}" type="sibTrans" cxnId="{13FBE369-E894-43E7-972B-4AAF896DCFBF}">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9E898A3-3EED-4605-AC0E-699A9E239A50}">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细节决定成败</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D0E7B84F-E4D8-461C-BF25-3199965DE68C}" type="parTrans" cxnId="{478DA4A8-8137-405F-987F-F5B2FB84084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A299F6D-7D48-4243-B127-F6C90CEA5477}" type="sibTrans" cxnId="{478DA4A8-8137-405F-987F-F5B2FB840841}">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2CDB0F0-8D1A-4BC8-A84A-F954B51C6B80}">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形象和个人习惯、紧张表现、缺乏自信、对他人的态度等；</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A76467B-1F1C-482A-97FA-FC9D12574F35}" type="parTrans" cxnId="{CDFFF2F2-C8B0-4392-86BE-AA94FDE289E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1BDB7F4-F39A-4278-ACF7-C5E2985A42ED}" type="sibTrans" cxnId="{CDFFF2F2-C8B0-4392-86BE-AA94FDE289E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4EA246E-98AA-4F54-95D5-D578D47FCD1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关注大多数雇主都在乎的通用能力</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C5103267-F92C-45F4-B90C-8884B33AF9FE}" type="parTrans" cxnId="{8CECAA34-4339-4F83-8F34-EB072195164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0576C01-668E-4C7B-A534-6CE2370DBF7B}" type="sibTrans" cxnId="{8CECAA34-4339-4F83-8F34-EB072195164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EA5B0946-F626-4646-AEAE-31C4CF2385A0}">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守时排在第一位，你可以“笨”，但不可以不“努力”；</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3D852928-74B2-4CEE-BDAB-48A38AF29726}" type="parTrans" cxnId="{B3897DB7-1925-4033-BA6B-5F537135583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39ECB5B-6E2A-4F5F-80CF-8106B513F4C8}" type="sibTrans" cxnId="{B3897DB7-1925-4033-BA6B-5F537135583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8541ABC-4FD1-4B37-8C0B-2440C7186539}">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面试时带证据，表明你具备某种能力</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5B5B50DF-5C2D-4F24-BBF3-7147D7EFCFD5}" type="parTrans" cxnId="{28EB7F62-0C79-4C9D-AEF0-0EB87A75A4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074AC75-C345-44E7-B062-82940C64A6A5}" type="sibTrans" cxnId="{28EB7F62-0C79-4C9D-AEF0-0EB87A75A4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6A870066-74B4-45E9-990B-C4D459B12DD6}">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证书、产品、照片、视频、代码等；</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030F7204-5277-49E4-97E4-FAC8165BA9B9}" type="parTrans" cxnId="{842A2187-26A7-449C-BB6B-2C677B5784B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51B5AEC-96B9-4AED-B99C-7DD6115F2386}" type="sibTrans" cxnId="{842A2187-26A7-449C-BB6B-2C677B5784B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8E6DC84-12C4-4733-8DEE-7DD5AAF0F89F}">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即使前任雇主很糟糕，也不要在面试中贬损他们</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831E784C-C0B5-492A-9A1E-40934F97AAA3}" type="parTrans" cxnId="{E126C3E3-2DA2-43B6-997F-F2AE7DCEE782}">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42138719-FE6D-4586-8936-83B63213823C}" type="sibTrans" cxnId="{E126C3E3-2DA2-43B6-997F-F2AE7DCEE782}">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3B5AC45-5608-46A8-944E-E801BAEC90D9}">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表达你对同盟军里所有成员的尊重；</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8FC878D-6E72-4E58-8862-8B3B8147C4BC}" type="parTrans" cxnId="{5D8F5336-B7B8-4E93-87B7-FFB052C6F4F8}">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0FAD2798-489C-4316-9AB8-B6C058D9E573}" type="sibTrans" cxnId="{5D8F5336-B7B8-4E93-87B7-FFB052C6F4F8}">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9B997B34-221D-4496-A1C8-A439AE73690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雇主不在乎你的过去</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46FAD773-4B1B-45A7-B794-B8E75103FAFE}" type="parTrans" cxnId="{F8533536-0CC9-472A-9251-1AE9222048F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D5A5068-F8C8-4882-B01F-B89B4ED7EAB1}" type="sibTrans" cxnId="{F8533536-0CC9-472A-9251-1AE9222048F5}">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48A4253-6D56-45DF-B4FF-CD09F5A2E1FB}">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了解过去是为了预测你将来的行为；</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8687D66E-5597-4865-9E48-4E719DEF25FA}" type="parTrans" cxnId="{6F430587-5258-4244-BB57-B0C7096B369A}">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3D906F3-FCA3-4DC6-B9D3-C5A0128831D1}" type="sibTrans" cxnId="{6F430587-5258-4244-BB57-B0C7096B369A}">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A4672CAE-D0E2-488D-89C8-C0E8F96F0EF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留心面试官问题的时间框架</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0F796A20-7E75-4DD4-8648-55C0A8B09D1B}" type="parTrans" cxnId="{A34FDEA9-7389-4CA2-B7F5-0D675C06F58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FD769867-DD88-469F-AB33-CE9193537472}" type="sibTrans" cxnId="{A34FDEA9-7389-4CA2-B7F5-0D675C06F58C}">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7527FEC-70F7-4888-A1DB-53EF1720928F}">
      <dgm:prSet custT="1"/>
      <dgm:spPr>
        <a:noFill/>
        <a:ln w="25400">
          <a:solidFill>
            <a:srgbClr val="2777D8"/>
          </a:solidFill>
          <a:prstDash val="sysDash"/>
        </a:ln>
      </dgm:spPr>
      <dgm:t>
        <a:bodyPr/>
        <a:lstStyle/>
        <a:p>
          <a:pPr rtl="0"/>
          <a:r>
            <a:rPr lang="zh-CN" altLang="en-US" sz="2000" smtClean="0">
              <a:solidFill>
                <a:schemeClr val="accent5">
                  <a:lumMod val="50000"/>
                </a:schemeClr>
              </a:solidFill>
              <a:latin typeface="微软雅黑" panose="020B0503020204020204" pitchFamily="34" charset="-122"/>
              <a:ea typeface="微软雅黑" panose="020B0503020204020204" pitchFamily="34" charset="-122"/>
            </a:rPr>
            <a:t>越是从过去移向将来，对你越有利；</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FF2DB0B2-1294-4E69-9712-DB7FB8C3D6F1}" type="parTrans" cxnId="{B801EDD8-AC9C-441E-8494-A15483C80BE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4D25C3E-989B-40F7-8D90-8A8CF4245BFD}" type="sibTrans" cxnId="{B801EDD8-AC9C-441E-8494-A15483C80BE3}">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8BC7E0D7-671F-419E-9F6F-D63F9A7D8503}">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结束面试前，通常你要问五个问题</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DA9B3587-0A6E-49D9-A840-8AD1FF567A82}" type="parTrans" cxnId="{E215D431-228F-47D1-A5EA-9C7FDAB9C4F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730B37F8-9D69-4188-A816-B3AAAFDA4F6C}" type="sibTrans" cxnId="{E215D431-228F-47D1-A5EA-9C7FDAB9C4F4}">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B3F776D7-BF3C-4B24-A307-1E7E793D7C98}">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我能得到工作吗？什么时候能得到最终消息？最晚什么时候答复？我能联系您吗？其他人会对我感兴趣吗？（第一个问题否定再提出）</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B680E064-3AD4-488A-8F31-A2B0D89D3B1D}" type="parTrans" cxnId="{1C9DBC89-CD53-4C1E-98C0-3AD39A08B20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48E2810-3E9B-4649-9DFB-3BAD46A23A3A}" type="sibTrans" cxnId="{1C9DBC89-CD53-4C1E-98C0-3AD39A08B207}">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3828330-15A8-4EF7-A4B7-BDF54B622464}">
      <dgm:prSet custT="1"/>
      <dgm:spPr/>
      <dgm:t>
        <a:bodyPr/>
        <a:lstStyle/>
        <a:p>
          <a:pPr rtl="0"/>
          <a:r>
            <a:rPr lang="zh-CN" altLang="en-US" sz="2400" b="1" smtClean="0">
              <a:solidFill>
                <a:srgbClr val="2777D8"/>
              </a:solidFill>
              <a:latin typeface="微软雅黑" panose="020B0503020204020204" pitchFamily="34" charset="-122"/>
              <a:ea typeface="微软雅黑" panose="020B0503020204020204" pitchFamily="34" charset="-122"/>
            </a:rPr>
            <a:t>写感谢信的重要性</a:t>
          </a:r>
          <a:endParaRPr lang="zh-CN" altLang="en-US" sz="2400" b="1" dirty="0">
            <a:solidFill>
              <a:srgbClr val="2777D8"/>
            </a:solidFill>
            <a:latin typeface="微软雅黑" panose="020B0503020204020204" pitchFamily="34" charset="-122"/>
            <a:ea typeface="微软雅黑" panose="020B0503020204020204" pitchFamily="34" charset="-122"/>
          </a:endParaRPr>
        </a:p>
      </dgm:t>
    </dgm:pt>
    <dgm:pt modelId="{F92B04FF-9E9B-44FE-8EB2-E7480C4EB780}" type="parTrans" cxnId="{2CC10D95-7203-4586-B6D8-5BC0DB3A83B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3647305F-960F-4701-9A54-C04E56F9240B}" type="sibTrans" cxnId="{2CC10D95-7203-4586-B6D8-5BC0DB3A83BE}">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C1774E7D-9FF5-4CDB-99F9-9EA58C8B7753}">
      <dgm:prSet custT="1"/>
      <dgm:spPr>
        <a:noFill/>
        <a:ln w="25400">
          <a:solidFill>
            <a:srgbClr val="2777D8"/>
          </a:solidFill>
          <a:prstDash val="sysDash"/>
        </a:ln>
      </dgm:spPr>
      <dgm:t>
        <a:bodyPr/>
        <a:lstStyle/>
        <a:p>
          <a:pPr rtl="0"/>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大多数求职者会忽略这个问题，感谢信不必太长，表达清楚即可；</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dgm:t>
    </dgm:pt>
    <dgm:pt modelId="{71228E45-6F91-4A0B-8732-17661B45FA1D}" type="parTrans" cxnId="{EE479F61-AC12-44AC-8537-91B172C877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D4D198F6-EA85-4308-84C0-F36CC4CB4914}" type="sibTrans" cxnId="{EE479F61-AC12-44AC-8537-91B172C87780}">
      <dgm:prSet/>
      <dgm:spPr/>
      <dgm:t>
        <a:bodyPr/>
        <a:lstStyle/>
        <a:p>
          <a:endParaRPr lang="zh-CN" altLang="en-US" sz="1800">
            <a:latin typeface="微软雅黑" panose="020B0503020204020204" pitchFamily="34" charset="-122"/>
            <a:ea typeface="微软雅黑" panose="020B0503020204020204" pitchFamily="34" charset="-122"/>
          </a:endParaRPr>
        </a:p>
      </dgm:t>
    </dgm:pt>
    <dgm:pt modelId="{18F6336F-7BCE-4053-8D12-1F0F9E31E0A4}" type="pres">
      <dgm:prSet presAssocID="{D2CA7D92-4399-425E-AE63-0FCFB5C276F9}" presName="linear" presStyleCnt="0">
        <dgm:presLayoutVars>
          <dgm:dir/>
          <dgm:animLvl val="lvl"/>
          <dgm:resizeHandles val="exact"/>
        </dgm:presLayoutVars>
      </dgm:prSet>
      <dgm:spPr/>
      <dgm:t>
        <a:bodyPr/>
        <a:lstStyle/>
        <a:p>
          <a:endParaRPr lang="zh-CN" altLang="en-US"/>
        </a:p>
      </dgm:t>
    </dgm:pt>
    <dgm:pt modelId="{C207798F-6AAF-47DA-8408-AFF244554892}" type="pres">
      <dgm:prSet presAssocID="{10D5D77E-553E-4534-8610-E1A9FB67012B}" presName="parentLin" presStyleCnt="0"/>
      <dgm:spPr/>
    </dgm:pt>
    <dgm:pt modelId="{14CFD343-41C1-44D5-8CB8-B91671EC2DE1}" type="pres">
      <dgm:prSet presAssocID="{10D5D77E-553E-4534-8610-E1A9FB67012B}" presName="parentLeftMargin" presStyleLbl="node1" presStyleIdx="0" presStyleCnt="16"/>
      <dgm:spPr/>
      <dgm:t>
        <a:bodyPr/>
        <a:lstStyle/>
        <a:p>
          <a:endParaRPr lang="zh-CN" altLang="en-US"/>
        </a:p>
      </dgm:t>
    </dgm:pt>
    <dgm:pt modelId="{6780692F-6144-4940-BC88-C5223D80EAED}" type="pres">
      <dgm:prSet presAssocID="{10D5D77E-553E-4534-8610-E1A9FB67012B}" presName="parentText" presStyleLbl="node1" presStyleIdx="0" presStyleCnt="16">
        <dgm:presLayoutVars>
          <dgm:chMax val="0"/>
          <dgm:bulletEnabled val="1"/>
        </dgm:presLayoutVars>
      </dgm:prSet>
      <dgm:spPr/>
      <dgm:t>
        <a:bodyPr/>
        <a:lstStyle/>
        <a:p>
          <a:endParaRPr lang="zh-CN" altLang="en-US"/>
        </a:p>
      </dgm:t>
    </dgm:pt>
    <dgm:pt modelId="{4F2BCA67-44D7-441C-9DAE-CD920ABBF230}" type="pres">
      <dgm:prSet presAssocID="{10D5D77E-553E-4534-8610-E1A9FB67012B}" presName="negativeSpace" presStyleCnt="0"/>
      <dgm:spPr/>
    </dgm:pt>
    <dgm:pt modelId="{380D6C35-0EB3-4DE9-9AEE-9EA535447E4E}" type="pres">
      <dgm:prSet presAssocID="{10D5D77E-553E-4534-8610-E1A9FB67012B}" presName="childText" presStyleLbl="conFgAcc1" presStyleIdx="0" presStyleCnt="16">
        <dgm:presLayoutVars>
          <dgm:bulletEnabled val="1"/>
        </dgm:presLayoutVars>
      </dgm:prSet>
      <dgm:spPr/>
      <dgm:t>
        <a:bodyPr/>
        <a:lstStyle/>
        <a:p>
          <a:endParaRPr lang="zh-CN" altLang="en-US"/>
        </a:p>
      </dgm:t>
    </dgm:pt>
    <dgm:pt modelId="{577CF475-A43A-4C51-9D49-04D79FF936BE}" type="pres">
      <dgm:prSet presAssocID="{D2DB4217-5E54-4790-906D-945A107DEA66}" presName="spaceBetweenRectangles" presStyleCnt="0"/>
      <dgm:spPr/>
    </dgm:pt>
    <dgm:pt modelId="{1F964E2D-2633-4D24-9E8F-331FD4C081EE}" type="pres">
      <dgm:prSet presAssocID="{617E2F3B-5A85-44E0-982A-5E6A7F810295}" presName="parentLin" presStyleCnt="0"/>
      <dgm:spPr/>
    </dgm:pt>
    <dgm:pt modelId="{8670063A-C83C-4C1C-BDA8-CBFA7850170F}" type="pres">
      <dgm:prSet presAssocID="{617E2F3B-5A85-44E0-982A-5E6A7F810295}" presName="parentLeftMargin" presStyleLbl="node1" presStyleIdx="0" presStyleCnt="16"/>
      <dgm:spPr/>
      <dgm:t>
        <a:bodyPr/>
        <a:lstStyle/>
        <a:p>
          <a:endParaRPr lang="zh-CN" altLang="en-US"/>
        </a:p>
      </dgm:t>
    </dgm:pt>
    <dgm:pt modelId="{843B4C81-91C5-4A99-81ED-78665012860A}" type="pres">
      <dgm:prSet presAssocID="{617E2F3B-5A85-44E0-982A-5E6A7F810295}" presName="parentText" presStyleLbl="node1" presStyleIdx="1" presStyleCnt="16">
        <dgm:presLayoutVars>
          <dgm:chMax val="0"/>
          <dgm:bulletEnabled val="1"/>
        </dgm:presLayoutVars>
      </dgm:prSet>
      <dgm:spPr/>
      <dgm:t>
        <a:bodyPr/>
        <a:lstStyle/>
        <a:p>
          <a:endParaRPr lang="zh-CN" altLang="en-US"/>
        </a:p>
      </dgm:t>
    </dgm:pt>
    <dgm:pt modelId="{E4058E38-BECE-4078-9414-BFE8217F91DB}" type="pres">
      <dgm:prSet presAssocID="{617E2F3B-5A85-44E0-982A-5E6A7F810295}" presName="negativeSpace" presStyleCnt="0"/>
      <dgm:spPr/>
    </dgm:pt>
    <dgm:pt modelId="{60DE0B1A-82FC-4334-AB59-9F7AE40FEDDE}" type="pres">
      <dgm:prSet presAssocID="{617E2F3B-5A85-44E0-982A-5E6A7F810295}" presName="childText" presStyleLbl="conFgAcc1" presStyleIdx="1" presStyleCnt="16">
        <dgm:presLayoutVars>
          <dgm:bulletEnabled val="1"/>
        </dgm:presLayoutVars>
      </dgm:prSet>
      <dgm:spPr/>
      <dgm:t>
        <a:bodyPr/>
        <a:lstStyle/>
        <a:p>
          <a:endParaRPr lang="zh-CN" altLang="en-US"/>
        </a:p>
      </dgm:t>
    </dgm:pt>
    <dgm:pt modelId="{6C6A0D68-F398-4803-96C6-AA6ECFC051B6}" type="pres">
      <dgm:prSet presAssocID="{400147E1-37A4-4BD0-8432-84DE43294855}" presName="spaceBetweenRectangles" presStyleCnt="0"/>
      <dgm:spPr/>
    </dgm:pt>
    <dgm:pt modelId="{0DC6B7B0-6303-4057-B266-54E4B01F53CC}" type="pres">
      <dgm:prSet presAssocID="{0FB44C27-8C45-4946-B619-930DEABDC5A6}" presName="parentLin" presStyleCnt="0"/>
      <dgm:spPr/>
    </dgm:pt>
    <dgm:pt modelId="{5149450C-B593-4302-B9CB-5F8C39E2ACB7}" type="pres">
      <dgm:prSet presAssocID="{0FB44C27-8C45-4946-B619-930DEABDC5A6}" presName="parentLeftMargin" presStyleLbl="node1" presStyleIdx="1" presStyleCnt="16"/>
      <dgm:spPr/>
      <dgm:t>
        <a:bodyPr/>
        <a:lstStyle/>
        <a:p>
          <a:endParaRPr lang="zh-CN" altLang="en-US"/>
        </a:p>
      </dgm:t>
    </dgm:pt>
    <dgm:pt modelId="{3317BDF5-3258-432C-8406-2A05883319E6}" type="pres">
      <dgm:prSet presAssocID="{0FB44C27-8C45-4946-B619-930DEABDC5A6}" presName="parentText" presStyleLbl="node1" presStyleIdx="2" presStyleCnt="16">
        <dgm:presLayoutVars>
          <dgm:chMax val="0"/>
          <dgm:bulletEnabled val="1"/>
        </dgm:presLayoutVars>
      </dgm:prSet>
      <dgm:spPr/>
      <dgm:t>
        <a:bodyPr/>
        <a:lstStyle/>
        <a:p>
          <a:endParaRPr lang="zh-CN" altLang="en-US"/>
        </a:p>
      </dgm:t>
    </dgm:pt>
    <dgm:pt modelId="{8EE2D49E-8FE1-4382-9C1C-917AF273DC4E}" type="pres">
      <dgm:prSet presAssocID="{0FB44C27-8C45-4946-B619-930DEABDC5A6}" presName="negativeSpace" presStyleCnt="0"/>
      <dgm:spPr/>
    </dgm:pt>
    <dgm:pt modelId="{3CB48B57-56B9-4E73-9821-9364303DEECD}" type="pres">
      <dgm:prSet presAssocID="{0FB44C27-8C45-4946-B619-930DEABDC5A6}" presName="childText" presStyleLbl="conFgAcc1" presStyleIdx="2" presStyleCnt="16">
        <dgm:presLayoutVars>
          <dgm:bulletEnabled val="1"/>
        </dgm:presLayoutVars>
      </dgm:prSet>
      <dgm:spPr/>
      <dgm:t>
        <a:bodyPr/>
        <a:lstStyle/>
        <a:p>
          <a:endParaRPr lang="zh-CN" altLang="en-US"/>
        </a:p>
      </dgm:t>
    </dgm:pt>
    <dgm:pt modelId="{02281A1C-6767-4105-9845-5D1670075E15}" type="pres">
      <dgm:prSet presAssocID="{DA37CB89-3D42-4328-9B43-5D006668A740}" presName="spaceBetweenRectangles" presStyleCnt="0"/>
      <dgm:spPr/>
    </dgm:pt>
    <dgm:pt modelId="{ED744178-0AA3-4215-8F3C-D1C7045ADD19}" type="pres">
      <dgm:prSet presAssocID="{DB81F5B8-16FE-474B-8B88-AA74B4FB9853}" presName="parentLin" presStyleCnt="0"/>
      <dgm:spPr/>
    </dgm:pt>
    <dgm:pt modelId="{D78F80A6-E101-4D69-9024-05A4B0E3D224}" type="pres">
      <dgm:prSet presAssocID="{DB81F5B8-16FE-474B-8B88-AA74B4FB9853}" presName="parentLeftMargin" presStyleLbl="node1" presStyleIdx="2" presStyleCnt="16"/>
      <dgm:spPr/>
      <dgm:t>
        <a:bodyPr/>
        <a:lstStyle/>
        <a:p>
          <a:endParaRPr lang="zh-CN" altLang="en-US"/>
        </a:p>
      </dgm:t>
    </dgm:pt>
    <dgm:pt modelId="{A07BB598-26D2-44E9-B7E8-529A52DEB8A5}" type="pres">
      <dgm:prSet presAssocID="{DB81F5B8-16FE-474B-8B88-AA74B4FB9853}" presName="parentText" presStyleLbl="node1" presStyleIdx="3" presStyleCnt="16">
        <dgm:presLayoutVars>
          <dgm:chMax val="0"/>
          <dgm:bulletEnabled val="1"/>
        </dgm:presLayoutVars>
      </dgm:prSet>
      <dgm:spPr/>
      <dgm:t>
        <a:bodyPr/>
        <a:lstStyle/>
        <a:p>
          <a:endParaRPr lang="zh-CN" altLang="en-US"/>
        </a:p>
      </dgm:t>
    </dgm:pt>
    <dgm:pt modelId="{971ACE18-5E12-4C62-AA48-CAF470A34733}" type="pres">
      <dgm:prSet presAssocID="{DB81F5B8-16FE-474B-8B88-AA74B4FB9853}" presName="negativeSpace" presStyleCnt="0"/>
      <dgm:spPr/>
    </dgm:pt>
    <dgm:pt modelId="{29313BC3-419E-474C-AF4A-FC1BC03E8B43}" type="pres">
      <dgm:prSet presAssocID="{DB81F5B8-16FE-474B-8B88-AA74B4FB9853}" presName="childText" presStyleLbl="conFgAcc1" presStyleIdx="3" presStyleCnt="16">
        <dgm:presLayoutVars>
          <dgm:bulletEnabled val="1"/>
        </dgm:presLayoutVars>
      </dgm:prSet>
      <dgm:spPr/>
      <dgm:t>
        <a:bodyPr/>
        <a:lstStyle/>
        <a:p>
          <a:endParaRPr lang="zh-CN" altLang="en-US"/>
        </a:p>
      </dgm:t>
    </dgm:pt>
    <dgm:pt modelId="{729E3B0D-BC1F-430F-A6F6-556D123DDDC9}" type="pres">
      <dgm:prSet presAssocID="{7F376119-568D-43E3-9098-634677C44F97}" presName="spaceBetweenRectangles" presStyleCnt="0"/>
      <dgm:spPr/>
    </dgm:pt>
    <dgm:pt modelId="{0582B4F1-40CA-48DB-80E2-322CEE44BE71}" type="pres">
      <dgm:prSet presAssocID="{523BADAC-B332-43C3-BB0D-02A427A4DEFC}" presName="parentLin" presStyleCnt="0"/>
      <dgm:spPr/>
    </dgm:pt>
    <dgm:pt modelId="{95E9A9D9-8768-405B-931B-7D24237CEA11}" type="pres">
      <dgm:prSet presAssocID="{523BADAC-B332-43C3-BB0D-02A427A4DEFC}" presName="parentLeftMargin" presStyleLbl="node1" presStyleIdx="3" presStyleCnt="16"/>
      <dgm:spPr/>
      <dgm:t>
        <a:bodyPr/>
        <a:lstStyle/>
        <a:p>
          <a:endParaRPr lang="zh-CN" altLang="en-US"/>
        </a:p>
      </dgm:t>
    </dgm:pt>
    <dgm:pt modelId="{DA7A3EF9-CB5B-47EB-A111-A0F4E28DEA62}" type="pres">
      <dgm:prSet presAssocID="{523BADAC-B332-43C3-BB0D-02A427A4DEFC}" presName="parentText" presStyleLbl="node1" presStyleIdx="4" presStyleCnt="16">
        <dgm:presLayoutVars>
          <dgm:chMax val="0"/>
          <dgm:bulletEnabled val="1"/>
        </dgm:presLayoutVars>
      </dgm:prSet>
      <dgm:spPr/>
      <dgm:t>
        <a:bodyPr/>
        <a:lstStyle/>
        <a:p>
          <a:endParaRPr lang="zh-CN" altLang="en-US"/>
        </a:p>
      </dgm:t>
    </dgm:pt>
    <dgm:pt modelId="{5D300F10-361E-4117-A933-5751EF03FA60}" type="pres">
      <dgm:prSet presAssocID="{523BADAC-B332-43C3-BB0D-02A427A4DEFC}" presName="negativeSpace" presStyleCnt="0"/>
      <dgm:spPr/>
    </dgm:pt>
    <dgm:pt modelId="{6FA8E29D-B607-4136-BE57-C911DC7D1E2E}" type="pres">
      <dgm:prSet presAssocID="{523BADAC-B332-43C3-BB0D-02A427A4DEFC}" presName="childText" presStyleLbl="conFgAcc1" presStyleIdx="4" presStyleCnt="16">
        <dgm:presLayoutVars>
          <dgm:bulletEnabled val="1"/>
        </dgm:presLayoutVars>
      </dgm:prSet>
      <dgm:spPr/>
      <dgm:t>
        <a:bodyPr/>
        <a:lstStyle/>
        <a:p>
          <a:endParaRPr lang="zh-CN" altLang="en-US"/>
        </a:p>
      </dgm:t>
    </dgm:pt>
    <dgm:pt modelId="{C3F902AE-A30A-4D60-9BB9-F7A41D345D77}" type="pres">
      <dgm:prSet presAssocID="{EF3F3CAE-D39D-441B-B8C7-915283B34055}" presName="spaceBetweenRectangles" presStyleCnt="0"/>
      <dgm:spPr/>
    </dgm:pt>
    <dgm:pt modelId="{EB6CC6C4-5104-46D9-8350-AF132E92FF98}" type="pres">
      <dgm:prSet presAssocID="{E75BA8DE-AAD6-45B5-AB29-299B0B1B2292}" presName="parentLin" presStyleCnt="0"/>
      <dgm:spPr/>
    </dgm:pt>
    <dgm:pt modelId="{A44F3274-8AF4-4DE6-BD1F-4F6601F7F69B}" type="pres">
      <dgm:prSet presAssocID="{E75BA8DE-AAD6-45B5-AB29-299B0B1B2292}" presName="parentLeftMargin" presStyleLbl="node1" presStyleIdx="4" presStyleCnt="16"/>
      <dgm:spPr/>
      <dgm:t>
        <a:bodyPr/>
        <a:lstStyle/>
        <a:p>
          <a:endParaRPr lang="zh-CN" altLang="en-US"/>
        </a:p>
      </dgm:t>
    </dgm:pt>
    <dgm:pt modelId="{B3658B12-B8B9-4873-8247-7DF23FBE38A4}" type="pres">
      <dgm:prSet presAssocID="{E75BA8DE-AAD6-45B5-AB29-299B0B1B2292}" presName="parentText" presStyleLbl="node1" presStyleIdx="5" presStyleCnt="16">
        <dgm:presLayoutVars>
          <dgm:chMax val="0"/>
          <dgm:bulletEnabled val="1"/>
        </dgm:presLayoutVars>
      </dgm:prSet>
      <dgm:spPr/>
      <dgm:t>
        <a:bodyPr/>
        <a:lstStyle/>
        <a:p>
          <a:endParaRPr lang="zh-CN" altLang="en-US"/>
        </a:p>
      </dgm:t>
    </dgm:pt>
    <dgm:pt modelId="{B50EE207-9E62-4BEC-A9A3-2C3FB49191C2}" type="pres">
      <dgm:prSet presAssocID="{E75BA8DE-AAD6-45B5-AB29-299B0B1B2292}" presName="negativeSpace" presStyleCnt="0"/>
      <dgm:spPr/>
    </dgm:pt>
    <dgm:pt modelId="{83BD41D9-D555-4B6E-AF88-6135876BAD11}" type="pres">
      <dgm:prSet presAssocID="{E75BA8DE-AAD6-45B5-AB29-299B0B1B2292}" presName="childText" presStyleLbl="conFgAcc1" presStyleIdx="5" presStyleCnt="16">
        <dgm:presLayoutVars>
          <dgm:bulletEnabled val="1"/>
        </dgm:presLayoutVars>
      </dgm:prSet>
      <dgm:spPr/>
      <dgm:t>
        <a:bodyPr/>
        <a:lstStyle/>
        <a:p>
          <a:endParaRPr lang="zh-CN" altLang="en-US"/>
        </a:p>
      </dgm:t>
    </dgm:pt>
    <dgm:pt modelId="{BDEE9EB9-575F-4ADE-AFEE-32550ED0D2D1}" type="pres">
      <dgm:prSet presAssocID="{BB8ADA45-910F-4533-86BD-7810220AF9FB}" presName="spaceBetweenRectangles" presStyleCnt="0"/>
      <dgm:spPr/>
    </dgm:pt>
    <dgm:pt modelId="{6A0A5B1E-6A4B-4BF5-A009-69A903B0F6E0}" type="pres">
      <dgm:prSet presAssocID="{5BDA8C71-296F-4979-8121-1077BB08BA06}" presName="parentLin" presStyleCnt="0"/>
      <dgm:spPr/>
    </dgm:pt>
    <dgm:pt modelId="{AF7F76F5-DDD4-4E65-A694-1529C537D4C2}" type="pres">
      <dgm:prSet presAssocID="{5BDA8C71-296F-4979-8121-1077BB08BA06}" presName="parentLeftMargin" presStyleLbl="node1" presStyleIdx="5" presStyleCnt="16"/>
      <dgm:spPr/>
      <dgm:t>
        <a:bodyPr/>
        <a:lstStyle/>
        <a:p>
          <a:endParaRPr lang="zh-CN" altLang="en-US"/>
        </a:p>
      </dgm:t>
    </dgm:pt>
    <dgm:pt modelId="{D88BECAA-86B9-4794-8777-478AD6F4036C}" type="pres">
      <dgm:prSet presAssocID="{5BDA8C71-296F-4979-8121-1077BB08BA06}" presName="parentText" presStyleLbl="node1" presStyleIdx="6" presStyleCnt="16">
        <dgm:presLayoutVars>
          <dgm:chMax val="0"/>
          <dgm:bulletEnabled val="1"/>
        </dgm:presLayoutVars>
      </dgm:prSet>
      <dgm:spPr/>
      <dgm:t>
        <a:bodyPr/>
        <a:lstStyle/>
        <a:p>
          <a:endParaRPr lang="zh-CN" altLang="en-US"/>
        </a:p>
      </dgm:t>
    </dgm:pt>
    <dgm:pt modelId="{EF78DC30-A834-4560-8F41-19E23B1586EA}" type="pres">
      <dgm:prSet presAssocID="{5BDA8C71-296F-4979-8121-1077BB08BA06}" presName="negativeSpace" presStyleCnt="0"/>
      <dgm:spPr/>
    </dgm:pt>
    <dgm:pt modelId="{452A13A7-DF69-43D0-9AC0-5E60240B50E5}" type="pres">
      <dgm:prSet presAssocID="{5BDA8C71-296F-4979-8121-1077BB08BA06}" presName="childText" presStyleLbl="conFgAcc1" presStyleIdx="6" presStyleCnt="16">
        <dgm:presLayoutVars>
          <dgm:bulletEnabled val="1"/>
        </dgm:presLayoutVars>
      </dgm:prSet>
      <dgm:spPr/>
      <dgm:t>
        <a:bodyPr/>
        <a:lstStyle/>
        <a:p>
          <a:endParaRPr lang="zh-CN" altLang="en-US"/>
        </a:p>
      </dgm:t>
    </dgm:pt>
    <dgm:pt modelId="{56CEEF1E-9572-4776-87CE-DC5FC7B65FFB}" type="pres">
      <dgm:prSet presAssocID="{96519594-B96F-41D9-BB8A-53ADD222857B}" presName="spaceBetweenRectangles" presStyleCnt="0"/>
      <dgm:spPr/>
    </dgm:pt>
    <dgm:pt modelId="{A692F03C-AE0F-460F-8714-B7FD390BAE94}" type="pres">
      <dgm:prSet presAssocID="{DEC28E6B-0E2D-4D7A-912D-2F1089413019}" presName="parentLin" presStyleCnt="0"/>
      <dgm:spPr/>
    </dgm:pt>
    <dgm:pt modelId="{4F4E1487-B7A9-4E26-9C59-F38BBE374A19}" type="pres">
      <dgm:prSet presAssocID="{DEC28E6B-0E2D-4D7A-912D-2F1089413019}" presName="parentLeftMargin" presStyleLbl="node1" presStyleIdx="6" presStyleCnt="16"/>
      <dgm:spPr/>
      <dgm:t>
        <a:bodyPr/>
        <a:lstStyle/>
        <a:p>
          <a:endParaRPr lang="zh-CN" altLang="en-US"/>
        </a:p>
      </dgm:t>
    </dgm:pt>
    <dgm:pt modelId="{370407C8-1391-4FD9-9557-87AF60D5AB26}" type="pres">
      <dgm:prSet presAssocID="{DEC28E6B-0E2D-4D7A-912D-2F1089413019}" presName="parentText" presStyleLbl="node1" presStyleIdx="7" presStyleCnt="16">
        <dgm:presLayoutVars>
          <dgm:chMax val="0"/>
          <dgm:bulletEnabled val="1"/>
        </dgm:presLayoutVars>
      </dgm:prSet>
      <dgm:spPr/>
      <dgm:t>
        <a:bodyPr/>
        <a:lstStyle/>
        <a:p>
          <a:endParaRPr lang="zh-CN" altLang="en-US"/>
        </a:p>
      </dgm:t>
    </dgm:pt>
    <dgm:pt modelId="{1C086DBF-AF46-41EA-B395-685DBF494A3E}" type="pres">
      <dgm:prSet presAssocID="{DEC28E6B-0E2D-4D7A-912D-2F1089413019}" presName="negativeSpace" presStyleCnt="0"/>
      <dgm:spPr/>
    </dgm:pt>
    <dgm:pt modelId="{13A97048-02AB-40B2-9225-60A06691AEAA}" type="pres">
      <dgm:prSet presAssocID="{DEC28E6B-0E2D-4D7A-912D-2F1089413019}" presName="childText" presStyleLbl="conFgAcc1" presStyleIdx="7" presStyleCnt="16">
        <dgm:presLayoutVars>
          <dgm:bulletEnabled val="1"/>
        </dgm:presLayoutVars>
      </dgm:prSet>
      <dgm:spPr/>
      <dgm:t>
        <a:bodyPr/>
        <a:lstStyle/>
        <a:p>
          <a:endParaRPr lang="zh-CN" altLang="en-US"/>
        </a:p>
      </dgm:t>
    </dgm:pt>
    <dgm:pt modelId="{42F8B485-E867-4062-B1C3-D24B97E4025F}" type="pres">
      <dgm:prSet presAssocID="{DBB2770A-E139-4BF9-ACAC-10D58A8EF74B}" presName="spaceBetweenRectangles" presStyleCnt="0"/>
      <dgm:spPr/>
    </dgm:pt>
    <dgm:pt modelId="{A3A45BB9-0865-4485-872A-68B86CE4DB76}" type="pres">
      <dgm:prSet presAssocID="{C9E898A3-3EED-4605-AC0E-699A9E239A50}" presName="parentLin" presStyleCnt="0"/>
      <dgm:spPr/>
    </dgm:pt>
    <dgm:pt modelId="{AAE17E7C-505B-44A5-8824-D02D5DE84084}" type="pres">
      <dgm:prSet presAssocID="{C9E898A3-3EED-4605-AC0E-699A9E239A50}" presName="parentLeftMargin" presStyleLbl="node1" presStyleIdx="7" presStyleCnt="16"/>
      <dgm:spPr/>
      <dgm:t>
        <a:bodyPr/>
        <a:lstStyle/>
        <a:p>
          <a:endParaRPr lang="zh-CN" altLang="en-US"/>
        </a:p>
      </dgm:t>
    </dgm:pt>
    <dgm:pt modelId="{36C8C100-348D-40A0-8BE6-FF674F0AF2DE}" type="pres">
      <dgm:prSet presAssocID="{C9E898A3-3EED-4605-AC0E-699A9E239A50}" presName="parentText" presStyleLbl="node1" presStyleIdx="8" presStyleCnt="16">
        <dgm:presLayoutVars>
          <dgm:chMax val="0"/>
          <dgm:bulletEnabled val="1"/>
        </dgm:presLayoutVars>
      </dgm:prSet>
      <dgm:spPr/>
      <dgm:t>
        <a:bodyPr/>
        <a:lstStyle/>
        <a:p>
          <a:endParaRPr lang="zh-CN" altLang="en-US"/>
        </a:p>
      </dgm:t>
    </dgm:pt>
    <dgm:pt modelId="{718FB6AA-B41E-4FC4-988A-061BD71045EE}" type="pres">
      <dgm:prSet presAssocID="{C9E898A3-3EED-4605-AC0E-699A9E239A50}" presName="negativeSpace" presStyleCnt="0"/>
      <dgm:spPr/>
    </dgm:pt>
    <dgm:pt modelId="{0409EF26-FEF3-4405-B7D2-953BB1BA5E9C}" type="pres">
      <dgm:prSet presAssocID="{C9E898A3-3EED-4605-AC0E-699A9E239A50}" presName="childText" presStyleLbl="conFgAcc1" presStyleIdx="8" presStyleCnt="16">
        <dgm:presLayoutVars>
          <dgm:bulletEnabled val="1"/>
        </dgm:presLayoutVars>
      </dgm:prSet>
      <dgm:spPr/>
      <dgm:t>
        <a:bodyPr/>
        <a:lstStyle/>
        <a:p>
          <a:endParaRPr lang="zh-CN" altLang="en-US"/>
        </a:p>
      </dgm:t>
    </dgm:pt>
    <dgm:pt modelId="{FC71C343-FC4E-499F-9D7E-4E1D903DEE21}" type="pres">
      <dgm:prSet presAssocID="{DA299F6D-7D48-4243-B127-F6C90CEA5477}" presName="spaceBetweenRectangles" presStyleCnt="0"/>
      <dgm:spPr/>
    </dgm:pt>
    <dgm:pt modelId="{9D116D14-A54E-4AC2-A519-24B189E93EA3}" type="pres">
      <dgm:prSet presAssocID="{74EA246E-98AA-4F54-95D5-D578D47FCD13}" presName="parentLin" presStyleCnt="0"/>
      <dgm:spPr/>
    </dgm:pt>
    <dgm:pt modelId="{5A79498A-4800-4446-947D-6C938897A244}" type="pres">
      <dgm:prSet presAssocID="{74EA246E-98AA-4F54-95D5-D578D47FCD13}" presName="parentLeftMargin" presStyleLbl="node1" presStyleIdx="8" presStyleCnt="16"/>
      <dgm:spPr/>
      <dgm:t>
        <a:bodyPr/>
        <a:lstStyle/>
        <a:p>
          <a:endParaRPr lang="zh-CN" altLang="en-US"/>
        </a:p>
      </dgm:t>
    </dgm:pt>
    <dgm:pt modelId="{ED636ECD-F43A-4026-8106-4B98E55266F9}" type="pres">
      <dgm:prSet presAssocID="{74EA246E-98AA-4F54-95D5-D578D47FCD13}" presName="parentText" presStyleLbl="node1" presStyleIdx="9" presStyleCnt="16">
        <dgm:presLayoutVars>
          <dgm:chMax val="0"/>
          <dgm:bulletEnabled val="1"/>
        </dgm:presLayoutVars>
      </dgm:prSet>
      <dgm:spPr/>
      <dgm:t>
        <a:bodyPr/>
        <a:lstStyle/>
        <a:p>
          <a:endParaRPr lang="zh-CN" altLang="en-US"/>
        </a:p>
      </dgm:t>
    </dgm:pt>
    <dgm:pt modelId="{C2BBF99A-6899-4413-9D88-C1A9B7878543}" type="pres">
      <dgm:prSet presAssocID="{74EA246E-98AA-4F54-95D5-D578D47FCD13}" presName="negativeSpace" presStyleCnt="0"/>
      <dgm:spPr/>
    </dgm:pt>
    <dgm:pt modelId="{DEB3A97E-4F32-417D-8130-EB354B8360B1}" type="pres">
      <dgm:prSet presAssocID="{74EA246E-98AA-4F54-95D5-D578D47FCD13}" presName="childText" presStyleLbl="conFgAcc1" presStyleIdx="9" presStyleCnt="16">
        <dgm:presLayoutVars>
          <dgm:bulletEnabled val="1"/>
        </dgm:presLayoutVars>
      </dgm:prSet>
      <dgm:spPr/>
      <dgm:t>
        <a:bodyPr/>
        <a:lstStyle/>
        <a:p>
          <a:endParaRPr lang="zh-CN" altLang="en-US"/>
        </a:p>
      </dgm:t>
    </dgm:pt>
    <dgm:pt modelId="{88C97614-C003-4F8D-AFEF-C26EE9E3AC77}" type="pres">
      <dgm:prSet presAssocID="{80576C01-668E-4C7B-A534-6CE2370DBF7B}" presName="spaceBetweenRectangles" presStyleCnt="0"/>
      <dgm:spPr/>
    </dgm:pt>
    <dgm:pt modelId="{EFC00DB2-69D6-4F29-8D91-D1FEF7663E77}" type="pres">
      <dgm:prSet presAssocID="{A8541ABC-4FD1-4B37-8C0B-2440C7186539}" presName="parentLin" presStyleCnt="0"/>
      <dgm:spPr/>
    </dgm:pt>
    <dgm:pt modelId="{25527203-C498-45C3-A734-379AE2A3595A}" type="pres">
      <dgm:prSet presAssocID="{A8541ABC-4FD1-4B37-8C0B-2440C7186539}" presName="parentLeftMargin" presStyleLbl="node1" presStyleIdx="9" presStyleCnt="16"/>
      <dgm:spPr/>
      <dgm:t>
        <a:bodyPr/>
        <a:lstStyle/>
        <a:p>
          <a:endParaRPr lang="zh-CN" altLang="en-US"/>
        </a:p>
      </dgm:t>
    </dgm:pt>
    <dgm:pt modelId="{B7823A1F-B734-422B-8ABE-ADBA2AB692FA}" type="pres">
      <dgm:prSet presAssocID="{A8541ABC-4FD1-4B37-8C0B-2440C7186539}" presName="parentText" presStyleLbl="node1" presStyleIdx="10" presStyleCnt="16">
        <dgm:presLayoutVars>
          <dgm:chMax val="0"/>
          <dgm:bulletEnabled val="1"/>
        </dgm:presLayoutVars>
      </dgm:prSet>
      <dgm:spPr/>
      <dgm:t>
        <a:bodyPr/>
        <a:lstStyle/>
        <a:p>
          <a:endParaRPr lang="zh-CN" altLang="en-US"/>
        </a:p>
      </dgm:t>
    </dgm:pt>
    <dgm:pt modelId="{ABFC5EF7-0BCE-4CB7-9522-2ACEE3B5F501}" type="pres">
      <dgm:prSet presAssocID="{A8541ABC-4FD1-4B37-8C0B-2440C7186539}" presName="negativeSpace" presStyleCnt="0"/>
      <dgm:spPr/>
    </dgm:pt>
    <dgm:pt modelId="{9B03B26D-F009-4086-BD31-2AEAFD444E62}" type="pres">
      <dgm:prSet presAssocID="{A8541ABC-4FD1-4B37-8C0B-2440C7186539}" presName="childText" presStyleLbl="conFgAcc1" presStyleIdx="10" presStyleCnt="16">
        <dgm:presLayoutVars>
          <dgm:bulletEnabled val="1"/>
        </dgm:presLayoutVars>
      </dgm:prSet>
      <dgm:spPr/>
      <dgm:t>
        <a:bodyPr/>
        <a:lstStyle/>
        <a:p>
          <a:endParaRPr lang="zh-CN" altLang="en-US"/>
        </a:p>
      </dgm:t>
    </dgm:pt>
    <dgm:pt modelId="{354C408F-BB2D-4272-B340-69DA17F3BD99}" type="pres">
      <dgm:prSet presAssocID="{B074AC75-C345-44E7-B062-82940C64A6A5}" presName="spaceBetweenRectangles" presStyleCnt="0"/>
      <dgm:spPr/>
    </dgm:pt>
    <dgm:pt modelId="{75283A0E-F389-4681-85E0-D2B0A38083B3}" type="pres">
      <dgm:prSet presAssocID="{C8E6DC84-12C4-4733-8DEE-7DD5AAF0F89F}" presName="parentLin" presStyleCnt="0"/>
      <dgm:spPr/>
    </dgm:pt>
    <dgm:pt modelId="{27FF6C95-181E-46A0-97B6-A26BC1DF1150}" type="pres">
      <dgm:prSet presAssocID="{C8E6DC84-12C4-4733-8DEE-7DD5AAF0F89F}" presName="parentLeftMargin" presStyleLbl="node1" presStyleIdx="10" presStyleCnt="16"/>
      <dgm:spPr/>
      <dgm:t>
        <a:bodyPr/>
        <a:lstStyle/>
        <a:p>
          <a:endParaRPr lang="zh-CN" altLang="en-US"/>
        </a:p>
      </dgm:t>
    </dgm:pt>
    <dgm:pt modelId="{84B4A16B-1444-46EA-84E4-781F5353EC04}" type="pres">
      <dgm:prSet presAssocID="{C8E6DC84-12C4-4733-8DEE-7DD5AAF0F89F}" presName="parentText" presStyleLbl="node1" presStyleIdx="11" presStyleCnt="16">
        <dgm:presLayoutVars>
          <dgm:chMax val="0"/>
          <dgm:bulletEnabled val="1"/>
        </dgm:presLayoutVars>
      </dgm:prSet>
      <dgm:spPr/>
      <dgm:t>
        <a:bodyPr/>
        <a:lstStyle/>
        <a:p>
          <a:endParaRPr lang="zh-CN" altLang="en-US"/>
        </a:p>
      </dgm:t>
    </dgm:pt>
    <dgm:pt modelId="{207CC047-4632-4C92-9BEA-BF33C5073C3D}" type="pres">
      <dgm:prSet presAssocID="{C8E6DC84-12C4-4733-8DEE-7DD5AAF0F89F}" presName="negativeSpace" presStyleCnt="0"/>
      <dgm:spPr/>
    </dgm:pt>
    <dgm:pt modelId="{232357A8-4C16-4EAC-A6F3-B579D2BA91E8}" type="pres">
      <dgm:prSet presAssocID="{C8E6DC84-12C4-4733-8DEE-7DD5AAF0F89F}" presName="childText" presStyleLbl="conFgAcc1" presStyleIdx="11" presStyleCnt="16">
        <dgm:presLayoutVars>
          <dgm:bulletEnabled val="1"/>
        </dgm:presLayoutVars>
      </dgm:prSet>
      <dgm:spPr/>
      <dgm:t>
        <a:bodyPr/>
        <a:lstStyle/>
        <a:p>
          <a:endParaRPr lang="zh-CN" altLang="en-US"/>
        </a:p>
      </dgm:t>
    </dgm:pt>
    <dgm:pt modelId="{D4F347AA-8F4A-4EDE-A8F2-E6E3CE5BE0CD}" type="pres">
      <dgm:prSet presAssocID="{42138719-FE6D-4586-8936-83B63213823C}" presName="spaceBetweenRectangles" presStyleCnt="0"/>
      <dgm:spPr/>
    </dgm:pt>
    <dgm:pt modelId="{54F7A63F-FDAC-4816-86AB-0824B6E743C5}" type="pres">
      <dgm:prSet presAssocID="{9B997B34-221D-4496-A1C8-A439AE736903}" presName="parentLin" presStyleCnt="0"/>
      <dgm:spPr/>
    </dgm:pt>
    <dgm:pt modelId="{525DADCF-CDE5-4EE8-AE46-3F8D08D21E52}" type="pres">
      <dgm:prSet presAssocID="{9B997B34-221D-4496-A1C8-A439AE736903}" presName="parentLeftMargin" presStyleLbl="node1" presStyleIdx="11" presStyleCnt="16"/>
      <dgm:spPr/>
      <dgm:t>
        <a:bodyPr/>
        <a:lstStyle/>
        <a:p>
          <a:endParaRPr lang="zh-CN" altLang="en-US"/>
        </a:p>
      </dgm:t>
    </dgm:pt>
    <dgm:pt modelId="{C4BD8598-E35E-49CB-9751-094BA715F9D4}" type="pres">
      <dgm:prSet presAssocID="{9B997B34-221D-4496-A1C8-A439AE736903}" presName="parentText" presStyleLbl="node1" presStyleIdx="12" presStyleCnt="16">
        <dgm:presLayoutVars>
          <dgm:chMax val="0"/>
          <dgm:bulletEnabled val="1"/>
        </dgm:presLayoutVars>
      </dgm:prSet>
      <dgm:spPr/>
      <dgm:t>
        <a:bodyPr/>
        <a:lstStyle/>
        <a:p>
          <a:endParaRPr lang="zh-CN" altLang="en-US"/>
        </a:p>
      </dgm:t>
    </dgm:pt>
    <dgm:pt modelId="{0E0128C2-28BC-41E9-85C6-B878FD8660D1}" type="pres">
      <dgm:prSet presAssocID="{9B997B34-221D-4496-A1C8-A439AE736903}" presName="negativeSpace" presStyleCnt="0"/>
      <dgm:spPr/>
    </dgm:pt>
    <dgm:pt modelId="{80C0C129-3E79-493B-87D5-018B38203BAE}" type="pres">
      <dgm:prSet presAssocID="{9B997B34-221D-4496-A1C8-A439AE736903}" presName="childText" presStyleLbl="conFgAcc1" presStyleIdx="12" presStyleCnt="16">
        <dgm:presLayoutVars>
          <dgm:bulletEnabled val="1"/>
        </dgm:presLayoutVars>
      </dgm:prSet>
      <dgm:spPr/>
      <dgm:t>
        <a:bodyPr/>
        <a:lstStyle/>
        <a:p>
          <a:endParaRPr lang="zh-CN" altLang="en-US"/>
        </a:p>
      </dgm:t>
    </dgm:pt>
    <dgm:pt modelId="{817F92ED-A834-417B-9945-6995537BC29D}" type="pres">
      <dgm:prSet presAssocID="{BD5A5068-F8C8-4882-B01F-B89B4ED7EAB1}" presName="spaceBetweenRectangles" presStyleCnt="0"/>
      <dgm:spPr/>
    </dgm:pt>
    <dgm:pt modelId="{2F1CAE23-14ED-42E2-8112-AA7A9505354B}" type="pres">
      <dgm:prSet presAssocID="{A4672CAE-D0E2-488D-89C8-C0E8F96F0EF3}" presName="parentLin" presStyleCnt="0"/>
      <dgm:spPr/>
    </dgm:pt>
    <dgm:pt modelId="{590897A8-4AD6-4C9E-B83B-97CA3188EE23}" type="pres">
      <dgm:prSet presAssocID="{A4672CAE-D0E2-488D-89C8-C0E8F96F0EF3}" presName="parentLeftMargin" presStyleLbl="node1" presStyleIdx="12" presStyleCnt="16"/>
      <dgm:spPr/>
      <dgm:t>
        <a:bodyPr/>
        <a:lstStyle/>
        <a:p>
          <a:endParaRPr lang="zh-CN" altLang="en-US"/>
        </a:p>
      </dgm:t>
    </dgm:pt>
    <dgm:pt modelId="{D6835FFC-553C-489F-B730-2382417A3A59}" type="pres">
      <dgm:prSet presAssocID="{A4672CAE-D0E2-488D-89C8-C0E8F96F0EF3}" presName="parentText" presStyleLbl="node1" presStyleIdx="13" presStyleCnt="16">
        <dgm:presLayoutVars>
          <dgm:chMax val="0"/>
          <dgm:bulletEnabled val="1"/>
        </dgm:presLayoutVars>
      </dgm:prSet>
      <dgm:spPr/>
      <dgm:t>
        <a:bodyPr/>
        <a:lstStyle/>
        <a:p>
          <a:endParaRPr lang="zh-CN" altLang="en-US"/>
        </a:p>
      </dgm:t>
    </dgm:pt>
    <dgm:pt modelId="{A2299556-2B67-4311-AC15-DA00EA4118F2}" type="pres">
      <dgm:prSet presAssocID="{A4672CAE-D0E2-488D-89C8-C0E8F96F0EF3}" presName="negativeSpace" presStyleCnt="0"/>
      <dgm:spPr/>
    </dgm:pt>
    <dgm:pt modelId="{4AD75E93-CFCF-4FB1-AD20-52BA80041ECB}" type="pres">
      <dgm:prSet presAssocID="{A4672CAE-D0E2-488D-89C8-C0E8F96F0EF3}" presName="childText" presStyleLbl="conFgAcc1" presStyleIdx="13" presStyleCnt="16">
        <dgm:presLayoutVars>
          <dgm:bulletEnabled val="1"/>
        </dgm:presLayoutVars>
      </dgm:prSet>
      <dgm:spPr/>
      <dgm:t>
        <a:bodyPr/>
        <a:lstStyle/>
        <a:p>
          <a:endParaRPr lang="zh-CN" altLang="en-US"/>
        </a:p>
      </dgm:t>
    </dgm:pt>
    <dgm:pt modelId="{1A8363CF-3BF3-4CAC-A21D-2C2F05911418}" type="pres">
      <dgm:prSet presAssocID="{FD769867-DD88-469F-AB33-CE9193537472}" presName="spaceBetweenRectangles" presStyleCnt="0"/>
      <dgm:spPr/>
    </dgm:pt>
    <dgm:pt modelId="{56BCD260-BBDC-4210-9A64-30649DC47AFA}" type="pres">
      <dgm:prSet presAssocID="{8BC7E0D7-671F-419E-9F6F-D63F9A7D8503}" presName="parentLin" presStyleCnt="0"/>
      <dgm:spPr/>
    </dgm:pt>
    <dgm:pt modelId="{03B18BD3-AB98-47BF-B568-E8F4D8084EA1}" type="pres">
      <dgm:prSet presAssocID="{8BC7E0D7-671F-419E-9F6F-D63F9A7D8503}" presName="parentLeftMargin" presStyleLbl="node1" presStyleIdx="13" presStyleCnt="16"/>
      <dgm:spPr/>
      <dgm:t>
        <a:bodyPr/>
        <a:lstStyle/>
        <a:p>
          <a:endParaRPr lang="zh-CN" altLang="en-US"/>
        </a:p>
      </dgm:t>
    </dgm:pt>
    <dgm:pt modelId="{5AEC349D-0BAD-4435-AB5B-0C0F674B6AEF}" type="pres">
      <dgm:prSet presAssocID="{8BC7E0D7-671F-419E-9F6F-D63F9A7D8503}" presName="parentText" presStyleLbl="node1" presStyleIdx="14" presStyleCnt="16">
        <dgm:presLayoutVars>
          <dgm:chMax val="0"/>
          <dgm:bulletEnabled val="1"/>
        </dgm:presLayoutVars>
      </dgm:prSet>
      <dgm:spPr/>
      <dgm:t>
        <a:bodyPr/>
        <a:lstStyle/>
        <a:p>
          <a:endParaRPr lang="zh-CN" altLang="en-US"/>
        </a:p>
      </dgm:t>
    </dgm:pt>
    <dgm:pt modelId="{CE420BE9-7896-4224-B8C7-6394456D2A33}" type="pres">
      <dgm:prSet presAssocID="{8BC7E0D7-671F-419E-9F6F-D63F9A7D8503}" presName="negativeSpace" presStyleCnt="0"/>
      <dgm:spPr/>
    </dgm:pt>
    <dgm:pt modelId="{C81B069E-D033-4F78-BACE-5F1A1EB362C7}" type="pres">
      <dgm:prSet presAssocID="{8BC7E0D7-671F-419E-9F6F-D63F9A7D8503}" presName="childText" presStyleLbl="conFgAcc1" presStyleIdx="14" presStyleCnt="16">
        <dgm:presLayoutVars>
          <dgm:bulletEnabled val="1"/>
        </dgm:presLayoutVars>
      </dgm:prSet>
      <dgm:spPr/>
      <dgm:t>
        <a:bodyPr/>
        <a:lstStyle/>
        <a:p>
          <a:endParaRPr lang="zh-CN" altLang="en-US"/>
        </a:p>
      </dgm:t>
    </dgm:pt>
    <dgm:pt modelId="{FCFCE7F1-F25C-446E-9C82-849585E625CC}" type="pres">
      <dgm:prSet presAssocID="{730B37F8-9D69-4188-A816-B3AAAFDA4F6C}" presName="spaceBetweenRectangles" presStyleCnt="0"/>
      <dgm:spPr/>
    </dgm:pt>
    <dgm:pt modelId="{CB835BF8-5A95-4C30-806F-6A393705025E}" type="pres">
      <dgm:prSet presAssocID="{D3828330-15A8-4EF7-A4B7-BDF54B622464}" presName="parentLin" presStyleCnt="0"/>
      <dgm:spPr/>
    </dgm:pt>
    <dgm:pt modelId="{2C061E25-503B-440C-87C9-D336C48D3A2B}" type="pres">
      <dgm:prSet presAssocID="{D3828330-15A8-4EF7-A4B7-BDF54B622464}" presName="parentLeftMargin" presStyleLbl="node1" presStyleIdx="14" presStyleCnt="16"/>
      <dgm:spPr/>
      <dgm:t>
        <a:bodyPr/>
        <a:lstStyle/>
        <a:p>
          <a:endParaRPr lang="zh-CN" altLang="en-US"/>
        </a:p>
      </dgm:t>
    </dgm:pt>
    <dgm:pt modelId="{9A6C1276-CCF5-4947-A94B-41E17741E0BD}" type="pres">
      <dgm:prSet presAssocID="{D3828330-15A8-4EF7-A4B7-BDF54B622464}" presName="parentText" presStyleLbl="node1" presStyleIdx="15" presStyleCnt="16">
        <dgm:presLayoutVars>
          <dgm:chMax val="0"/>
          <dgm:bulletEnabled val="1"/>
        </dgm:presLayoutVars>
      </dgm:prSet>
      <dgm:spPr/>
      <dgm:t>
        <a:bodyPr/>
        <a:lstStyle/>
        <a:p>
          <a:endParaRPr lang="zh-CN" altLang="en-US"/>
        </a:p>
      </dgm:t>
    </dgm:pt>
    <dgm:pt modelId="{D72F0017-55A4-45C3-A2FE-C27E3534C784}" type="pres">
      <dgm:prSet presAssocID="{D3828330-15A8-4EF7-A4B7-BDF54B622464}" presName="negativeSpace" presStyleCnt="0"/>
      <dgm:spPr/>
    </dgm:pt>
    <dgm:pt modelId="{5A53EC70-4FBF-4D04-9FD1-7CDC155E5906}" type="pres">
      <dgm:prSet presAssocID="{D3828330-15A8-4EF7-A4B7-BDF54B622464}" presName="childText" presStyleLbl="conFgAcc1" presStyleIdx="15" presStyleCnt="16">
        <dgm:presLayoutVars>
          <dgm:bulletEnabled val="1"/>
        </dgm:presLayoutVars>
      </dgm:prSet>
      <dgm:spPr/>
      <dgm:t>
        <a:bodyPr/>
        <a:lstStyle/>
        <a:p>
          <a:endParaRPr lang="zh-CN" altLang="en-US"/>
        </a:p>
      </dgm:t>
    </dgm:pt>
  </dgm:ptLst>
  <dgm:cxnLst>
    <dgm:cxn modelId="{DD400882-0424-48BA-A654-E933F6C8163A}" type="presOf" srcId="{F51B1F1B-430D-4C93-B5D0-549A2F55C06C}" destId="{60DE0B1A-82FC-4334-AB59-9F7AE40FEDDE}" srcOrd="0" destOrd="0" presId="urn:microsoft.com/office/officeart/2005/8/layout/list1"/>
    <dgm:cxn modelId="{1F6E75B3-2A7F-4A6A-8556-92445C9AB511}" srcId="{DB81F5B8-16FE-474B-8B88-AA74B4FB9853}" destId="{48744035-F9AE-41EA-812B-1A31C83FA82F}" srcOrd="0" destOrd="0" parTransId="{F30E956D-6B18-4CD7-99D1-5DB4EFBFB177}" sibTransId="{75D0FFB2-142C-456C-A871-C0AE186F2011}"/>
    <dgm:cxn modelId="{5D8F5336-B7B8-4E93-87B7-FFB052C6F4F8}" srcId="{C8E6DC84-12C4-4733-8DEE-7DD5AAF0F89F}" destId="{83B5AC45-5608-46A8-944E-E801BAEC90D9}" srcOrd="0" destOrd="0" parTransId="{F8FC878D-6E72-4E58-8862-8B3B8147C4BC}" sibTransId="{0FAD2798-489C-4316-9AB8-B6C058D9E573}"/>
    <dgm:cxn modelId="{6FD25349-32E6-45FD-8C3F-BAAE29CE0E5F}" type="presOf" srcId="{EA5B0946-F626-4646-AEAE-31C4CF2385A0}" destId="{DEB3A97E-4F32-417D-8130-EB354B8360B1}" srcOrd="0" destOrd="0" presId="urn:microsoft.com/office/officeart/2005/8/layout/list1"/>
    <dgm:cxn modelId="{14FC1700-33A8-42BE-A80E-10CF088FFA0A}" type="presOf" srcId="{8BC7E0D7-671F-419E-9F6F-D63F9A7D8503}" destId="{5AEC349D-0BAD-4435-AB5B-0C0F674B6AEF}" srcOrd="1" destOrd="0" presId="urn:microsoft.com/office/officeart/2005/8/layout/list1"/>
    <dgm:cxn modelId="{641819CF-111F-4F2A-9EF7-CB2E3C568D34}" srcId="{617E2F3B-5A85-44E0-982A-5E6A7F810295}" destId="{F51B1F1B-430D-4C93-B5D0-549A2F55C06C}" srcOrd="0" destOrd="0" parTransId="{3C019BC6-F7A2-4D55-9BC2-82E705840216}" sibTransId="{72A25E32-12EB-4B64-AE9D-2EEDCDFD2254}"/>
    <dgm:cxn modelId="{1A5445A0-8FFA-45C3-8DD3-D5C6DE81364B}" type="presOf" srcId="{A8541ABC-4FD1-4B37-8C0B-2440C7186539}" destId="{B7823A1F-B734-422B-8ABE-ADBA2AB692FA}" srcOrd="1" destOrd="0" presId="urn:microsoft.com/office/officeart/2005/8/layout/list1"/>
    <dgm:cxn modelId="{6D366699-9243-408C-962F-4726806508F6}" type="presOf" srcId="{523BADAC-B332-43C3-BB0D-02A427A4DEFC}" destId="{DA7A3EF9-CB5B-47EB-A111-A0F4E28DEA62}" srcOrd="1" destOrd="0" presId="urn:microsoft.com/office/officeart/2005/8/layout/list1"/>
    <dgm:cxn modelId="{DDFFC959-4620-4D8F-963F-BE83111BD05D}" type="presOf" srcId="{C9E898A3-3EED-4605-AC0E-699A9E239A50}" destId="{36C8C100-348D-40A0-8BE6-FF674F0AF2DE}" srcOrd="1" destOrd="0" presId="urn:microsoft.com/office/officeart/2005/8/layout/list1"/>
    <dgm:cxn modelId="{FF1262BC-6F8A-4778-B77A-F01C24760E02}" type="presOf" srcId="{DB81F5B8-16FE-474B-8B88-AA74B4FB9853}" destId="{A07BB598-26D2-44E9-B7E8-529A52DEB8A5}" srcOrd="1" destOrd="0" presId="urn:microsoft.com/office/officeart/2005/8/layout/list1"/>
    <dgm:cxn modelId="{88D1906C-DFC9-4121-ADD9-3FBD646A591E}" srcId="{D2CA7D92-4399-425E-AE63-0FCFB5C276F9}" destId="{617E2F3B-5A85-44E0-982A-5E6A7F810295}" srcOrd="1" destOrd="0" parTransId="{C85A4FD0-73F4-4CA5-82DC-00A15264327B}" sibTransId="{400147E1-37A4-4BD0-8432-84DE43294855}"/>
    <dgm:cxn modelId="{E827F88F-17E5-42E0-B89E-6060EFD23239}" type="presOf" srcId="{5BDA8C71-296F-4979-8121-1077BB08BA06}" destId="{D88BECAA-86B9-4794-8777-478AD6F4036C}" srcOrd="1" destOrd="0" presId="urn:microsoft.com/office/officeart/2005/8/layout/list1"/>
    <dgm:cxn modelId="{BD839D5F-9DE0-4C6C-BF27-69AA8A0C9C94}" type="presOf" srcId="{DEC28E6B-0E2D-4D7A-912D-2F1089413019}" destId="{370407C8-1391-4FD9-9557-87AF60D5AB26}" srcOrd="1" destOrd="0" presId="urn:microsoft.com/office/officeart/2005/8/layout/list1"/>
    <dgm:cxn modelId="{9DF6256C-D463-484F-9CFB-33F36519721D}" type="presOf" srcId="{C9E898A3-3EED-4605-AC0E-699A9E239A50}" destId="{AAE17E7C-505B-44A5-8824-D02D5DE84084}" srcOrd="0" destOrd="0" presId="urn:microsoft.com/office/officeart/2005/8/layout/list1"/>
    <dgm:cxn modelId="{F8533536-0CC9-472A-9251-1AE9222048F5}" srcId="{D2CA7D92-4399-425E-AE63-0FCFB5C276F9}" destId="{9B997B34-221D-4496-A1C8-A439AE736903}" srcOrd="12" destOrd="0" parTransId="{46FAD773-4B1B-45A7-B794-B8E75103FAFE}" sibTransId="{BD5A5068-F8C8-4882-B01F-B89B4ED7EAB1}"/>
    <dgm:cxn modelId="{8CECAA34-4339-4F83-8F34-EB0721951644}" srcId="{D2CA7D92-4399-425E-AE63-0FCFB5C276F9}" destId="{74EA246E-98AA-4F54-95D5-D578D47FCD13}" srcOrd="9" destOrd="0" parTransId="{C5103267-F92C-45F4-B90C-8884B33AF9FE}" sibTransId="{80576C01-668E-4C7B-A534-6CE2370DBF7B}"/>
    <dgm:cxn modelId="{5C4AA55B-AFFC-437C-B925-2117C1CC9417}" type="presOf" srcId="{A4672CAE-D0E2-488D-89C8-C0E8F96F0EF3}" destId="{590897A8-4AD6-4C9E-B83B-97CA3188EE23}" srcOrd="0" destOrd="0" presId="urn:microsoft.com/office/officeart/2005/8/layout/list1"/>
    <dgm:cxn modelId="{770C030C-8A46-4749-8511-22D4BD89D08A}" type="presOf" srcId="{C8E6DC84-12C4-4733-8DEE-7DD5AAF0F89F}" destId="{27FF6C95-181E-46A0-97B6-A26BC1DF1150}" srcOrd="0" destOrd="0" presId="urn:microsoft.com/office/officeart/2005/8/layout/list1"/>
    <dgm:cxn modelId="{A34FDEA9-7389-4CA2-B7F5-0D675C06F58C}" srcId="{D2CA7D92-4399-425E-AE63-0FCFB5C276F9}" destId="{A4672CAE-D0E2-488D-89C8-C0E8F96F0EF3}" srcOrd="13" destOrd="0" parTransId="{0F796A20-7E75-4DD4-8648-55C0A8B09D1B}" sibTransId="{FD769867-DD88-469F-AB33-CE9193537472}"/>
    <dgm:cxn modelId="{6FA64110-00B1-4B09-BE67-4A8CC87AF62A}" type="presOf" srcId="{5BDA8C71-296F-4979-8121-1077BB08BA06}" destId="{AF7F76F5-DDD4-4E65-A694-1529C537D4C2}" srcOrd="0" destOrd="0" presId="urn:microsoft.com/office/officeart/2005/8/layout/list1"/>
    <dgm:cxn modelId="{EF5E0EA0-847E-4F48-A793-6E0624E4E319}" type="presOf" srcId="{74EA246E-98AA-4F54-95D5-D578D47FCD13}" destId="{5A79498A-4800-4446-947D-6C938897A244}" srcOrd="0" destOrd="0" presId="urn:microsoft.com/office/officeart/2005/8/layout/list1"/>
    <dgm:cxn modelId="{42853DA0-4626-4FFB-A935-0A5A49A5881B}" type="presOf" srcId="{D3828330-15A8-4EF7-A4B7-BDF54B622464}" destId="{9A6C1276-CCF5-4947-A94B-41E17741E0BD}" srcOrd="1" destOrd="0" presId="urn:microsoft.com/office/officeart/2005/8/layout/list1"/>
    <dgm:cxn modelId="{511A037D-16FB-4E66-A47A-DB82AD33DC61}" srcId="{D2CA7D92-4399-425E-AE63-0FCFB5C276F9}" destId="{DB81F5B8-16FE-474B-8B88-AA74B4FB9853}" srcOrd="3" destOrd="0" parTransId="{4BC64C20-1D29-4037-A2ED-A0972423FC5A}" sibTransId="{7F376119-568D-43E3-9098-634677C44F97}"/>
    <dgm:cxn modelId="{2BFBC40A-2F7B-4944-8F2E-5CBD122D236F}" type="presOf" srcId="{C1774E7D-9FF5-4CDB-99F9-9EA58C8B7753}" destId="{5A53EC70-4FBF-4D04-9FD1-7CDC155E5906}" srcOrd="0" destOrd="0" presId="urn:microsoft.com/office/officeart/2005/8/layout/list1"/>
    <dgm:cxn modelId="{571266F3-A77A-404A-BB1B-06BA22368C2E}" srcId="{D2CA7D92-4399-425E-AE63-0FCFB5C276F9}" destId="{E75BA8DE-AAD6-45B5-AB29-299B0B1B2292}" srcOrd="5" destOrd="0" parTransId="{BFB5255E-3473-49BD-B422-BB4FF7A20B45}" sibTransId="{BB8ADA45-910F-4533-86BD-7810220AF9FB}"/>
    <dgm:cxn modelId="{DEC03C07-56B4-44D5-955F-2E922CAC0321}" type="presOf" srcId="{3C2077DF-600C-48D3-A751-60DB855AEDA7}" destId="{452A13A7-DF69-43D0-9AC0-5E60240B50E5}" srcOrd="0" destOrd="0" presId="urn:microsoft.com/office/officeart/2005/8/layout/list1"/>
    <dgm:cxn modelId="{1C9DBC89-CD53-4C1E-98C0-3AD39A08B207}" srcId="{8BC7E0D7-671F-419E-9F6F-D63F9A7D8503}" destId="{B3F776D7-BF3C-4B24-A307-1E7E793D7C98}" srcOrd="0" destOrd="0" parTransId="{B680E064-3AD4-488A-8F31-A2B0D89D3B1D}" sibTransId="{D48E2810-3E9B-4649-9DFB-3BAD46A23A3A}"/>
    <dgm:cxn modelId="{6D2ED3CE-0033-4701-959F-62E19291E2E4}" srcId="{5BDA8C71-296F-4979-8121-1077BB08BA06}" destId="{3C2077DF-600C-48D3-A751-60DB855AEDA7}" srcOrd="0" destOrd="0" parTransId="{4094983A-00BF-4AE5-8215-098C437A999F}" sibTransId="{BCF06A87-35F1-4C54-97A9-AD21AA9D3C13}"/>
    <dgm:cxn modelId="{478DA4A8-8137-405F-987F-F5B2FB840841}" srcId="{D2CA7D92-4399-425E-AE63-0FCFB5C276F9}" destId="{C9E898A3-3EED-4605-AC0E-699A9E239A50}" srcOrd="8" destOrd="0" parTransId="{D0E7B84F-E4D8-461C-BF25-3199965DE68C}" sibTransId="{DA299F6D-7D48-4243-B127-F6C90CEA5477}"/>
    <dgm:cxn modelId="{94A20A39-0035-4CF5-8577-675D592C7F4B}" type="presOf" srcId="{617E2F3B-5A85-44E0-982A-5E6A7F810295}" destId="{8670063A-C83C-4C1C-BDA8-CBFA7850170F}" srcOrd="0" destOrd="0" presId="urn:microsoft.com/office/officeart/2005/8/layout/list1"/>
    <dgm:cxn modelId="{678F7B29-6702-4C83-A3B4-EF1ACBBC62F4}" type="presOf" srcId="{8BC7E0D7-671F-419E-9F6F-D63F9A7D8503}" destId="{03B18BD3-AB98-47BF-B568-E8F4D8084EA1}" srcOrd="0" destOrd="0" presId="urn:microsoft.com/office/officeart/2005/8/layout/list1"/>
    <dgm:cxn modelId="{CDFFF2F2-C8B0-4392-86BE-AA94FDE289E5}" srcId="{C9E898A3-3EED-4605-AC0E-699A9E239A50}" destId="{72CDB0F0-8D1A-4BC8-A84A-F954B51C6B80}" srcOrd="0" destOrd="0" parTransId="{FA76467B-1F1C-482A-97FA-FC9D12574F35}" sibTransId="{41BDB7F4-F39A-4278-ACF7-C5E2985A42ED}"/>
    <dgm:cxn modelId="{C7045B15-F002-474B-9502-243AD2C7B267}" srcId="{D2CA7D92-4399-425E-AE63-0FCFB5C276F9}" destId="{10D5D77E-553E-4534-8610-E1A9FB67012B}" srcOrd="0" destOrd="0" parTransId="{62DEB8A8-2360-43FB-BF95-9FABBC1FACE1}" sibTransId="{D2DB4217-5E54-4790-906D-945A107DEA66}"/>
    <dgm:cxn modelId="{241F91F7-7DF6-433E-BE1F-CC49B63ABAC1}" srcId="{10D5D77E-553E-4534-8610-E1A9FB67012B}" destId="{EF9F1205-2B7C-4B09-BA84-B735EDEE727E}" srcOrd="0" destOrd="0" parTransId="{15D0545E-F4CC-435A-8259-A5D212FC2048}" sibTransId="{B0F70955-FE1E-46CE-9449-C532BBE44564}"/>
    <dgm:cxn modelId="{1814E8B1-84A5-434C-BB2B-164E33EFB471}" srcId="{523BADAC-B332-43C3-BB0D-02A427A4DEFC}" destId="{38A9E041-478D-4E22-8588-3F8D5E009553}" srcOrd="0" destOrd="0" parTransId="{629B5C95-7FD0-4D3C-9617-FE148834A911}" sibTransId="{71B0A5E0-7A4B-4758-BB22-B81D71CEECCA}"/>
    <dgm:cxn modelId="{6F430587-5258-4244-BB57-B0C7096B369A}" srcId="{9B997B34-221D-4496-A1C8-A439AE736903}" destId="{848A4253-6D56-45DF-B4FF-CD09F5A2E1FB}" srcOrd="0" destOrd="0" parTransId="{8687D66E-5597-4865-9E48-4E719DEF25FA}" sibTransId="{73D906F3-FCA3-4DC6-B9D3-C5A0128831D1}"/>
    <dgm:cxn modelId="{C0F15E55-9186-4388-AB17-D9DB627EBF2A}" type="presOf" srcId="{B3F776D7-BF3C-4B24-A307-1E7E793D7C98}" destId="{C81B069E-D033-4F78-BACE-5F1A1EB362C7}" srcOrd="0" destOrd="0" presId="urn:microsoft.com/office/officeart/2005/8/layout/list1"/>
    <dgm:cxn modelId="{2B25C195-F530-4909-8167-41DDC764B481}" type="presOf" srcId="{10D5D77E-553E-4534-8610-E1A9FB67012B}" destId="{14CFD343-41C1-44D5-8CB8-B91671EC2DE1}" srcOrd="0" destOrd="0" presId="urn:microsoft.com/office/officeart/2005/8/layout/list1"/>
    <dgm:cxn modelId="{11CADBF0-B13C-44EA-B38A-78E7979F303D}" type="presOf" srcId="{9B997B34-221D-4496-A1C8-A439AE736903}" destId="{525DADCF-CDE5-4EE8-AE46-3F8D08D21E52}" srcOrd="0" destOrd="0" presId="urn:microsoft.com/office/officeart/2005/8/layout/list1"/>
    <dgm:cxn modelId="{3F30147C-7A1F-4857-8BCC-B3051BD311D6}" srcId="{D2CA7D92-4399-425E-AE63-0FCFB5C276F9}" destId="{0FB44C27-8C45-4946-B619-930DEABDC5A6}" srcOrd="2" destOrd="0" parTransId="{749D41E2-AC8A-4D5F-A95B-0FCBD998C486}" sibTransId="{DA37CB89-3D42-4328-9B43-5D006668A740}"/>
    <dgm:cxn modelId="{3B76F26C-CAE3-456D-901D-32CC36F5EA0D}" type="presOf" srcId="{A4672CAE-D0E2-488D-89C8-C0E8F96F0EF3}" destId="{D6835FFC-553C-489F-B730-2382417A3A59}" srcOrd="1" destOrd="0" presId="urn:microsoft.com/office/officeart/2005/8/layout/list1"/>
    <dgm:cxn modelId="{E215D431-228F-47D1-A5EA-9C7FDAB9C4F4}" srcId="{D2CA7D92-4399-425E-AE63-0FCFB5C276F9}" destId="{8BC7E0D7-671F-419E-9F6F-D63F9A7D8503}" srcOrd="14" destOrd="0" parTransId="{DA9B3587-0A6E-49D9-A840-8AD1FF567A82}" sibTransId="{730B37F8-9D69-4188-A816-B3AAAFDA4F6C}"/>
    <dgm:cxn modelId="{1D14139F-65E9-4BA6-8202-6D089DE5ABF1}" srcId="{E75BA8DE-AAD6-45B5-AB29-299B0B1B2292}" destId="{DBBFB24E-E301-4AD8-BE6C-325D17588F5C}" srcOrd="0" destOrd="0" parTransId="{A7CBD04D-7184-4B86-A2CB-177D9C882191}" sibTransId="{115C74DA-8A9C-4422-9330-741B9EB86E63}"/>
    <dgm:cxn modelId="{8C0542F6-CAB9-48EF-BE44-E8F55A372528}" type="presOf" srcId="{D2CA7D92-4399-425E-AE63-0FCFB5C276F9}" destId="{18F6336F-7BCE-4053-8D12-1F0F9E31E0A4}" srcOrd="0" destOrd="0" presId="urn:microsoft.com/office/officeart/2005/8/layout/list1"/>
    <dgm:cxn modelId="{B3897DB7-1925-4033-BA6B-5F5371355833}" srcId="{74EA246E-98AA-4F54-95D5-D578D47FCD13}" destId="{EA5B0946-F626-4646-AEAE-31C4CF2385A0}" srcOrd="0" destOrd="0" parTransId="{3D852928-74B2-4CEE-BDAB-48A38AF29726}" sibTransId="{439ECB5B-6E2A-4F5F-80CF-8106B513F4C8}"/>
    <dgm:cxn modelId="{46718C5F-2738-4D03-8092-1EFDA5B5C660}" type="presOf" srcId="{D3828330-15A8-4EF7-A4B7-BDF54B622464}" destId="{2C061E25-503B-440C-87C9-D336C48D3A2B}" srcOrd="0" destOrd="0" presId="urn:microsoft.com/office/officeart/2005/8/layout/list1"/>
    <dgm:cxn modelId="{F7BDDE26-EC66-4A68-8E40-688D6CDDF3EC}" type="presOf" srcId="{38A9E041-478D-4E22-8588-3F8D5E009553}" destId="{6FA8E29D-B607-4136-BE57-C911DC7D1E2E}" srcOrd="0" destOrd="0" presId="urn:microsoft.com/office/officeart/2005/8/layout/list1"/>
    <dgm:cxn modelId="{0E3F106F-2308-4393-88A5-618231CB99EE}" type="presOf" srcId="{10D5D77E-553E-4534-8610-E1A9FB67012B}" destId="{6780692F-6144-4940-BC88-C5223D80EAED}" srcOrd="1" destOrd="0" presId="urn:microsoft.com/office/officeart/2005/8/layout/list1"/>
    <dgm:cxn modelId="{EF1A60EC-EDAC-4917-BBD2-9EBC9F13069C}" type="presOf" srcId="{C8E6DC84-12C4-4733-8DEE-7DD5AAF0F89F}" destId="{84B4A16B-1444-46EA-84E4-781F5353EC04}" srcOrd="1" destOrd="0" presId="urn:microsoft.com/office/officeart/2005/8/layout/list1"/>
    <dgm:cxn modelId="{0D95E448-8902-4A42-B0DC-C83E28F8F788}" type="presOf" srcId="{523BADAC-B332-43C3-BB0D-02A427A4DEFC}" destId="{95E9A9D9-8768-405B-931B-7D24237CEA11}" srcOrd="0" destOrd="0" presId="urn:microsoft.com/office/officeart/2005/8/layout/list1"/>
    <dgm:cxn modelId="{43BD681C-EDB8-49EA-95CC-21F86E642345}" type="presOf" srcId="{74EA246E-98AA-4F54-95D5-D578D47FCD13}" destId="{ED636ECD-F43A-4026-8106-4B98E55266F9}" srcOrd="1" destOrd="0" presId="urn:microsoft.com/office/officeart/2005/8/layout/list1"/>
    <dgm:cxn modelId="{13FBE369-E894-43E7-972B-4AAF896DCFBF}" srcId="{DEC28E6B-0E2D-4D7A-912D-2F1089413019}" destId="{20B3D191-3E55-4C08-AB56-9A609A6FE0DE}" srcOrd="0" destOrd="0" parTransId="{4C97A90C-76A8-40EE-B125-F83DB2992C6E}" sibTransId="{E5B74F47-2577-460E-A075-B961D2C33C73}"/>
    <dgm:cxn modelId="{842A2187-26A7-449C-BB6B-2C677B5784B4}" srcId="{A8541ABC-4FD1-4B37-8C0B-2440C7186539}" destId="{6A870066-74B4-45E9-990B-C4D459B12DD6}" srcOrd="0" destOrd="0" parTransId="{030F7204-5277-49E4-97E4-FAC8165BA9B9}" sibTransId="{A51B5AEC-96B9-4AED-B99C-7DD6115F2386}"/>
    <dgm:cxn modelId="{0234516F-8742-43E7-A093-A233A5F039A0}" srcId="{D2CA7D92-4399-425E-AE63-0FCFB5C276F9}" destId="{523BADAC-B332-43C3-BB0D-02A427A4DEFC}" srcOrd="4" destOrd="0" parTransId="{2FC4D0F8-DEDF-4BCE-BF80-67E4B427C896}" sibTransId="{EF3F3CAE-D39D-441B-B8C7-915283B34055}"/>
    <dgm:cxn modelId="{E126C3E3-2DA2-43B6-997F-F2AE7DCEE782}" srcId="{D2CA7D92-4399-425E-AE63-0FCFB5C276F9}" destId="{C8E6DC84-12C4-4733-8DEE-7DD5AAF0F89F}" srcOrd="11" destOrd="0" parTransId="{831E784C-C0B5-492A-9A1E-40934F97AAA3}" sibTransId="{42138719-FE6D-4586-8936-83B63213823C}"/>
    <dgm:cxn modelId="{02238161-B6F8-4FC0-9A7B-0674138CAECB}" type="presOf" srcId="{848A4253-6D56-45DF-B4FF-CD09F5A2E1FB}" destId="{80C0C129-3E79-493B-87D5-018B38203BAE}" srcOrd="0" destOrd="0" presId="urn:microsoft.com/office/officeart/2005/8/layout/list1"/>
    <dgm:cxn modelId="{1FDA0F33-B8D4-4D15-BC61-25C65286E5DF}" type="presOf" srcId="{DB81F5B8-16FE-474B-8B88-AA74B4FB9853}" destId="{D78F80A6-E101-4D69-9024-05A4B0E3D224}" srcOrd="0" destOrd="0" presId="urn:microsoft.com/office/officeart/2005/8/layout/list1"/>
    <dgm:cxn modelId="{CD5A7AD3-DA9B-4069-9D7E-4D7C798377B3}" type="presOf" srcId="{17527FEC-70F7-4888-A1DB-53EF1720928F}" destId="{4AD75E93-CFCF-4FB1-AD20-52BA80041ECB}" srcOrd="0" destOrd="0" presId="urn:microsoft.com/office/officeart/2005/8/layout/list1"/>
    <dgm:cxn modelId="{E11F493F-B7CA-496E-BE35-3D1B8407AF99}" type="presOf" srcId="{20B3D191-3E55-4C08-AB56-9A609A6FE0DE}" destId="{13A97048-02AB-40B2-9225-60A06691AEAA}" srcOrd="0" destOrd="0" presId="urn:microsoft.com/office/officeart/2005/8/layout/list1"/>
    <dgm:cxn modelId="{0EF7A7A4-C562-43F7-905E-3283C9139745}" srcId="{D2CA7D92-4399-425E-AE63-0FCFB5C276F9}" destId="{5BDA8C71-296F-4979-8121-1077BB08BA06}" srcOrd="6" destOrd="0" parTransId="{4A658166-19E6-4C6B-ACAC-1F49557A6BE2}" sibTransId="{96519594-B96F-41D9-BB8A-53ADD222857B}"/>
    <dgm:cxn modelId="{A1D9D189-5A3C-4F0F-B50D-A85DF081B8F6}" type="presOf" srcId="{E75BA8DE-AAD6-45B5-AB29-299B0B1B2292}" destId="{A44F3274-8AF4-4DE6-BD1F-4F6601F7F69B}" srcOrd="0" destOrd="0" presId="urn:microsoft.com/office/officeart/2005/8/layout/list1"/>
    <dgm:cxn modelId="{17D3D474-47BE-4F37-9511-1032322188FD}" type="presOf" srcId="{EF9F1205-2B7C-4B09-BA84-B735EDEE727E}" destId="{380D6C35-0EB3-4DE9-9AEE-9EA535447E4E}" srcOrd="0" destOrd="0" presId="urn:microsoft.com/office/officeart/2005/8/layout/list1"/>
    <dgm:cxn modelId="{EAB54345-5619-4D90-B001-0CBF204877F6}" type="presOf" srcId="{48744035-F9AE-41EA-812B-1A31C83FA82F}" destId="{29313BC3-419E-474C-AF4A-FC1BC03E8B43}" srcOrd="0" destOrd="0" presId="urn:microsoft.com/office/officeart/2005/8/layout/list1"/>
    <dgm:cxn modelId="{2CC10D95-7203-4586-B6D8-5BC0DB3A83BE}" srcId="{D2CA7D92-4399-425E-AE63-0FCFB5C276F9}" destId="{D3828330-15A8-4EF7-A4B7-BDF54B622464}" srcOrd="15" destOrd="0" parTransId="{F92B04FF-9E9B-44FE-8EB2-E7480C4EB780}" sibTransId="{3647305F-960F-4701-9A54-C04E56F9240B}"/>
    <dgm:cxn modelId="{4764746C-FE78-40BD-8484-EA8238F67EC2}" type="presOf" srcId="{0FB44C27-8C45-4946-B619-930DEABDC5A6}" destId="{5149450C-B593-4302-B9CB-5F8C39E2ACB7}" srcOrd="0" destOrd="0" presId="urn:microsoft.com/office/officeart/2005/8/layout/list1"/>
    <dgm:cxn modelId="{4A0B80C7-8A49-4660-8C44-FAED6EA4C0B0}" type="presOf" srcId="{617E2F3B-5A85-44E0-982A-5E6A7F810295}" destId="{843B4C81-91C5-4A99-81ED-78665012860A}" srcOrd="1" destOrd="0" presId="urn:microsoft.com/office/officeart/2005/8/layout/list1"/>
    <dgm:cxn modelId="{D0CC36CC-9801-4CD2-BA45-56B9F5D22AA0}" srcId="{D2CA7D92-4399-425E-AE63-0FCFB5C276F9}" destId="{DEC28E6B-0E2D-4D7A-912D-2F1089413019}" srcOrd="7" destOrd="0" parTransId="{28C80382-D871-48FF-8D7A-5470CDB7D404}" sibTransId="{DBB2770A-E139-4BF9-ACAC-10D58A8EF74B}"/>
    <dgm:cxn modelId="{89733730-41CC-4486-AFC5-30CCF642C248}" type="presOf" srcId="{0FB44C27-8C45-4946-B619-930DEABDC5A6}" destId="{3317BDF5-3258-432C-8406-2A05883319E6}" srcOrd="1" destOrd="0" presId="urn:microsoft.com/office/officeart/2005/8/layout/list1"/>
    <dgm:cxn modelId="{955D35FA-F1F8-4A21-9C4D-722B3D700CBC}" srcId="{0FB44C27-8C45-4946-B619-930DEABDC5A6}" destId="{DB4B8B24-D253-4025-9D7A-1250CFF4DC7F}" srcOrd="0" destOrd="0" parTransId="{596589D1-FBEB-4B7D-8CFA-6655830487F6}" sibTransId="{1B68AE4A-8C7D-488D-8260-3B170B59D819}"/>
    <dgm:cxn modelId="{8F87C58F-7661-4661-A291-2D6C2AEAAD98}" type="presOf" srcId="{DB4B8B24-D253-4025-9D7A-1250CFF4DC7F}" destId="{3CB48B57-56B9-4E73-9821-9364303DEECD}" srcOrd="0" destOrd="0" presId="urn:microsoft.com/office/officeart/2005/8/layout/list1"/>
    <dgm:cxn modelId="{4E4CA8D9-BBB6-4DEF-B7E1-CC635DECBD50}" type="presOf" srcId="{83B5AC45-5608-46A8-944E-E801BAEC90D9}" destId="{232357A8-4C16-4EAC-A6F3-B579D2BA91E8}" srcOrd="0" destOrd="0" presId="urn:microsoft.com/office/officeart/2005/8/layout/list1"/>
    <dgm:cxn modelId="{43436FE9-E4FA-441C-9836-227EC238D06D}" type="presOf" srcId="{DBBFB24E-E301-4AD8-BE6C-325D17588F5C}" destId="{83BD41D9-D555-4B6E-AF88-6135876BAD11}" srcOrd="0" destOrd="0" presId="urn:microsoft.com/office/officeart/2005/8/layout/list1"/>
    <dgm:cxn modelId="{92F4BB5D-1B5C-47D7-A719-06C41D92F7D9}" type="presOf" srcId="{A8541ABC-4FD1-4B37-8C0B-2440C7186539}" destId="{25527203-C498-45C3-A734-379AE2A3595A}" srcOrd="0" destOrd="0" presId="urn:microsoft.com/office/officeart/2005/8/layout/list1"/>
    <dgm:cxn modelId="{079AEB04-AB46-412F-991F-23026769E5EC}" type="presOf" srcId="{DEC28E6B-0E2D-4D7A-912D-2F1089413019}" destId="{4F4E1487-B7A9-4E26-9C59-F38BBE374A19}" srcOrd="0" destOrd="0" presId="urn:microsoft.com/office/officeart/2005/8/layout/list1"/>
    <dgm:cxn modelId="{28EB7F62-0C79-4C9D-AEF0-0EB87A75A480}" srcId="{D2CA7D92-4399-425E-AE63-0FCFB5C276F9}" destId="{A8541ABC-4FD1-4B37-8C0B-2440C7186539}" srcOrd="10" destOrd="0" parTransId="{5B5B50DF-5C2D-4F24-BBF3-7147D7EFCFD5}" sibTransId="{B074AC75-C345-44E7-B062-82940C64A6A5}"/>
    <dgm:cxn modelId="{DB926D64-3DB8-4F5D-BE43-95508B1AFC82}" type="presOf" srcId="{72CDB0F0-8D1A-4BC8-A84A-F954B51C6B80}" destId="{0409EF26-FEF3-4405-B7D2-953BB1BA5E9C}" srcOrd="0" destOrd="0" presId="urn:microsoft.com/office/officeart/2005/8/layout/list1"/>
    <dgm:cxn modelId="{FC8F45DD-0E94-427B-BC0B-B061ADBDE529}" type="presOf" srcId="{9B997B34-221D-4496-A1C8-A439AE736903}" destId="{C4BD8598-E35E-49CB-9751-094BA715F9D4}" srcOrd="1" destOrd="0" presId="urn:microsoft.com/office/officeart/2005/8/layout/list1"/>
    <dgm:cxn modelId="{35CABBAB-88DB-45E2-A0E0-6275BCF55E8E}" type="presOf" srcId="{6A870066-74B4-45E9-990B-C4D459B12DD6}" destId="{9B03B26D-F009-4086-BD31-2AEAFD444E62}" srcOrd="0" destOrd="0" presId="urn:microsoft.com/office/officeart/2005/8/layout/list1"/>
    <dgm:cxn modelId="{EE479F61-AC12-44AC-8537-91B172C87780}" srcId="{D3828330-15A8-4EF7-A4B7-BDF54B622464}" destId="{C1774E7D-9FF5-4CDB-99F9-9EA58C8B7753}" srcOrd="0" destOrd="0" parTransId="{71228E45-6F91-4A0B-8732-17661B45FA1D}" sibTransId="{D4D198F6-EA85-4308-84C0-F36CC4CB4914}"/>
    <dgm:cxn modelId="{B801EDD8-AC9C-441E-8494-A15483C80BE3}" srcId="{A4672CAE-D0E2-488D-89C8-C0E8F96F0EF3}" destId="{17527FEC-70F7-4888-A1DB-53EF1720928F}" srcOrd="0" destOrd="0" parTransId="{FF2DB0B2-1294-4E69-9712-DB7FB8C3D6F1}" sibTransId="{14D25C3E-989B-40F7-8D90-8A8CF4245BFD}"/>
    <dgm:cxn modelId="{B3E61EED-D1BE-4E6A-9EE0-294CA9DA9FC0}" type="presOf" srcId="{E75BA8DE-AAD6-45B5-AB29-299B0B1B2292}" destId="{B3658B12-B8B9-4873-8247-7DF23FBE38A4}" srcOrd="1" destOrd="0" presId="urn:microsoft.com/office/officeart/2005/8/layout/list1"/>
    <dgm:cxn modelId="{6B6603C5-F09E-4118-80F4-46AC05BBA890}" type="presParOf" srcId="{18F6336F-7BCE-4053-8D12-1F0F9E31E0A4}" destId="{C207798F-6AAF-47DA-8408-AFF244554892}" srcOrd="0" destOrd="0" presId="urn:microsoft.com/office/officeart/2005/8/layout/list1"/>
    <dgm:cxn modelId="{A582333A-41E2-4B65-A4FF-00C001E4681D}" type="presParOf" srcId="{C207798F-6AAF-47DA-8408-AFF244554892}" destId="{14CFD343-41C1-44D5-8CB8-B91671EC2DE1}" srcOrd="0" destOrd="0" presId="urn:microsoft.com/office/officeart/2005/8/layout/list1"/>
    <dgm:cxn modelId="{E57493B0-42DD-4F9D-AC28-5F72F297F090}" type="presParOf" srcId="{C207798F-6AAF-47DA-8408-AFF244554892}" destId="{6780692F-6144-4940-BC88-C5223D80EAED}" srcOrd="1" destOrd="0" presId="urn:microsoft.com/office/officeart/2005/8/layout/list1"/>
    <dgm:cxn modelId="{2B36884A-DA21-4247-B374-9299F7FAD24F}" type="presParOf" srcId="{18F6336F-7BCE-4053-8D12-1F0F9E31E0A4}" destId="{4F2BCA67-44D7-441C-9DAE-CD920ABBF230}" srcOrd="1" destOrd="0" presId="urn:microsoft.com/office/officeart/2005/8/layout/list1"/>
    <dgm:cxn modelId="{688D5E50-720E-4757-BF72-E19AD7F81F84}" type="presParOf" srcId="{18F6336F-7BCE-4053-8D12-1F0F9E31E0A4}" destId="{380D6C35-0EB3-4DE9-9AEE-9EA535447E4E}" srcOrd="2" destOrd="0" presId="urn:microsoft.com/office/officeart/2005/8/layout/list1"/>
    <dgm:cxn modelId="{9CF7908E-1A55-4351-A70F-93C7072FD9C5}" type="presParOf" srcId="{18F6336F-7BCE-4053-8D12-1F0F9E31E0A4}" destId="{577CF475-A43A-4C51-9D49-04D79FF936BE}" srcOrd="3" destOrd="0" presId="urn:microsoft.com/office/officeart/2005/8/layout/list1"/>
    <dgm:cxn modelId="{38981CF9-FA7A-476E-8020-1C01A8110E3A}" type="presParOf" srcId="{18F6336F-7BCE-4053-8D12-1F0F9E31E0A4}" destId="{1F964E2D-2633-4D24-9E8F-331FD4C081EE}" srcOrd="4" destOrd="0" presId="urn:microsoft.com/office/officeart/2005/8/layout/list1"/>
    <dgm:cxn modelId="{C9E23696-F3BE-4949-B314-FD290241743D}" type="presParOf" srcId="{1F964E2D-2633-4D24-9E8F-331FD4C081EE}" destId="{8670063A-C83C-4C1C-BDA8-CBFA7850170F}" srcOrd="0" destOrd="0" presId="urn:microsoft.com/office/officeart/2005/8/layout/list1"/>
    <dgm:cxn modelId="{A56DCC46-4292-4522-AAD3-858BD16AE621}" type="presParOf" srcId="{1F964E2D-2633-4D24-9E8F-331FD4C081EE}" destId="{843B4C81-91C5-4A99-81ED-78665012860A}" srcOrd="1" destOrd="0" presId="urn:microsoft.com/office/officeart/2005/8/layout/list1"/>
    <dgm:cxn modelId="{CCB6DE41-3768-446F-9A4E-E4CE412F4055}" type="presParOf" srcId="{18F6336F-7BCE-4053-8D12-1F0F9E31E0A4}" destId="{E4058E38-BECE-4078-9414-BFE8217F91DB}" srcOrd="5" destOrd="0" presId="urn:microsoft.com/office/officeart/2005/8/layout/list1"/>
    <dgm:cxn modelId="{DCF8132A-3876-4490-ACD0-C97E93931443}" type="presParOf" srcId="{18F6336F-7BCE-4053-8D12-1F0F9E31E0A4}" destId="{60DE0B1A-82FC-4334-AB59-9F7AE40FEDDE}" srcOrd="6" destOrd="0" presId="urn:microsoft.com/office/officeart/2005/8/layout/list1"/>
    <dgm:cxn modelId="{0F97988C-9ACC-4C6E-998D-B7523AB073B0}" type="presParOf" srcId="{18F6336F-7BCE-4053-8D12-1F0F9E31E0A4}" destId="{6C6A0D68-F398-4803-96C6-AA6ECFC051B6}" srcOrd="7" destOrd="0" presId="urn:microsoft.com/office/officeart/2005/8/layout/list1"/>
    <dgm:cxn modelId="{608EEF73-5EC4-473F-B243-DA566E48D409}" type="presParOf" srcId="{18F6336F-7BCE-4053-8D12-1F0F9E31E0A4}" destId="{0DC6B7B0-6303-4057-B266-54E4B01F53CC}" srcOrd="8" destOrd="0" presId="urn:microsoft.com/office/officeart/2005/8/layout/list1"/>
    <dgm:cxn modelId="{CDD2110E-B775-4D0B-AED9-58553C680A62}" type="presParOf" srcId="{0DC6B7B0-6303-4057-B266-54E4B01F53CC}" destId="{5149450C-B593-4302-B9CB-5F8C39E2ACB7}" srcOrd="0" destOrd="0" presId="urn:microsoft.com/office/officeart/2005/8/layout/list1"/>
    <dgm:cxn modelId="{E612E328-6E12-4141-B703-BE4320CDB27D}" type="presParOf" srcId="{0DC6B7B0-6303-4057-B266-54E4B01F53CC}" destId="{3317BDF5-3258-432C-8406-2A05883319E6}" srcOrd="1" destOrd="0" presId="urn:microsoft.com/office/officeart/2005/8/layout/list1"/>
    <dgm:cxn modelId="{D0A32BA2-5310-4E94-8216-F711426C6289}" type="presParOf" srcId="{18F6336F-7BCE-4053-8D12-1F0F9E31E0A4}" destId="{8EE2D49E-8FE1-4382-9C1C-917AF273DC4E}" srcOrd="9" destOrd="0" presId="urn:microsoft.com/office/officeart/2005/8/layout/list1"/>
    <dgm:cxn modelId="{AABEF1F9-57C2-4BDE-A07E-DF7A1907D554}" type="presParOf" srcId="{18F6336F-7BCE-4053-8D12-1F0F9E31E0A4}" destId="{3CB48B57-56B9-4E73-9821-9364303DEECD}" srcOrd="10" destOrd="0" presId="urn:microsoft.com/office/officeart/2005/8/layout/list1"/>
    <dgm:cxn modelId="{F56766A6-5C92-4A57-8A76-BA0ABB5D4442}" type="presParOf" srcId="{18F6336F-7BCE-4053-8D12-1F0F9E31E0A4}" destId="{02281A1C-6767-4105-9845-5D1670075E15}" srcOrd="11" destOrd="0" presId="urn:microsoft.com/office/officeart/2005/8/layout/list1"/>
    <dgm:cxn modelId="{8B271DBC-CE05-4CEB-809F-8DC5D5891C68}" type="presParOf" srcId="{18F6336F-7BCE-4053-8D12-1F0F9E31E0A4}" destId="{ED744178-0AA3-4215-8F3C-D1C7045ADD19}" srcOrd="12" destOrd="0" presId="urn:microsoft.com/office/officeart/2005/8/layout/list1"/>
    <dgm:cxn modelId="{AE711914-1AAE-4F53-8566-C751033C6452}" type="presParOf" srcId="{ED744178-0AA3-4215-8F3C-D1C7045ADD19}" destId="{D78F80A6-E101-4D69-9024-05A4B0E3D224}" srcOrd="0" destOrd="0" presId="urn:microsoft.com/office/officeart/2005/8/layout/list1"/>
    <dgm:cxn modelId="{F23ACBB7-5638-4936-A969-1CE695004B1B}" type="presParOf" srcId="{ED744178-0AA3-4215-8F3C-D1C7045ADD19}" destId="{A07BB598-26D2-44E9-B7E8-529A52DEB8A5}" srcOrd="1" destOrd="0" presId="urn:microsoft.com/office/officeart/2005/8/layout/list1"/>
    <dgm:cxn modelId="{6F47E3AF-36C2-4730-90B6-E32D6253C229}" type="presParOf" srcId="{18F6336F-7BCE-4053-8D12-1F0F9E31E0A4}" destId="{971ACE18-5E12-4C62-AA48-CAF470A34733}" srcOrd="13" destOrd="0" presId="urn:microsoft.com/office/officeart/2005/8/layout/list1"/>
    <dgm:cxn modelId="{F0D93859-9116-4704-8FE8-E5C1524CDD85}" type="presParOf" srcId="{18F6336F-7BCE-4053-8D12-1F0F9E31E0A4}" destId="{29313BC3-419E-474C-AF4A-FC1BC03E8B43}" srcOrd="14" destOrd="0" presId="urn:microsoft.com/office/officeart/2005/8/layout/list1"/>
    <dgm:cxn modelId="{247B6976-8325-4A56-8157-48E07D774190}" type="presParOf" srcId="{18F6336F-7BCE-4053-8D12-1F0F9E31E0A4}" destId="{729E3B0D-BC1F-430F-A6F6-556D123DDDC9}" srcOrd="15" destOrd="0" presId="urn:microsoft.com/office/officeart/2005/8/layout/list1"/>
    <dgm:cxn modelId="{D486E373-2567-4A0A-AA2D-3E21C48C1417}" type="presParOf" srcId="{18F6336F-7BCE-4053-8D12-1F0F9E31E0A4}" destId="{0582B4F1-40CA-48DB-80E2-322CEE44BE71}" srcOrd="16" destOrd="0" presId="urn:microsoft.com/office/officeart/2005/8/layout/list1"/>
    <dgm:cxn modelId="{481338DD-4129-45E3-85E4-C3796C785626}" type="presParOf" srcId="{0582B4F1-40CA-48DB-80E2-322CEE44BE71}" destId="{95E9A9D9-8768-405B-931B-7D24237CEA11}" srcOrd="0" destOrd="0" presId="urn:microsoft.com/office/officeart/2005/8/layout/list1"/>
    <dgm:cxn modelId="{D6BD1813-5429-40E5-AE8B-D9604A21C0D8}" type="presParOf" srcId="{0582B4F1-40CA-48DB-80E2-322CEE44BE71}" destId="{DA7A3EF9-CB5B-47EB-A111-A0F4E28DEA62}" srcOrd="1" destOrd="0" presId="urn:microsoft.com/office/officeart/2005/8/layout/list1"/>
    <dgm:cxn modelId="{551C0ECE-FF21-48A9-ACFD-C87A26FA308A}" type="presParOf" srcId="{18F6336F-7BCE-4053-8D12-1F0F9E31E0A4}" destId="{5D300F10-361E-4117-A933-5751EF03FA60}" srcOrd="17" destOrd="0" presId="urn:microsoft.com/office/officeart/2005/8/layout/list1"/>
    <dgm:cxn modelId="{D7E81DB0-1C45-4F5F-945C-877CA431B47F}" type="presParOf" srcId="{18F6336F-7BCE-4053-8D12-1F0F9E31E0A4}" destId="{6FA8E29D-B607-4136-BE57-C911DC7D1E2E}" srcOrd="18" destOrd="0" presId="urn:microsoft.com/office/officeart/2005/8/layout/list1"/>
    <dgm:cxn modelId="{DC728F36-22FA-47A2-A8A5-FD8A1659BE4F}" type="presParOf" srcId="{18F6336F-7BCE-4053-8D12-1F0F9E31E0A4}" destId="{C3F902AE-A30A-4D60-9BB9-F7A41D345D77}" srcOrd="19" destOrd="0" presId="urn:microsoft.com/office/officeart/2005/8/layout/list1"/>
    <dgm:cxn modelId="{D344214B-B4A0-47E4-AF07-2D7F34269799}" type="presParOf" srcId="{18F6336F-7BCE-4053-8D12-1F0F9E31E0A4}" destId="{EB6CC6C4-5104-46D9-8350-AF132E92FF98}" srcOrd="20" destOrd="0" presId="urn:microsoft.com/office/officeart/2005/8/layout/list1"/>
    <dgm:cxn modelId="{B4B3DE04-DCE1-4046-B712-C74ACF46132C}" type="presParOf" srcId="{EB6CC6C4-5104-46D9-8350-AF132E92FF98}" destId="{A44F3274-8AF4-4DE6-BD1F-4F6601F7F69B}" srcOrd="0" destOrd="0" presId="urn:microsoft.com/office/officeart/2005/8/layout/list1"/>
    <dgm:cxn modelId="{3B66E80A-E3C3-4AA8-97E4-DF31C0D0F92C}" type="presParOf" srcId="{EB6CC6C4-5104-46D9-8350-AF132E92FF98}" destId="{B3658B12-B8B9-4873-8247-7DF23FBE38A4}" srcOrd="1" destOrd="0" presId="urn:microsoft.com/office/officeart/2005/8/layout/list1"/>
    <dgm:cxn modelId="{28561922-8761-4AA6-B716-1209317522D4}" type="presParOf" srcId="{18F6336F-7BCE-4053-8D12-1F0F9E31E0A4}" destId="{B50EE207-9E62-4BEC-A9A3-2C3FB49191C2}" srcOrd="21" destOrd="0" presId="urn:microsoft.com/office/officeart/2005/8/layout/list1"/>
    <dgm:cxn modelId="{36F76D9B-8DFE-47B2-96F2-876CEB8CBE50}" type="presParOf" srcId="{18F6336F-7BCE-4053-8D12-1F0F9E31E0A4}" destId="{83BD41D9-D555-4B6E-AF88-6135876BAD11}" srcOrd="22" destOrd="0" presId="urn:microsoft.com/office/officeart/2005/8/layout/list1"/>
    <dgm:cxn modelId="{10C6F120-97A4-4BF0-B5DA-EB7822AD8C39}" type="presParOf" srcId="{18F6336F-7BCE-4053-8D12-1F0F9E31E0A4}" destId="{BDEE9EB9-575F-4ADE-AFEE-32550ED0D2D1}" srcOrd="23" destOrd="0" presId="urn:microsoft.com/office/officeart/2005/8/layout/list1"/>
    <dgm:cxn modelId="{E760298A-66B8-4EE0-B3AE-474C98E22D7F}" type="presParOf" srcId="{18F6336F-7BCE-4053-8D12-1F0F9E31E0A4}" destId="{6A0A5B1E-6A4B-4BF5-A009-69A903B0F6E0}" srcOrd="24" destOrd="0" presId="urn:microsoft.com/office/officeart/2005/8/layout/list1"/>
    <dgm:cxn modelId="{40D3A1DB-171E-4271-967B-4465FD0E5815}" type="presParOf" srcId="{6A0A5B1E-6A4B-4BF5-A009-69A903B0F6E0}" destId="{AF7F76F5-DDD4-4E65-A694-1529C537D4C2}" srcOrd="0" destOrd="0" presId="urn:microsoft.com/office/officeart/2005/8/layout/list1"/>
    <dgm:cxn modelId="{B1829993-6407-4D64-B5E7-B144B04EDA94}" type="presParOf" srcId="{6A0A5B1E-6A4B-4BF5-A009-69A903B0F6E0}" destId="{D88BECAA-86B9-4794-8777-478AD6F4036C}" srcOrd="1" destOrd="0" presId="urn:microsoft.com/office/officeart/2005/8/layout/list1"/>
    <dgm:cxn modelId="{22EA9AF2-7793-4398-91DC-12817148D0FF}" type="presParOf" srcId="{18F6336F-7BCE-4053-8D12-1F0F9E31E0A4}" destId="{EF78DC30-A834-4560-8F41-19E23B1586EA}" srcOrd="25" destOrd="0" presId="urn:microsoft.com/office/officeart/2005/8/layout/list1"/>
    <dgm:cxn modelId="{116D90C2-7BCC-48F7-8419-28524F4DB9B6}" type="presParOf" srcId="{18F6336F-7BCE-4053-8D12-1F0F9E31E0A4}" destId="{452A13A7-DF69-43D0-9AC0-5E60240B50E5}" srcOrd="26" destOrd="0" presId="urn:microsoft.com/office/officeart/2005/8/layout/list1"/>
    <dgm:cxn modelId="{FEF69697-55A6-4003-AAE8-C4A9220CAD28}" type="presParOf" srcId="{18F6336F-7BCE-4053-8D12-1F0F9E31E0A4}" destId="{56CEEF1E-9572-4776-87CE-DC5FC7B65FFB}" srcOrd="27" destOrd="0" presId="urn:microsoft.com/office/officeart/2005/8/layout/list1"/>
    <dgm:cxn modelId="{6EF250AC-8B38-4630-9298-52A14E501268}" type="presParOf" srcId="{18F6336F-7BCE-4053-8D12-1F0F9E31E0A4}" destId="{A692F03C-AE0F-460F-8714-B7FD390BAE94}" srcOrd="28" destOrd="0" presId="urn:microsoft.com/office/officeart/2005/8/layout/list1"/>
    <dgm:cxn modelId="{10DE0339-EC5B-41F8-BA45-31C962ADA6E8}" type="presParOf" srcId="{A692F03C-AE0F-460F-8714-B7FD390BAE94}" destId="{4F4E1487-B7A9-4E26-9C59-F38BBE374A19}" srcOrd="0" destOrd="0" presId="urn:microsoft.com/office/officeart/2005/8/layout/list1"/>
    <dgm:cxn modelId="{28488E1B-D037-4B9B-BD44-C82FF8E867EE}" type="presParOf" srcId="{A692F03C-AE0F-460F-8714-B7FD390BAE94}" destId="{370407C8-1391-4FD9-9557-87AF60D5AB26}" srcOrd="1" destOrd="0" presId="urn:microsoft.com/office/officeart/2005/8/layout/list1"/>
    <dgm:cxn modelId="{DD90B67B-6E74-443A-9B2D-8CB17D67684C}" type="presParOf" srcId="{18F6336F-7BCE-4053-8D12-1F0F9E31E0A4}" destId="{1C086DBF-AF46-41EA-B395-685DBF494A3E}" srcOrd="29" destOrd="0" presId="urn:microsoft.com/office/officeart/2005/8/layout/list1"/>
    <dgm:cxn modelId="{5AA338AF-DCF0-4D8F-B8F0-DCA7D95D652C}" type="presParOf" srcId="{18F6336F-7BCE-4053-8D12-1F0F9E31E0A4}" destId="{13A97048-02AB-40B2-9225-60A06691AEAA}" srcOrd="30" destOrd="0" presId="urn:microsoft.com/office/officeart/2005/8/layout/list1"/>
    <dgm:cxn modelId="{D5D7A6E4-5C49-45C3-8460-36926A04A608}" type="presParOf" srcId="{18F6336F-7BCE-4053-8D12-1F0F9E31E0A4}" destId="{42F8B485-E867-4062-B1C3-D24B97E4025F}" srcOrd="31" destOrd="0" presId="urn:microsoft.com/office/officeart/2005/8/layout/list1"/>
    <dgm:cxn modelId="{6B2750B3-299D-4C1D-B1EE-30F07B7F0D53}" type="presParOf" srcId="{18F6336F-7BCE-4053-8D12-1F0F9E31E0A4}" destId="{A3A45BB9-0865-4485-872A-68B86CE4DB76}" srcOrd="32" destOrd="0" presId="urn:microsoft.com/office/officeart/2005/8/layout/list1"/>
    <dgm:cxn modelId="{42831EDC-7E7C-480A-8F5F-20B2AC58E613}" type="presParOf" srcId="{A3A45BB9-0865-4485-872A-68B86CE4DB76}" destId="{AAE17E7C-505B-44A5-8824-D02D5DE84084}" srcOrd="0" destOrd="0" presId="urn:microsoft.com/office/officeart/2005/8/layout/list1"/>
    <dgm:cxn modelId="{25A6437C-536C-4570-A007-3396900B91DB}" type="presParOf" srcId="{A3A45BB9-0865-4485-872A-68B86CE4DB76}" destId="{36C8C100-348D-40A0-8BE6-FF674F0AF2DE}" srcOrd="1" destOrd="0" presId="urn:microsoft.com/office/officeart/2005/8/layout/list1"/>
    <dgm:cxn modelId="{1D470D26-0F41-4409-8FF7-42A4A2DCC69E}" type="presParOf" srcId="{18F6336F-7BCE-4053-8D12-1F0F9E31E0A4}" destId="{718FB6AA-B41E-4FC4-988A-061BD71045EE}" srcOrd="33" destOrd="0" presId="urn:microsoft.com/office/officeart/2005/8/layout/list1"/>
    <dgm:cxn modelId="{4F272C04-9A90-4350-A634-CF777AFA5083}" type="presParOf" srcId="{18F6336F-7BCE-4053-8D12-1F0F9E31E0A4}" destId="{0409EF26-FEF3-4405-B7D2-953BB1BA5E9C}" srcOrd="34" destOrd="0" presId="urn:microsoft.com/office/officeart/2005/8/layout/list1"/>
    <dgm:cxn modelId="{E248FB6D-FB1E-4BFC-99B3-5223B79BFFB0}" type="presParOf" srcId="{18F6336F-7BCE-4053-8D12-1F0F9E31E0A4}" destId="{FC71C343-FC4E-499F-9D7E-4E1D903DEE21}" srcOrd="35" destOrd="0" presId="urn:microsoft.com/office/officeart/2005/8/layout/list1"/>
    <dgm:cxn modelId="{3987DB85-132C-40AE-98BC-3E9D793967FF}" type="presParOf" srcId="{18F6336F-7BCE-4053-8D12-1F0F9E31E0A4}" destId="{9D116D14-A54E-4AC2-A519-24B189E93EA3}" srcOrd="36" destOrd="0" presId="urn:microsoft.com/office/officeart/2005/8/layout/list1"/>
    <dgm:cxn modelId="{A56CE421-6AE1-43D6-BC41-11C03B3D4886}" type="presParOf" srcId="{9D116D14-A54E-4AC2-A519-24B189E93EA3}" destId="{5A79498A-4800-4446-947D-6C938897A244}" srcOrd="0" destOrd="0" presId="urn:microsoft.com/office/officeart/2005/8/layout/list1"/>
    <dgm:cxn modelId="{DA8145BF-5FC5-45C6-93E1-C81C382C6686}" type="presParOf" srcId="{9D116D14-A54E-4AC2-A519-24B189E93EA3}" destId="{ED636ECD-F43A-4026-8106-4B98E55266F9}" srcOrd="1" destOrd="0" presId="urn:microsoft.com/office/officeart/2005/8/layout/list1"/>
    <dgm:cxn modelId="{5E09A931-8313-4071-A442-F0BB720E8542}" type="presParOf" srcId="{18F6336F-7BCE-4053-8D12-1F0F9E31E0A4}" destId="{C2BBF99A-6899-4413-9D88-C1A9B7878543}" srcOrd="37" destOrd="0" presId="urn:microsoft.com/office/officeart/2005/8/layout/list1"/>
    <dgm:cxn modelId="{462ED7CF-2587-47C8-B8EB-204A3E14F2B7}" type="presParOf" srcId="{18F6336F-7BCE-4053-8D12-1F0F9E31E0A4}" destId="{DEB3A97E-4F32-417D-8130-EB354B8360B1}" srcOrd="38" destOrd="0" presId="urn:microsoft.com/office/officeart/2005/8/layout/list1"/>
    <dgm:cxn modelId="{32453997-CFE3-4F74-8E1F-C0F4C92838B5}" type="presParOf" srcId="{18F6336F-7BCE-4053-8D12-1F0F9E31E0A4}" destId="{88C97614-C003-4F8D-AFEF-C26EE9E3AC77}" srcOrd="39" destOrd="0" presId="urn:microsoft.com/office/officeart/2005/8/layout/list1"/>
    <dgm:cxn modelId="{37DA84B8-036A-4AA6-9555-6B07E6979824}" type="presParOf" srcId="{18F6336F-7BCE-4053-8D12-1F0F9E31E0A4}" destId="{EFC00DB2-69D6-4F29-8D91-D1FEF7663E77}" srcOrd="40" destOrd="0" presId="urn:microsoft.com/office/officeart/2005/8/layout/list1"/>
    <dgm:cxn modelId="{CD464155-21D9-4F9B-A6DE-9B6AF7150F46}" type="presParOf" srcId="{EFC00DB2-69D6-4F29-8D91-D1FEF7663E77}" destId="{25527203-C498-45C3-A734-379AE2A3595A}" srcOrd="0" destOrd="0" presId="urn:microsoft.com/office/officeart/2005/8/layout/list1"/>
    <dgm:cxn modelId="{94539B09-0B20-4DA8-8EA1-1D3288F9B905}" type="presParOf" srcId="{EFC00DB2-69D6-4F29-8D91-D1FEF7663E77}" destId="{B7823A1F-B734-422B-8ABE-ADBA2AB692FA}" srcOrd="1" destOrd="0" presId="urn:microsoft.com/office/officeart/2005/8/layout/list1"/>
    <dgm:cxn modelId="{477768A7-9272-4D10-A46E-D1891858C660}" type="presParOf" srcId="{18F6336F-7BCE-4053-8D12-1F0F9E31E0A4}" destId="{ABFC5EF7-0BCE-4CB7-9522-2ACEE3B5F501}" srcOrd="41" destOrd="0" presId="urn:microsoft.com/office/officeart/2005/8/layout/list1"/>
    <dgm:cxn modelId="{DB39521E-425A-4474-AAF2-B7ADE28C347D}" type="presParOf" srcId="{18F6336F-7BCE-4053-8D12-1F0F9E31E0A4}" destId="{9B03B26D-F009-4086-BD31-2AEAFD444E62}" srcOrd="42" destOrd="0" presId="urn:microsoft.com/office/officeart/2005/8/layout/list1"/>
    <dgm:cxn modelId="{98C44009-4094-45AB-B755-C8C03D97C9AA}" type="presParOf" srcId="{18F6336F-7BCE-4053-8D12-1F0F9E31E0A4}" destId="{354C408F-BB2D-4272-B340-69DA17F3BD99}" srcOrd="43" destOrd="0" presId="urn:microsoft.com/office/officeart/2005/8/layout/list1"/>
    <dgm:cxn modelId="{BB8D4E90-443B-442C-9E7A-404CD2E73E97}" type="presParOf" srcId="{18F6336F-7BCE-4053-8D12-1F0F9E31E0A4}" destId="{75283A0E-F389-4681-85E0-D2B0A38083B3}" srcOrd="44" destOrd="0" presId="urn:microsoft.com/office/officeart/2005/8/layout/list1"/>
    <dgm:cxn modelId="{67994D86-8C16-4381-AC78-FC763B226191}" type="presParOf" srcId="{75283A0E-F389-4681-85E0-D2B0A38083B3}" destId="{27FF6C95-181E-46A0-97B6-A26BC1DF1150}" srcOrd="0" destOrd="0" presId="urn:microsoft.com/office/officeart/2005/8/layout/list1"/>
    <dgm:cxn modelId="{0A5718D8-513D-4A16-8E7A-7C62AEC55A8A}" type="presParOf" srcId="{75283A0E-F389-4681-85E0-D2B0A38083B3}" destId="{84B4A16B-1444-46EA-84E4-781F5353EC04}" srcOrd="1" destOrd="0" presId="urn:microsoft.com/office/officeart/2005/8/layout/list1"/>
    <dgm:cxn modelId="{CA9D306C-B018-42A8-A8F8-DD9DBFC58512}" type="presParOf" srcId="{18F6336F-7BCE-4053-8D12-1F0F9E31E0A4}" destId="{207CC047-4632-4C92-9BEA-BF33C5073C3D}" srcOrd="45" destOrd="0" presId="urn:microsoft.com/office/officeart/2005/8/layout/list1"/>
    <dgm:cxn modelId="{DDC58ABD-AE8F-42E8-B55D-252C7EE9793B}" type="presParOf" srcId="{18F6336F-7BCE-4053-8D12-1F0F9E31E0A4}" destId="{232357A8-4C16-4EAC-A6F3-B579D2BA91E8}" srcOrd="46" destOrd="0" presId="urn:microsoft.com/office/officeart/2005/8/layout/list1"/>
    <dgm:cxn modelId="{AF6FDD90-2694-43A0-9D24-3CBF17F9B268}" type="presParOf" srcId="{18F6336F-7BCE-4053-8D12-1F0F9E31E0A4}" destId="{D4F347AA-8F4A-4EDE-A8F2-E6E3CE5BE0CD}" srcOrd="47" destOrd="0" presId="urn:microsoft.com/office/officeart/2005/8/layout/list1"/>
    <dgm:cxn modelId="{3947650B-A8EF-46FD-8A28-4BD7B9C4BEE5}" type="presParOf" srcId="{18F6336F-7BCE-4053-8D12-1F0F9E31E0A4}" destId="{54F7A63F-FDAC-4816-86AB-0824B6E743C5}" srcOrd="48" destOrd="0" presId="urn:microsoft.com/office/officeart/2005/8/layout/list1"/>
    <dgm:cxn modelId="{AE573A55-2C05-4BA5-9F05-8F138D969DA5}" type="presParOf" srcId="{54F7A63F-FDAC-4816-86AB-0824B6E743C5}" destId="{525DADCF-CDE5-4EE8-AE46-3F8D08D21E52}" srcOrd="0" destOrd="0" presId="urn:microsoft.com/office/officeart/2005/8/layout/list1"/>
    <dgm:cxn modelId="{F452BEC3-6578-49C5-A359-CC88D5DAD0CF}" type="presParOf" srcId="{54F7A63F-FDAC-4816-86AB-0824B6E743C5}" destId="{C4BD8598-E35E-49CB-9751-094BA715F9D4}" srcOrd="1" destOrd="0" presId="urn:microsoft.com/office/officeart/2005/8/layout/list1"/>
    <dgm:cxn modelId="{A2023679-9E0F-4D9A-8F4B-8EC39EFEA1EC}" type="presParOf" srcId="{18F6336F-7BCE-4053-8D12-1F0F9E31E0A4}" destId="{0E0128C2-28BC-41E9-85C6-B878FD8660D1}" srcOrd="49" destOrd="0" presId="urn:microsoft.com/office/officeart/2005/8/layout/list1"/>
    <dgm:cxn modelId="{06538118-1CA5-46D6-98D2-AC922C017597}" type="presParOf" srcId="{18F6336F-7BCE-4053-8D12-1F0F9E31E0A4}" destId="{80C0C129-3E79-493B-87D5-018B38203BAE}" srcOrd="50" destOrd="0" presId="urn:microsoft.com/office/officeart/2005/8/layout/list1"/>
    <dgm:cxn modelId="{57170306-7C9D-426B-9E91-7FDBE6BD5929}" type="presParOf" srcId="{18F6336F-7BCE-4053-8D12-1F0F9E31E0A4}" destId="{817F92ED-A834-417B-9945-6995537BC29D}" srcOrd="51" destOrd="0" presId="urn:microsoft.com/office/officeart/2005/8/layout/list1"/>
    <dgm:cxn modelId="{34B7EC21-DFEF-4331-B800-6AA093E5A75B}" type="presParOf" srcId="{18F6336F-7BCE-4053-8D12-1F0F9E31E0A4}" destId="{2F1CAE23-14ED-42E2-8112-AA7A9505354B}" srcOrd="52" destOrd="0" presId="urn:microsoft.com/office/officeart/2005/8/layout/list1"/>
    <dgm:cxn modelId="{097EF785-C16D-431F-AB03-0DBFC37FC4D4}" type="presParOf" srcId="{2F1CAE23-14ED-42E2-8112-AA7A9505354B}" destId="{590897A8-4AD6-4C9E-B83B-97CA3188EE23}" srcOrd="0" destOrd="0" presId="urn:microsoft.com/office/officeart/2005/8/layout/list1"/>
    <dgm:cxn modelId="{12E4C538-BAED-4103-B71F-655AF7424C9C}" type="presParOf" srcId="{2F1CAE23-14ED-42E2-8112-AA7A9505354B}" destId="{D6835FFC-553C-489F-B730-2382417A3A59}" srcOrd="1" destOrd="0" presId="urn:microsoft.com/office/officeart/2005/8/layout/list1"/>
    <dgm:cxn modelId="{441FF0F4-58D6-48F3-B830-A298563F2F5B}" type="presParOf" srcId="{18F6336F-7BCE-4053-8D12-1F0F9E31E0A4}" destId="{A2299556-2B67-4311-AC15-DA00EA4118F2}" srcOrd="53" destOrd="0" presId="urn:microsoft.com/office/officeart/2005/8/layout/list1"/>
    <dgm:cxn modelId="{B14950DA-E506-4A52-91E4-4D7D5D5FEF54}" type="presParOf" srcId="{18F6336F-7BCE-4053-8D12-1F0F9E31E0A4}" destId="{4AD75E93-CFCF-4FB1-AD20-52BA80041ECB}" srcOrd="54" destOrd="0" presId="urn:microsoft.com/office/officeart/2005/8/layout/list1"/>
    <dgm:cxn modelId="{EDC42C05-DC25-461D-B72C-4AE9819E49B0}" type="presParOf" srcId="{18F6336F-7BCE-4053-8D12-1F0F9E31E0A4}" destId="{1A8363CF-3BF3-4CAC-A21D-2C2F05911418}" srcOrd="55" destOrd="0" presId="urn:microsoft.com/office/officeart/2005/8/layout/list1"/>
    <dgm:cxn modelId="{F053E466-835F-4038-AF38-9948F9A31654}" type="presParOf" srcId="{18F6336F-7BCE-4053-8D12-1F0F9E31E0A4}" destId="{56BCD260-BBDC-4210-9A64-30649DC47AFA}" srcOrd="56" destOrd="0" presId="urn:microsoft.com/office/officeart/2005/8/layout/list1"/>
    <dgm:cxn modelId="{7CFE24EC-204E-4D50-B61E-96592E5A05A0}" type="presParOf" srcId="{56BCD260-BBDC-4210-9A64-30649DC47AFA}" destId="{03B18BD3-AB98-47BF-B568-E8F4D8084EA1}" srcOrd="0" destOrd="0" presId="urn:microsoft.com/office/officeart/2005/8/layout/list1"/>
    <dgm:cxn modelId="{EBEA776F-9E50-4700-B8DB-55B6D57AA065}" type="presParOf" srcId="{56BCD260-BBDC-4210-9A64-30649DC47AFA}" destId="{5AEC349D-0BAD-4435-AB5B-0C0F674B6AEF}" srcOrd="1" destOrd="0" presId="urn:microsoft.com/office/officeart/2005/8/layout/list1"/>
    <dgm:cxn modelId="{12353B87-BC7E-4F5A-AB64-FA4A47FEE8C7}" type="presParOf" srcId="{18F6336F-7BCE-4053-8D12-1F0F9E31E0A4}" destId="{CE420BE9-7896-4224-B8C7-6394456D2A33}" srcOrd="57" destOrd="0" presId="urn:microsoft.com/office/officeart/2005/8/layout/list1"/>
    <dgm:cxn modelId="{A20779EA-69D1-4DE6-8958-578D4ED4BB88}" type="presParOf" srcId="{18F6336F-7BCE-4053-8D12-1F0F9E31E0A4}" destId="{C81B069E-D033-4F78-BACE-5F1A1EB362C7}" srcOrd="58" destOrd="0" presId="urn:microsoft.com/office/officeart/2005/8/layout/list1"/>
    <dgm:cxn modelId="{E8CB959E-42DD-414D-9E55-53B03F9AD05E}" type="presParOf" srcId="{18F6336F-7BCE-4053-8D12-1F0F9E31E0A4}" destId="{FCFCE7F1-F25C-446E-9C82-849585E625CC}" srcOrd="59" destOrd="0" presId="urn:microsoft.com/office/officeart/2005/8/layout/list1"/>
    <dgm:cxn modelId="{4F35CBB7-99F5-45B4-B7E1-DD783197FCC9}" type="presParOf" srcId="{18F6336F-7BCE-4053-8D12-1F0F9E31E0A4}" destId="{CB835BF8-5A95-4C30-806F-6A393705025E}" srcOrd="60" destOrd="0" presId="urn:microsoft.com/office/officeart/2005/8/layout/list1"/>
    <dgm:cxn modelId="{0CA0793A-0194-460B-982A-9BA23EFE7A67}" type="presParOf" srcId="{CB835BF8-5A95-4C30-806F-6A393705025E}" destId="{2C061E25-503B-440C-87C9-D336C48D3A2B}" srcOrd="0" destOrd="0" presId="urn:microsoft.com/office/officeart/2005/8/layout/list1"/>
    <dgm:cxn modelId="{81D345BB-A052-4DF8-91F4-AED46A9A0874}" type="presParOf" srcId="{CB835BF8-5A95-4C30-806F-6A393705025E}" destId="{9A6C1276-CCF5-4947-A94B-41E17741E0BD}" srcOrd="1" destOrd="0" presId="urn:microsoft.com/office/officeart/2005/8/layout/list1"/>
    <dgm:cxn modelId="{227609D7-48F6-4DD8-9BC3-8A27B5E60325}" type="presParOf" srcId="{18F6336F-7BCE-4053-8D12-1F0F9E31E0A4}" destId="{D72F0017-55A4-45C3-A2FE-C27E3534C784}" srcOrd="61" destOrd="0" presId="urn:microsoft.com/office/officeart/2005/8/layout/list1"/>
    <dgm:cxn modelId="{1C3ECCF8-C805-4AE8-9B5D-DF6BCC68404D}" type="presParOf" srcId="{18F6336F-7BCE-4053-8D12-1F0F9E31E0A4}" destId="{5A53EC70-4FBF-4D04-9FD1-7CDC155E5906}" srcOrd="6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B2A997-2C2B-4F64-AF8D-BCC9379683B3}" type="doc">
      <dgm:prSet loTypeId="urn:microsoft.com/office/officeart/2005/8/layout/list1" loCatId="list" qsTypeId="urn:microsoft.com/office/officeart/2005/8/quickstyle/simple2" qsCatId="simple" csTypeId="urn:microsoft.com/office/officeart/2005/8/colors/accent1_2" csCatId="accent1"/>
      <dgm:spPr/>
      <dgm:t>
        <a:bodyPr/>
        <a:lstStyle/>
        <a:p>
          <a:endParaRPr lang="zh-CN" altLang="en-US"/>
        </a:p>
      </dgm:t>
    </dgm:pt>
    <dgm:pt modelId="{259DB5F4-24DE-4317-B241-86BE44B91EF6}">
      <dgm:prSet custT="1"/>
      <dgm:spPr/>
      <dgm:t>
        <a:bodyPr/>
        <a:lstStyle/>
        <a:p>
          <a:pPr rtl="0"/>
          <a:r>
            <a:rPr lang="zh-CN" altLang="en-US" sz="2800" dirty="0" smtClean="0">
              <a:latin typeface="方正粗宋简体" panose="03000509000000000000" pitchFamily="65" charset="-122"/>
              <a:ea typeface="方正粗宋简体" panose="03000509000000000000" pitchFamily="65" charset="-122"/>
            </a:rPr>
            <a:t>你会遇到两类雇主：</a:t>
          </a:r>
          <a:endParaRPr lang="zh-CN" altLang="en-US" sz="2800" dirty="0">
            <a:latin typeface="方正粗宋简体" panose="03000509000000000000" pitchFamily="65" charset="-122"/>
            <a:ea typeface="方正粗宋简体" panose="03000509000000000000" pitchFamily="65" charset="-122"/>
          </a:endParaRPr>
        </a:p>
      </dgm:t>
    </dgm:pt>
    <dgm:pt modelId="{F844D093-1C8C-43CE-B77E-A64025C6B765}" type="parTrans" cxnId="{57F4D611-5C3F-424F-AD62-2EF7A4518154}">
      <dgm:prSet/>
      <dgm:spPr/>
      <dgm:t>
        <a:bodyPr/>
        <a:lstStyle/>
        <a:p>
          <a:endParaRPr lang="zh-CN" altLang="en-US" sz="3600">
            <a:latin typeface="微软雅黑" panose="020B0503020204020204" pitchFamily="34" charset="-122"/>
            <a:ea typeface="微软雅黑" panose="020B0503020204020204" pitchFamily="34" charset="-122"/>
          </a:endParaRPr>
        </a:p>
      </dgm:t>
    </dgm:pt>
    <dgm:pt modelId="{0603E592-E89E-4695-8AF7-EE9399F72352}" type="sibTrans" cxnId="{57F4D611-5C3F-424F-AD62-2EF7A4518154}">
      <dgm:prSet/>
      <dgm:spPr/>
      <dgm:t>
        <a:bodyPr/>
        <a:lstStyle/>
        <a:p>
          <a:endParaRPr lang="zh-CN" altLang="en-US" sz="3600">
            <a:latin typeface="微软雅黑" panose="020B0503020204020204" pitchFamily="34" charset="-122"/>
            <a:ea typeface="微软雅黑" panose="020B0503020204020204" pitchFamily="34" charset="-122"/>
          </a:endParaRPr>
        </a:p>
      </dgm:t>
    </dgm:pt>
    <dgm:pt modelId="{9BAEA82A-E3E4-44B0-863B-4CCDA98AF9AA}">
      <dgm:prSet custT="1"/>
      <dgm:spPr/>
      <dgm:t>
        <a:bodyPr/>
        <a:lstStyle/>
        <a:p>
          <a:pPr rtl="0"/>
          <a:r>
            <a:rPr lang="zh-CN" altLang="en-US" sz="2400" dirty="0" smtClean="0">
              <a:solidFill>
                <a:srgbClr val="002060"/>
              </a:solidFill>
              <a:latin typeface="微软雅黑" panose="020B0503020204020204" pitchFamily="34" charset="-122"/>
              <a:ea typeface="微软雅黑" panose="020B0503020204020204" pitchFamily="34" charset="-122"/>
            </a:rPr>
            <a:t>因你的缺陷而不雇用你；</a:t>
          </a:r>
          <a:endParaRPr lang="zh-CN" altLang="en-US" sz="2400" dirty="0">
            <a:solidFill>
              <a:srgbClr val="002060"/>
            </a:solidFill>
            <a:latin typeface="微软雅黑" panose="020B0503020204020204" pitchFamily="34" charset="-122"/>
            <a:ea typeface="微软雅黑" panose="020B0503020204020204" pitchFamily="34" charset="-122"/>
          </a:endParaRPr>
        </a:p>
      </dgm:t>
    </dgm:pt>
    <dgm:pt modelId="{0BA16EE0-2ED8-4BB7-8B2F-8B905D66A654}" type="parTrans" cxnId="{62AB1507-48CE-4451-B091-6903633A81DD}">
      <dgm:prSet/>
      <dgm:spPr/>
      <dgm:t>
        <a:bodyPr/>
        <a:lstStyle/>
        <a:p>
          <a:endParaRPr lang="zh-CN" altLang="en-US" sz="3600">
            <a:latin typeface="微软雅黑" panose="020B0503020204020204" pitchFamily="34" charset="-122"/>
            <a:ea typeface="微软雅黑" panose="020B0503020204020204" pitchFamily="34" charset="-122"/>
          </a:endParaRPr>
        </a:p>
      </dgm:t>
    </dgm:pt>
    <dgm:pt modelId="{1E17745F-5C0C-4824-9A71-61E3ACB8C1AF}" type="sibTrans" cxnId="{62AB1507-48CE-4451-B091-6903633A81DD}">
      <dgm:prSet/>
      <dgm:spPr/>
      <dgm:t>
        <a:bodyPr/>
        <a:lstStyle/>
        <a:p>
          <a:endParaRPr lang="zh-CN" altLang="en-US" sz="3600">
            <a:latin typeface="微软雅黑" panose="020B0503020204020204" pitchFamily="34" charset="-122"/>
            <a:ea typeface="微软雅黑" panose="020B0503020204020204" pitchFamily="34" charset="-122"/>
          </a:endParaRPr>
        </a:p>
      </dgm:t>
    </dgm:pt>
    <dgm:pt modelId="{4F3BD1A8-1096-4EC6-9C68-70E411C2E656}">
      <dgm:prSet custT="1"/>
      <dgm:spPr/>
      <dgm:t>
        <a:bodyPr/>
        <a:lstStyle/>
        <a:p>
          <a:pPr rtl="0"/>
          <a:r>
            <a:rPr lang="zh-CN" altLang="en-US" sz="2400" dirty="0" smtClean="0">
              <a:solidFill>
                <a:srgbClr val="002060"/>
              </a:solidFill>
              <a:latin typeface="微软雅黑" panose="020B0503020204020204" pitchFamily="34" charset="-122"/>
              <a:ea typeface="微软雅黑" panose="020B0503020204020204" pitchFamily="34" charset="-122"/>
            </a:rPr>
            <a:t>只要你能胜任工作就雇用你，不在乎是否有缺陷；</a:t>
          </a:r>
          <a:endParaRPr lang="zh-CN" altLang="en-US" sz="2400" dirty="0">
            <a:solidFill>
              <a:srgbClr val="002060"/>
            </a:solidFill>
            <a:latin typeface="微软雅黑" panose="020B0503020204020204" pitchFamily="34" charset="-122"/>
            <a:ea typeface="微软雅黑" panose="020B0503020204020204" pitchFamily="34" charset="-122"/>
          </a:endParaRPr>
        </a:p>
      </dgm:t>
    </dgm:pt>
    <dgm:pt modelId="{1F1309DB-F755-4325-B54F-F5AB815BBCB9}" type="parTrans" cxnId="{FD5E342B-AB0F-4CF9-AB33-CB3E55F408F5}">
      <dgm:prSet/>
      <dgm:spPr/>
      <dgm:t>
        <a:bodyPr/>
        <a:lstStyle/>
        <a:p>
          <a:endParaRPr lang="zh-CN" altLang="en-US" sz="3600">
            <a:latin typeface="微软雅黑" panose="020B0503020204020204" pitchFamily="34" charset="-122"/>
            <a:ea typeface="微软雅黑" panose="020B0503020204020204" pitchFamily="34" charset="-122"/>
          </a:endParaRPr>
        </a:p>
      </dgm:t>
    </dgm:pt>
    <dgm:pt modelId="{8D7DE2C2-A79C-44BA-86D7-D4D5B4985C9A}" type="sibTrans" cxnId="{FD5E342B-AB0F-4CF9-AB33-CB3E55F408F5}">
      <dgm:prSet/>
      <dgm:spPr/>
      <dgm:t>
        <a:bodyPr/>
        <a:lstStyle/>
        <a:p>
          <a:endParaRPr lang="zh-CN" altLang="en-US" sz="3600">
            <a:latin typeface="微软雅黑" panose="020B0503020204020204" pitchFamily="34" charset="-122"/>
            <a:ea typeface="微软雅黑" panose="020B0503020204020204" pitchFamily="34" charset="-122"/>
          </a:endParaRPr>
        </a:p>
      </dgm:t>
    </dgm:pt>
    <dgm:pt modelId="{330AE168-5390-425D-B9B7-E867A78C0E08}" type="pres">
      <dgm:prSet presAssocID="{27B2A997-2C2B-4F64-AF8D-BCC9379683B3}" presName="linear" presStyleCnt="0">
        <dgm:presLayoutVars>
          <dgm:dir/>
          <dgm:animLvl val="lvl"/>
          <dgm:resizeHandles val="exact"/>
        </dgm:presLayoutVars>
      </dgm:prSet>
      <dgm:spPr/>
      <dgm:t>
        <a:bodyPr/>
        <a:lstStyle/>
        <a:p>
          <a:endParaRPr lang="zh-CN" altLang="en-US"/>
        </a:p>
      </dgm:t>
    </dgm:pt>
    <dgm:pt modelId="{ADA4AE23-5186-425E-8A62-C1D820BCCB02}" type="pres">
      <dgm:prSet presAssocID="{259DB5F4-24DE-4317-B241-86BE44B91EF6}" presName="parentLin" presStyleCnt="0"/>
      <dgm:spPr/>
    </dgm:pt>
    <dgm:pt modelId="{704A748E-14D2-4DF7-B507-E4FEE2A5BBC2}" type="pres">
      <dgm:prSet presAssocID="{259DB5F4-24DE-4317-B241-86BE44B91EF6}" presName="parentLeftMargin" presStyleLbl="node1" presStyleIdx="0" presStyleCnt="1"/>
      <dgm:spPr/>
      <dgm:t>
        <a:bodyPr/>
        <a:lstStyle/>
        <a:p>
          <a:endParaRPr lang="zh-CN" altLang="en-US"/>
        </a:p>
      </dgm:t>
    </dgm:pt>
    <dgm:pt modelId="{F95F9B8D-E3C1-40E4-9340-73E87E209822}" type="pres">
      <dgm:prSet presAssocID="{259DB5F4-24DE-4317-B241-86BE44B91EF6}" presName="parentText" presStyleLbl="node1" presStyleIdx="0" presStyleCnt="1">
        <dgm:presLayoutVars>
          <dgm:chMax val="0"/>
          <dgm:bulletEnabled val="1"/>
        </dgm:presLayoutVars>
      </dgm:prSet>
      <dgm:spPr/>
      <dgm:t>
        <a:bodyPr/>
        <a:lstStyle/>
        <a:p>
          <a:endParaRPr lang="zh-CN" altLang="en-US"/>
        </a:p>
      </dgm:t>
    </dgm:pt>
    <dgm:pt modelId="{E6BDA7EA-C4F0-433D-A51D-C92D37BC6984}" type="pres">
      <dgm:prSet presAssocID="{259DB5F4-24DE-4317-B241-86BE44B91EF6}" presName="negativeSpace" presStyleCnt="0"/>
      <dgm:spPr/>
    </dgm:pt>
    <dgm:pt modelId="{34CDEF26-85BF-41E2-96E8-92D78C9B7A1A}" type="pres">
      <dgm:prSet presAssocID="{259DB5F4-24DE-4317-B241-86BE44B91EF6}" presName="childText" presStyleLbl="conFgAcc1" presStyleIdx="0" presStyleCnt="1">
        <dgm:presLayoutVars>
          <dgm:bulletEnabled val="1"/>
        </dgm:presLayoutVars>
      </dgm:prSet>
      <dgm:spPr/>
      <dgm:t>
        <a:bodyPr/>
        <a:lstStyle/>
        <a:p>
          <a:endParaRPr lang="zh-CN" altLang="en-US"/>
        </a:p>
      </dgm:t>
    </dgm:pt>
  </dgm:ptLst>
  <dgm:cxnLst>
    <dgm:cxn modelId="{4F29C4E7-27B2-4BB0-A905-46D4AC276F94}" type="presOf" srcId="{27B2A997-2C2B-4F64-AF8D-BCC9379683B3}" destId="{330AE168-5390-425D-B9B7-E867A78C0E08}" srcOrd="0" destOrd="0" presId="urn:microsoft.com/office/officeart/2005/8/layout/list1"/>
    <dgm:cxn modelId="{B9CC543B-3806-41BA-9346-6D615F1980F9}" type="presOf" srcId="{9BAEA82A-E3E4-44B0-863B-4CCDA98AF9AA}" destId="{34CDEF26-85BF-41E2-96E8-92D78C9B7A1A}" srcOrd="0" destOrd="0" presId="urn:microsoft.com/office/officeart/2005/8/layout/list1"/>
    <dgm:cxn modelId="{57F4D611-5C3F-424F-AD62-2EF7A4518154}" srcId="{27B2A997-2C2B-4F64-AF8D-BCC9379683B3}" destId="{259DB5F4-24DE-4317-B241-86BE44B91EF6}" srcOrd="0" destOrd="0" parTransId="{F844D093-1C8C-43CE-B77E-A64025C6B765}" sibTransId="{0603E592-E89E-4695-8AF7-EE9399F72352}"/>
    <dgm:cxn modelId="{FD5E342B-AB0F-4CF9-AB33-CB3E55F408F5}" srcId="{259DB5F4-24DE-4317-B241-86BE44B91EF6}" destId="{4F3BD1A8-1096-4EC6-9C68-70E411C2E656}" srcOrd="1" destOrd="0" parTransId="{1F1309DB-F755-4325-B54F-F5AB815BBCB9}" sibTransId="{8D7DE2C2-A79C-44BA-86D7-D4D5B4985C9A}"/>
    <dgm:cxn modelId="{E9B9FB60-0838-4ED2-A110-7F000D0F363B}" type="presOf" srcId="{4F3BD1A8-1096-4EC6-9C68-70E411C2E656}" destId="{34CDEF26-85BF-41E2-96E8-92D78C9B7A1A}" srcOrd="0" destOrd="1" presId="urn:microsoft.com/office/officeart/2005/8/layout/list1"/>
    <dgm:cxn modelId="{D3010BE5-35C6-4D7B-AEBC-65DC71ADF765}" type="presOf" srcId="{259DB5F4-24DE-4317-B241-86BE44B91EF6}" destId="{704A748E-14D2-4DF7-B507-E4FEE2A5BBC2}" srcOrd="0" destOrd="0" presId="urn:microsoft.com/office/officeart/2005/8/layout/list1"/>
    <dgm:cxn modelId="{59E7BEC0-FD18-4398-B148-DD7DCCD102DF}" type="presOf" srcId="{259DB5F4-24DE-4317-B241-86BE44B91EF6}" destId="{F95F9B8D-E3C1-40E4-9340-73E87E209822}" srcOrd="1" destOrd="0" presId="urn:microsoft.com/office/officeart/2005/8/layout/list1"/>
    <dgm:cxn modelId="{62AB1507-48CE-4451-B091-6903633A81DD}" srcId="{259DB5F4-24DE-4317-B241-86BE44B91EF6}" destId="{9BAEA82A-E3E4-44B0-863B-4CCDA98AF9AA}" srcOrd="0" destOrd="0" parTransId="{0BA16EE0-2ED8-4BB7-8B2F-8B905D66A654}" sibTransId="{1E17745F-5C0C-4824-9A71-61E3ACB8C1AF}"/>
    <dgm:cxn modelId="{3CE2102C-4320-47E7-8132-6248B87A43AA}" type="presParOf" srcId="{330AE168-5390-425D-B9B7-E867A78C0E08}" destId="{ADA4AE23-5186-425E-8A62-C1D820BCCB02}" srcOrd="0" destOrd="0" presId="urn:microsoft.com/office/officeart/2005/8/layout/list1"/>
    <dgm:cxn modelId="{945CBA26-59AF-447B-B04E-870F261CA890}" type="presParOf" srcId="{ADA4AE23-5186-425E-8A62-C1D820BCCB02}" destId="{704A748E-14D2-4DF7-B507-E4FEE2A5BBC2}" srcOrd="0" destOrd="0" presId="urn:microsoft.com/office/officeart/2005/8/layout/list1"/>
    <dgm:cxn modelId="{BF71D249-820C-49A1-82AF-391A00B475F4}" type="presParOf" srcId="{ADA4AE23-5186-425E-8A62-C1D820BCCB02}" destId="{F95F9B8D-E3C1-40E4-9340-73E87E209822}" srcOrd="1" destOrd="0" presId="urn:microsoft.com/office/officeart/2005/8/layout/list1"/>
    <dgm:cxn modelId="{35F1AA49-1CA8-431F-8F92-C25D4446DFFC}" type="presParOf" srcId="{330AE168-5390-425D-B9B7-E867A78C0E08}" destId="{E6BDA7EA-C4F0-433D-A51D-C92D37BC6984}" srcOrd="1" destOrd="0" presId="urn:microsoft.com/office/officeart/2005/8/layout/list1"/>
    <dgm:cxn modelId="{A07B2395-28A1-4600-803C-CD77AE237C6C}" type="presParOf" srcId="{330AE168-5390-425D-B9B7-E867A78C0E08}" destId="{34CDEF26-85BF-41E2-96E8-92D78C9B7A1A}"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F36396-E9DC-4F61-9471-D5E39AF0A55F}">
      <dsp:nvSpPr>
        <dsp:cNvPr id="0" name=""/>
        <dsp:cNvSpPr/>
      </dsp:nvSpPr>
      <dsp:spPr>
        <a:xfrm>
          <a:off x="-5690995" y="-871632"/>
          <a:ext cx="6779498" cy="6779498"/>
        </a:xfrm>
        <a:prstGeom prst="blockArc">
          <a:avLst>
            <a:gd name="adj1" fmla="val 18900000"/>
            <a:gd name="adj2" fmla="val 2700000"/>
            <a:gd name="adj3" fmla="val 319"/>
          </a:avLst>
        </a:pr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D779110-0C89-4B06-B71A-94422358428E}">
      <dsp:nvSpPr>
        <dsp:cNvPr id="0" name=""/>
        <dsp:cNvSpPr/>
      </dsp:nvSpPr>
      <dsp:spPr>
        <a:xfrm>
          <a:off x="353291" y="228947"/>
          <a:ext cx="9431247" cy="45769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3294" tIns="50800" rIns="50800" bIns="50800" numCol="1" spcCol="1270" anchor="ctr" anchorCtr="0">
          <a:noAutofit/>
        </a:bodyPr>
        <a:lstStyle/>
        <a:p>
          <a:pPr lvl="0" algn="l" defTabSz="889000" rtl="0">
            <a:lnSpc>
              <a:spcPct val="90000"/>
            </a:lnSpc>
            <a:spcBef>
              <a:spcPct val="0"/>
            </a:spcBef>
            <a:spcAft>
              <a:spcPct val="35000"/>
            </a:spcAft>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投简历时注意隐私，不要让人找出你工作生活的信息；</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353291" y="228947"/>
        <a:ext cx="9431247" cy="457692"/>
      </dsp:txXfrm>
    </dsp:sp>
    <dsp:sp modelId="{AD6FE6A8-05C1-49FC-A0DC-29A978E0229A}">
      <dsp:nvSpPr>
        <dsp:cNvPr id="0" name=""/>
        <dsp:cNvSpPr/>
      </dsp:nvSpPr>
      <dsp:spPr>
        <a:xfrm>
          <a:off x="67233" y="171735"/>
          <a:ext cx="572116" cy="572116"/>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44C0601B-E76B-4A7E-96EC-D3DD91050D74}">
      <dsp:nvSpPr>
        <dsp:cNvPr id="0" name=""/>
        <dsp:cNvSpPr/>
      </dsp:nvSpPr>
      <dsp:spPr>
        <a:xfrm>
          <a:off x="767773" y="915889"/>
          <a:ext cx="9016765" cy="45769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3294" tIns="50800" rIns="50800" bIns="50800" numCol="1" spcCol="1270" anchor="ctr" anchorCtr="0">
          <a:noAutofit/>
        </a:bodyPr>
        <a:lstStyle/>
        <a:p>
          <a:pPr lvl="0" algn="l" defTabSz="889000" rtl="0">
            <a:lnSpc>
              <a:spcPct val="90000"/>
            </a:lnSpc>
            <a:spcBef>
              <a:spcPct val="0"/>
            </a:spcBef>
            <a:spcAft>
              <a:spcPct val="35000"/>
            </a:spcAft>
          </a:pPr>
          <a:r>
            <a:rPr lang="zh-CN" sz="2000" kern="1200" dirty="0" smtClean="0">
              <a:solidFill>
                <a:schemeClr val="accent5">
                  <a:lumMod val="50000"/>
                </a:schemeClr>
              </a:solidFill>
              <a:latin typeface="微软雅黑" panose="020B0503020204020204" pitchFamily="34" charset="-122"/>
              <a:ea typeface="微软雅黑" panose="020B0503020204020204" pitchFamily="34" charset="-122"/>
            </a:rPr>
            <a:t>发</a:t>
          </a:r>
          <a:r>
            <a:rPr lang="en-US" sz="2000" kern="1200" dirty="0" smtClean="0">
              <a:solidFill>
                <a:schemeClr val="accent5">
                  <a:lumMod val="50000"/>
                </a:schemeClr>
              </a:solidFill>
              <a:latin typeface="微软雅黑" panose="020B0503020204020204" pitchFamily="34" charset="-122"/>
              <a:ea typeface="微软雅黑" panose="020B0503020204020204" pitchFamily="34" charset="-122"/>
            </a:rPr>
            <a:t>E-mail</a:t>
          </a:r>
          <a:r>
            <a:rPr lang="zh-CN" sz="2000" kern="1200" dirty="0" smtClean="0">
              <a:solidFill>
                <a:schemeClr val="accent5">
                  <a:lumMod val="50000"/>
                </a:schemeClr>
              </a:solidFill>
              <a:latin typeface="微软雅黑" panose="020B0503020204020204" pitchFamily="34" charset="-122"/>
              <a:ea typeface="微软雅黑" panose="020B0503020204020204" pitchFamily="34" charset="-122"/>
            </a:rPr>
            <a:t>时将简历添加到正文</a:t>
          </a:r>
          <a:r>
            <a:rPr lang="en-US" sz="2000" kern="1200" dirty="0" smtClean="0">
              <a:solidFill>
                <a:schemeClr val="accent5">
                  <a:lumMod val="50000"/>
                </a:schemeClr>
              </a:solidFill>
              <a:latin typeface="微软雅黑" panose="020B0503020204020204" pitchFamily="34" charset="-122"/>
              <a:ea typeface="微软雅黑" panose="020B0503020204020204" pitchFamily="34" charset="-122"/>
            </a:rPr>
            <a:t>,</a:t>
          </a:r>
          <a:r>
            <a:rPr lang="zh-CN" sz="2000" kern="1200" dirty="0" smtClean="0">
              <a:solidFill>
                <a:schemeClr val="accent5">
                  <a:lumMod val="50000"/>
                </a:schemeClr>
              </a:solidFill>
              <a:latin typeface="微软雅黑" panose="020B0503020204020204" pitchFamily="34" charset="-122"/>
              <a:ea typeface="微软雅黑" panose="020B0503020204020204" pitchFamily="34" charset="-122"/>
            </a:rPr>
            <a:t>同时</a:t>
          </a: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邮寄</a:t>
          </a:r>
          <a:r>
            <a:rPr lang="zh-CN" sz="2000" kern="1200" dirty="0" smtClean="0">
              <a:solidFill>
                <a:schemeClr val="accent5">
                  <a:lumMod val="50000"/>
                </a:schemeClr>
              </a:solidFill>
              <a:latin typeface="微软雅黑" panose="020B0503020204020204" pitchFamily="34" charset="-122"/>
              <a:ea typeface="微软雅黑" panose="020B0503020204020204" pitchFamily="34" charset="-122"/>
            </a:rPr>
            <a:t>一份漂亮的打印版</a:t>
          </a: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，注意纸张质量</a:t>
          </a:r>
          <a:r>
            <a:rPr lang="zh-CN" sz="2000" kern="1200" dirty="0" smtClean="0">
              <a:solidFill>
                <a:schemeClr val="accent5">
                  <a:lumMod val="50000"/>
                </a:schemeClr>
              </a:solidFill>
              <a:latin typeface="微软雅黑" panose="020B0503020204020204" pitchFamily="34" charset="-122"/>
              <a:ea typeface="微软雅黑" panose="020B0503020204020204" pitchFamily="34" charset="-122"/>
            </a:rPr>
            <a:t>；</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767773" y="915889"/>
        <a:ext cx="9016765" cy="457692"/>
      </dsp:txXfrm>
    </dsp:sp>
    <dsp:sp modelId="{B3A4132D-A915-4B87-A415-26EEA2AFE361}">
      <dsp:nvSpPr>
        <dsp:cNvPr id="0" name=""/>
        <dsp:cNvSpPr/>
      </dsp:nvSpPr>
      <dsp:spPr>
        <a:xfrm>
          <a:off x="481715" y="858677"/>
          <a:ext cx="572116" cy="572116"/>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2758E05D-9566-441C-935B-D0F9E7E254C6}">
      <dsp:nvSpPr>
        <dsp:cNvPr id="0" name=""/>
        <dsp:cNvSpPr/>
      </dsp:nvSpPr>
      <dsp:spPr>
        <a:xfrm>
          <a:off x="994908" y="1602328"/>
          <a:ext cx="8789631" cy="45769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3294" tIns="50800" rIns="50800" bIns="50800" numCol="1" spcCol="1270" anchor="ctr" anchorCtr="0">
          <a:noAutofit/>
        </a:bodyPr>
        <a:lstStyle/>
        <a:p>
          <a:pPr lvl="0" algn="l" defTabSz="889000" rtl="0">
            <a:lnSpc>
              <a:spcPct val="90000"/>
            </a:lnSpc>
            <a:spcBef>
              <a:spcPct val="0"/>
            </a:spcBef>
            <a:spcAft>
              <a:spcPct val="35000"/>
            </a:spcAft>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简历目的要清晰，整合信息；</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994908" y="1602328"/>
        <a:ext cx="8789631" cy="457692"/>
      </dsp:txXfrm>
    </dsp:sp>
    <dsp:sp modelId="{A9749BEE-901E-4191-AA35-E536F68FAB0A}">
      <dsp:nvSpPr>
        <dsp:cNvPr id="0" name=""/>
        <dsp:cNvSpPr/>
      </dsp:nvSpPr>
      <dsp:spPr>
        <a:xfrm>
          <a:off x="708849" y="1545116"/>
          <a:ext cx="572116" cy="572116"/>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B28F8982-0E90-46E9-962C-501F2D84F4C4}">
      <dsp:nvSpPr>
        <dsp:cNvPr id="0" name=""/>
        <dsp:cNvSpPr/>
      </dsp:nvSpPr>
      <dsp:spPr>
        <a:xfrm>
          <a:off x="1067429" y="2289270"/>
          <a:ext cx="8717109" cy="45769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3294" tIns="50800" rIns="50800" bIns="50800" numCol="1" spcCol="1270" anchor="ctr" anchorCtr="0">
          <a:noAutofit/>
        </a:bodyPr>
        <a:lstStyle/>
        <a:p>
          <a:pPr lvl="0" algn="l" defTabSz="889000" rtl="0">
            <a:lnSpc>
              <a:spcPct val="90000"/>
            </a:lnSpc>
            <a:spcBef>
              <a:spcPct val="0"/>
            </a:spcBef>
            <a:spcAft>
              <a:spcPct val="35000"/>
            </a:spcAft>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简历的目的是争取面试机会，推销自己；</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1067429" y="2289270"/>
        <a:ext cx="8717109" cy="457692"/>
      </dsp:txXfrm>
    </dsp:sp>
    <dsp:sp modelId="{0CACBDA5-4ACE-4DCC-8567-80BF9240E2B8}">
      <dsp:nvSpPr>
        <dsp:cNvPr id="0" name=""/>
        <dsp:cNvSpPr/>
      </dsp:nvSpPr>
      <dsp:spPr>
        <a:xfrm>
          <a:off x="781371" y="2232058"/>
          <a:ext cx="572116" cy="572116"/>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3F110C64-AEAD-403D-AA5C-F70E5CACDAF3}">
      <dsp:nvSpPr>
        <dsp:cNvPr id="0" name=""/>
        <dsp:cNvSpPr/>
      </dsp:nvSpPr>
      <dsp:spPr>
        <a:xfrm>
          <a:off x="994908" y="2976212"/>
          <a:ext cx="8789631" cy="45769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3294" tIns="50800" rIns="50800" bIns="50800" numCol="1" spcCol="1270" anchor="ctr" anchorCtr="0">
          <a:noAutofit/>
        </a:bodyPr>
        <a:lstStyle/>
        <a:p>
          <a:pPr lvl="0" algn="l" defTabSz="889000" rtl="0">
            <a:lnSpc>
              <a:spcPct val="90000"/>
            </a:lnSpc>
            <a:spcBef>
              <a:spcPct val="0"/>
            </a:spcBef>
            <a:spcAft>
              <a:spcPct val="35000"/>
            </a:spcAft>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不简历里提及看不见或不明显的残疾；</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994908" y="2976212"/>
        <a:ext cx="8789631" cy="457692"/>
      </dsp:txXfrm>
    </dsp:sp>
    <dsp:sp modelId="{DACE6984-09ED-46DF-A5C6-303783B9F510}">
      <dsp:nvSpPr>
        <dsp:cNvPr id="0" name=""/>
        <dsp:cNvSpPr/>
      </dsp:nvSpPr>
      <dsp:spPr>
        <a:xfrm>
          <a:off x="708849" y="2919001"/>
          <a:ext cx="572116" cy="572116"/>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992D0CE7-86DB-43A8-A93E-981C260D9672}">
      <dsp:nvSpPr>
        <dsp:cNvPr id="0" name=""/>
        <dsp:cNvSpPr/>
      </dsp:nvSpPr>
      <dsp:spPr>
        <a:xfrm>
          <a:off x="767773" y="3662651"/>
          <a:ext cx="9016765" cy="45769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3294" tIns="45720" rIns="45720" bIns="45720" numCol="1" spcCol="1270" anchor="ctr" anchorCtr="0">
          <a:noAutofit/>
        </a:bodyPr>
        <a:lstStyle/>
        <a:p>
          <a:pPr lvl="0" algn="l" defTabSz="800100" rtl="0">
            <a:lnSpc>
              <a:spcPct val="90000"/>
            </a:lnSpc>
            <a:spcBef>
              <a:spcPct val="0"/>
            </a:spcBef>
            <a:spcAft>
              <a:spcPct val="35000"/>
            </a:spcAft>
          </a:pPr>
          <a:r>
            <a:rPr lang="zh-CN" sz="1800" kern="1200" dirty="0" smtClean="0">
              <a:solidFill>
                <a:schemeClr val="accent5">
                  <a:lumMod val="50000"/>
                </a:schemeClr>
              </a:solidFill>
              <a:latin typeface="微软雅黑" panose="020B0503020204020204" pitchFamily="34" charset="-122"/>
              <a:ea typeface="微软雅黑" panose="020B0503020204020204" pitchFamily="34" charset="-122"/>
            </a:rPr>
            <a:t>发简历时</a:t>
          </a: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rPr>
            <a:t>如果</a:t>
          </a:r>
          <a:r>
            <a:rPr lang="zh-CN" sz="1800" kern="1200" dirty="0" smtClean="0">
              <a:solidFill>
                <a:schemeClr val="accent5">
                  <a:lumMod val="50000"/>
                </a:schemeClr>
              </a:solidFill>
              <a:latin typeface="微软雅黑" panose="020B0503020204020204" pitchFamily="34" charset="-122"/>
              <a:ea typeface="微软雅黑" panose="020B0503020204020204" pitchFamily="34" charset="-122"/>
            </a:rPr>
            <a:t>没有目标雇主，“关键词”很重要；</a:t>
          </a:r>
          <a:endParaRPr lang="zh-CN" sz="18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767773" y="3662651"/>
        <a:ext cx="9016765" cy="457692"/>
      </dsp:txXfrm>
    </dsp:sp>
    <dsp:sp modelId="{F8549A71-936E-4F83-B9A3-B8C82273102A}">
      <dsp:nvSpPr>
        <dsp:cNvPr id="0" name=""/>
        <dsp:cNvSpPr/>
      </dsp:nvSpPr>
      <dsp:spPr>
        <a:xfrm>
          <a:off x="481715" y="3605439"/>
          <a:ext cx="572116" cy="572116"/>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1593F64F-A155-4B0F-85F7-978B1079FC53}">
      <dsp:nvSpPr>
        <dsp:cNvPr id="0" name=""/>
        <dsp:cNvSpPr/>
      </dsp:nvSpPr>
      <dsp:spPr>
        <a:xfrm>
          <a:off x="353291" y="4349593"/>
          <a:ext cx="9431247" cy="45769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3294" tIns="45720" rIns="45720" bIns="45720" numCol="1" spcCol="1270" anchor="ctr" anchorCtr="0">
          <a:noAutofit/>
        </a:bodyPr>
        <a:lstStyle/>
        <a:p>
          <a:pPr lvl="0" algn="l" defTabSz="800100" rtl="0">
            <a:lnSpc>
              <a:spcPct val="90000"/>
            </a:lnSpc>
            <a:spcBef>
              <a:spcPct val="0"/>
            </a:spcBef>
            <a:spcAft>
              <a:spcPct val="35000"/>
            </a:spcAft>
          </a:pPr>
          <a:r>
            <a:rPr lang="zh-CN" sz="1800" kern="1200" dirty="0" smtClean="0">
              <a:solidFill>
                <a:schemeClr val="accent5">
                  <a:lumMod val="50000"/>
                </a:schemeClr>
              </a:solidFill>
              <a:latin typeface="微软雅黑" panose="020B0503020204020204" pitchFamily="34" charset="-122"/>
              <a:ea typeface="微软雅黑" panose="020B0503020204020204" pitchFamily="34" charset="-122"/>
            </a:rPr>
            <a:t>别把推荐信放在简历里；</a:t>
          </a:r>
          <a:endParaRPr lang="zh-CN" sz="18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353291" y="4349593"/>
        <a:ext cx="9431247" cy="457692"/>
      </dsp:txXfrm>
    </dsp:sp>
    <dsp:sp modelId="{14FA537C-866C-4F93-96CD-EACC304F0DAC}">
      <dsp:nvSpPr>
        <dsp:cNvPr id="0" name=""/>
        <dsp:cNvSpPr/>
      </dsp:nvSpPr>
      <dsp:spPr>
        <a:xfrm>
          <a:off x="67233" y="4292382"/>
          <a:ext cx="572116" cy="572116"/>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0D6C35-0EB3-4DE9-9AEE-9EA535447E4E}">
      <dsp:nvSpPr>
        <dsp:cNvPr id="0" name=""/>
        <dsp:cNvSpPr/>
      </dsp:nvSpPr>
      <dsp:spPr>
        <a:xfrm>
          <a:off x="0" y="2918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你不能通过一个雇主的态度去推测另一个的态度；</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291821"/>
        <a:ext cx="10129366" cy="882000"/>
      </dsp:txXfrm>
    </dsp:sp>
    <dsp:sp modelId="{6780692F-6144-4940-BC88-C5223D80EAED}">
      <dsp:nvSpPr>
        <dsp:cNvPr id="0" name=""/>
        <dsp:cNvSpPr/>
      </dsp:nvSpPr>
      <dsp:spPr>
        <a:xfrm>
          <a:off x="506468" y="556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没有“雇主”这回事儿</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78718"/>
        <a:ext cx="7044442" cy="426206"/>
      </dsp:txXfrm>
    </dsp:sp>
    <dsp:sp modelId="{60DE0B1A-82FC-4334-AB59-9F7AE40FEDDE}">
      <dsp:nvSpPr>
        <dsp:cNvPr id="0" name=""/>
        <dsp:cNvSpPr/>
      </dsp:nvSpPr>
      <dsp:spPr>
        <a:xfrm>
          <a:off x="0" y="14963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花费精力尽可能了解对方；</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496381"/>
        <a:ext cx="10129366" cy="882000"/>
      </dsp:txXfrm>
    </dsp:sp>
    <dsp:sp modelId="{843B4C81-91C5-4A99-81ED-78665012860A}">
      <dsp:nvSpPr>
        <dsp:cNvPr id="0" name=""/>
        <dsp:cNvSpPr/>
      </dsp:nvSpPr>
      <dsp:spPr>
        <a:xfrm>
          <a:off x="506468" y="12602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面试前，一定要做功课</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283278"/>
        <a:ext cx="7044442" cy="426206"/>
      </dsp:txXfrm>
    </dsp:sp>
    <dsp:sp modelId="{3CB48B57-56B9-4E73-9821-9364303DEECD}">
      <dsp:nvSpPr>
        <dsp:cNvPr id="0" name=""/>
        <dsp:cNvSpPr/>
      </dsp:nvSpPr>
      <dsp:spPr>
        <a:xfrm>
          <a:off x="0" y="27009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控制面试时间长短，如</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19</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2700941"/>
        <a:ext cx="10129366" cy="882000"/>
      </dsp:txXfrm>
    </dsp:sp>
    <dsp:sp modelId="{3317BDF5-3258-432C-8406-2A05883319E6}">
      <dsp:nvSpPr>
        <dsp:cNvPr id="0" name=""/>
        <dsp:cNvSpPr/>
      </dsp:nvSpPr>
      <dsp:spPr>
        <a:xfrm>
          <a:off x="506468" y="24647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dirty="0" smtClean="0">
              <a:solidFill>
                <a:srgbClr val="2777D8"/>
              </a:solidFill>
              <a:latin typeface="微软雅黑" panose="020B0503020204020204" pitchFamily="34" charset="-122"/>
              <a:ea typeface="微软雅黑" panose="020B0503020204020204" pitchFamily="34" charset="-122"/>
            </a:rPr>
            <a:t>遵守承诺</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2487838"/>
        <a:ext cx="7044442" cy="426206"/>
      </dsp:txXfrm>
    </dsp:sp>
    <dsp:sp modelId="{29313BC3-419E-474C-AF4A-FC1BC03E8B43}">
      <dsp:nvSpPr>
        <dsp:cNvPr id="0" name=""/>
        <dsp:cNvSpPr/>
      </dsp:nvSpPr>
      <dsp:spPr>
        <a:xfrm>
          <a:off x="0" y="39055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温和地了解雇主，觉得是你相待的地方，再有信心地推销自己；</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3905501"/>
        <a:ext cx="10129366" cy="882000"/>
      </dsp:txXfrm>
    </dsp:sp>
    <dsp:sp modelId="{A07BB598-26D2-44E9-B7E8-529A52DEB8A5}">
      <dsp:nvSpPr>
        <dsp:cNvPr id="0" name=""/>
        <dsp:cNvSpPr/>
      </dsp:nvSpPr>
      <dsp:spPr>
        <a:xfrm>
          <a:off x="506468" y="36693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面试不过就是一场对话</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3692398"/>
        <a:ext cx="7044442" cy="426206"/>
      </dsp:txXfrm>
    </dsp:sp>
    <dsp:sp modelId="{6FA8E29D-B607-4136-BE57-C911DC7D1E2E}">
      <dsp:nvSpPr>
        <dsp:cNvPr id="0" name=""/>
        <dsp:cNvSpPr/>
      </dsp:nvSpPr>
      <dsp:spPr>
        <a:xfrm>
          <a:off x="0" y="511006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雇主希望你说的，是没明着问出来的另一个问题的答案；</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5110061"/>
        <a:ext cx="10129366" cy="882000"/>
      </dsp:txXfrm>
    </dsp:sp>
    <dsp:sp modelId="{DA7A3EF9-CB5B-47EB-A111-A0F4E28DEA62}">
      <dsp:nvSpPr>
        <dsp:cNvPr id="0" name=""/>
        <dsp:cNvSpPr/>
      </dsp:nvSpPr>
      <dsp:spPr>
        <a:xfrm>
          <a:off x="506468" y="487390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dirty="0" smtClean="0">
              <a:solidFill>
                <a:srgbClr val="2777D8"/>
              </a:solidFill>
              <a:latin typeface="微软雅黑" panose="020B0503020204020204" pitchFamily="34" charset="-122"/>
              <a:ea typeface="微软雅黑" panose="020B0503020204020204" pitchFamily="34" charset="-122"/>
            </a:rPr>
            <a:t>他们会问的问题，和你能问的问题</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4896958"/>
        <a:ext cx="7044442" cy="426206"/>
      </dsp:txXfrm>
    </dsp:sp>
    <dsp:sp modelId="{83BD41D9-D555-4B6E-AF88-6135876BAD11}">
      <dsp:nvSpPr>
        <dsp:cNvPr id="0" name=""/>
        <dsp:cNvSpPr/>
      </dsp:nvSpPr>
      <dsp:spPr>
        <a:xfrm>
          <a:off x="0" y="63146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用</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的时间说，用</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的时间听；</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6314621"/>
        <a:ext cx="10129366" cy="882000"/>
      </dsp:txXfrm>
    </dsp:sp>
    <dsp:sp modelId="{B3658B12-B8B9-4873-8247-7DF23FBE38A4}">
      <dsp:nvSpPr>
        <dsp:cNvPr id="0" name=""/>
        <dsp:cNvSpPr/>
      </dsp:nvSpPr>
      <dsp:spPr>
        <a:xfrm>
          <a:off x="506468" y="60784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sz="2400" b="1" kern="1200" dirty="0" smtClean="0">
              <a:solidFill>
                <a:srgbClr val="2777D8"/>
              </a:solidFill>
              <a:latin typeface="微软雅黑" panose="020B0503020204020204" pitchFamily="34" charset="-122"/>
              <a:ea typeface="微软雅黑" panose="020B0503020204020204" pitchFamily="34" charset="-122"/>
            </a:rPr>
            <a:t>面试中，遵循“</a:t>
          </a:r>
          <a:r>
            <a:rPr lang="en-US" sz="2400" b="1" kern="1200" dirty="0" smtClean="0">
              <a:solidFill>
                <a:srgbClr val="2777D8"/>
              </a:solidFill>
              <a:latin typeface="微软雅黑" panose="020B0503020204020204" pitchFamily="34" charset="-122"/>
              <a:ea typeface="微软雅黑" panose="020B0503020204020204" pitchFamily="34" charset="-122"/>
            </a:rPr>
            <a:t>50-50</a:t>
          </a:r>
          <a:r>
            <a:rPr lang="zh-CN" sz="2400" b="1" kern="1200" dirty="0" smtClean="0">
              <a:solidFill>
                <a:srgbClr val="2777D8"/>
              </a:solidFill>
              <a:latin typeface="微软雅黑" panose="020B0503020204020204" pitchFamily="34" charset="-122"/>
              <a:ea typeface="微软雅黑" panose="020B0503020204020204" pitchFamily="34" charset="-122"/>
            </a:rPr>
            <a:t>原则”</a:t>
          </a:r>
          <a:endParaRPr lang="zh-CN" sz="2400" b="1" kern="1200" dirty="0">
            <a:solidFill>
              <a:srgbClr val="2777D8"/>
            </a:solidFill>
            <a:latin typeface="微软雅黑" panose="020B0503020204020204" pitchFamily="34" charset="-122"/>
            <a:ea typeface="微软雅黑" panose="020B0503020204020204" pitchFamily="34" charset="-122"/>
          </a:endParaRPr>
        </a:p>
      </dsp:txBody>
      <dsp:txXfrm>
        <a:off x="529525" y="6101518"/>
        <a:ext cx="7044442" cy="426206"/>
      </dsp:txXfrm>
    </dsp:sp>
    <dsp:sp modelId="{452A13A7-DF69-43D0-9AC0-5E60240B50E5}">
      <dsp:nvSpPr>
        <dsp:cNvPr id="0" name=""/>
        <dsp:cNvSpPr/>
      </dsp:nvSpPr>
      <dsp:spPr>
        <a:xfrm>
          <a:off x="0" y="75191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说话回答问题尽量不超过</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2</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7519181"/>
        <a:ext cx="10129366" cy="882000"/>
      </dsp:txXfrm>
    </dsp:sp>
    <dsp:sp modelId="{D88BECAA-86B9-4794-8777-478AD6F4036C}">
      <dsp:nvSpPr>
        <dsp:cNvPr id="0" name=""/>
        <dsp:cNvSpPr/>
      </dsp:nvSpPr>
      <dsp:spPr>
        <a:xfrm>
          <a:off x="506468" y="72830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sz="2400" b="1" kern="1200" dirty="0" smtClean="0">
              <a:solidFill>
                <a:srgbClr val="2777D8"/>
              </a:solidFill>
              <a:latin typeface="微软雅黑" panose="020B0503020204020204" pitchFamily="34" charset="-122"/>
              <a:ea typeface="微软雅黑" panose="020B0503020204020204" pitchFamily="34" charset="-122"/>
            </a:rPr>
            <a:t>回答问题时，遵循“</a:t>
          </a:r>
          <a:r>
            <a:rPr lang="en-US" sz="2400" b="1" kern="1200" dirty="0" smtClean="0">
              <a:solidFill>
                <a:srgbClr val="2777D8"/>
              </a:solidFill>
              <a:latin typeface="微软雅黑" panose="020B0503020204020204" pitchFamily="34" charset="-122"/>
              <a:ea typeface="微软雅黑" panose="020B0503020204020204" pitchFamily="34" charset="-122"/>
            </a:rPr>
            <a:t>20</a:t>
          </a:r>
          <a:r>
            <a:rPr lang="zh-CN" sz="2400" b="1" kern="1200" dirty="0" smtClean="0">
              <a:solidFill>
                <a:srgbClr val="2777D8"/>
              </a:solidFill>
              <a:latin typeface="微软雅黑" panose="020B0503020204020204" pitchFamily="34" charset="-122"/>
              <a:ea typeface="微软雅黑" panose="020B0503020204020204" pitchFamily="34" charset="-122"/>
            </a:rPr>
            <a:t>秒到</a:t>
          </a:r>
          <a:r>
            <a:rPr lang="en-US" sz="2400" b="1" kern="1200" dirty="0" smtClean="0">
              <a:solidFill>
                <a:srgbClr val="2777D8"/>
              </a:solidFill>
              <a:latin typeface="微软雅黑" panose="020B0503020204020204" pitchFamily="34" charset="-122"/>
              <a:ea typeface="微软雅黑" panose="020B0503020204020204" pitchFamily="34" charset="-122"/>
            </a:rPr>
            <a:t>2</a:t>
          </a:r>
          <a:r>
            <a:rPr lang="zh-CN" sz="2400" b="1" kern="1200" dirty="0" smtClean="0">
              <a:solidFill>
                <a:srgbClr val="2777D8"/>
              </a:solidFill>
              <a:latin typeface="微软雅黑" panose="020B0503020204020204" pitchFamily="34" charset="-122"/>
              <a:ea typeface="微软雅黑" panose="020B0503020204020204" pitchFamily="34" charset="-122"/>
            </a:rPr>
            <a:t>分钟”原则</a:t>
          </a:r>
          <a:endParaRPr lang="zh-CN" sz="2400" b="1" kern="1200" dirty="0">
            <a:solidFill>
              <a:srgbClr val="2777D8"/>
            </a:solidFill>
            <a:latin typeface="微软雅黑" panose="020B0503020204020204" pitchFamily="34" charset="-122"/>
            <a:ea typeface="微软雅黑" panose="020B0503020204020204" pitchFamily="34" charset="-122"/>
          </a:endParaRPr>
        </a:p>
      </dsp:txBody>
      <dsp:txXfrm>
        <a:off x="529525" y="7306078"/>
        <a:ext cx="7044442" cy="426206"/>
      </dsp:txXfrm>
    </dsp:sp>
    <dsp:sp modelId="{13A97048-02AB-40B2-9225-60A06691AEAA}">
      <dsp:nvSpPr>
        <dsp:cNvPr id="0" name=""/>
        <dsp:cNvSpPr/>
      </dsp:nvSpPr>
      <dsp:spPr>
        <a:xfrm>
          <a:off x="0" y="87237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面试中强调你的唯一目标是“提升组织的效率、服务和标准”；</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8723741"/>
        <a:ext cx="10129366" cy="882000"/>
      </dsp:txXfrm>
    </dsp:sp>
    <dsp:sp modelId="{370407C8-1391-4FD9-9557-87AF60D5AB26}">
      <dsp:nvSpPr>
        <dsp:cNvPr id="0" name=""/>
        <dsp:cNvSpPr/>
      </dsp:nvSpPr>
      <dsp:spPr>
        <a:xfrm>
          <a:off x="506468" y="84875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雇主最关心的是风险</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8510638"/>
        <a:ext cx="7044442" cy="426206"/>
      </dsp:txXfrm>
    </dsp:sp>
    <dsp:sp modelId="{0409EF26-FEF3-4405-B7D2-953BB1BA5E9C}">
      <dsp:nvSpPr>
        <dsp:cNvPr id="0" name=""/>
        <dsp:cNvSpPr/>
      </dsp:nvSpPr>
      <dsp:spPr>
        <a:xfrm>
          <a:off x="0" y="99283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形象和个人习惯、紧张表现、缺乏自信、对他人的态度等；</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9928301"/>
        <a:ext cx="10129366" cy="882000"/>
      </dsp:txXfrm>
    </dsp:sp>
    <dsp:sp modelId="{36C8C100-348D-40A0-8BE6-FF674F0AF2DE}">
      <dsp:nvSpPr>
        <dsp:cNvPr id="0" name=""/>
        <dsp:cNvSpPr/>
      </dsp:nvSpPr>
      <dsp:spPr>
        <a:xfrm>
          <a:off x="506468" y="96921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细节决定成败</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9715198"/>
        <a:ext cx="7044442" cy="426206"/>
      </dsp:txXfrm>
    </dsp:sp>
    <dsp:sp modelId="{DEB3A97E-4F32-417D-8130-EB354B8360B1}">
      <dsp:nvSpPr>
        <dsp:cNvPr id="0" name=""/>
        <dsp:cNvSpPr/>
      </dsp:nvSpPr>
      <dsp:spPr>
        <a:xfrm>
          <a:off x="0" y="1113286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守时排在第一位，你可以“笨”，但不可以不“努力”；</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1132861"/>
        <a:ext cx="10129366" cy="882000"/>
      </dsp:txXfrm>
    </dsp:sp>
    <dsp:sp modelId="{ED636ECD-F43A-4026-8106-4B98E55266F9}">
      <dsp:nvSpPr>
        <dsp:cNvPr id="0" name=""/>
        <dsp:cNvSpPr/>
      </dsp:nvSpPr>
      <dsp:spPr>
        <a:xfrm>
          <a:off x="506468" y="1089670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关注大多数雇主都在乎的通用能力</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0919758"/>
        <a:ext cx="7044442" cy="426206"/>
      </dsp:txXfrm>
    </dsp:sp>
    <dsp:sp modelId="{9B03B26D-F009-4086-BD31-2AEAFD444E62}">
      <dsp:nvSpPr>
        <dsp:cNvPr id="0" name=""/>
        <dsp:cNvSpPr/>
      </dsp:nvSpPr>
      <dsp:spPr>
        <a:xfrm>
          <a:off x="0" y="123374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证书、产品、照片、视频、代码等；</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2337421"/>
        <a:ext cx="10129366" cy="882000"/>
      </dsp:txXfrm>
    </dsp:sp>
    <dsp:sp modelId="{B7823A1F-B734-422B-8ABE-ADBA2AB692FA}">
      <dsp:nvSpPr>
        <dsp:cNvPr id="0" name=""/>
        <dsp:cNvSpPr/>
      </dsp:nvSpPr>
      <dsp:spPr>
        <a:xfrm>
          <a:off x="506468" y="121012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面试时带证据，表明你具备某种能力</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2124318"/>
        <a:ext cx="7044442" cy="426206"/>
      </dsp:txXfrm>
    </dsp:sp>
    <dsp:sp modelId="{232357A8-4C16-4EAC-A6F3-B579D2BA91E8}">
      <dsp:nvSpPr>
        <dsp:cNvPr id="0" name=""/>
        <dsp:cNvSpPr/>
      </dsp:nvSpPr>
      <dsp:spPr>
        <a:xfrm>
          <a:off x="0" y="135419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表达你对同盟军里所有成员的尊重；</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3541981"/>
        <a:ext cx="10129366" cy="882000"/>
      </dsp:txXfrm>
    </dsp:sp>
    <dsp:sp modelId="{84B4A16B-1444-46EA-84E4-781F5353EC04}">
      <dsp:nvSpPr>
        <dsp:cNvPr id="0" name=""/>
        <dsp:cNvSpPr/>
      </dsp:nvSpPr>
      <dsp:spPr>
        <a:xfrm>
          <a:off x="506468" y="133058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即使前任雇主很糟糕，也不要在面试中贬损他们</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3328878"/>
        <a:ext cx="7044442" cy="426206"/>
      </dsp:txXfrm>
    </dsp:sp>
    <dsp:sp modelId="{80C0C129-3E79-493B-87D5-018B38203BAE}">
      <dsp:nvSpPr>
        <dsp:cNvPr id="0" name=""/>
        <dsp:cNvSpPr/>
      </dsp:nvSpPr>
      <dsp:spPr>
        <a:xfrm>
          <a:off x="0" y="147465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了解过去是为了预测你将来的行为；</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4746541"/>
        <a:ext cx="10129366" cy="882000"/>
      </dsp:txXfrm>
    </dsp:sp>
    <dsp:sp modelId="{C4BD8598-E35E-49CB-9751-094BA715F9D4}">
      <dsp:nvSpPr>
        <dsp:cNvPr id="0" name=""/>
        <dsp:cNvSpPr/>
      </dsp:nvSpPr>
      <dsp:spPr>
        <a:xfrm>
          <a:off x="506468" y="145103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雇主不在乎你的过去</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4533438"/>
        <a:ext cx="7044442" cy="426206"/>
      </dsp:txXfrm>
    </dsp:sp>
    <dsp:sp modelId="{4AD75E93-CFCF-4FB1-AD20-52BA80041ECB}">
      <dsp:nvSpPr>
        <dsp:cNvPr id="0" name=""/>
        <dsp:cNvSpPr/>
      </dsp:nvSpPr>
      <dsp:spPr>
        <a:xfrm>
          <a:off x="0" y="159511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越是从过去移向将来，对你越有利；</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5951101"/>
        <a:ext cx="10129366" cy="882000"/>
      </dsp:txXfrm>
    </dsp:sp>
    <dsp:sp modelId="{D6835FFC-553C-489F-B730-2382417A3A59}">
      <dsp:nvSpPr>
        <dsp:cNvPr id="0" name=""/>
        <dsp:cNvSpPr/>
      </dsp:nvSpPr>
      <dsp:spPr>
        <a:xfrm>
          <a:off x="506468" y="157149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留心面试官问题的时间框架</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5737998"/>
        <a:ext cx="7044442" cy="426206"/>
      </dsp:txXfrm>
    </dsp:sp>
    <dsp:sp modelId="{C81B069E-D033-4F78-BACE-5F1A1EB362C7}">
      <dsp:nvSpPr>
        <dsp:cNvPr id="0" name=""/>
        <dsp:cNvSpPr/>
      </dsp:nvSpPr>
      <dsp:spPr>
        <a:xfrm>
          <a:off x="0" y="17155660"/>
          <a:ext cx="10129366" cy="1260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我能得到工作吗？什么时候能得到最终消息？最晚什么时候答复？我能联系您吗？其他人会对我感兴趣吗？（第一个问题否定再提出）</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7155660"/>
        <a:ext cx="10129366" cy="1260000"/>
      </dsp:txXfrm>
    </dsp:sp>
    <dsp:sp modelId="{5AEC349D-0BAD-4435-AB5B-0C0F674B6AEF}">
      <dsp:nvSpPr>
        <dsp:cNvPr id="0" name=""/>
        <dsp:cNvSpPr/>
      </dsp:nvSpPr>
      <dsp:spPr>
        <a:xfrm>
          <a:off x="506468" y="16919500"/>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结束面试前，通常你要问五个问题</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6942557"/>
        <a:ext cx="7044442" cy="426206"/>
      </dsp:txXfrm>
    </dsp:sp>
    <dsp:sp modelId="{5A53EC70-4FBF-4D04-9FD1-7CDC155E5906}">
      <dsp:nvSpPr>
        <dsp:cNvPr id="0" name=""/>
        <dsp:cNvSpPr/>
      </dsp:nvSpPr>
      <dsp:spPr>
        <a:xfrm>
          <a:off x="0" y="187382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大多数求职者会忽略这个问题，感谢信不必太长，表达清楚即可；</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8738221"/>
        <a:ext cx="10129366" cy="882000"/>
      </dsp:txXfrm>
    </dsp:sp>
    <dsp:sp modelId="{9A6C1276-CCF5-4947-A94B-41E17741E0BD}">
      <dsp:nvSpPr>
        <dsp:cNvPr id="0" name=""/>
        <dsp:cNvSpPr/>
      </dsp:nvSpPr>
      <dsp:spPr>
        <a:xfrm>
          <a:off x="506468" y="18502060"/>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写感谢信的重要性</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8525117"/>
        <a:ext cx="7044442" cy="4262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0D6C35-0EB3-4DE9-9AEE-9EA535447E4E}">
      <dsp:nvSpPr>
        <dsp:cNvPr id="0" name=""/>
        <dsp:cNvSpPr/>
      </dsp:nvSpPr>
      <dsp:spPr>
        <a:xfrm>
          <a:off x="0" y="2918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你不能通过一个雇主的态度去推测另一个的态度；</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291821"/>
        <a:ext cx="10129366" cy="882000"/>
      </dsp:txXfrm>
    </dsp:sp>
    <dsp:sp modelId="{6780692F-6144-4940-BC88-C5223D80EAED}">
      <dsp:nvSpPr>
        <dsp:cNvPr id="0" name=""/>
        <dsp:cNvSpPr/>
      </dsp:nvSpPr>
      <dsp:spPr>
        <a:xfrm>
          <a:off x="506468" y="556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没有“雇主”这回事儿</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78718"/>
        <a:ext cx="7044442" cy="426206"/>
      </dsp:txXfrm>
    </dsp:sp>
    <dsp:sp modelId="{60DE0B1A-82FC-4334-AB59-9F7AE40FEDDE}">
      <dsp:nvSpPr>
        <dsp:cNvPr id="0" name=""/>
        <dsp:cNvSpPr/>
      </dsp:nvSpPr>
      <dsp:spPr>
        <a:xfrm>
          <a:off x="0" y="14963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花费精力尽可能了解对方；</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496381"/>
        <a:ext cx="10129366" cy="882000"/>
      </dsp:txXfrm>
    </dsp:sp>
    <dsp:sp modelId="{843B4C81-91C5-4A99-81ED-78665012860A}">
      <dsp:nvSpPr>
        <dsp:cNvPr id="0" name=""/>
        <dsp:cNvSpPr/>
      </dsp:nvSpPr>
      <dsp:spPr>
        <a:xfrm>
          <a:off x="506468" y="12602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面试前，一定要做功课</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283278"/>
        <a:ext cx="7044442" cy="426206"/>
      </dsp:txXfrm>
    </dsp:sp>
    <dsp:sp modelId="{3CB48B57-56B9-4E73-9821-9364303DEECD}">
      <dsp:nvSpPr>
        <dsp:cNvPr id="0" name=""/>
        <dsp:cNvSpPr/>
      </dsp:nvSpPr>
      <dsp:spPr>
        <a:xfrm>
          <a:off x="0" y="27009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控制面试时间长短，如</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19</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2700941"/>
        <a:ext cx="10129366" cy="882000"/>
      </dsp:txXfrm>
    </dsp:sp>
    <dsp:sp modelId="{3317BDF5-3258-432C-8406-2A05883319E6}">
      <dsp:nvSpPr>
        <dsp:cNvPr id="0" name=""/>
        <dsp:cNvSpPr/>
      </dsp:nvSpPr>
      <dsp:spPr>
        <a:xfrm>
          <a:off x="506468" y="24647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dirty="0" smtClean="0">
              <a:solidFill>
                <a:srgbClr val="2777D8"/>
              </a:solidFill>
              <a:latin typeface="微软雅黑" panose="020B0503020204020204" pitchFamily="34" charset="-122"/>
              <a:ea typeface="微软雅黑" panose="020B0503020204020204" pitchFamily="34" charset="-122"/>
            </a:rPr>
            <a:t>遵守承诺</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2487838"/>
        <a:ext cx="7044442" cy="426206"/>
      </dsp:txXfrm>
    </dsp:sp>
    <dsp:sp modelId="{29313BC3-419E-474C-AF4A-FC1BC03E8B43}">
      <dsp:nvSpPr>
        <dsp:cNvPr id="0" name=""/>
        <dsp:cNvSpPr/>
      </dsp:nvSpPr>
      <dsp:spPr>
        <a:xfrm>
          <a:off x="0" y="39055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温和地了解雇主，觉得是你相待的地方，再有信心地推销自己；</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3905501"/>
        <a:ext cx="10129366" cy="882000"/>
      </dsp:txXfrm>
    </dsp:sp>
    <dsp:sp modelId="{A07BB598-26D2-44E9-B7E8-529A52DEB8A5}">
      <dsp:nvSpPr>
        <dsp:cNvPr id="0" name=""/>
        <dsp:cNvSpPr/>
      </dsp:nvSpPr>
      <dsp:spPr>
        <a:xfrm>
          <a:off x="506468" y="36693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面试不过就是一场对话</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3692398"/>
        <a:ext cx="7044442" cy="426206"/>
      </dsp:txXfrm>
    </dsp:sp>
    <dsp:sp modelId="{6FA8E29D-B607-4136-BE57-C911DC7D1E2E}">
      <dsp:nvSpPr>
        <dsp:cNvPr id="0" name=""/>
        <dsp:cNvSpPr/>
      </dsp:nvSpPr>
      <dsp:spPr>
        <a:xfrm>
          <a:off x="0" y="511006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雇主希望你说的，是没明着问出来的另一个问题的答案；</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5110061"/>
        <a:ext cx="10129366" cy="882000"/>
      </dsp:txXfrm>
    </dsp:sp>
    <dsp:sp modelId="{DA7A3EF9-CB5B-47EB-A111-A0F4E28DEA62}">
      <dsp:nvSpPr>
        <dsp:cNvPr id="0" name=""/>
        <dsp:cNvSpPr/>
      </dsp:nvSpPr>
      <dsp:spPr>
        <a:xfrm>
          <a:off x="506468" y="487390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dirty="0" smtClean="0">
              <a:solidFill>
                <a:srgbClr val="2777D8"/>
              </a:solidFill>
              <a:latin typeface="微软雅黑" panose="020B0503020204020204" pitchFamily="34" charset="-122"/>
              <a:ea typeface="微软雅黑" panose="020B0503020204020204" pitchFamily="34" charset="-122"/>
            </a:rPr>
            <a:t>他们会问的问题，和你能问的问题</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4896958"/>
        <a:ext cx="7044442" cy="426206"/>
      </dsp:txXfrm>
    </dsp:sp>
    <dsp:sp modelId="{83BD41D9-D555-4B6E-AF88-6135876BAD11}">
      <dsp:nvSpPr>
        <dsp:cNvPr id="0" name=""/>
        <dsp:cNvSpPr/>
      </dsp:nvSpPr>
      <dsp:spPr>
        <a:xfrm>
          <a:off x="0" y="63146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用</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的时间说，用</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的时间听；</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6314621"/>
        <a:ext cx="10129366" cy="882000"/>
      </dsp:txXfrm>
    </dsp:sp>
    <dsp:sp modelId="{B3658B12-B8B9-4873-8247-7DF23FBE38A4}">
      <dsp:nvSpPr>
        <dsp:cNvPr id="0" name=""/>
        <dsp:cNvSpPr/>
      </dsp:nvSpPr>
      <dsp:spPr>
        <a:xfrm>
          <a:off x="506468" y="60784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sz="2400" b="1" kern="1200" dirty="0" smtClean="0">
              <a:solidFill>
                <a:srgbClr val="2777D8"/>
              </a:solidFill>
              <a:latin typeface="微软雅黑" panose="020B0503020204020204" pitchFamily="34" charset="-122"/>
              <a:ea typeface="微软雅黑" panose="020B0503020204020204" pitchFamily="34" charset="-122"/>
            </a:rPr>
            <a:t>面试中，遵循“</a:t>
          </a:r>
          <a:r>
            <a:rPr lang="en-US" sz="2400" b="1" kern="1200" dirty="0" smtClean="0">
              <a:solidFill>
                <a:srgbClr val="2777D8"/>
              </a:solidFill>
              <a:latin typeface="微软雅黑" panose="020B0503020204020204" pitchFamily="34" charset="-122"/>
              <a:ea typeface="微软雅黑" panose="020B0503020204020204" pitchFamily="34" charset="-122"/>
            </a:rPr>
            <a:t>50-50</a:t>
          </a:r>
          <a:r>
            <a:rPr lang="zh-CN" sz="2400" b="1" kern="1200" dirty="0" smtClean="0">
              <a:solidFill>
                <a:srgbClr val="2777D8"/>
              </a:solidFill>
              <a:latin typeface="微软雅黑" panose="020B0503020204020204" pitchFamily="34" charset="-122"/>
              <a:ea typeface="微软雅黑" panose="020B0503020204020204" pitchFamily="34" charset="-122"/>
            </a:rPr>
            <a:t>原则”</a:t>
          </a:r>
          <a:endParaRPr lang="zh-CN" sz="2400" b="1" kern="1200" dirty="0">
            <a:solidFill>
              <a:srgbClr val="2777D8"/>
            </a:solidFill>
            <a:latin typeface="微软雅黑" panose="020B0503020204020204" pitchFamily="34" charset="-122"/>
            <a:ea typeface="微软雅黑" panose="020B0503020204020204" pitchFamily="34" charset="-122"/>
          </a:endParaRPr>
        </a:p>
      </dsp:txBody>
      <dsp:txXfrm>
        <a:off x="529525" y="6101518"/>
        <a:ext cx="7044442" cy="426206"/>
      </dsp:txXfrm>
    </dsp:sp>
    <dsp:sp modelId="{452A13A7-DF69-43D0-9AC0-5E60240B50E5}">
      <dsp:nvSpPr>
        <dsp:cNvPr id="0" name=""/>
        <dsp:cNvSpPr/>
      </dsp:nvSpPr>
      <dsp:spPr>
        <a:xfrm>
          <a:off x="0" y="75191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说话回答问题尽量不超过</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2</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7519181"/>
        <a:ext cx="10129366" cy="882000"/>
      </dsp:txXfrm>
    </dsp:sp>
    <dsp:sp modelId="{D88BECAA-86B9-4794-8777-478AD6F4036C}">
      <dsp:nvSpPr>
        <dsp:cNvPr id="0" name=""/>
        <dsp:cNvSpPr/>
      </dsp:nvSpPr>
      <dsp:spPr>
        <a:xfrm>
          <a:off x="506468" y="72830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sz="2400" b="1" kern="1200" dirty="0" smtClean="0">
              <a:solidFill>
                <a:srgbClr val="2777D8"/>
              </a:solidFill>
              <a:latin typeface="微软雅黑" panose="020B0503020204020204" pitchFamily="34" charset="-122"/>
              <a:ea typeface="微软雅黑" panose="020B0503020204020204" pitchFamily="34" charset="-122"/>
            </a:rPr>
            <a:t>回答问题时，遵循“</a:t>
          </a:r>
          <a:r>
            <a:rPr lang="en-US" sz="2400" b="1" kern="1200" dirty="0" smtClean="0">
              <a:solidFill>
                <a:srgbClr val="2777D8"/>
              </a:solidFill>
              <a:latin typeface="微软雅黑" panose="020B0503020204020204" pitchFamily="34" charset="-122"/>
              <a:ea typeface="微软雅黑" panose="020B0503020204020204" pitchFamily="34" charset="-122"/>
            </a:rPr>
            <a:t>20</a:t>
          </a:r>
          <a:r>
            <a:rPr lang="zh-CN" sz="2400" b="1" kern="1200" dirty="0" smtClean="0">
              <a:solidFill>
                <a:srgbClr val="2777D8"/>
              </a:solidFill>
              <a:latin typeface="微软雅黑" panose="020B0503020204020204" pitchFamily="34" charset="-122"/>
              <a:ea typeface="微软雅黑" panose="020B0503020204020204" pitchFamily="34" charset="-122"/>
            </a:rPr>
            <a:t>秒到</a:t>
          </a:r>
          <a:r>
            <a:rPr lang="en-US" sz="2400" b="1" kern="1200" dirty="0" smtClean="0">
              <a:solidFill>
                <a:srgbClr val="2777D8"/>
              </a:solidFill>
              <a:latin typeface="微软雅黑" panose="020B0503020204020204" pitchFamily="34" charset="-122"/>
              <a:ea typeface="微软雅黑" panose="020B0503020204020204" pitchFamily="34" charset="-122"/>
            </a:rPr>
            <a:t>2</a:t>
          </a:r>
          <a:r>
            <a:rPr lang="zh-CN" sz="2400" b="1" kern="1200" dirty="0" smtClean="0">
              <a:solidFill>
                <a:srgbClr val="2777D8"/>
              </a:solidFill>
              <a:latin typeface="微软雅黑" panose="020B0503020204020204" pitchFamily="34" charset="-122"/>
              <a:ea typeface="微软雅黑" panose="020B0503020204020204" pitchFamily="34" charset="-122"/>
            </a:rPr>
            <a:t>分钟”原则</a:t>
          </a:r>
          <a:endParaRPr lang="zh-CN" sz="2400" b="1" kern="1200" dirty="0">
            <a:solidFill>
              <a:srgbClr val="2777D8"/>
            </a:solidFill>
            <a:latin typeface="微软雅黑" panose="020B0503020204020204" pitchFamily="34" charset="-122"/>
            <a:ea typeface="微软雅黑" panose="020B0503020204020204" pitchFamily="34" charset="-122"/>
          </a:endParaRPr>
        </a:p>
      </dsp:txBody>
      <dsp:txXfrm>
        <a:off x="529525" y="7306078"/>
        <a:ext cx="7044442" cy="426206"/>
      </dsp:txXfrm>
    </dsp:sp>
    <dsp:sp modelId="{13A97048-02AB-40B2-9225-60A06691AEAA}">
      <dsp:nvSpPr>
        <dsp:cNvPr id="0" name=""/>
        <dsp:cNvSpPr/>
      </dsp:nvSpPr>
      <dsp:spPr>
        <a:xfrm>
          <a:off x="0" y="87237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面试中强调你的唯一目标是“提升组织的效率、服务和标准”；</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8723741"/>
        <a:ext cx="10129366" cy="882000"/>
      </dsp:txXfrm>
    </dsp:sp>
    <dsp:sp modelId="{370407C8-1391-4FD9-9557-87AF60D5AB26}">
      <dsp:nvSpPr>
        <dsp:cNvPr id="0" name=""/>
        <dsp:cNvSpPr/>
      </dsp:nvSpPr>
      <dsp:spPr>
        <a:xfrm>
          <a:off x="506468" y="84875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雇主最关心的是风险</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8510638"/>
        <a:ext cx="7044442" cy="426206"/>
      </dsp:txXfrm>
    </dsp:sp>
    <dsp:sp modelId="{0409EF26-FEF3-4405-B7D2-953BB1BA5E9C}">
      <dsp:nvSpPr>
        <dsp:cNvPr id="0" name=""/>
        <dsp:cNvSpPr/>
      </dsp:nvSpPr>
      <dsp:spPr>
        <a:xfrm>
          <a:off x="0" y="99283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形象和个人习惯、紧张表现、缺乏自信、对他人的态度等；</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9928301"/>
        <a:ext cx="10129366" cy="882000"/>
      </dsp:txXfrm>
    </dsp:sp>
    <dsp:sp modelId="{36C8C100-348D-40A0-8BE6-FF674F0AF2DE}">
      <dsp:nvSpPr>
        <dsp:cNvPr id="0" name=""/>
        <dsp:cNvSpPr/>
      </dsp:nvSpPr>
      <dsp:spPr>
        <a:xfrm>
          <a:off x="506468" y="96921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细节决定成败</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9715198"/>
        <a:ext cx="7044442" cy="426206"/>
      </dsp:txXfrm>
    </dsp:sp>
    <dsp:sp modelId="{DEB3A97E-4F32-417D-8130-EB354B8360B1}">
      <dsp:nvSpPr>
        <dsp:cNvPr id="0" name=""/>
        <dsp:cNvSpPr/>
      </dsp:nvSpPr>
      <dsp:spPr>
        <a:xfrm>
          <a:off x="0" y="1113286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守时排在第一位，你可以“笨”，但不可以不“努力”；</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1132861"/>
        <a:ext cx="10129366" cy="882000"/>
      </dsp:txXfrm>
    </dsp:sp>
    <dsp:sp modelId="{ED636ECD-F43A-4026-8106-4B98E55266F9}">
      <dsp:nvSpPr>
        <dsp:cNvPr id="0" name=""/>
        <dsp:cNvSpPr/>
      </dsp:nvSpPr>
      <dsp:spPr>
        <a:xfrm>
          <a:off x="506468" y="1089670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关注大多数雇主都在乎的通用能力</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0919758"/>
        <a:ext cx="7044442" cy="426206"/>
      </dsp:txXfrm>
    </dsp:sp>
    <dsp:sp modelId="{9B03B26D-F009-4086-BD31-2AEAFD444E62}">
      <dsp:nvSpPr>
        <dsp:cNvPr id="0" name=""/>
        <dsp:cNvSpPr/>
      </dsp:nvSpPr>
      <dsp:spPr>
        <a:xfrm>
          <a:off x="0" y="123374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证书、产品、照片、视频、代码等；</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2337421"/>
        <a:ext cx="10129366" cy="882000"/>
      </dsp:txXfrm>
    </dsp:sp>
    <dsp:sp modelId="{B7823A1F-B734-422B-8ABE-ADBA2AB692FA}">
      <dsp:nvSpPr>
        <dsp:cNvPr id="0" name=""/>
        <dsp:cNvSpPr/>
      </dsp:nvSpPr>
      <dsp:spPr>
        <a:xfrm>
          <a:off x="506468" y="121012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面试时带证据，表明你具备某种能力</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2124318"/>
        <a:ext cx="7044442" cy="426206"/>
      </dsp:txXfrm>
    </dsp:sp>
    <dsp:sp modelId="{232357A8-4C16-4EAC-A6F3-B579D2BA91E8}">
      <dsp:nvSpPr>
        <dsp:cNvPr id="0" name=""/>
        <dsp:cNvSpPr/>
      </dsp:nvSpPr>
      <dsp:spPr>
        <a:xfrm>
          <a:off x="0" y="135419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表达你对同盟军里所有成员的尊重；</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3541981"/>
        <a:ext cx="10129366" cy="882000"/>
      </dsp:txXfrm>
    </dsp:sp>
    <dsp:sp modelId="{84B4A16B-1444-46EA-84E4-781F5353EC04}">
      <dsp:nvSpPr>
        <dsp:cNvPr id="0" name=""/>
        <dsp:cNvSpPr/>
      </dsp:nvSpPr>
      <dsp:spPr>
        <a:xfrm>
          <a:off x="506468" y="133058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即使前任雇主很糟糕，也不要在面试中贬损他们</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3328878"/>
        <a:ext cx="7044442" cy="426206"/>
      </dsp:txXfrm>
    </dsp:sp>
    <dsp:sp modelId="{80C0C129-3E79-493B-87D5-018B38203BAE}">
      <dsp:nvSpPr>
        <dsp:cNvPr id="0" name=""/>
        <dsp:cNvSpPr/>
      </dsp:nvSpPr>
      <dsp:spPr>
        <a:xfrm>
          <a:off x="0" y="147465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了解过去是为了预测你将来的行为；</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4746541"/>
        <a:ext cx="10129366" cy="882000"/>
      </dsp:txXfrm>
    </dsp:sp>
    <dsp:sp modelId="{C4BD8598-E35E-49CB-9751-094BA715F9D4}">
      <dsp:nvSpPr>
        <dsp:cNvPr id="0" name=""/>
        <dsp:cNvSpPr/>
      </dsp:nvSpPr>
      <dsp:spPr>
        <a:xfrm>
          <a:off x="506468" y="145103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雇主不在乎你的过去</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4533438"/>
        <a:ext cx="7044442" cy="426206"/>
      </dsp:txXfrm>
    </dsp:sp>
    <dsp:sp modelId="{4AD75E93-CFCF-4FB1-AD20-52BA80041ECB}">
      <dsp:nvSpPr>
        <dsp:cNvPr id="0" name=""/>
        <dsp:cNvSpPr/>
      </dsp:nvSpPr>
      <dsp:spPr>
        <a:xfrm>
          <a:off x="0" y="159511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越是从过去移向将来，对你越有利；</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5951101"/>
        <a:ext cx="10129366" cy="882000"/>
      </dsp:txXfrm>
    </dsp:sp>
    <dsp:sp modelId="{D6835FFC-553C-489F-B730-2382417A3A59}">
      <dsp:nvSpPr>
        <dsp:cNvPr id="0" name=""/>
        <dsp:cNvSpPr/>
      </dsp:nvSpPr>
      <dsp:spPr>
        <a:xfrm>
          <a:off x="506468" y="157149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留心面试官问题的时间框架</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5737998"/>
        <a:ext cx="7044442" cy="426206"/>
      </dsp:txXfrm>
    </dsp:sp>
    <dsp:sp modelId="{C81B069E-D033-4F78-BACE-5F1A1EB362C7}">
      <dsp:nvSpPr>
        <dsp:cNvPr id="0" name=""/>
        <dsp:cNvSpPr/>
      </dsp:nvSpPr>
      <dsp:spPr>
        <a:xfrm>
          <a:off x="0" y="17155660"/>
          <a:ext cx="10129366" cy="1260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我能得到工作吗？什么时候能得到最终消息？最晚什么时候答复？我能联系您吗？其他人会对我感兴趣吗？（第一个问题否定再提出）</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7155660"/>
        <a:ext cx="10129366" cy="1260000"/>
      </dsp:txXfrm>
    </dsp:sp>
    <dsp:sp modelId="{5AEC349D-0BAD-4435-AB5B-0C0F674B6AEF}">
      <dsp:nvSpPr>
        <dsp:cNvPr id="0" name=""/>
        <dsp:cNvSpPr/>
      </dsp:nvSpPr>
      <dsp:spPr>
        <a:xfrm>
          <a:off x="506468" y="16919500"/>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结束面试前，通常你要问五个问题</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6942557"/>
        <a:ext cx="7044442" cy="426206"/>
      </dsp:txXfrm>
    </dsp:sp>
    <dsp:sp modelId="{5A53EC70-4FBF-4D04-9FD1-7CDC155E5906}">
      <dsp:nvSpPr>
        <dsp:cNvPr id="0" name=""/>
        <dsp:cNvSpPr/>
      </dsp:nvSpPr>
      <dsp:spPr>
        <a:xfrm>
          <a:off x="0" y="187382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大多数求职者会忽略这个问题，感谢信不必太长，表达清楚即可；</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8738221"/>
        <a:ext cx="10129366" cy="882000"/>
      </dsp:txXfrm>
    </dsp:sp>
    <dsp:sp modelId="{9A6C1276-CCF5-4947-A94B-41E17741E0BD}">
      <dsp:nvSpPr>
        <dsp:cNvPr id="0" name=""/>
        <dsp:cNvSpPr/>
      </dsp:nvSpPr>
      <dsp:spPr>
        <a:xfrm>
          <a:off x="506468" y="18502060"/>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写感谢信的重要性</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8525117"/>
        <a:ext cx="7044442" cy="4262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0D6C35-0EB3-4DE9-9AEE-9EA535447E4E}">
      <dsp:nvSpPr>
        <dsp:cNvPr id="0" name=""/>
        <dsp:cNvSpPr/>
      </dsp:nvSpPr>
      <dsp:spPr>
        <a:xfrm>
          <a:off x="0" y="2918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你不能通过一个雇主的态度去推测另一个的态度；</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291821"/>
        <a:ext cx="10129366" cy="882000"/>
      </dsp:txXfrm>
    </dsp:sp>
    <dsp:sp modelId="{6780692F-6144-4940-BC88-C5223D80EAED}">
      <dsp:nvSpPr>
        <dsp:cNvPr id="0" name=""/>
        <dsp:cNvSpPr/>
      </dsp:nvSpPr>
      <dsp:spPr>
        <a:xfrm>
          <a:off x="506468" y="556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没有“雇主”这回事儿</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78718"/>
        <a:ext cx="7044442" cy="426206"/>
      </dsp:txXfrm>
    </dsp:sp>
    <dsp:sp modelId="{60DE0B1A-82FC-4334-AB59-9F7AE40FEDDE}">
      <dsp:nvSpPr>
        <dsp:cNvPr id="0" name=""/>
        <dsp:cNvSpPr/>
      </dsp:nvSpPr>
      <dsp:spPr>
        <a:xfrm>
          <a:off x="0" y="14963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花费精力尽可能了解对方；</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496381"/>
        <a:ext cx="10129366" cy="882000"/>
      </dsp:txXfrm>
    </dsp:sp>
    <dsp:sp modelId="{843B4C81-91C5-4A99-81ED-78665012860A}">
      <dsp:nvSpPr>
        <dsp:cNvPr id="0" name=""/>
        <dsp:cNvSpPr/>
      </dsp:nvSpPr>
      <dsp:spPr>
        <a:xfrm>
          <a:off x="506468" y="12602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面试前，一定要做功课</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283278"/>
        <a:ext cx="7044442" cy="426206"/>
      </dsp:txXfrm>
    </dsp:sp>
    <dsp:sp modelId="{3CB48B57-56B9-4E73-9821-9364303DEECD}">
      <dsp:nvSpPr>
        <dsp:cNvPr id="0" name=""/>
        <dsp:cNvSpPr/>
      </dsp:nvSpPr>
      <dsp:spPr>
        <a:xfrm>
          <a:off x="0" y="27009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控制面试时间长短，如</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19</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2700941"/>
        <a:ext cx="10129366" cy="882000"/>
      </dsp:txXfrm>
    </dsp:sp>
    <dsp:sp modelId="{3317BDF5-3258-432C-8406-2A05883319E6}">
      <dsp:nvSpPr>
        <dsp:cNvPr id="0" name=""/>
        <dsp:cNvSpPr/>
      </dsp:nvSpPr>
      <dsp:spPr>
        <a:xfrm>
          <a:off x="506468" y="24647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dirty="0" smtClean="0">
              <a:solidFill>
                <a:srgbClr val="2777D8"/>
              </a:solidFill>
              <a:latin typeface="微软雅黑" panose="020B0503020204020204" pitchFamily="34" charset="-122"/>
              <a:ea typeface="微软雅黑" panose="020B0503020204020204" pitchFamily="34" charset="-122"/>
            </a:rPr>
            <a:t>遵守承诺</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2487838"/>
        <a:ext cx="7044442" cy="426206"/>
      </dsp:txXfrm>
    </dsp:sp>
    <dsp:sp modelId="{29313BC3-419E-474C-AF4A-FC1BC03E8B43}">
      <dsp:nvSpPr>
        <dsp:cNvPr id="0" name=""/>
        <dsp:cNvSpPr/>
      </dsp:nvSpPr>
      <dsp:spPr>
        <a:xfrm>
          <a:off x="0" y="39055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温和地了解雇主，觉得是你相待的地方，再有信心地推销自己；</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3905501"/>
        <a:ext cx="10129366" cy="882000"/>
      </dsp:txXfrm>
    </dsp:sp>
    <dsp:sp modelId="{A07BB598-26D2-44E9-B7E8-529A52DEB8A5}">
      <dsp:nvSpPr>
        <dsp:cNvPr id="0" name=""/>
        <dsp:cNvSpPr/>
      </dsp:nvSpPr>
      <dsp:spPr>
        <a:xfrm>
          <a:off x="506468" y="36693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面试不过就是一场对话</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3692398"/>
        <a:ext cx="7044442" cy="426206"/>
      </dsp:txXfrm>
    </dsp:sp>
    <dsp:sp modelId="{6FA8E29D-B607-4136-BE57-C911DC7D1E2E}">
      <dsp:nvSpPr>
        <dsp:cNvPr id="0" name=""/>
        <dsp:cNvSpPr/>
      </dsp:nvSpPr>
      <dsp:spPr>
        <a:xfrm>
          <a:off x="0" y="511006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雇主希望你说的，是没明着问出来的另一个问题的答案；</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5110061"/>
        <a:ext cx="10129366" cy="882000"/>
      </dsp:txXfrm>
    </dsp:sp>
    <dsp:sp modelId="{DA7A3EF9-CB5B-47EB-A111-A0F4E28DEA62}">
      <dsp:nvSpPr>
        <dsp:cNvPr id="0" name=""/>
        <dsp:cNvSpPr/>
      </dsp:nvSpPr>
      <dsp:spPr>
        <a:xfrm>
          <a:off x="506468" y="487390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dirty="0" smtClean="0">
              <a:solidFill>
                <a:srgbClr val="2777D8"/>
              </a:solidFill>
              <a:latin typeface="微软雅黑" panose="020B0503020204020204" pitchFamily="34" charset="-122"/>
              <a:ea typeface="微软雅黑" panose="020B0503020204020204" pitchFamily="34" charset="-122"/>
            </a:rPr>
            <a:t>他们会问的问题，和你能问的问题</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4896958"/>
        <a:ext cx="7044442" cy="426206"/>
      </dsp:txXfrm>
    </dsp:sp>
    <dsp:sp modelId="{83BD41D9-D555-4B6E-AF88-6135876BAD11}">
      <dsp:nvSpPr>
        <dsp:cNvPr id="0" name=""/>
        <dsp:cNvSpPr/>
      </dsp:nvSpPr>
      <dsp:spPr>
        <a:xfrm>
          <a:off x="0" y="63146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用</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的时间说，用</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50%</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的时间听；</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6314621"/>
        <a:ext cx="10129366" cy="882000"/>
      </dsp:txXfrm>
    </dsp:sp>
    <dsp:sp modelId="{B3658B12-B8B9-4873-8247-7DF23FBE38A4}">
      <dsp:nvSpPr>
        <dsp:cNvPr id="0" name=""/>
        <dsp:cNvSpPr/>
      </dsp:nvSpPr>
      <dsp:spPr>
        <a:xfrm>
          <a:off x="506468" y="60784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sz="2400" b="1" kern="1200" dirty="0" smtClean="0">
              <a:solidFill>
                <a:srgbClr val="2777D8"/>
              </a:solidFill>
              <a:latin typeface="微软雅黑" panose="020B0503020204020204" pitchFamily="34" charset="-122"/>
              <a:ea typeface="微软雅黑" panose="020B0503020204020204" pitchFamily="34" charset="-122"/>
            </a:rPr>
            <a:t>面试中，遵循“</a:t>
          </a:r>
          <a:r>
            <a:rPr lang="en-US" sz="2400" b="1" kern="1200" dirty="0" smtClean="0">
              <a:solidFill>
                <a:srgbClr val="2777D8"/>
              </a:solidFill>
              <a:latin typeface="微软雅黑" panose="020B0503020204020204" pitchFamily="34" charset="-122"/>
              <a:ea typeface="微软雅黑" panose="020B0503020204020204" pitchFamily="34" charset="-122"/>
            </a:rPr>
            <a:t>50-50</a:t>
          </a:r>
          <a:r>
            <a:rPr lang="zh-CN" sz="2400" b="1" kern="1200" dirty="0" smtClean="0">
              <a:solidFill>
                <a:srgbClr val="2777D8"/>
              </a:solidFill>
              <a:latin typeface="微软雅黑" panose="020B0503020204020204" pitchFamily="34" charset="-122"/>
              <a:ea typeface="微软雅黑" panose="020B0503020204020204" pitchFamily="34" charset="-122"/>
            </a:rPr>
            <a:t>原则”</a:t>
          </a:r>
          <a:endParaRPr lang="zh-CN" sz="2400" b="1" kern="1200" dirty="0">
            <a:solidFill>
              <a:srgbClr val="2777D8"/>
            </a:solidFill>
            <a:latin typeface="微软雅黑" panose="020B0503020204020204" pitchFamily="34" charset="-122"/>
            <a:ea typeface="微软雅黑" panose="020B0503020204020204" pitchFamily="34" charset="-122"/>
          </a:endParaRPr>
        </a:p>
      </dsp:txBody>
      <dsp:txXfrm>
        <a:off x="529525" y="6101518"/>
        <a:ext cx="7044442" cy="426206"/>
      </dsp:txXfrm>
    </dsp:sp>
    <dsp:sp modelId="{452A13A7-DF69-43D0-9AC0-5E60240B50E5}">
      <dsp:nvSpPr>
        <dsp:cNvPr id="0" name=""/>
        <dsp:cNvSpPr/>
      </dsp:nvSpPr>
      <dsp:spPr>
        <a:xfrm>
          <a:off x="0" y="75191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说话回答问题尽量不超过</a:t>
          </a:r>
          <a:r>
            <a:rPr lang="en-US" sz="2000" kern="1200" smtClean="0">
              <a:solidFill>
                <a:schemeClr val="accent5">
                  <a:lumMod val="50000"/>
                </a:schemeClr>
              </a:solidFill>
              <a:latin typeface="微软雅黑" panose="020B0503020204020204" pitchFamily="34" charset="-122"/>
              <a:ea typeface="微软雅黑" panose="020B0503020204020204" pitchFamily="34" charset="-122"/>
            </a:rPr>
            <a:t>2</a:t>
          </a:r>
          <a:r>
            <a:rPr lang="zh-CN" sz="2000" kern="1200" smtClean="0">
              <a:solidFill>
                <a:schemeClr val="accent5">
                  <a:lumMod val="50000"/>
                </a:schemeClr>
              </a:solidFill>
              <a:latin typeface="微软雅黑" panose="020B0503020204020204" pitchFamily="34" charset="-122"/>
              <a:ea typeface="微软雅黑" panose="020B0503020204020204" pitchFamily="34" charset="-122"/>
            </a:rPr>
            <a:t>分钟；</a:t>
          </a:r>
          <a:endParaRPr lang="zh-CN"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7519181"/>
        <a:ext cx="10129366" cy="882000"/>
      </dsp:txXfrm>
    </dsp:sp>
    <dsp:sp modelId="{D88BECAA-86B9-4794-8777-478AD6F4036C}">
      <dsp:nvSpPr>
        <dsp:cNvPr id="0" name=""/>
        <dsp:cNvSpPr/>
      </dsp:nvSpPr>
      <dsp:spPr>
        <a:xfrm>
          <a:off x="506468" y="72830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sz="2400" b="1" kern="1200" dirty="0" smtClean="0">
              <a:solidFill>
                <a:srgbClr val="2777D8"/>
              </a:solidFill>
              <a:latin typeface="微软雅黑" panose="020B0503020204020204" pitchFamily="34" charset="-122"/>
              <a:ea typeface="微软雅黑" panose="020B0503020204020204" pitchFamily="34" charset="-122"/>
            </a:rPr>
            <a:t>回答问题时，遵循“</a:t>
          </a:r>
          <a:r>
            <a:rPr lang="en-US" sz="2400" b="1" kern="1200" dirty="0" smtClean="0">
              <a:solidFill>
                <a:srgbClr val="2777D8"/>
              </a:solidFill>
              <a:latin typeface="微软雅黑" panose="020B0503020204020204" pitchFamily="34" charset="-122"/>
              <a:ea typeface="微软雅黑" panose="020B0503020204020204" pitchFamily="34" charset="-122"/>
            </a:rPr>
            <a:t>20</a:t>
          </a:r>
          <a:r>
            <a:rPr lang="zh-CN" sz="2400" b="1" kern="1200" dirty="0" smtClean="0">
              <a:solidFill>
                <a:srgbClr val="2777D8"/>
              </a:solidFill>
              <a:latin typeface="微软雅黑" panose="020B0503020204020204" pitchFamily="34" charset="-122"/>
              <a:ea typeface="微软雅黑" panose="020B0503020204020204" pitchFamily="34" charset="-122"/>
            </a:rPr>
            <a:t>秒到</a:t>
          </a:r>
          <a:r>
            <a:rPr lang="en-US" sz="2400" b="1" kern="1200" dirty="0" smtClean="0">
              <a:solidFill>
                <a:srgbClr val="2777D8"/>
              </a:solidFill>
              <a:latin typeface="微软雅黑" panose="020B0503020204020204" pitchFamily="34" charset="-122"/>
              <a:ea typeface="微软雅黑" panose="020B0503020204020204" pitchFamily="34" charset="-122"/>
            </a:rPr>
            <a:t>2</a:t>
          </a:r>
          <a:r>
            <a:rPr lang="zh-CN" sz="2400" b="1" kern="1200" dirty="0" smtClean="0">
              <a:solidFill>
                <a:srgbClr val="2777D8"/>
              </a:solidFill>
              <a:latin typeface="微软雅黑" panose="020B0503020204020204" pitchFamily="34" charset="-122"/>
              <a:ea typeface="微软雅黑" panose="020B0503020204020204" pitchFamily="34" charset="-122"/>
            </a:rPr>
            <a:t>分钟”原则</a:t>
          </a:r>
          <a:endParaRPr lang="zh-CN" sz="2400" b="1" kern="1200" dirty="0">
            <a:solidFill>
              <a:srgbClr val="2777D8"/>
            </a:solidFill>
            <a:latin typeface="微软雅黑" panose="020B0503020204020204" pitchFamily="34" charset="-122"/>
            <a:ea typeface="微软雅黑" panose="020B0503020204020204" pitchFamily="34" charset="-122"/>
          </a:endParaRPr>
        </a:p>
      </dsp:txBody>
      <dsp:txXfrm>
        <a:off x="529525" y="7306078"/>
        <a:ext cx="7044442" cy="426206"/>
      </dsp:txXfrm>
    </dsp:sp>
    <dsp:sp modelId="{13A97048-02AB-40B2-9225-60A06691AEAA}">
      <dsp:nvSpPr>
        <dsp:cNvPr id="0" name=""/>
        <dsp:cNvSpPr/>
      </dsp:nvSpPr>
      <dsp:spPr>
        <a:xfrm>
          <a:off x="0" y="87237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面试中强调你的唯一目标是“提升组织的效率、服务和标准”；</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8723741"/>
        <a:ext cx="10129366" cy="882000"/>
      </dsp:txXfrm>
    </dsp:sp>
    <dsp:sp modelId="{370407C8-1391-4FD9-9557-87AF60D5AB26}">
      <dsp:nvSpPr>
        <dsp:cNvPr id="0" name=""/>
        <dsp:cNvSpPr/>
      </dsp:nvSpPr>
      <dsp:spPr>
        <a:xfrm>
          <a:off x="506468" y="84875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雇主最关心的是风险</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8510638"/>
        <a:ext cx="7044442" cy="426206"/>
      </dsp:txXfrm>
    </dsp:sp>
    <dsp:sp modelId="{0409EF26-FEF3-4405-B7D2-953BB1BA5E9C}">
      <dsp:nvSpPr>
        <dsp:cNvPr id="0" name=""/>
        <dsp:cNvSpPr/>
      </dsp:nvSpPr>
      <dsp:spPr>
        <a:xfrm>
          <a:off x="0" y="99283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形象和个人习惯、紧张表现、缺乏自信、对他人的态度等；</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9928301"/>
        <a:ext cx="10129366" cy="882000"/>
      </dsp:txXfrm>
    </dsp:sp>
    <dsp:sp modelId="{36C8C100-348D-40A0-8BE6-FF674F0AF2DE}">
      <dsp:nvSpPr>
        <dsp:cNvPr id="0" name=""/>
        <dsp:cNvSpPr/>
      </dsp:nvSpPr>
      <dsp:spPr>
        <a:xfrm>
          <a:off x="506468" y="96921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细节决定成败</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9715198"/>
        <a:ext cx="7044442" cy="426206"/>
      </dsp:txXfrm>
    </dsp:sp>
    <dsp:sp modelId="{DEB3A97E-4F32-417D-8130-EB354B8360B1}">
      <dsp:nvSpPr>
        <dsp:cNvPr id="0" name=""/>
        <dsp:cNvSpPr/>
      </dsp:nvSpPr>
      <dsp:spPr>
        <a:xfrm>
          <a:off x="0" y="1113286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守时排在第一位，你可以“笨”，但不可以不“努力”；</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1132861"/>
        <a:ext cx="10129366" cy="882000"/>
      </dsp:txXfrm>
    </dsp:sp>
    <dsp:sp modelId="{ED636ECD-F43A-4026-8106-4B98E55266F9}">
      <dsp:nvSpPr>
        <dsp:cNvPr id="0" name=""/>
        <dsp:cNvSpPr/>
      </dsp:nvSpPr>
      <dsp:spPr>
        <a:xfrm>
          <a:off x="506468" y="1089670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关注大多数雇主都在乎的通用能力</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0919758"/>
        <a:ext cx="7044442" cy="426206"/>
      </dsp:txXfrm>
    </dsp:sp>
    <dsp:sp modelId="{9B03B26D-F009-4086-BD31-2AEAFD444E62}">
      <dsp:nvSpPr>
        <dsp:cNvPr id="0" name=""/>
        <dsp:cNvSpPr/>
      </dsp:nvSpPr>
      <dsp:spPr>
        <a:xfrm>
          <a:off x="0" y="123374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证书、产品、照片、视频、代码等；</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2337421"/>
        <a:ext cx="10129366" cy="882000"/>
      </dsp:txXfrm>
    </dsp:sp>
    <dsp:sp modelId="{B7823A1F-B734-422B-8ABE-ADBA2AB692FA}">
      <dsp:nvSpPr>
        <dsp:cNvPr id="0" name=""/>
        <dsp:cNvSpPr/>
      </dsp:nvSpPr>
      <dsp:spPr>
        <a:xfrm>
          <a:off x="506468" y="1210126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面试时带证据，表明你具备某种能力</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2124318"/>
        <a:ext cx="7044442" cy="426206"/>
      </dsp:txXfrm>
    </dsp:sp>
    <dsp:sp modelId="{232357A8-4C16-4EAC-A6F3-B579D2BA91E8}">
      <dsp:nvSpPr>
        <dsp:cNvPr id="0" name=""/>
        <dsp:cNvSpPr/>
      </dsp:nvSpPr>
      <dsp:spPr>
        <a:xfrm>
          <a:off x="0" y="1354198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表达你对同盟军里所有成员的尊重；</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3541981"/>
        <a:ext cx="10129366" cy="882000"/>
      </dsp:txXfrm>
    </dsp:sp>
    <dsp:sp modelId="{84B4A16B-1444-46EA-84E4-781F5353EC04}">
      <dsp:nvSpPr>
        <dsp:cNvPr id="0" name=""/>
        <dsp:cNvSpPr/>
      </dsp:nvSpPr>
      <dsp:spPr>
        <a:xfrm>
          <a:off x="506468" y="1330582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即使前任雇主很糟糕，也不要在面试中贬损他们</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3328878"/>
        <a:ext cx="7044442" cy="426206"/>
      </dsp:txXfrm>
    </dsp:sp>
    <dsp:sp modelId="{80C0C129-3E79-493B-87D5-018B38203BAE}">
      <dsp:nvSpPr>
        <dsp:cNvPr id="0" name=""/>
        <dsp:cNvSpPr/>
      </dsp:nvSpPr>
      <dsp:spPr>
        <a:xfrm>
          <a:off x="0" y="1474654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了解过去是为了预测你将来的行为；</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4746541"/>
        <a:ext cx="10129366" cy="882000"/>
      </dsp:txXfrm>
    </dsp:sp>
    <dsp:sp modelId="{C4BD8598-E35E-49CB-9751-094BA715F9D4}">
      <dsp:nvSpPr>
        <dsp:cNvPr id="0" name=""/>
        <dsp:cNvSpPr/>
      </dsp:nvSpPr>
      <dsp:spPr>
        <a:xfrm>
          <a:off x="506468" y="1451038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雇主不在乎你的过去</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4533438"/>
        <a:ext cx="7044442" cy="426206"/>
      </dsp:txXfrm>
    </dsp:sp>
    <dsp:sp modelId="{4AD75E93-CFCF-4FB1-AD20-52BA80041ECB}">
      <dsp:nvSpPr>
        <dsp:cNvPr id="0" name=""/>
        <dsp:cNvSpPr/>
      </dsp:nvSpPr>
      <dsp:spPr>
        <a:xfrm>
          <a:off x="0" y="1595110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smtClean="0">
              <a:solidFill>
                <a:schemeClr val="accent5">
                  <a:lumMod val="50000"/>
                </a:schemeClr>
              </a:solidFill>
              <a:latin typeface="微软雅黑" panose="020B0503020204020204" pitchFamily="34" charset="-122"/>
              <a:ea typeface="微软雅黑" panose="020B0503020204020204" pitchFamily="34" charset="-122"/>
            </a:rPr>
            <a:t>越是从过去移向将来，对你越有利；</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5951101"/>
        <a:ext cx="10129366" cy="882000"/>
      </dsp:txXfrm>
    </dsp:sp>
    <dsp:sp modelId="{D6835FFC-553C-489F-B730-2382417A3A59}">
      <dsp:nvSpPr>
        <dsp:cNvPr id="0" name=""/>
        <dsp:cNvSpPr/>
      </dsp:nvSpPr>
      <dsp:spPr>
        <a:xfrm>
          <a:off x="506468" y="15714941"/>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留心面试官问题的时间框架</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5737998"/>
        <a:ext cx="7044442" cy="426206"/>
      </dsp:txXfrm>
    </dsp:sp>
    <dsp:sp modelId="{C81B069E-D033-4F78-BACE-5F1A1EB362C7}">
      <dsp:nvSpPr>
        <dsp:cNvPr id="0" name=""/>
        <dsp:cNvSpPr/>
      </dsp:nvSpPr>
      <dsp:spPr>
        <a:xfrm>
          <a:off x="0" y="17155660"/>
          <a:ext cx="10129366" cy="1260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我能得到工作吗？什么时候能得到最终消息？最晚什么时候答复？我能联系您吗？其他人会对我感兴趣吗？（第一个问题否定再提出）</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7155660"/>
        <a:ext cx="10129366" cy="1260000"/>
      </dsp:txXfrm>
    </dsp:sp>
    <dsp:sp modelId="{5AEC349D-0BAD-4435-AB5B-0C0F674B6AEF}">
      <dsp:nvSpPr>
        <dsp:cNvPr id="0" name=""/>
        <dsp:cNvSpPr/>
      </dsp:nvSpPr>
      <dsp:spPr>
        <a:xfrm>
          <a:off x="506468" y="16919500"/>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结束面试前，通常你要问五个问题</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6942557"/>
        <a:ext cx="7044442" cy="426206"/>
      </dsp:txXfrm>
    </dsp:sp>
    <dsp:sp modelId="{5A53EC70-4FBF-4D04-9FD1-7CDC155E5906}">
      <dsp:nvSpPr>
        <dsp:cNvPr id="0" name=""/>
        <dsp:cNvSpPr/>
      </dsp:nvSpPr>
      <dsp:spPr>
        <a:xfrm>
          <a:off x="0" y="18738221"/>
          <a:ext cx="10129366" cy="882000"/>
        </a:xfrm>
        <a:prstGeom prst="rect">
          <a:avLst/>
        </a:prstGeom>
        <a:noFill/>
        <a:ln w="25400" cap="flat" cmpd="sng" algn="ctr">
          <a:solidFill>
            <a:srgbClr val="2777D8"/>
          </a:solidFill>
          <a:prstDash val="sysDash"/>
          <a:miter lim="800000"/>
        </a:ln>
        <a:effectLst/>
      </dsp:spPr>
      <dsp:style>
        <a:lnRef idx="1">
          <a:scrgbClr r="0" g="0" b="0"/>
        </a:lnRef>
        <a:fillRef idx="1">
          <a:scrgbClr r="0" g="0" b="0"/>
        </a:fillRef>
        <a:effectRef idx="0">
          <a:scrgbClr r="0" g="0" b="0"/>
        </a:effectRef>
        <a:fontRef idx="minor"/>
      </dsp:style>
      <dsp:txBody>
        <a:bodyPr spcFirstLastPara="0" vert="horz" wrap="square" lIns="786151" tIns="333248" rIns="786151"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大多数求职者会忽略这个问题，感谢信不必太长，表达清楚即可；</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dsp:txBody>
      <dsp:txXfrm>
        <a:off x="0" y="18738221"/>
        <a:ext cx="10129366" cy="882000"/>
      </dsp:txXfrm>
    </dsp:sp>
    <dsp:sp modelId="{9A6C1276-CCF5-4947-A94B-41E17741E0BD}">
      <dsp:nvSpPr>
        <dsp:cNvPr id="0" name=""/>
        <dsp:cNvSpPr/>
      </dsp:nvSpPr>
      <dsp:spPr>
        <a:xfrm>
          <a:off x="506468" y="18502060"/>
          <a:ext cx="7090556" cy="47232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8006" tIns="0" rIns="268006" bIns="0" numCol="1" spcCol="1270" anchor="ctr" anchorCtr="0">
          <a:noAutofit/>
        </a:bodyPr>
        <a:lstStyle/>
        <a:p>
          <a:pPr lvl="0" algn="l" defTabSz="1066800" rtl="0">
            <a:lnSpc>
              <a:spcPct val="90000"/>
            </a:lnSpc>
            <a:spcBef>
              <a:spcPct val="0"/>
            </a:spcBef>
            <a:spcAft>
              <a:spcPct val="35000"/>
            </a:spcAft>
          </a:pPr>
          <a:r>
            <a:rPr lang="zh-CN" altLang="en-US" sz="2400" b="1" kern="1200" smtClean="0">
              <a:solidFill>
                <a:srgbClr val="2777D8"/>
              </a:solidFill>
              <a:latin typeface="微软雅黑" panose="020B0503020204020204" pitchFamily="34" charset="-122"/>
              <a:ea typeface="微软雅黑" panose="020B0503020204020204" pitchFamily="34" charset="-122"/>
            </a:rPr>
            <a:t>写感谢信的重要性</a:t>
          </a:r>
          <a:endParaRPr lang="zh-CN" altLang="en-US" sz="2400" b="1" kern="1200" dirty="0">
            <a:solidFill>
              <a:srgbClr val="2777D8"/>
            </a:solidFill>
            <a:latin typeface="微软雅黑" panose="020B0503020204020204" pitchFamily="34" charset="-122"/>
            <a:ea typeface="微软雅黑" panose="020B0503020204020204" pitchFamily="34" charset="-122"/>
          </a:endParaRPr>
        </a:p>
      </dsp:txBody>
      <dsp:txXfrm>
        <a:off x="529525" y="18525117"/>
        <a:ext cx="7044442" cy="42620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CDEF26-85BF-41E2-96E8-92D78C9B7A1A}">
      <dsp:nvSpPr>
        <dsp:cNvPr id="0" name=""/>
        <dsp:cNvSpPr/>
      </dsp:nvSpPr>
      <dsp:spPr>
        <a:xfrm>
          <a:off x="0" y="414023"/>
          <a:ext cx="7972022" cy="178605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18717" tIns="562356" rIns="618717" bIns="170688" numCol="1" spcCol="1270" anchor="t" anchorCtr="0">
          <a:noAutofit/>
        </a:bodyPr>
        <a:lstStyle/>
        <a:p>
          <a:pPr marL="228600" lvl="1" indent="-228600" algn="l" defTabSz="1066800" rtl="0">
            <a:lnSpc>
              <a:spcPct val="90000"/>
            </a:lnSpc>
            <a:spcBef>
              <a:spcPct val="0"/>
            </a:spcBef>
            <a:spcAft>
              <a:spcPct val="15000"/>
            </a:spcAft>
            <a:buChar char="••"/>
          </a:pPr>
          <a:r>
            <a:rPr lang="zh-CN" altLang="en-US" sz="2400" kern="1200" dirty="0" smtClean="0">
              <a:solidFill>
                <a:srgbClr val="002060"/>
              </a:solidFill>
              <a:latin typeface="微软雅黑" panose="020B0503020204020204" pitchFamily="34" charset="-122"/>
              <a:ea typeface="微软雅黑" panose="020B0503020204020204" pitchFamily="34" charset="-122"/>
            </a:rPr>
            <a:t>因你的缺陷而不雇用你；</a:t>
          </a:r>
          <a:endParaRPr lang="zh-CN" altLang="en-US" sz="2400" kern="1200" dirty="0">
            <a:solidFill>
              <a:srgbClr val="002060"/>
            </a:solidFill>
            <a:latin typeface="微软雅黑" panose="020B0503020204020204" pitchFamily="34" charset="-122"/>
            <a:ea typeface="微软雅黑" panose="020B0503020204020204" pitchFamily="34" charset="-122"/>
          </a:endParaRPr>
        </a:p>
        <a:p>
          <a:pPr marL="228600" lvl="1" indent="-228600" algn="l" defTabSz="1066800" rtl="0">
            <a:lnSpc>
              <a:spcPct val="90000"/>
            </a:lnSpc>
            <a:spcBef>
              <a:spcPct val="0"/>
            </a:spcBef>
            <a:spcAft>
              <a:spcPct val="15000"/>
            </a:spcAft>
            <a:buChar char="••"/>
          </a:pPr>
          <a:r>
            <a:rPr lang="zh-CN" altLang="en-US" sz="2400" kern="1200" dirty="0" smtClean="0">
              <a:solidFill>
                <a:srgbClr val="002060"/>
              </a:solidFill>
              <a:latin typeface="微软雅黑" panose="020B0503020204020204" pitchFamily="34" charset="-122"/>
              <a:ea typeface="微软雅黑" panose="020B0503020204020204" pitchFamily="34" charset="-122"/>
            </a:rPr>
            <a:t>只要你能胜任工作就雇用你，不在乎是否有缺陷；</a:t>
          </a:r>
          <a:endParaRPr lang="zh-CN" altLang="en-US" sz="2400" kern="1200" dirty="0">
            <a:solidFill>
              <a:srgbClr val="002060"/>
            </a:solidFill>
            <a:latin typeface="微软雅黑" panose="020B0503020204020204" pitchFamily="34" charset="-122"/>
            <a:ea typeface="微软雅黑" panose="020B0503020204020204" pitchFamily="34" charset="-122"/>
          </a:endParaRPr>
        </a:p>
      </dsp:txBody>
      <dsp:txXfrm>
        <a:off x="0" y="414023"/>
        <a:ext cx="7972022" cy="1786050"/>
      </dsp:txXfrm>
    </dsp:sp>
    <dsp:sp modelId="{F95F9B8D-E3C1-40E4-9340-73E87E209822}">
      <dsp:nvSpPr>
        <dsp:cNvPr id="0" name=""/>
        <dsp:cNvSpPr/>
      </dsp:nvSpPr>
      <dsp:spPr>
        <a:xfrm>
          <a:off x="398601" y="15503"/>
          <a:ext cx="5580415" cy="79704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10926" tIns="0" rIns="210926" bIns="0" numCol="1" spcCol="1270" anchor="ctr" anchorCtr="0">
          <a:noAutofit/>
        </a:bodyPr>
        <a:lstStyle/>
        <a:p>
          <a:pPr lvl="0" algn="l" defTabSz="1244600" rtl="0">
            <a:lnSpc>
              <a:spcPct val="90000"/>
            </a:lnSpc>
            <a:spcBef>
              <a:spcPct val="0"/>
            </a:spcBef>
            <a:spcAft>
              <a:spcPct val="35000"/>
            </a:spcAft>
          </a:pPr>
          <a:r>
            <a:rPr lang="zh-CN" altLang="en-US" sz="2800" kern="1200" dirty="0" smtClean="0">
              <a:latin typeface="方正粗宋简体" panose="03000509000000000000" pitchFamily="65" charset="-122"/>
              <a:ea typeface="方正粗宋简体" panose="03000509000000000000" pitchFamily="65" charset="-122"/>
            </a:rPr>
            <a:t>你会遇到两类雇主：</a:t>
          </a:r>
          <a:endParaRPr lang="zh-CN" altLang="en-US" sz="2800" kern="1200" dirty="0">
            <a:latin typeface="方正粗宋简体" panose="03000509000000000000" pitchFamily="65" charset="-122"/>
            <a:ea typeface="方正粗宋简体" panose="03000509000000000000" pitchFamily="65" charset="-122"/>
          </a:endParaRPr>
        </a:p>
      </dsp:txBody>
      <dsp:txXfrm>
        <a:off x="437509" y="54411"/>
        <a:ext cx="5502599" cy="719224"/>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9AEBC9-D16B-4E25-89D7-8027BED09755}" type="datetimeFigureOut">
              <a:rPr lang="zh-CN" altLang="en-US" smtClean="0"/>
              <a:t>2021/2/28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563F9-40BD-45E6-B20D-42E1107CAB22}" type="slidenum">
              <a:rPr lang="zh-CN" altLang="en-US" smtClean="0"/>
              <a:t>‹#›</a:t>
            </a:fld>
            <a:endParaRPr lang="zh-CN" altLang="en-US"/>
          </a:p>
        </p:txBody>
      </p:sp>
    </p:spTree>
    <p:extLst>
      <p:ext uri="{BB962C8B-B14F-4D97-AF65-F5344CB8AC3E}">
        <p14:creationId xmlns:p14="http://schemas.microsoft.com/office/powerpoint/2010/main" val="3631507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0F5563F9-40BD-45E6-B20D-42E1107CAB22}" type="slidenum">
              <a:rPr lang="zh-CN" altLang="en-US" smtClean="0"/>
              <a:t>4</a:t>
            </a:fld>
            <a:endParaRPr lang="zh-CN" altLang="en-US"/>
          </a:p>
        </p:txBody>
      </p:sp>
    </p:spTree>
    <p:extLst>
      <p:ext uri="{BB962C8B-B14F-4D97-AF65-F5344CB8AC3E}">
        <p14:creationId xmlns:p14="http://schemas.microsoft.com/office/powerpoint/2010/main" val="1335870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84797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F99990-01BC-42AA-B9CD-13A7966803FC}"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5FFFDA-365C-4D05-A2CF-C0B720217249}" type="slidenum">
              <a:rPr lang="zh-CN" altLang="en-US" smtClean="0"/>
              <a:t>‹#›</a:t>
            </a:fld>
            <a:endParaRPr lang="zh-CN" altLang="en-US"/>
          </a:p>
        </p:txBody>
      </p:sp>
    </p:spTree>
    <p:extLst>
      <p:ext uri="{BB962C8B-B14F-4D97-AF65-F5344CB8AC3E}">
        <p14:creationId xmlns:p14="http://schemas.microsoft.com/office/powerpoint/2010/main" val="4241674470"/>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F99990-01BC-42AA-B9CD-13A7966803FC}"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5FFFDA-365C-4D05-A2CF-C0B720217249}" type="slidenum">
              <a:rPr lang="zh-CN" altLang="en-US" smtClean="0"/>
              <a:t>‹#›</a:t>
            </a:fld>
            <a:endParaRPr lang="zh-CN" altLang="en-US"/>
          </a:p>
        </p:txBody>
      </p:sp>
    </p:spTree>
    <p:extLst>
      <p:ext uri="{BB962C8B-B14F-4D97-AF65-F5344CB8AC3E}">
        <p14:creationId xmlns:p14="http://schemas.microsoft.com/office/powerpoint/2010/main" val="131966524"/>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F99990-01BC-42AA-B9CD-13A7966803FC}"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5FFFDA-365C-4D05-A2CF-C0B720217249}" type="slidenum">
              <a:rPr lang="zh-CN" altLang="en-US" smtClean="0"/>
              <a:t>‹#›</a:t>
            </a:fld>
            <a:endParaRPr lang="zh-CN" altLang="en-US"/>
          </a:p>
        </p:txBody>
      </p:sp>
    </p:spTree>
    <p:extLst>
      <p:ext uri="{BB962C8B-B14F-4D97-AF65-F5344CB8AC3E}">
        <p14:creationId xmlns:p14="http://schemas.microsoft.com/office/powerpoint/2010/main" val="3457210174"/>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20220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56323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38917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7151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2488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43734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91861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019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F99990-01BC-42AA-B9CD-13A7966803FC}"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5FFFDA-365C-4D05-A2CF-C0B720217249}" type="slidenum">
              <a:rPr lang="zh-CN" altLang="en-US" smtClean="0"/>
              <a:t>‹#›</a:t>
            </a:fld>
            <a:endParaRPr lang="zh-CN" altLang="en-US"/>
          </a:p>
        </p:txBody>
      </p:sp>
    </p:spTree>
    <p:extLst>
      <p:ext uri="{BB962C8B-B14F-4D97-AF65-F5344CB8AC3E}">
        <p14:creationId xmlns:p14="http://schemas.microsoft.com/office/powerpoint/2010/main" val="3723043991"/>
      </p:ext>
    </p:extLst>
  </p:cSld>
  <p:clrMapOvr>
    <a:masterClrMapping/>
  </p:clrMapOvr>
  <p:transition spd="slow">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70041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3799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76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F99990-01BC-42AA-B9CD-13A7966803FC}"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5FFFDA-365C-4D05-A2CF-C0B720217249}" type="slidenum">
              <a:rPr lang="zh-CN" altLang="en-US" smtClean="0"/>
              <a:t>‹#›</a:t>
            </a:fld>
            <a:endParaRPr lang="zh-CN" altLang="en-US"/>
          </a:p>
        </p:txBody>
      </p:sp>
    </p:spTree>
    <p:extLst>
      <p:ext uri="{BB962C8B-B14F-4D97-AF65-F5344CB8AC3E}">
        <p14:creationId xmlns:p14="http://schemas.microsoft.com/office/powerpoint/2010/main" val="1827544055"/>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F99990-01BC-42AA-B9CD-13A7966803FC}" type="datetimeFigureOut">
              <a:rPr lang="zh-CN" altLang="en-US" smtClean="0"/>
              <a:t>2021/2/28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5FFFDA-365C-4D05-A2CF-C0B720217249}" type="slidenum">
              <a:rPr lang="zh-CN" altLang="en-US" smtClean="0"/>
              <a:t>‹#›</a:t>
            </a:fld>
            <a:endParaRPr lang="zh-CN" altLang="en-US"/>
          </a:p>
        </p:txBody>
      </p:sp>
    </p:spTree>
    <p:extLst>
      <p:ext uri="{BB962C8B-B14F-4D97-AF65-F5344CB8AC3E}">
        <p14:creationId xmlns:p14="http://schemas.microsoft.com/office/powerpoint/2010/main" val="2790863278"/>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F99990-01BC-42AA-B9CD-13A7966803FC}" type="datetimeFigureOut">
              <a:rPr lang="zh-CN" altLang="en-US" smtClean="0"/>
              <a:t>2021/2/28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15FFFDA-365C-4D05-A2CF-C0B720217249}" type="slidenum">
              <a:rPr lang="zh-CN" altLang="en-US" smtClean="0"/>
              <a:t>‹#›</a:t>
            </a:fld>
            <a:endParaRPr lang="zh-CN" altLang="en-US"/>
          </a:p>
        </p:txBody>
      </p:sp>
    </p:spTree>
    <p:extLst>
      <p:ext uri="{BB962C8B-B14F-4D97-AF65-F5344CB8AC3E}">
        <p14:creationId xmlns:p14="http://schemas.microsoft.com/office/powerpoint/2010/main" val="1846985084"/>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F99990-01BC-42AA-B9CD-13A7966803FC}" type="datetimeFigureOut">
              <a:rPr lang="zh-CN" altLang="en-US" smtClean="0"/>
              <a:t>2021/2/28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15FFFDA-365C-4D05-A2CF-C0B720217249}" type="slidenum">
              <a:rPr lang="zh-CN" altLang="en-US" smtClean="0"/>
              <a:t>‹#›</a:t>
            </a:fld>
            <a:endParaRPr lang="zh-CN" altLang="en-US"/>
          </a:p>
        </p:txBody>
      </p:sp>
    </p:spTree>
    <p:extLst>
      <p:ext uri="{BB962C8B-B14F-4D97-AF65-F5344CB8AC3E}">
        <p14:creationId xmlns:p14="http://schemas.microsoft.com/office/powerpoint/2010/main" val="24675564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F99990-01BC-42AA-B9CD-13A7966803FC}" type="datetimeFigureOut">
              <a:rPr lang="zh-CN" altLang="en-US" smtClean="0"/>
              <a:t>2021/2/28</a:t>
            </a:fld>
            <a:endParaRPr lang="zh-CN" altLang="en-US"/>
          </a:p>
        </p:txBody>
      </p:sp>
      <p:sp>
        <p:nvSpPr>
          <p:cNvPr id="25" name="矩形 24"/>
          <p:cNvSpPr/>
          <p:nvPr userDrawn="1"/>
        </p:nvSpPr>
        <p:spPr>
          <a:xfrm>
            <a:off x="4673402" y="2397700"/>
            <a:ext cx="7512148" cy="4459458"/>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nvSpPr>
        <p:spPr>
          <a:xfrm>
            <a:off x="8598845" y="5723978"/>
            <a:ext cx="960327" cy="960327"/>
          </a:xfrm>
          <a:prstGeom prst="ellipse">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userDrawn="1"/>
        </p:nvGrpSpPr>
        <p:grpSpPr>
          <a:xfrm>
            <a:off x="10426357" y="4063272"/>
            <a:ext cx="1406769" cy="1406769"/>
            <a:chOff x="3272933" y="4140676"/>
            <a:chExt cx="1406769" cy="1406769"/>
          </a:xfrm>
        </p:grpSpPr>
        <p:sp>
          <p:nvSpPr>
            <p:cNvPr id="28" name="同心圆 27"/>
            <p:cNvSpPr/>
            <p:nvPr/>
          </p:nvSpPr>
          <p:spPr>
            <a:xfrm>
              <a:off x="3601094" y="4468837"/>
              <a:ext cx="750449" cy="750449"/>
            </a:xfrm>
            <a:prstGeom prst="donut">
              <a:avLst>
                <a:gd name="adj" fmla="val 14927"/>
              </a:avLst>
            </a:prstGeom>
            <a:noFill/>
            <a:ln w="38100">
              <a:solidFill>
                <a:srgbClr val="C60139">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同心圆 28"/>
            <p:cNvSpPr/>
            <p:nvPr/>
          </p:nvSpPr>
          <p:spPr>
            <a:xfrm>
              <a:off x="3272933" y="4140676"/>
              <a:ext cx="1406769" cy="1406769"/>
            </a:xfrm>
            <a:prstGeom prst="donut">
              <a:avLst>
                <a:gd name="adj" fmla="val 9950"/>
              </a:avLst>
            </a:prstGeom>
            <a:noFill/>
            <a:ln w="63500">
              <a:solidFill>
                <a:srgbClr val="C60139">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0" name="组合 29"/>
          <p:cNvGrpSpPr/>
          <p:nvPr userDrawn="1"/>
        </p:nvGrpSpPr>
        <p:grpSpPr>
          <a:xfrm>
            <a:off x="10126543" y="5248960"/>
            <a:ext cx="1117612" cy="1149439"/>
            <a:chOff x="3272933" y="4140676"/>
            <a:chExt cx="1406769" cy="1406769"/>
          </a:xfrm>
        </p:grpSpPr>
        <p:sp>
          <p:nvSpPr>
            <p:cNvPr id="31" name="同心圆 30"/>
            <p:cNvSpPr/>
            <p:nvPr/>
          </p:nvSpPr>
          <p:spPr>
            <a:xfrm>
              <a:off x="3601094" y="4468837"/>
              <a:ext cx="750449" cy="750449"/>
            </a:xfrm>
            <a:prstGeom prst="donut">
              <a:avLst>
                <a:gd name="adj" fmla="val 14927"/>
              </a:avLst>
            </a:prstGeom>
            <a:noFill/>
            <a:ln w="38100">
              <a:solidFill>
                <a:srgbClr val="C51C49">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同心圆 31"/>
            <p:cNvSpPr/>
            <p:nvPr/>
          </p:nvSpPr>
          <p:spPr>
            <a:xfrm>
              <a:off x="3272933" y="4140676"/>
              <a:ext cx="1406769" cy="1406769"/>
            </a:xfrm>
            <a:prstGeom prst="donut">
              <a:avLst>
                <a:gd name="adj" fmla="val 9950"/>
              </a:avLst>
            </a:prstGeom>
            <a:noFill/>
            <a:ln w="63500">
              <a:solidFill>
                <a:srgbClr val="C51C49">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3" name="组合 32"/>
          <p:cNvGrpSpPr/>
          <p:nvPr userDrawn="1"/>
        </p:nvGrpSpPr>
        <p:grpSpPr>
          <a:xfrm>
            <a:off x="6957058" y="5338359"/>
            <a:ext cx="1406769" cy="1406769"/>
            <a:chOff x="3272933" y="4140676"/>
            <a:chExt cx="1406769" cy="1406769"/>
          </a:xfrm>
        </p:grpSpPr>
        <p:sp>
          <p:nvSpPr>
            <p:cNvPr id="34" name="同心圆 33"/>
            <p:cNvSpPr/>
            <p:nvPr/>
          </p:nvSpPr>
          <p:spPr>
            <a:xfrm>
              <a:off x="3601094" y="4468837"/>
              <a:ext cx="750449" cy="750449"/>
            </a:xfrm>
            <a:prstGeom prst="donut">
              <a:avLst>
                <a:gd name="adj" fmla="val 14927"/>
              </a:avLst>
            </a:prstGeom>
            <a:noFill/>
            <a:ln w="38100">
              <a:solidFill>
                <a:srgbClr val="2777D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同心圆 34"/>
            <p:cNvSpPr/>
            <p:nvPr/>
          </p:nvSpPr>
          <p:spPr>
            <a:xfrm>
              <a:off x="3272933" y="4140676"/>
              <a:ext cx="1406769" cy="1406769"/>
            </a:xfrm>
            <a:prstGeom prst="donut">
              <a:avLst>
                <a:gd name="adj" fmla="val 9950"/>
              </a:avLst>
            </a:prstGeom>
            <a:noFill/>
            <a:ln w="63500">
              <a:solidFill>
                <a:srgbClr val="2777D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6" name="组合 35"/>
          <p:cNvGrpSpPr/>
          <p:nvPr userDrawn="1"/>
        </p:nvGrpSpPr>
        <p:grpSpPr>
          <a:xfrm>
            <a:off x="6065929" y="5690303"/>
            <a:ext cx="1079773" cy="1079773"/>
            <a:chOff x="3272933" y="4140676"/>
            <a:chExt cx="1406769" cy="1406769"/>
          </a:xfrm>
        </p:grpSpPr>
        <p:sp>
          <p:nvSpPr>
            <p:cNvPr id="37" name="同心圆 36"/>
            <p:cNvSpPr/>
            <p:nvPr/>
          </p:nvSpPr>
          <p:spPr>
            <a:xfrm>
              <a:off x="3601094" y="4468837"/>
              <a:ext cx="750449" cy="750449"/>
            </a:xfrm>
            <a:prstGeom prst="donut">
              <a:avLst>
                <a:gd name="adj" fmla="val 14927"/>
              </a:avLst>
            </a:prstGeom>
            <a:noFill/>
            <a:ln w="38100">
              <a:solidFill>
                <a:srgbClr val="D16E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3272933" y="4140676"/>
              <a:ext cx="1406769" cy="1406769"/>
            </a:xfrm>
            <a:prstGeom prst="donut">
              <a:avLst>
                <a:gd name="adj" fmla="val 9950"/>
              </a:avLst>
            </a:prstGeom>
            <a:noFill/>
            <a:ln w="63500">
              <a:solidFill>
                <a:srgbClr val="D16E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9" name="组合 38"/>
          <p:cNvGrpSpPr/>
          <p:nvPr userDrawn="1"/>
        </p:nvGrpSpPr>
        <p:grpSpPr>
          <a:xfrm>
            <a:off x="8851715" y="4398992"/>
            <a:ext cx="1277378" cy="1277378"/>
            <a:chOff x="3272933" y="4140676"/>
            <a:chExt cx="1406769" cy="1406769"/>
          </a:xfrm>
        </p:grpSpPr>
        <p:sp>
          <p:nvSpPr>
            <p:cNvPr id="40" name="同心圆 39"/>
            <p:cNvSpPr/>
            <p:nvPr/>
          </p:nvSpPr>
          <p:spPr>
            <a:xfrm>
              <a:off x="3601094" y="4468837"/>
              <a:ext cx="750449" cy="750449"/>
            </a:xfrm>
            <a:prstGeom prst="donut">
              <a:avLst>
                <a:gd name="adj" fmla="val 14927"/>
              </a:avLst>
            </a:prstGeom>
            <a:noFill/>
            <a:ln w="38100">
              <a:solidFill>
                <a:srgbClr val="00B0F0">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同心圆 40"/>
            <p:cNvSpPr/>
            <p:nvPr/>
          </p:nvSpPr>
          <p:spPr>
            <a:xfrm>
              <a:off x="3272933" y="4140676"/>
              <a:ext cx="1406769" cy="1406769"/>
            </a:xfrm>
            <a:prstGeom prst="donut">
              <a:avLst>
                <a:gd name="adj" fmla="val 9950"/>
              </a:avLst>
            </a:prstGeom>
            <a:noFill/>
            <a:ln w="63500">
              <a:solidFill>
                <a:srgbClr val="00B0F0">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2" name="椭圆 41"/>
          <p:cNvSpPr/>
          <p:nvPr userDrawn="1"/>
        </p:nvSpPr>
        <p:spPr>
          <a:xfrm>
            <a:off x="7875940" y="4531833"/>
            <a:ext cx="1507172" cy="1507172"/>
          </a:xfrm>
          <a:prstGeom prst="ellipse">
            <a:avLst/>
          </a:prstGeom>
          <a:solidFill>
            <a:srgbClr val="C601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userDrawn="1"/>
        </p:nvSpPr>
        <p:spPr>
          <a:xfrm>
            <a:off x="10885989" y="5536880"/>
            <a:ext cx="1232650" cy="1232650"/>
          </a:xfrm>
          <a:prstGeom prst="ellipse">
            <a:avLst/>
          </a:prstGeom>
          <a:solidFill>
            <a:schemeClr val="accent5">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userDrawn="1"/>
        </p:nvSpPr>
        <p:spPr>
          <a:xfrm flipV="1">
            <a:off x="9616607" y="6293551"/>
            <a:ext cx="475979" cy="475979"/>
          </a:xfrm>
          <a:prstGeom prst="ellipse">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userDrawn="1"/>
        </p:nvSpPr>
        <p:spPr>
          <a:xfrm>
            <a:off x="4664222" y="2382776"/>
            <a:ext cx="7512148" cy="4459458"/>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32312619"/>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F99990-01BC-42AA-B9CD-13A7966803FC}" type="datetimeFigureOut">
              <a:rPr lang="zh-CN" altLang="en-US" smtClean="0"/>
              <a:t>2021/2/28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5FFFDA-365C-4D05-A2CF-C0B720217249}" type="slidenum">
              <a:rPr lang="zh-CN" altLang="en-US" smtClean="0"/>
              <a:t>‹#›</a:t>
            </a:fld>
            <a:endParaRPr lang="zh-CN" altLang="en-US"/>
          </a:p>
        </p:txBody>
      </p:sp>
    </p:spTree>
    <p:extLst>
      <p:ext uri="{BB962C8B-B14F-4D97-AF65-F5344CB8AC3E}">
        <p14:creationId xmlns:p14="http://schemas.microsoft.com/office/powerpoint/2010/main" val="719142395"/>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F99990-01BC-42AA-B9CD-13A7966803FC}" type="datetimeFigureOut">
              <a:rPr lang="zh-CN" altLang="en-US" smtClean="0"/>
              <a:t>2021/2/28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5FFFDA-365C-4D05-A2CF-C0B720217249}" type="slidenum">
              <a:rPr lang="zh-CN" altLang="en-US" smtClean="0"/>
              <a:t>‹#›</a:t>
            </a:fld>
            <a:endParaRPr lang="zh-CN" altLang="en-US"/>
          </a:p>
        </p:txBody>
      </p:sp>
    </p:spTree>
    <p:extLst>
      <p:ext uri="{BB962C8B-B14F-4D97-AF65-F5344CB8AC3E}">
        <p14:creationId xmlns:p14="http://schemas.microsoft.com/office/powerpoint/2010/main" val="1016035838"/>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99990-01BC-42AA-B9CD-13A7966803FC}" type="datetimeFigureOut">
              <a:rPr lang="zh-CN" altLang="en-US" smtClean="0"/>
              <a:t>2021/2/28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5FFFDA-365C-4D05-A2CF-C0B720217249}" type="slidenum">
              <a:rPr lang="zh-CN" altLang="en-US" smtClean="0"/>
              <a:t>‹#›</a:t>
            </a:fld>
            <a:endParaRPr lang="zh-CN" altLang="en-US"/>
          </a:p>
        </p:txBody>
      </p:sp>
    </p:spTree>
    <p:extLst>
      <p:ext uri="{BB962C8B-B14F-4D97-AF65-F5344CB8AC3E}">
        <p14:creationId xmlns:p14="http://schemas.microsoft.com/office/powerpoint/2010/main" val="3899686955"/>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0744057"/>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rot="20452722">
            <a:off x="351270" y="110020"/>
            <a:ext cx="4678918" cy="4478834"/>
          </a:xfrm>
          <a:prstGeom prst="rect">
            <a:avLst/>
          </a:prstGeom>
        </p:spPr>
      </p:pic>
      <p:grpSp>
        <p:nvGrpSpPr>
          <p:cNvPr id="10" name="组合 9"/>
          <p:cNvGrpSpPr/>
          <p:nvPr/>
        </p:nvGrpSpPr>
        <p:grpSpPr>
          <a:xfrm>
            <a:off x="3476727" y="3708135"/>
            <a:ext cx="8263801" cy="1985161"/>
            <a:chOff x="3420456" y="3342375"/>
            <a:chExt cx="8263801" cy="1985161"/>
          </a:xfrm>
        </p:grpSpPr>
        <p:sp>
          <p:nvSpPr>
            <p:cNvPr id="4" name="文本框 3"/>
            <p:cNvSpPr txBox="1"/>
            <p:nvPr/>
          </p:nvSpPr>
          <p:spPr>
            <a:xfrm>
              <a:off x="3420456" y="3342375"/>
              <a:ext cx="8263801" cy="1015663"/>
            </a:xfrm>
            <a:prstGeom prst="rect">
              <a:avLst/>
            </a:prstGeom>
            <a:noFill/>
          </p:spPr>
          <p:txBody>
            <a:bodyPr wrap="none" rtlCol="0">
              <a:spAutoFit/>
            </a:bodyPr>
            <a:lstStyle/>
            <a:p>
              <a:r>
                <a:rPr lang="zh-CN" altLang="en-US" sz="6000" dirty="0">
                  <a:solidFill>
                    <a:srgbClr val="002060"/>
                  </a:solidFill>
                  <a:latin typeface="汉仪菱心体简" panose="02010609000101010101" pitchFamily="49" charset="-122"/>
                  <a:ea typeface="汉仪菱心体简" panose="02010609000101010101" pitchFamily="49" charset="-122"/>
                </a:rPr>
                <a:t>你的</a:t>
              </a:r>
              <a:r>
                <a:rPr lang="zh-CN" altLang="en-US" sz="6000" dirty="0" smtClean="0">
                  <a:solidFill>
                    <a:srgbClr val="002060"/>
                  </a:solidFill>
                  <a:latin typeface="汉仪菱心体简" panose="02010609000101010101" pitchFamily="49" charset="-122"/>
                  <a:ea typeface="汉仪菱心体简" panose="02010609000101010101" pitchFamily="49" charset="-122"/>
                </a:rPr>
                <a:t>降落伞是什么</a:t>
              </a:r>
              <a:r>
                <a:rPr lang="zh-CN" altLang="en-US" sz="6000" b="1" dirty="0" smtClean="0">
                  <a:solidFill>
                    <a:srgbClr val="C51C49"/>
                  </a:solidFill>
                  <a:latin typeface="汉仪菱心体简" panose="02010609000101010101" pitchFamily="49" charset="-122"/>
                  <a:ea typeface="汉仪菱心体简" panose="02010609000101010101" pitchFamily="49" charset="-122"/>
                </a:rPr>
                <a:t>颜色</a:t>
              </a:r>
              <a:r>
                <a:rPr lang="en-US" altLang="zh-CN" sz="6000" dirty="0" smtClean="0">
                  <a:solidFill>
                    <a:srgbClr val="002060"/>
                  </a:solidFill>
                  <a:latin typeface="汉仪菱心体简" panose="02010609000101010101" pitchFamily="49" charset="-122"/>
                  <a:ea typeface="汉仪菱心体简" panose="02010609000101010101" pitchFamily="49" charset="-122"/>
                </a:rPr>
                <a:t>?</a:t>
              </a:r>
              <a:endParaRPr lang="zh-CN" altLang="en-US" sz="6000" dirty="0">
                <a:solidFill>
                  <a:srgbClr val="002060"/>
                </a:solidFill>
                <a:latin typeface="汉仪菱心体简" panose="02010609000101010101" pitchFamily="49" charset="-122"/>
                <a:ea typeface="汉仪菱心体简" panose="02010609000101010101" pitchFamily="49" charset="-122"/>
              </a:endParaRPr>
            </a:p>
          </p:txBody>
        </p:sp>
        <p:cxnSp>
          <p:nvCxnSpPr>
            <p:cNvPr id="5" name="直接连接符 4"/>
            <p:cNvCxnSpPr/>
            <p:nvPr/>
          </p:nvCxnSpPr>
          <p:spPr>
            <a:xfrm>
              <a:off x="3420456" y="4381116"/>
              <a:ext cx="814319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3517332" y="4387642"/>
              <a:ext cx="7949437" cy="523220"/>
            </a:xfrm>
            <a:prstGeom prst="rect">
              <a:avLst/>
            </a:prstGeom>
            <a:noFill/>
          </p:spPr>
          <p:txBody>
            <a:bodyPr wrap="square" rtlCol="0">
              <a:spAutoFit/>
            </a:bodyPr>
            <a:lstStyle/>
            <a:p>
              <a:pPr algn="dist"/>
              <a:r>
                <a:rPr lang="en-US" altLang="zh-CN" sz="2800" dirty="0" smtClean="0">
                  <a:solidFill>
                    <a:srgbClr val="2777D8"/>
                  </a:solidFill>
                  <a:latin typeface="微软雅黑" panose="020B0503020204020204" pitchFamily="34" charset="-122"/>
                  <a:ea typeface="微软雅黑" panose="020B0503020204020204" pitchFamily="34" charset="-122"/>
                </a:rPr>
                <a:t>WHAT COLOR IS YOUR PARACHUTURE?</a:t>
              </a:r>
              <a:endParaRPr lang="zh-CN" altLang="en-US" sz="2800" dirty="0">
                <a:solidFill>
                  <a:srgbClr val="2777D8"/>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3420456" y="4865874"/>
              <a:ext cx="8143190"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420456" y="4865871"/>
              <a:ext cx="8039627" cy="461665"/>
            </a:xfrm>
            <a:prstGeom prst="rect">
              <a:avLst/>
            </a:prstGeom>
            <a:noFill/>
          </p:spPr>
          <p:txBody>
            <a:bodyPr wrap="square" rtlCol="0">
              <a:spAutoFit/>
            </a:bodyPr>
            <a:lstStyle/>
            <a:p>
              <a:pPr algn="ctr">
                <a:lnSpc>
                  <a:spcPct val="120000"/>
                </a:lnSpc>
              </a:pPr>
              <a:r>
                <a:rPr lang="en-US" altLang="zh-CN" sz="2000" dirty="0" smtClean="0">
                  <a:solidFill>
                    <a:srgbClr val="002060"/>
                  </a:solidFill>
                  <a:latin typeface="微软雅黑" panose="020B0503020204020204" pitchFamily="34" charset="-122"/>
                  <a:ea typeface="微软雅黑" panose="020B0503020204020204" pitchFamily="34" charset="-122"/>
                </a:rPr>
                <a:t>[</a:t>
              </a:r>
              <a:r>
                <a:rPr lang="zh-CN" altLang="en-US" sz="2000" dirty="0" smtClean="0">
                  <a:solidFill>
                    <a:srgbClr val="002060"/>
                  </a:solidFill>
                  <a:latin typeface="微软雅黑" panose="020B0503020204020204" pitchFamily="34" charset="-122"/>
                  <a:ea typeface="微软雅黑" panose="020B0503020204020204" pitchFamily="34" charset="-122"/>
                </a:rPr>
                <a:t>美</a:t>
              </a:r>
              <a:r>
                <a:rPr lang="en-US" altLang="zh-CN" sz="2000" dirty="0" smtClean="0">
                  <a:solidFill>
                    <a:srgbClr val="002060"/>
                  </a:solidFill>
                  <a:latin typeface="微软雅黑" panose="020B0503020204020204" pitchFamily="34" charset="-122"/>
                  <a:ea typeface="微软雅黑" panose="020B0503020204020204" pitchFamily="34" charset="-122"/>
                </a:rPr>
                <a:t>]</a:t>
              </a:r>
              <a:r>
                <a:rPr lang="zh-CN" altLang="en-US" sz="2000" dirty="0" smtClean="0">
                  <a:solidFill>
                    <a:srgbClr val="002060"/>
                  </a:solidFill>
                  <a:latin typeface="微软雅黑" panose="020B0503020204020204" pitchFamily="34" charset="-122"/>
                  <a:ea typeface="微软雅黑" panose="020B0503020204020204" pitchFamily="34" charset="-122"/>
                </a:rPr>
                <a:t>理查德</a:t>
              </a:r>
              <a:r>
                <a:rPr lang="en-US" altLang="zh-CN" sz="2000" dirty="0" smtClean="0">
                  <a:solidFill>
                    <a:srgbClr val="002060"/>
                  </a:solidFill>
                  <a:latin typeface="微软雅黑" panose="020B0503020204020204" pitchFamily="34" charset="-122"/>
                  <a:ea typeface="微软雅黑" panose="020B0503020204020204" pitchFamily="34" charset="-122"/>
                </a:rPr>
                <a:t>·</a:t>
              </a:r>
              <a:r>
                <a:rPr lang="zh-CN" altLang="en-US" sz="2000" dirty="0" smtClean="0">
                  <a:solidFill>
                    <a:srgbClr val="002060"/>
                  </a:solidFill>
                  <a:latin typeface="微软雅黑" panose="020B0503020204020204" pitchFamily="34" charset="-122"/>
                  <a:ea typeface="微软雅黑" panose="020B0503020204020204" pitchFamily="34" charset="-122"/>
                </a:rPr>
                <a:t>尼尔森</a:t>
              </a:r>
              <a:r>
                <a:rPr lang="en-US" altLang="zh-CN" sz="2000" dirty="0" smtClean="0">
                  <a:solidFill>
                    <a:srgbClr val="002060"/>
                  </a:solidFill>
                  <a:latin typeface="微软雅黑" panose="020B0503020204020204" pitchFamily="34" charset="-122"/>
                  <a:ea typeface="微软雅黑" panose="020B0503020204020204" pitchFamily="34" charset="-122"/>
                </a:rPr>
                <a:t>·</a:t>
              </a:r>
              <a:r>
                <a:rPr lang="zh-CN" altLang="en-US" sz="2000" dirty="0" smtClean="0">
                  <a:solidFill>
                    <a:srgbClr val="002060"/>
                  </a:solidFill>
                  <a:latin typeface="微软雅黑" panose="020B0503020204020204" pitchFamily="34" charset="-122"/>
                  <a:ea typeface="微软雅黑" panose="020B0503020204020204" pitchFamily="34" charset="-122"/>
                </a:rPr>
                <a:t>鲍利斯  著                      </a:t>
              </a:r>
              <a:r>
                <a:rPr lang="en-US" altLang="zh-CN" sz="2000" dirty="0" smtClean="0">
                  <a:solidFill>
                    <a:srgbClr val="002060"/>
                  </a:solidFill>
                  <a:latin typeface="微软雅黑" panose="020B0503020204020204" pitchFamily="34" charset="-122"/>
                  <a:ea typeface="微软雅黑" panose="020B0503020204020204" pitchFamily="34" charset="-122"/>
                </a:rPr>
                <a:t> </a:t>
              </a:r>
              <a:r>
                <a:rPr lang="zh-CN" altLang="en-US" sz="2000" dirty="0" smtClean="0">
                  <a:solidFill>
                    <a:srgbClr val="002060"/>
                  </a:solidFill>
                  <a:latin typeface="微软雅黑" panose="020B0503020204020204" pitchFamily="34" charset="-122"/>
                  <a:ea typeface="微软雅黑" panose="020B0503020204020204" pitchFamily="34" charset="-122"/>
                </a:rPr>
                <a:t>李春雨  王鹏程  陈雁  译</a:t>
              </a:r>
              <a:endParaRPr lang="zh-CN" altLang="en-US" sz="2000" dirty="0">
                <a:solidFill>
                  <a:srgbClr val="002060"/>
                </a:solidFill>
                <a:latin typeface="微软雅黑" panose="020B0503020204020204" pitchFamily="34" charset="-122"/>
                <a:ea typeface="微软雅黑" panose="020B0503020204020204" pitchFamily="34" charset="-122"/>
              </a:endParaRPr>
            </a:p>
          </p:txBody>
        </p:sp>
      </p:gr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685062">
            <a:off x="9880697" y="2758977"/>
            <a:ext cx="1244924" cy="1191687"/>
          </a:xfrm>
          <a:prstGeom prst="rect">
            <a:avLst/>
          </a:prstGeom>
        </p:spPr>
      </p:pic>
    </p:spTree>
    <p:extLst>
      <p:ext uri="{BB962C8B-B14F-4D97-AF65-F5344CB8AC3E}">
        <p14:creationId xmlns:p14="http://schemas.microsoft.com/office/powerpoint/2010/main" val="120213815"/>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634013" y="547846"/>
            <a:ext cx="10724789" cy="6199592"/>
          </a:xfrm>
          <a:prstGeom prst="roundRect">
            <a:avLst/>
          </a:prstGeom>
          <a:solidFill>
            <a:schemeClr val="bg1">
              <a:alpha val="20000"/>
            </a:schemeClr>
          </a:solidFill>
          <a:ln w="25400">
            <a:solidFill>
              <a:srgbClr val="2777D8"/>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2219723" y="244699"/>
            <a:ext cx="1808591" cy="746974"/>
            <a:chOff x="2487009" y="1146220"/>
            <a:chExt cx="1808591" cy="746974"/>
          </a:xfrm>
        </p:grpSpPr>
        <p:sp>
          <p:nvSpPr>
            <p:cNvPr id="5" name="矩形 4"/>
            <p:cNvSpPr/>
            <p:nvPr/>
          </p:nvSpPr>
          <p:spPr>
            <a:xfrm>
              <a:off x="2487010" y="1146220"/>
              <a:ext cx="1808590" cy="7469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6" name="组合 5"/>
            <p:cNvGrpSpPr/>
            <p:nvPr/>
          </p:nvGrpSpPr>
          <p:grpSpPr>
            <a:xfrm>
              <a:off x="2487009" y="1146220"/>
              <a:ext cx="1808590" cy="746974"/>
              <a:chOff x="2487009" y="1146220"/>
              <a:chExt cx="1808590" cy="746974"/>
            </a:xfrm>
          </p:grpSpPr>
          <p:sp>
            <p:nvSpPr>
              <p:cNvPr id="2" name="椭圆 1"/>
              <p:cNvSpPr/>
              <p:nvPr/>
            </p:nvSpPr>
            <p:spPr>
              <a:xfrm>
                <a:off x="2487009" y="1146220"/>
                <a:ext cx="746974" cy="746974"/>
              </a:xfrm>
              <a:prstGeom prst="ellipse">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微软雅黑" panose="020B0503020204020204" pitchFamily="34" charset="-122"/>
                    <a:ea typeface="微软雅黑" panose="020B0503020204020204" pitchFamily="34" charset="-122"/>
                  </a:rPr>
                  <a:t>总</a:t>
                </a:r>
              </a:p>
            </p:txBody>
          </p:sp>
          <p:sp>
            <p:nvSpPr>
              <p:cNvPr id="3" name="椭圆 2"/>
              <p:cNvSpPr/>
              <p:nvPr/>
            </p:nvSpPr>
            <p:spPr>
              <a:xfrm>
                <a:off x="3548625" y="1146220"/>
                <a:ext cx="746974" cy="746974"/>
              </a:xfrm>
              <a:prstGeom prst="ellipse">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solidFill>
                      <a:schemeClr val="bg1"/>
                    </a:solidFill>
                    <a:latin typeface="微软雅黑" panose="020B0503020204020204" pitchFamily="34" charset="-122"/>
                    <a:ea typeface="微软雅黑" panose="020B0503020204020204" pitchFamily="34" charset="-122"/>
                  </a:rPr>
                  <a:t>结</a:t>
                </a:r>
                <a:endParaRPr lang="zh-CN" altLang="en-US" sz="4000" dirty="0">
                  <a:solidFill>
                    <a:schemeClr val="bg1"/>
                  </a:solidFill>
                  <a:latin typeface="微软雅黑" panose="020B0503020204020204" pitchFamily="34" charset="-122"/>
                  <a:ea typeface="微软雅黑" panose="020B0503020204020204" pitchFamily="34" charset="-122"/>
                </a:endParaRPr>
              </a:p>
            </p:txBody>
          </p:sp>
        </p:grpSp>
      </p:grpSp>
      <p:sp>
        <p:nvSpPr>
          <p:cNvPr id="11" name="矩形 10"/>
          <p:cNvSpPr/>
          <p:nvPr/>
        </p:nvSpPr>
        <p:spPr>
          <a:xfrm>
            <a:off x="-4100107" y="1365160"/>
            <a:ext cx="21501842" cy="5157988"/>
          </a:xfrm>
          <a:prstGeom prst="rect">
            <a:avLst/>
          </a:prstGeom>
          <a:noFill/>
        </p:spPr>
      </p:sp>
      <p:grpSp>
        <p:nvGrpSpPr>
          <p:cNvPr id="17" name="组合 16"/>
          <p:cNvGrpSpPr/>
          <p:nvPr/>
        </p:nvGrpSpPr>
        <p:grpSpPr>
          <a:xfrm>
            <a:off x="2225668" y="1064404"/>
            <a:ext cx="7740663" cy="5549787"/>
            <a:chOff x="2225668" y="1134744"/>
            <a:chExt cx="7740663" cy="5549787"/>
          </a:xfrm>
        </p:grpSpPr>
        <p:sp>
          <p:nvSpPr>
            <p:cNvPr id="12" name="任意多边形 11"/>
            <p:cNvSpPr/>
            <p:nvPr/>
          </p:nvSpPr>
          <p:spPr>
            <a:xfrm>
              <a:off x="2225668" y="1134744"/>
              <a:ext cx="7740663" cy="991048"/>
            </a:xfrm>
            <a:custGeom>
              <a:avLst/>
              <a:gdLst>
                <a:gd name="connsiteX0" fmla="*/ 0 w 7740663"/>
                <a:gd name="connsiteY0" fmla="*/ 165178 h 991048"/>
                <a:gd name="connsiteX1" fmla="*/ 165178 w 7740663"/>
                <a:gd name="connsiteY1" fmla="*/ 0 h 991048"/>
                <a:gd name="connsiteX2" fmla="*/ 7575485 w 7740663"/>
                <a:gd name="connsiteY2" fmla="*/ 0 h 991048"/>
                <a:gd name="connsiteX3" fmla="*/ 7740663 w 7740663"/>
                <a:gd name="connsiteY3" fmla="*/ 165178 h 991048"/>
                <a:gd name="connsiteX4" fmla="*/ 7740663 w 7740663"/>
                <a:gd name="connsiteY4" fmla="*/ 825870 h 991048"/>
                <a:gd name="connsiteX5" fmla="*/ 7575485 w 7740663"/>
                <a:gd name="connsiteY5" fmla="*/ 991048 h 991048"/>
                <a:gd name="connsiteX6" fmla="*/ 165178 w 7740663"/>
                <a:gd name="connsiteY6" fmla="*/ 991048 h 991048"/>
                <a:gd name="connsiteX7" fmla="*/ 0 w 7740663"/>
                <a:gd name="connsiteY7" fmla="*/ 825870 h 991048"/>
                <a:gd name="connsiteX8" fmla="*/ 0 w 7740663"/>
                <a:gd name="connsiteY8" fmla="*/ 165178 h 99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40663" h="991048">
                  <a:moveTo>
                    <a:pt x="0" y="165178"/>
                  </a:moveTo>
                  <a:cubicBezTo>
                    <a:pt x="0" y="73953"/>
                    <a:pt x="73953" y="0"/>
                    <a:pt x="165178" y="0"/>
                  </a:cubicBezTo>
                  <a:lnTo>
                    <a:pt x="7575485" y="0"/>
                  </a:lnTo>
                  <a:cubicBezTo>
                    <a:pt x="7666710" y="0"/>
                    <a:pt x="7740663" y="73953"/>
                    <a:pt x="7740663" y="165178"/>
                  </a:cubicBezTo>
                  <a:lnTo>
                    <a:pt x="7740663" y="825870"/>
                  </a:lnTo>
                  <a:cubicBezTo>
                    <a:pt x="7740663" y="917095"/>
                    <a:pt x="7666710" y="991048"/>
                    <a:pt x="7575485" y="991048"/>
                  </a:cubicBezTo>
                  <a:lnTo>
                    <a:pt x="165178" y="991048"/>
                  </a:lnTo>
                  <a:cubicBezTo>
                    <a:pt x="73953" y="991048"/>
                    <a:pt x="0" y="917095"/>
                    <a:pt x="0" y="825870"/>
                  </a:cubicBezTo>
                  <a:lnTo>
                    <a:pt x="0" y="165178"/>
                  </a:lnTo>
                  <a:close/>
                </a:path>
              </a:pathLst>
            </a:custGeom>
            <a:solidFill>
              <a:srgbClr val="5B9BD5"/>
            </a:solidFill>
            <a:ln w="38100">
              <a:solidFill>
                <a:srgbClr val="2777D8"/>
              </a:solidFill>
              <a:prstDash val="sys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39819" tIns="94099" rIns="139819" bIns="94099" numCol="1" spcCol="1270" anchor="ctr" anchorCtr="0">
              <a:noAutofit/>
            </a:bodyPr>
            <a:lstStyle/>
            <a:p>
              <a:pPr lvl="0" algn="just" defTabSz="1066800" rtl="0">
                <a:lnSpc>
                  <a:spcPct val="90000"/>
                </a:lnSpc>
                <a:spcBef>
                  <a:spcPct val="0"/>
                </a:spcBef>
                <a:spcAft>
                  <a:spcPct val="35000"/>
                </a:spcAft>
              </a:pPr>
              <a:r>
                <a:rPr lang="zh-CN" altLang="en-US" sz="2400" kern="1200" dirty="0" smtClean="0">
                  <a:latin typeface="微软雅黑" panose="020B0503020204020204" pitchFamily="34" charset="-122"/>
                  <a:ea typeface="微软雅黑" panose="020B0503020204020204" pitchFamily="34" charset="-122"/>
                </a:rPr>
                <a:t>想要一份完整的社交网址清单？上维基百科，也可参考百度百科；</a:t>
              </a:r>
              <a:endParaRPr lang="zh-CN" altLang="en-US" sz="2400" kern="1200" dirty="0">
                <a:latin typeface="微软雅黑" panose="020B0503020204020204" pitchFamily="34" charset="-122"/>
                <a:ea typeface="微软雅黑" panose="020B0503020204020204" pitchFamily="34" charset="-122"/>
              </a:endParaRPr>
            </a:p>
          </p:txBody>
        </p:sp>
        <p:sp>
          <p:nvSpPr>
            <p:cNvPr id="13" name="任意多边形 12"/>
            <p:cNvSpPr/>
            <p:nvPr/>
          </p:nvSpPr>
          <p:spPr>
            <a:xfrm>
              <a:off x="2225668" y="2274429"/>
              <a:ext cx="7740663" cy="991048"/>
            </a:xfrm>
            <a:custGeom>
              <a:avLst/>
              <a:gdLst>
                <a:gd name="connsiteX0" fmla="*/ 0 w 7740663"/>
                <a:gd name="connsiteY0" fmla="*/ 165178 h 991048"/>
                <a:gd name="connsiteX1" fmla="*/ 165178 w 7740663"/>
                <a:gd name="connsiteY1" fmla="*/ 0 h 991048"/>
                <a:gd name="connsiteX2" fmla="*/ 7575485 w 7740663"/>
                <a:gd name="connsiteY2" fmla="*/ 0 h 991048"/>
                <a:gd name="connsiteX3" fmla="*/ 7740663 w 7740663"/>
                <a:gd name="connsiteY3" fmla="*/ 165178 h 991048"/>
                <a:gd name="connsiteX4" fmla="*/ 7740663 w 7740663"/>
                <a:gd name="connsiteY4" fmla="*/ 825870 h 991048"/>
                <a:gd name="connsiteX5" fmla="*/ 7575485 w 7740663"/>
                <a:gd name="connsiteY5" fmla="*/ 991048 h 991048"/>
                <a:gd name="connsiteX6" fmla="*/ 165178 w 7740663"/>
                <a:gd name="connsiteY6" fmla="*/ 991048 h 991048"/>
                <a:gd name="connsiteX7" fmla="*/ 0 w 7740663"/>
                <a:gd name="connsiteY7" fmla="*/ 825870 h 991048"/>
                <a:gd name="connsiteX8" fmla="*/ 0 w 7740663"/>
                <a:gd name="connsiteY8" fmla="*/ 165178 h 99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40663" h="991048">
                  <a:moveTo>
                    <a:pt x="0" y="165178"/>
                  </a:moveTo>
                  <a:cubicBezTo>
                    <a:pt x="0" y="73953"/>
                    <a:pt x="73953" y="0"/>
                    <a:pt x="165178" y="0"/>
                  </a:cubicBezTo>
                  <a:lnTo>
                    <a:pt x="7575485" y="0"/>
                  </a:lnTo>
                  <a:cubicBezTo>
                    <a:pt x="7666710" y="0"/>
                    <a:pt x="7740663" y="73953"/>
                    <a:pt x="7740663" y="165178"/>
                  </a:cubicBezTo>
                  <a:lnTo>
                    <a:pt x="7740663" y="825870"/>
                  </a:lnTo>
                  <a:cubicBezTo>
                    <a:pt x="7740663" y="917095"/>
                    <a:pt x="7666710" y="991048"/>
                    <a:pt x="7575485" y="991048"/>
                  </a:cubicBezTo>
                  <a:lnTo>
                    <a:pt x="165178" y="991048"/>
                  </a:lnTo>
                  <a:cubicBezTo>
                    <a:pt x="73953" y="991048"/>
                    <a:pt x="0" y="917095"/>
                    <a:pt x="0" y="825870"/>
                  </a:cubicBezTo>
                  <a:lnTo>
                    <a:pt x="0" y="165178"/>
                  </a:lnTo>
                  <a:close/>
                </a:path>
              </a:pathLst>
            </a:custGeom>
            <a:solidFill>
              <a:srgbClr val="5B9BD5"/>
            </a:solidFill>
            <a:ln w="38100">
              <a:solidFill>
                <a:srgbClr val="2777D8"/>
              </a:solidFill>
              <a:prstDash val="sys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39819" tIns="94099" rIns="139819" bIns="94099" numCol="1" spcCol="1270" anchor="ctr" anchorCtr="0">
              <a:noAutofit/>
            </a:bodyPr>
            <a:lstStyle/>
            <a:p>
              <a:pPr lvl="0" algn="just" defTabSz="1066800" rtl="0">
                <a:lnSpc>
                  <a:spcPct val="90000"/>
                </a:lnSpc>
                <a:spcBef>
                  <a:spcPct val="0"/>
                </a:spcBef>
                <a:spcAft>
                  <a:spcPct val="35000"/>
                </a:spcAft>
              </a:pPr>
              <a:r>
                <a:rPr lang="zh-CN" altLang="en-US" sz="2400" kern="1200" dirty="0" smtClean="0">
                  <a:latin typeface="微软雅黑" panose="020B0503020204020204" pitchFamily="34" charset="-122"/>
                  <a:ea typeface="微软雅黑" panose="020B0503020204020204" pitchFamily="34" charset="-122"/>
                </a:rPr>
                <a:t>可以通过阅读社交媒体发来的每日邮件，了解该领域最新情况；</a:t>
              </a:r>
              <a:endParaRPr lang="zh-CN" altLang="en-US" sz="2400" kern="1200" dirty="0">
                <a:latin typeface="微软雅黑" panose="020B0503020204020204" pitchFamily="34" charset="-122"/>
                <a:ea typeface="微软雅黑" panose="020B0503020204020204" pitchFamily="34" charset="-122"/>
              </a:endParaRPr>
            </a:p>
          </p:txBody>
        </p:sp>
        <p:sp>
          <p:nvSpPr>
            <p:cNvPr id="14" name="任意多边形 13"/>
            <p:cNvSpPr/>
            <p:nvPr/>
          </p:nvSpPr>
          <p:spPr>
            <a:xfrm>
              <a:off x="2225668" y="3414114"/>
              <a:ext cx="7740663" cy="991048"/>
            </a:xfrm>
            <a:custGeom>
              <a:avLst/>
              <a:gdLst>
                <a:gd name="connsiteX0" fmla="*/ 0 w 7740663"/>
                <a:gd name="connsiteY0" fmla="*/ 165178 h 991048"/>
                <a:gd name="connsiteX1" fmla="*/ 165178 w 7740663"/>
                <a:gd name="connsiteY1" fmla="*/ 0 h 991048"/>
                <a:gd name="connsiteX2" fmla="*/ 7575485 w 7740663"/>
                <a:gd name="connsiteY2" fmla="*/ 0 h 991048"/>
                <a:gd name="connsiteX3" fmla="*/ 7740663 w 7740663"/>
                <a:gd name="connsiteY3" fmla="*/ 165178 h 991048"/>
                <a:gd name="connsiteX4" fmla="*/ 7740663 w 7740663"/>
                <a:gd name="connsiteY4" fmla="*/ 825870 h 991048"/>
                <a:gd name="connsiteX5" fmla="*/ 7575485 w 7740663"/>
                <a:gd name="connsiteY5" fmla="*/ 991048 h 991048"/>
                <a:gd name="connsiteX6" fmla="*/ 165178 w 7740663"/>
                <a:gd name="connsiteY6" fmla="*/ 991048 h 991048"/>
                <a:gd name="connsiteX7" fmla="*/ 0 w 7740663"/>
                <a:gd name="connsiteY7" fmla="*/ 825870 h 991048"/>
                <a:gd name="connsiteX8" fmla="*/ 0 w 7740663"/>
                <a:gd name="connsiteY8" fmla="*/ 165178 h 99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40663" h="991048">
                  <a:moveTo>
                    <a:pt x="0" y="165178"/>
                  </a:moveTo>
                  <a:cubicBezTo>
                    <a:pt x="0" y="73953"/>
                    <a:pt x="73953" y="0"/>
                    <a:pt x="165178" y="0"/>
                  </a:cubicBezTo>
                  <a:lnTo>
                    <a:pt x="7575485" y="0"/>
                  </a:lnTo>
                  <a:cubicBezTo>
                    <a:pt x="7666710" y="0"/>
                    <a:pt x="7740663" y="73953"/>
                    <a:pt x="7740663" y="165178"/>
                  </a:cubicBezTo>
                  <a:lnTo>
                    <a:pt x="7740663" y="825870"/>
                  </a:lnTo>
                  <a:cubicBezTo>
                    <a:pt x="7740663" y="917095"/>
                    <a:pt x="7666710" y="991048"/>
                    <a:pt x="7575485" y="991048"/>
                  </a:cubicBezTo>
                  <a:lnTo>
                    <a:pt x="165178" y="991048"/>
                  </a:lnTo>
                  <a:cubicBezTo>
                    <a:pt x="73953" y="991048"/>
                    <a:pt x="0" y="917095"/>
                    <a:pt x="0" y="825870"/>
                  </a:cubicBezTo>
                  <a:lnTo>
                    <a:pt x="0" y="165178"/>
                  </a:lnTo>
                  <a:close/>
                </a:path>
              </a:pathLst>
            </a:custGeom>
            <a:solidFill>
              <a:srgbClr val="5B9BD5"/>
            </a:solidFill>
            <a:ln w="38100">
              <a:solidFill>
                <a:srgbClr val="2777D8"/>
              </a:solidFill>
              <a:prstDash val="sys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39819" tIns="94099" rIns="139819" bIns="94099" numCol="1" spcCol="1270" anchor="ctr" anchorCtr="0">
              <a:noAutofit/>
            </a:bodyPr>
            <a:lstStyle/>
            <a:p>
              <a:pPr lvl="0" algn="just" defTabSz="1066800" rtl="0">
                <a:lnSpc>
                  <a:spcPct val="90000"/>
                </a:lnSpc>
                <a:spcBef>
                  <a:spcPct val="0"/>
                </a:spcBef>
                <a:spcAft>
                  <a:spcPct val="35000"/>
                </a:spcAft>
              </a:pPr>
              <a:r>
                <a:rPr lang="zh-CN" altLang="en-US" sz="2400" kern="1200" dirty="0" smtClean="0">
                  <a:latin typeface="微软雅黑" panose="020B0503020204020204" pitchFamily="34" charset="-122"/>
                  <a:ea typeface="微软雅黑" panose="020B0503020204020204" pitchFamily="34" charset="-122"/>
                </a:rPr>
                <a:t>每个社交媒体网站都有不同的范围，不同的</a:t>
              </a:r>
              <a:r>
                <a:rPr lang="zh-CN" altLang="en-US" sz="2400" kern="1200" smtClean="0">
                  <a:latin typeface="微软雅黑" panose="020B0503020204020204" pitchFamily="34" charset="-122"/>
                  <a:ea typeface="微软雅黑" panose="020B0503020204020204" pitchFamily="34" charset="-122"/>
                </a:rPr>
                <a:t>重点，以及</a:t>
              </a:r>
              <a:r>
                <a:rPr lang="zh-CN" altLang="en-US" sz="2400" kern="1200" dirty="0" smtClean="0">
                  <a:latin typeface="微软雅黑" panose="020B0503020204020204" pitchFamily="34" charset="-122"/>
                  <a:ea typeface="微软雅黑" panose="020B0503020204020204" pitchFamily="34" charset="-122"/>
                </a:rPr>
                <a:t>不同的受众。找到和自己有关的，慎重选择；</a:t>
              </a:r>
              <a:endParaRPr lang="zh-CN" altLang="en-US" sz="2400" kern="1200" dirty="0">
                <a:latin typeface="微软雅黑" panose="020B0503020204020204" pitchFamily="34" charset="-122"/>
                <a:ea typeface="微软雅黑" panose="020B0503020204020204" pitchFamily="34" charset="-122"/>
              </a:endParaRPr>
            </a:p>
          </p:txBody>
        </p:sp>
        <p:sp>
          <p:nvSpPr>
            <p:cNvPr id="15" name="任意多边形 14"/>
            <p:cNvSpPr/>
            <p:nvPr/>
          </p:nvSpPr>
          <p:spPr>
            <a:xfrm>
              <a:off x="2225668" y="4553799"/>
              <a:ext cx="7740663" cy="991048"/>
            </a:xfrm>
            <a:custGeom>
              <a:avLst/>
              <a:gdLst>
                <a:gd name="connsiteX0" fmla="*/ 0 w 7740663"/>
                <a:gd name="connsiteY0" fmla="*/ 165178 h 991048"/>
                <a:gd name="connsiteX1" fmla="*/ 165178 w 7740663"/>
                <a:gd name="connsiteY1" fmla="*/ 0 h 991048"/>
                <a:gd name="connsiteX2" fmla="*/ 7575485 w 7740663"/>
                <a:gd name="connsiteY2" fmla="*/ 0 h 991048"/>
                <a:gd name="connsiteX3" fmla="*/ 7740663 w 7740663"/>
                <a:gd name="connsiteY3" fmla="*/ 165178 h 991048"/>
                <a:gd name="connsiteX4" fmla="*/ 7740663 w 7740663"/>
                <a:gd name="connsiteY4" fmla="*/ 825870 h 991048"/>
                <a:gd name="connsiteX5" fmla="*/ 7575485 w 7740663"/>
                <a:gd name="connsiteY5" fmla="*/ 991048 h 991048"/>
                <a:gd name="connsiteX6" fmla="*/ 165178 w 7740663"/>
                <a:gd name="connsiteY6" fmla="*/ 991048 h 991048"/>
                <a:gd name="connsiteX7" fmla="*/ 0 w 7740663"/>
                <a:gd name="connsiteY7" fmla="*/ 825870 h 991048"/>
                <a:gd name="connsiteX8" fmla="*/ 0 w 7740663"/>
                <a:gd name="connsiteY8" fmla="*/ 165178 h 99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40663" h="991048">
                  <a:moveTo>
                    <a:pt x="0" y="165178"/>
                  </a:moveTo>
                  <a:cubicBezTo>
                    <a:pt x="0" y="73953"/>
                    <a:pt x="73953" y="0"/>
                    <a:pt x="165178" y="0"/>
                  </a:cubicBezTo>
                  <a:lnTo>
                    <a:pt x="7575485" y="0"/>
                  </a:lnTo>
                  <a:cubicBezTo>
                    <a:pt x="7666710" y="0"/>
                    <a:pt x="7740663" y="73953"/>
                    <a:pt x="7740663" y="165178"/>
                  </a:cubicBezTo>
                  <a:lnTo>
                    <a:pt x="7740663" y="825870"/>
                  </a:lnTo>
                  <a:cubicBezTo>
                    <a:pt x="7740663" y="917095"/>
                    <a:pt x="7666710" y="991048"/>
                    <a:pt x="7575485" y="991048"/>
                  </a:cubicBezTo>
                  <a:lnTo>
                    <a:pt x="165178" y="991048"/>
                  </a:lnTo>
                  <a:cubicBezTo>
                    <a:pt x="73953" y="991048"/>
                    <a:pt x="0" y="917095"/>
                    <a:pt x="0" y="825870"/>
                  </a:cubicBezTo>
                  <a:lnTo>
                    <a:pt x="0" y="165178"/>
                  </a:lnTo>
                  <a:close/>
                </a:path>
              </a:pathLst>
            </a:custGeom>
            <a:solidFill>
              <a:srgbClr val="5B9BD5"/>
            </a:solidFill>
            <a:ln w="38100">
              <a:solidFill>
                <a:srgbClr val="2777D8"/>
              </a:solidFill>
              <a:prstDash val="sys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39819" tIns="94099" rIns="139819" bIns="94099" numCol="1" spcCol="1270" anchor="ctr" anchorCtr="0">
              <a:noAutofit/>
            </a:bodyPr>
            <a:lstStyle/>
            <a:p>
              <a:pPr lvl="0" algn="just" defTabSz="1066800" rtl="0">
                <a:lnSpc>
                  <a:spcPct val="90000"/>
                </a:lnSpc>
                <a:spcBef>
                  <a:spcPct val="0"/>
                </a:spcBef>
                <a:spcAft>
                  <a:spcPct val="35000"/>
                </a:spcAft>
              </a:pPr>
              <a:r>
                <a:rPr lang="zh-CN" altLang="en-US" sz="2400" kern="1200" dirty="0" smtClean="0">
                  <a:latin typeface="微软雅黑" panose="020B0503020204020204" pitchFamily="34" charset="-122"/>
                  <a:ea typeface="微软雅黑" panose="020B0503020204020204" pitchFamily="34" charset="-122"/>
                </a:rPr>
                <a:t>大学毕业生想找工作，可以在百度搜索输入“大学生求职”，会找到有帮助的网站；</a:t>
              </a:r>
              <a:endParaRPr lang="zh-CN" altLang="en-US" sz="2400" kern="1200" dirty="0">
                <a:latin typeface="微软雅黑" panose="020B0503020204020204" pitchFamily="34" charset="-122"/>
                <a:ea typeface="微软雅黑" panose="020B0503020204020204" pitchFamily="34" charset="-122"/>
              </a:endParaRPr>
            </a:p>
          </p:txBody>
        </p:sp>
        <p:sp>
          <p:nvSpPr>
            <p:cNvPr id="16" name="任意多边形 15"/>
            <p:cNvSpPr/>
            <p:nvPr/>
          </p:nvSpPr>
          <p:spPr>
            <a:xfrm>
              <a:off x="2225668" y="5693483"/>
              <a:ext cx="7740663" cy="991048"/>
            </a:xfrm>
            <a:custGeom>
              <a:avLst/>
              <a:gdLst>
                <a:gd name="connsiteX0" fmla="*/ 0 w 7740663"/>
                <a:gd name="connsiteY0" fmla="*/ 165178 h 991048"/>
                <a:gd name="connsiteX1" fmla="*/ 165178 w 7740663"/>
                <a:gd name="connsiteY1" fmla="*/ 0 h 991048"/>
                <a:gd name="connsiteX2" fmla="*/ 7575485 w 7740663"/>
                <a:gd name="connsiteY2" fmla="*/ 0 h 991048"/>
                <a:gd name="connsiteX3" fmla="*/ 7740663 w 7740663"/>
                <a:gd name="connsiteY3" fmla="*/ 165178 h 991048"/>
                <a:gd name="connsiteX4" fmla="*/ 7740663 w 7740663"/>
                <a:gd name="connsiteY4" fmla="*/ 825870 h 991048"/>
                <a:gd name="connsiteX5" fmla="*/ 7575485 w 7740663"/>
                <a:gd name="connsiteY5" fmla="*/ 991048 h 991048"/>
                <a:gd name="connsiteX6" fmla="*/ 165178 w 7740663"/>
                <a:gd name="connsiteY6" fmla="*/ 991048 h 991048"/>
                <a:gd name="connsiteX7" fmla="*/ 0 w 7740663"/>
                <a:gd name="connsiteY7" fmla="*/ 825870 h 991048"/>
                <a:gd name="connsiteX8" fmla="*/ 0 w 7740663"/>
                <a:gd name="connsiteY8" fmla="*/ 165178 h 99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40663" h="991048">
                  <a:moveTo>
                    <a:pt x="0" y="165178"/>
                  </a:moveTo>
                  <a:cubicBezTo>
                    <a:pt x="0" y="73953"/>
                    <a:pt x="73953" y="0"/>
                    <a:pt x="165178" y="0"/>
                  </a:cubicBezTo>
                  <a:lnTo>
                    <a:pt x="7575485" y="0"/>
                  </a:lnTo>
                  <a:cubicBezTo>
                    <a:pt x="7666710" y="0"/>
                    <a:pt x="7740663" y="73953"/>
                    <a:pt x="7740663" y="165178"/>
                  </a:cubicBezTo>
                  <a:lnTo>
                    <a:pt x="7740663" y="825870"/>
                  </a:lnTo>
                  <a:cubicBezTo>
                    <a:pt x="7740663" y="917095"/>
                    <a:pt x="7666710" y="991048"/>
                    <a:pt x="7575485" y="991048"/>
                  </a:cubicBezTo>
                  <a:lnTo>
                    <a:pt x="165178" y="991048"/>
                  </a:lnTo>
                  <a:cubicBezTo>
                    <a:pt x="73953" y="991048"/>
                    <a:pt x="0" y="917095"/>
                    <a:pt x="0" y="825870"/>
                  </a:cubicBezTo>
                  <a:lnTo>
                    <a:pt x="0" y="165178"/>
                  </a:lnTo>
                  <a:close/>
                </a:path>
              </a:pathLst>
            </a:custGeom>
            <a:solidFill>
              <a:srgbClr val="5B9BD5"/>
            </a:solidFill>
            <a:ln w="38100">
              <a:solidFill>
                <a:srgbClr val="2777D8"/>
              </a:solidFill>
              <a:prstDash val="sys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39819" tIns="94099" rIns="139819" bIns="94099" numCol="1" spcCol="1270" anchor="ctr" anchorCtr="0">
              <a:noAutofit/>
            </a:bodyPr>
            <a:lstStyle/>
            <a:p>
              <a:pPr lvl="0" algn="just" defTabSz="1066800" rtl="0">
                <a:lnSpc>
                  <a:spcPct val="90000"/>
                </a:lnSpc>
                <a:spcBef>
                  <a:spcPct val="0"/>
                </a:spcBef>
                <a:spcAft>
                  <a:spcPct val="35000"/>
                </a:spcAft>
              </a:pPr>
              <a:r>
                <a:rPr lang="zh-CN" altLang="en-US" sz="2400" kern="1200" dirty="0" smtClean="0">
                  <a:latin typeface="微软雅黑" panose="020B0503020204020204" pitchFamily="34" charset="-122"/>
                  <a:ea typeface="微软雅黑" panose="020B0503020204020204" pitchFamily="34" charset="-122"/>
                </a:rPr>
                <a:t>求职越来越倾向网络化；</a:t>
              </a:r>
              <a:endParaRPr lang="zh-CN" altLang="en-US" sz="2400" kern="12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02501614"/>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452722">
            <a:off x="2939618" y="949568"/>
            <a:ext cx="3455533" cy="3307763"/>
          </a:xfrm>
          <a:prstGeom prst="rect">
            <a:avLst/>
          </a:prstGeom>
        </p:spPr>
      </p:pic>
      <p:cxnSp>
        <p:nvCxnSpPr>
          <p:cNvPr id="5" name="直接连接符 4"/>
          <p:cNvCxnSpPr/>
          <p:nvPr/>
        </p:nvCxnSpPr>
        <p:spPr>
          <a:xfrm>
            <a:off x="5344732" y="3992451"/>
            <a:ext cx="0" cy="1790163"/>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443207" y="4518255"/>
            <a:ext cx="4384534" cy="1446550"/>
          </a:xfrm>
          <a:prstGeom prst="rect">
            <a:avLst/>
          </a:prstGeom>
          <a:noFill/>
        </p:spPr>
        <p:txBody>
          <a:bodyPr wrap="none" rtlCol="0">
            <a:spAutoFit/>
          </a:bodyPr>
          <a:lstStyle/>
          <a:p>
            <a:r>
              <a:rPr lang="en-US" altLang="zh-CN" sz="4400" dirty="0" smtClean="0">
                <a:solidFill>
                  <a:srgbClr val="5B9BD5"/>
                </a:solidFill>
                <a:latin typeface="方正综艺简体" panose="02010601030101010101" pitchFamily="2" charset="-122"/>
                <a:ea typeface="方正综艺简体" panose="02010601030101010101" pitchFamily="2" charset="-122"/>
              </a:rPr>
              <a:t>Google</a:t>
            </a:r>
            <a:r>
              <a:rPr lang="zh-CN" altLang="en-US" sz="4400" dirty="0" smtClean="0">
                <a:solidFill>
                  <a:srgbClr val="5B9BD5"/>
                </a:solidFill>
                <a:latin typeface="方正综艺简体" panose="02010601030101010101" pitchFamily="2" charset="-122"/>
                <a:ea typeface="方正综艺简体" panose="02010601030101010101" pitchFamily="2" charset="-122"/>
              </a:rPr>
              <a:t>就是你的</a:t>
            </a:r>
            <a:endParaRPr lang="en-US" altLang="zh-CN" sz="4400" dirty="0" smtClean="0">
              <a:solidFill>
                <a:srgbClr val="5B9BD5"/>
              </a:solidFill>
              <a:latin typeface="方正综艺简体" panose="02010601030101010101" pitchFamily="2" charset="-122"/>
              <a:ea typeface="方正综艺简体" panose="02010601030101010101" pitchFamily="2" charset="-122"/>
            </a:endParaRPr>
          </a:p>
          <a:p>
            <a:r>
              <a:rPr lang="zh-CN" altLang="en-US" sz="4400" dirty="0">
                <a:solidFill>
                  <a:srgbClr val="C60139"/>
                </a:solidFill>
                <a:latin typeface="方正综艺简体" panose="02010601030101010101" pitchFamily="2" charset="-122"/>
                <a:ea typeface="方正综艺简体" panose="02010601030101010101" pitchFamily="2" charset="-122"/>
              </a:rPr>
              <a:t>简历</a:t>
            </a:r>
            <a:endParaRPr lang="en-US" altLang="zh-CN" sz="4400" dirty="0" smtClean="0">
              <a:solidFill>
                <a:srgbClr val="C60139"/>
              </a:solidFill>
              <a:latin typeface="方正综艺简体" panose="02010601030101010101" pitchFamily="2" charset="-122"/>
              <a:ea typeface="方正综艺简体" panose="02010601030101010101" pitchFamily="2" charset="-122"/>
            </a:endParaRPr>
          </a:p>
        </p:txBody>
      </p:sp>
      <p:sp>
        <p:nvSpPr>
          <p:cNvPr id="7" name="文本框 6"/>
          <p:cNvSpPr txBox="1"/>
          <p:nvPr/>
        </p:nvSpPr>
        <p:spPr>
          <a:xfrm>
            <a:off x="1376481" y="3992451"/>
            <a:ext cx="3869777" cy="1077218"/>
          </a:xfrm>
          <a:prstGeom prst="rect">
            <a:avLst/>
          </a:prstGeom>
          <a:noFill/>
        </p:spPr>
        <p:txBody>
          <a:bodyPr wrap="none" rtlCol="0">
            <a:spAutoFit/>
          </a:bodyPr>
          <a:lstStyle/>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WHAT COLOR IS</a:t>
            </a:r>
          </a:p>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YOUR PARACHUTE</a:t>
            </a: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573149" y="4206239"/>
            <a:ext cx="1113693" cy="0"/>
          </a:xfrm>
          <a:prstGeom prst="line">
            <a:avLst/>
          </a:prstGeom>
          <a:ln w="2540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2022609" y="6024289"/>
            <a:ext cx="8146782" cy="646331"/>
          </a:xfrm>
          <a:prstGeom prst="rect">
            <a:avLst/>
          </a:prstGeom>
          <a:noFill/>
        </p:spPr>
        <p:txBody>
          <a:bodyPr wrap="none" rtlCol="0">
            <a:spAutoFit/>
          </a:bodyPr>
          <a:lstStyle/>
          <a:p>
            <a:pPr algn="ctr"/>
            <a:r>
              <a:rPr lang="en-US" altLang="zh-CN" dirty="0" smtClean="0">
                <a:solidFill>
                  <a:srgbClr val="2777D8"/>
                </a:solidFill>
                <a:latin typeface="微软雅黑" panose="020B0503020204020204" pitchFamily="34" charset="-122"/>
                <a:ea typeface="微软雅黑" panose="020B0503020204020204" pitchFamily="34" charset="-122"/>
              </a:rPr>
              <a:t>【</a:t>
            </a:r>
            <a:r>
              <a:rPr lang="zh-CN" altLang="en-US" dirty="0" smtClean="0">
                <a:solidFill>
                  <a:srgbClr val="2777D8"/>
                </a:solidFill>
                <a:latin typeface="微软雅黑" panose="020B0503020204020204" pitchFamily="34" charset="-122"/>
                <a:ea typeface="微软雅黑" panose="020B0503020204020204" pitchFamily="34" charset="-122"/>
              </a:rPr>
              <a:t>在中国，更多人习惯用百度，读者在这里可以用“百度”代替“</a:t>
            </a:r>
            <a:r>
              <a:rPr lang="en-US" altLang="zh-CN" dirty="0" smtClean="0">
                <a:solidFill>
                  <a:srgbClr val="2777D8"/>
                </a:solidFill>
                <a:latin typeface="微软雅黑" panose="020B0503020204020204" pitchFamily="34" charset="-122"/>
                <a:ea typeface="微软雅黑" panose="020B0503020204020204" pitchFamily="34" charset="-122"/>
              </a:rPr>
              <a:t>Google</a:t>
            </a:r>
            <a:r>
              <a:rPr lang="zh-CN" altLang="en-US" dirty="0" smtClean="0">
                <a:solidFill>
                  <a:srgbClr val="2777D8"/>
                </a:solidFill>
                <a:latin typeface="微软雅黑" panose="020B0503020204020204" pitchFamily="34" charset="-122"/>
                <a:ea typeface="微软雅黑" panose="020B0503020204020204" pitchFamily="34" charset="-122"/>
              </a:rPr>
              <a:t>”。</a:t>
            </a:r>
            <a:endParaRPr lang="en-US" altLang="zh-CN" dirty="0" smtClean="0">
              <a:solidFill>
                <a:srgbClr val="2777D8"/>
              </a:solidFill>
              <a:latin typeface="微软雅黑" panose="020B0503020204020204" pitchFamily="34" charset="-122"/>
              <a:ea typeface="微软雅黑" panose="020B0503020204020204" pitchFamily="34" charset="-122"/>
            </a:endParaRPr>
          </a:p>
          <a:p>
            <a:pPr algn="ctr"/>
            <a:r>
              <a:rPr lang="zh-CN" altLang="en-US" dirty="0" smtClean="0">
                <a:solidFill>
                  <a:srgbClr val="2777D8"/>
                </a:solidFill>
                <a:latin typeface="微软雅黑" panose="020B0503020204020204" pitchFamily="34" charset="-122"/>
                <a:ea typeface="微软雅黑" panose="020B0503020204020204" pitchFamily="34" charset="-122"/>
              </a:rPr>
              <a:t>在本章，</a:t>
            </a:r>
            <a:r>
              <a:rPr lang="en-US" altLang="zh-CN" dirty="0" smtClean="0">
                <a:solidFill>
                  <a:srgbClr val="2777D8"/>
                </a:solidFill>
                <a:latin typeface="微软雅黑" panose="020B0503020204020204" pitchFamily="34" charset="-122"/>
                <a:ea typeface="微软雅黑" panose="020B0503020204020204" pitchFamily="34" charset="-122"/>
              </a:rPr>
              <a:t>Google</a:t>
            </a:r>
            <a:r>
              <a:rPr lang="zh-CN" altLang="en-US" dirty="0" smtClean="0">
                <a:solidFill>
                  <a:srgbClr val="2777D8"/>
                </a:solidFill>
                <a:latin typeface="微软雅黑" panose="020B0503020204020204" pitchFamily="34" charset="-122"/>
                <a:ea typeface="微软雅黑" panose="020B0503020204020204" pitchFamily="34" charset="-122"/>
              </a:rPr>
              <a:t>更多地表达了一种网络搜索的状态和能力。</a:t>
            </a:r>
            <a:r>
              <a:rPr lang="en-US" altLang="zh-CN" dirty="0" smtClean="0">
                <a:solidFill>
                  <a:srgbClr val="2777D8"/>
                </a:solidFill>
                <a:latin typeface="微软雅黑" panose="020B0503020204020204" pitchFamily="34" charset="-122"/>
                <a:ea typeface="微软雅黑" panose="020B0503020204020204" pitchFamily="34" charset="-122"/>
              </a:rPr>
              <a:t>】</a:t>
            </a:r>
            <a:endParaRPr lang="zh-CN" altLang="en-US" dirty="0">
              <a:solidFill>
                <a:srgbClr val="2777D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21648367"/>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61514" y="573339"/>
            <a:ext cx="5514651"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关于</a:t>
            </a:r>
            <a:r>
              <a:rPr lang="en-US" altLang="zh-CN" sz="2800" dirty="0" smtClean="0">
                <a:solidFill>
                  <a:srgbClr val="2777D8"/>
                </a:solidFill>
                <a:latin typeface="华康俪金黑W8(P)" panose="020B0800000000000000" pitchFamily="34" charset="-122"/>
                <a:ea typeface="华康俪金黑W8(P)" panose="020B0800000000000000" pitchFamily="34" charset="-122"/>
              </a:rPr>
              <a:t>Google</a:t>
            </a:r>
            <a:r>
              <a:rPr lang="zh-CN" altLang="en-US" sz="2800" dirty="0" smtClean="0">
                <a:solidFill>
                  <a:srgbClr val="2777D8"/>
                </a:solidFill>
                <a:latin typeface="华康俪金黑W8(P)" panose="020B0800000000000000" pitchFamily="34" charset="-122"/>
                <a:ea typeface="华康俪金黑W8(P)" panose="020B0800000000000000" pitchFamily="34" charset="-122"/>
              </a:rPr>
              <a:t>简历，你能</a:t>
            </a:r>
            <a:r>
              <a:rPr lang="zh-CN" altLang="en-US" sz="2800" dirty="0" smtClean="0">
                <a:solidFill>
                  <a:srgbClr val="C60139"/>
                </a:solidFill>
                <a:latin typeface="华康俪金黑W8(P)" panose="020B0800000000000000" pitchFamily="34" charset="-122"/>
                <a:ea typeface="华康俪金黑W8(P)" panose="020B0800000000000000" pitchFamily="34" charset="-122"/>
              </a:rPr>
              <a:t>做点什么</a:t>
            </a:r>
            <a:r>
              <a:rPr lang="zh-CN" altLang="en-US" sz="2800" dirty="0" smtClean="0">
                <a:solidFill>
                  <a:srgbClr val="2777D8"/>
                </a:solidFill>
                <a:latin typeface="华康俪金黑W8(P)" panose="020B0800000000000000" pitchFamily="34" charset="-122"/>
                <a:ea typeface="华康俪金黑W8(P)" panose="020B0800000000000000" pitchFamily="34" charset="-122"/>
              </a:rPr>
              <a:t>？</a:t>
            </a:r>
            <a:endParaRPr lang="zh-CN" altLang="en-US" sz="2800" dirty="0">
              <a:solidFill>
                <a:srgbClr val="2777D8"/>
              </a:solidFill>
              <a:latin typeface="华康俪金黑W8(P)" panose="020B0800000000000000" pitchFamily="34" charset="-122"/>
              <a:ea typeface="华康俪金黑W8(P)" panose="020B0800000000000000" pitchFamily="34" charset="-122"/>
            </a:endParaRPr>
          </a:p>
        </p:txBody>
      </p:sp>
      <p:grpSp>
        <p:nvGrpSpPr>
          <p:cNvPr id="6" name="组合 5"/>
          <p:cNvGrpSpPr/>
          <p:nvPr/>
        </p:nvGrpSpPr>
        <p:grpSpPr>
          <a:xfrm>
            <a:off x="2437562" y="1339336"/>
            <a:ext cx="7316876" cy="4742270"/>
            <a:chOff x="2828942" y="1240491"/>
            <a:chExt cx="7316876" cy="4742270"/>
          </a:xfrm>
        </p:grpSpPr>
        <p:sp>
          <p:nvSpPr>
            <p:cNvPr id="7" name="直角上箭头 6"/>
            <p:cNvSpPr/>
            <p:nvPr/>
          </p:nvSpPr>
          <p:spPr>
            <a:xfrm rot="5400000">
              <a:off x="3072939" y="2261387"/>
              <a:ext cx="920953" cy="1048472"/>
            </a:xfrm>
            <a:prstGeom prst="bentUpArrow">
              <a:avLst>
                <a:gd name="adj1" fmla="val 32840"/>
                <a:gd name="adj2" fmla="val 25000"/>
                <a:gd name="adj3" fmla="val 35780"/>
              </a:avLst>
            </a:prstGeom>
          </p:spPr>
          <p:style>
            <a:lnRef idx="2">
              <a:schemeClr val="accent1">
                <a:shade val="80000"/>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8" name="任意多边形 7"/>
            <p:cNvSpPr/>
            <p:nvPr/>
          </p:nvSpPr>
          <p:spPr>
            <a:xfrm>
              <a:off x="2828942" y="1240491"/>
              <a:ext cx="1550343" cy="1085190"/>
            </a:xfrm>
            <a:custGeom>
              <a:avLst/>
              <a:gdLst>
                <a:gd name="connsiteX0" fmla="*/ 0 w 1550343"/>
                <a:gd name="connsiteY0" fmla="*/ 180901 h 1085190"/>
                <a:gd name="connsiteX1" fmla="*/ 180901 w 1550343"/>
                <a:gd name="connsiteY1" fmla="*/ 0 h 1085190"/>
                <a:gd name="connsiteX2" fmla="*/ 1369442 w 1550343"/>
                <a:gd name="connsiteY2" fmla="*/ 0 h 1085190"/>
                <a:gd name="connsiteX3" fmla="*/ 1550343 w 1550343"/>
                <a:gd name="connsiteY3" fmla="*/ 180901 h 1085190"/>
                <a:gd name="connsiteX4" fmla="*/ 1550343 w 1550343"/>
                <a:gd name="connsiteY4" fmla="*/ 904289 h 1085190"/>
                <a:gd name="connsiteX5" fmla="*/ 1369442 w 1550343"/>
                <a:gd name="connsiteY5" fmla="*/ 1085190 h 1085190"/>
                <a:gd name="connsiteX6" fmla="*/ 180901 w 1550343"/>
                <a:gd name="connsiteY6" fmla="*/ 1085190 h 1085190"/>
                <a:gd name="connsiteX7" fmla="*/ 0 w 1550343"/>
                <a:gd name="connsiteY7" fmla="*/ 904289 h 1085190"/>
                <a:gd name="connsiteX8" fmla="*/ 0 w 1550343"/>
                <a:gd name="connsiteY8" fmla="*/ 180901 h 1085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0343" h="1085190">
                  <a:moveTo>
                    <a:pt x="0" y="180901"/>
                  </a:moveTo>
                  <a:cubicBezTo>
                    <a:pt x="0" y="80992"/>
                    <a:pt x="80992" y="0"/>
                    <a:pt x="180901" y="0"/>
                  </a:cubicBezTo>
                  <a:lnTo>
                    <a:pt x="1369442" y="0"/>
                  </a:lnTo>
                  <a:cubicBezTo>
                    <a:pt x="1469351" y="0"/>
                    <a:pt x="1550343" y="80992"/>
                    <a:pt x="1550343" y="180901"/>
                  </a:cubicBezTo>
                  <a:lnTo>
                    <a:pt x="1550343" y="904289"/>
                  </a:lnTo>
                  <a:cubicBezTo>
                    <a:pt x="1550343" y="1004198"/>
                    <a:pt x="1469351" y="1085190"/>
                    <a:pt x="1369442" y="1085190"/>
                  </a:cubicBezTo>
                  <a:lnTo>
                    <a:pt x="180901" y="1085190"/>
                  </a:lnTo>
                  <a:cubicBezTo>
                    <a:pt x="80992" y="1085190"/>
                    <a:pt x="0" y="1004198"/>
                    <a:pt x="0" y="904289"/>
                  </a:cubicBezTo>
                  <a:lnTo>
                    <a:pt x="0" y="180901"/>
                  </a:lnTo>
                  <a:close/>
                </a:path>
              </a:pathLst>
            </a:cu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86334" tIns="186334" rIns="186334" bIns="186334" numCol="1" spcCol="1270" anchor="ctr" anchorCtr="0">
              <a:noAutofit/>
            </a:bodyPr>
            <a:lstStyle/>
            <a:p>
              <a:pPr lvl="0" algn="ctr" defTabSz="1555750" rtl="0">
                <a:lnSpc>
                  <a:spcPct val="90000"/>
                </a:lnSpc>
                <a:spcBef>
                  <a:spcPct val="0"/>
                </a:spcBef>
                <a:spcAft>
                  <a:spcPct val="35000"/>
                </a:spcAft>
              </a:pPr>
              <a:r>
                <a:rPr lang="zh-CN" sz="3500" kern="1200" dirty="0" smtClean="0">
                  <a:solidFill>
                    <a:srgbClr val="C60139"/>
                  </a:solidFill>
                  <a:latin typeface="微软雅黑" panose="020B0503020204020204" pitchFamily="34" charset="-122"/>
                  <a:ea typeface="微软雅黑" panose="020B0503020204020204" pitchFamily="34" charset="-122"/>
                </a:rPr>
                <a:t>编辑</a:t>
              </a:r>
              <a:endParaRPr lang="zh-CN" sz="3500" kern="1200" dirty="0">
                <a:solidFill>
                  <a:srgbClr val="C60139"/>
                </a:solidFill>
                <a:latin typeface="微软雅黑" panose="020B0503020204020204" pitchFamily="34" charset="-122"/>
                <a:ea typeface="微软雅黑" panose="020B0503020204020204" pitchFamily="34" charset="-122"/>
              </a:endParaRPr>
            </a:p>
          </p:txBody>
        </p:sp>
        <p:sp>
          <p:nvSpPr>
            <p:cNvPr id="9" name="任意多边形 8"/>
            <p:cNvSpPr/>
            <p:nvPr/>
          </p:nvSpPr>
          <p:spPr>
            <a:xfrm>
              <a:off x="4379284" y="1343989"/>
              <a:ext cx="2570799" cy="877098"/>
            </a:xfrm>
            <a:custGeom>
              <a:avLst/>
              <a:gdLst>
                <a:gd name="connsiteX0" fmla="*/ 0 w 1127572"/>
                <a:gd name="connsiteY0" fmla="*/ 0 h 877098"/>
                <a:gd name="connsiteX1" fmla="*/ 1127572 w 1127572"/>
                <a:gd name="connsiteY1" fmla="*/ 0 h 877098"/>
                <a:gd name="connsiteX2" fmla="*/ 1127572 w 1127572"/>
                <a:gd name="connsiteY2" fmla="*/ 877098 h 877098"/>
                <a:gd name="connsiteX3" fmla="*/ 0 w 1127572"/>
                <a:gd name="connsiteY3" fmla="*/ 877098 h 877098"/>
                <a:gd name="connsiteX4" fmla="*/ 0 w 1127572"/>
                <a:gd name="connsiteY4" fmla="*/ 0 h 877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7572" h="877098">
                  <a:moveTo>
                    <a:pt x="0" y="0"/>
                  </a:moveTo>
                  <a:lnTo>
                    <a:pt x="1127572" y="0"/>
                  </a:lnTo>
                  <a:lnTo>
                    <a:pt x="1127572" y="877098"/>
                  </a:lnTo>
                  <a:lnTo>
                    <a:pt x="0" y="87709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ctr" anchorCtr="0">
              <a:noAutofit/>
            </a:bodyPr>
            <a:lstStyle/>
            <a:p>
              <a:pPr marL="57150" lvl="1" indent="-57150" algn="just" defTabSz="400050" rtl="0">
                <a:lnSpc>
                  <a:spcPct val="90000"/>
                </a:lnSpc>
                <a:spcBef>
                  <a:spcPct val="0"/>
                </a:spcBef>
                <a:spcAft>
                  <a:spcPct val="15000"/>
                </a:spcAft>
                <a:buChar char="••"/>
              </a:pPr>
              <a:r>
                <a:rPr lang="zh-CN" kern="1200" dirty="0" smtClean="0">
                  <a:solidFill>
                    <a:schemeClr val="accent5">
                      <a:lumMod val="50000"/>
                    </a:schemeClr>
                  </a:solidFill>
                  <a:latin typeface="微软雅黑" panose="020B0503020204020204" pitchFamily="34" charset="-122"/>
                  <a:ea typeface="微软雅黑" panose="020B0503020204020204" pitchFamily="34" charset="-122"/>
                </a:rPr>
                <a:t>研究每一个社交网站，删掉任何和你想留下的印象背道而驰的内容；</a:t>
              </a:r>
              <a:endParaRPr lang="zh-CN" kern="12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10" name="直角上箭头 9"/>
            <p:cNvSpPr/>
            <p:nvPr/>
          </p:nvSpPr>
          <p:spPr>
            <a:xfrm rot="5400000">
              <a:off x="4358338" y="3480413"/>
              <a:ext cx="920953" cy="1048472"/>
            </a:xfrm>
            <a:prstGeom prst="bentUpArrow">
              <a:avLst>
                <a:gd name="adj1" fmla="val 32840"/>
                <a:gd name="adj2" fmla="val 25000"/>
                <a:gd name="adj3" fmla="val 35780"/>
              </a:avLst>
            </a:prstGeom>
          </p:spPr>
          <p:style>
            <a:lnRef idx="2">
              <a:schemeClr val="accent1">
                <a:shade val="80000"/>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11" name="任意多边形 10"/>
            <p:cNvSpPr/>
            <p:nvPr/>
          </p:nvSpPr>
          <p:spPr>
            <a:xfrm>
              <a:off x="4114341" y="2459518"/>
              <a:ext cx="1550343" cy="1085190"/>
            </a:xfrm>
            <a:custGeom>
              <a:avLst/>
              <a:gdLst>
                <a:gd name="connsiteX0" fmla="*/ 0 w 1550343"/>
                <a:gd name="connsiteY0" fmla="*/ 180901 h 1085190"/>
                <a:gd name="connsiteX1" fmla="*/ 180901 w 1550343"/>
                <a:gd name="connsiteY1" fmla="*/ 0 h 1085190"/>
                <a:gd name="connsiteX2" fmla="*/ 1369442 w 1550343"/>
                <a:gd name="connsiteY2" fmla="*/ 0 h 1085190"/>
                <a:gd name="connsiteX3" fmla="*/ 1550343 w 1550343"/>
                <a:gd name="connsiteY3" fmla="*/ 180901 h 1085190"/>
                <a:gd name="connsiteX4" fmla="*/ 1550343 w 1550343"/>
                <a:gd name="connsiteY4" fmla="*/ 904289 h 1085190"/>
                <a:gd name="connsiteX5" fmla="*/ 1369442 w 1550343"/>
                <a:gd name="connsiteY5" fmla="*/ 1085190 h 1085190"/>
                <a:gd name="connsiteX6" fmla="*/ 180901 w 1550343"/>
                <a:gd name="connsiteY6" fmla="*/ 1085190 h 1085190"/>
                <a:gd name="connsiteX7" fmla="*/ 0 w 1550343"/>
                <a:gd name="connsiteY7" fmla="*/ 904289 h 1085190"/>
                <a:gd name="connsiteX8" fmla="*/ 0 w 1550343"/>
                <a:gd name="connsiteY8" fmla="*/ 180901 h 1085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0343" h="1085190">
                  <a:moveTo>
                    <a:pt x="0" y="180901"/>
                  </a:moveTo>
                  <a:cubicBezTo>
                    <a:pt x="0" y="80992"/>
                    <a:pt x="80992" y="0"/>
                    <a:pt x="180901" y="0"/>
                  </a:cubicBezTo>
                  <a:lnTo>
                    <a:pt x="1369442" y="0"/>
                  </a:lnTo>
                  <a:cubicBezTo>
                    <a:pt x="1469351" y="0"/>
                    <a:pt x="1550343" y="80992"/>
                    <a:pt x="1550343" y="180901"/>
                  </a:cubicBezTo>
                  <a:lnTo>
                    <a:pt x="1550343" y="904289"/>
                  </a:lnTo>
                  <a:cubicBezTo>
                    <a:pt x="1550343" y="1004198"/>
                    <a:pt x="1469351" y="1085190"/>
                    <a:pt x="1369442" y="1085190"/>
                  </a:cubicBezTo>
                  <a:lnTo>
                    <a:pt x="180901" y="1085190"/>
                  </a:lnTo>
                  <a:cubicBezTo>
                    <a:pt x="80992" y="1085190"/>
                    <a:pt x="0" y="1004198"/>
                    <a:pt x="0" y="904289"/>
                  </a:cubicBezTo>
                  <a:lnTo>
                    <a:pt x="0" y="180901"/>
                  </a:lnTo>
                  <a:close/>
                </a:path>
              </a:pathLst>
            </a:cu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86334" tIns="186334" rIns="186334" bIns="186334" numCol="1" spcCol="1270" anchor="ctr" anchorCtr="0">
              <a:noAutofit/>
            </a:bodyPr>
            <a:lstStyle/>
            <a:p>
              <a:pPr lvl="0" algn="ctr" defTabSz="1555750" rtl="0">
                <a:lnSpc>
                  <a:spcPct val="90000"/>
                </a:lnSpc>
                <a:spcBef>
                  <a:spcPct val="0"/>
                </a:spcBef>
                <a:spcAft>
                  <a:spcPct val="35000"/>
                </a:spcAft>
              </a:pPr>
              <a:r>
                <a:rPr lang="zh-CN" sz="3500" kern="1200" dirty="0" smtClean="0">
                  <a:solidFill>
                    <a:srgbClr val="C60139"/>
                  </a:solidFill>
                  <a:latin typeface="微软雅黑" panose="020B0503020204020204" pitchFamily="34" charset="-122"/>
                  <a:ea typeface="微软雅黑" panose="020B0503020204020204" pitchFamily="34" charset="-122"/>
                </a:rPr>
                <a:t>填写</a:t>
              </a:r>
              <a:endParaRPr lang="zh-CN" sz="3500" kern="1200" dirty="0">
                <a:solidFill>
                  <a:srgbClr val="C60139"/>
                </a:solidFill>
                <a:latin typeface="微软雅黑" panose="020B0503020204020204" pitchFamily="34" charset="-122"/>
                <a:ea typeface="微软雅黑" panose="020B0503020204020204" pitchFamily="34" charset="-122"/>
              </a:endParaRPr>
            </a:p>
          </p:txBody>
        </p:sp>
        <p:sp>
          <p:nvSpPr>
            <p:cNvPr id="12" name="任意多边形 11"/>
            <p:cNvSpPr/>
            <p:nvPr/>
          </p:nvSpPr>
          <p:spPr>
            <a:xfrm>
              <a:off x="5664684" y="2563016"/>
              <a:ext cx="2385047" cy="877098"/>
            </a:xfrm>
            <a:custGeom>
              <a:avLst/>
              <a:gdLst>
                <a:gd name="connsiteX0" fmla="*/ 0 w 1127572"/>
                <a:gd name="connsiteY0" fmla="*/ 0 h 877098"/>
                <a:gd name="connsiteX1" fmla="*/ 1127572 w 1127572"/>
                <a:gd name="connsiteY1" fmla="*/ 0 h 877098"/>
                <a:gd name="connsiteX2" fmla="*/ 1127572 w 1127572"/>
                <a:gd name="connsiteY2" fmla="*/ 877098 h 877098"/>
                <a:gd name="connsiteX3" fmla="*/ 0 w 1127572"/>
                <a:gd name="connsiteY3" fmla="*/ 877098 h 877098"/>
                <a:gd name="connsiteX4" fmla="*/ 0 w 1127572"/>
                <a:gd name="connsiteY4" fmla="*/ 0 h 877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7572" h="877098">
                  <a:moveTo>
                    <a:pt x="0" y="0"/>
                  </a:moveTo>
                  <a:lnTo>
                    <a:pt x="1127572" y="0"/>
                  </a:lnTo>
                  <a:lnTo>
                    <a:pt x="1127572" y="877098"/>
                  </a:lnTo>
                  <a:lnTo>
                    <a:pt x="0" y="87709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ctr" anchorCtr="0">
              <a:noAutofit/>
            </a:bodyPr>
            <a:lstStyle/>
            <a:p>
              <a:pPr marL="57150" lvl="1" indent="-57150" algn="just" defTabSz="400050" rtl="0">
                <a:lnSpc>
                  <a:spcPct val="90000"/>
                </a:lnSpc>
                <a:spcBef>
                  <a:spcPct val="0"/>
                </a:spcBef>
                <a:spcAft>
                  <a:spcPct val="15000"/>
                </a:spcAft>
                <a:buChar char="••"/>
              </a:pPr>
              <a:r>
                <a:rPr lang="zh-CN" kern="1200" dirty="0" smtClean="0">
                  <a:solidFill>
                    <a:schemeClr val="accent5">
                      <a:lumMod val="50000"/>
                    </a:schemeClr>
                  </a:solidFill>
                  <a:latin typeface="微软雅黑" panose="020B0503020204020204" pitchFamily="34" charset="-122"/>
                  <a:ea typeface="微软雅黑" panose="020B0503020204020204" pitchFamily="34" charset="-122"/>
                </a:rPr>
                <a:t>完整填写职业网站的主页，确保信息及时更新；</a:t>
              </a:r>
              <a:endParaRPr lang="zh-CN" kern="12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13" name="直角上箭头 12"/>
            <p:cNvSpPr/>
            <p:nvPr/>
          </p:nvSpPr>
          <p:spPr>
            <a:xfrm rot="5400000">
              <a:off x="5643738" y="4699440"/>
              <a:ext cx="920953" cy="1048472"/>
            </a:xfrm>
            <a:prstGeom prst="bentUpArrow">
              <a:avLst>
                <a:gd name="adj1" fmla="val 32840"/>
                <a:gd name="adj2" fmla="val 25000"/>
                <a:gd name="adj3" fmla="val 35780"/>
              </a:avLst>
            </a:prstGeom>
          </p:spPr>
          <p:style>
            <a:lnRef idx="2">
              <a:schemeClr val="accent1">
                <a:shade val="80000"/>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lt1">
                <a:hueOff val="0"/>
                <a:satOff val="0"/>
                <a:lumOff val="0"/>
                <a:alphaOff val="0"/>
              </a:schemeClr>
            </a:fontRef>
          </p:style>
        </p:sp>
        <p:sp>
          <p:nvSpPr>
            <p:cNvPr id="14" name="任意多边形 13"/>
            <p:cNvSpPr/>
            <p:nvPr/>
          </p:nvSpPr>
          <p:spPr>
            <a:xfrm>
              <a:off x="5399741" y="3678545"/>
              <a:ext cx="1550343" cy="1085190"/>
            </a:xfrm>
            <a:custGeom>
              <a:avLst/>
              <a:gdLst>
                <a:gd name="connsiteX0" fmla="*/ 0 w 1550343"/>
                <a:gd name="connsiteY0" fmla="*/ 180901 h 1085190"/>
                <a:gd name="connsiteX1" fmla="*/ 180901 w 1550343"/>
                <a:gd name="connsiteY1" fmla="*/ 0 h 1085190"/>
                <a:gd name="connsiteX2" fmla="*/ 1369442 w 1550343"/>
                <a:gd name="connsiteY2" fmla="*/ 0 h 1085190"/>
                <a:gd name="connsiteX3" fmla="*/ 1550343 w 1550343"/>
                <a:gd name="connsiteY3" fmla="*/ 180901 h 1085190"/>
                <a:gd name="connsiteX4" fmla="*/ 1550343 w 1550343"/>
                <a:gd name="connsiteY4" fmla="*/ 904289 h 1085190"/>
                <a:gd name="connsiteX5" fmla="*/ 1369442 w 1550343"/>
                <a:gd name="connsiteY5" fmla="*/ 1085190 h 1085190"/>
                <a:gd name="connsiteX6" fmla="*/ 180901 w 1550343"/>
                <a:gd name="connsiteY6" fmla="*/ 1085190 h 1085190"/>
                <a:gd name="connsiteX7" fmla="*/ 0 w 1550343"/>
                <a:gd name="connsiteY7" fmla="*/ 904289 h 1085190"/>
                <a:gd name="connsiteX8" fmla="*/ 0 w 1550343"/>
                <a:gd name="connsiteY8" fmla="*/ 180901 h 1085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0343" h="1085190">
                  <a:moveTo>
                    <a:pt x="0" y="180901"/>
                  </a:moveTo>
                  <a:cubicBezTo>
                    <a:pt x="0" y="80992"/>
                    <a:pt x="80992" y="0"/>
                    <a:pt x="180901" y="0"/>
                  </a:cubicBezTo>
                  <a:lnTo>
                    <a:pt x="1369442" y="0"/>
                  </a:lnTo>
                  <a:cubicBezTo>
                    <a:pt x="1469351" y="0"/>
                    <a:pt x="1550343" y="80992"/>
                    <a:pt x="1550343" y="180901"/>
                  </a:cubicBezTo>
                  <a:lnTo>
                    <a:pt x="1550343" y="904289"/>
                  </a:lnTo>
                  <a:cubicBezTo>
                    <a:pt x="1550343" y="1004198"/>
                    <a:pt x="1469351" y="1085190"/>
                    <a:pt x="1369442" y="1085190"/>
                  </a:cubicBezTo>
                  <a:lnTo>
                    <a:pt x="180901" y="1085190"/>
                  </a:lnTo>
                  <a:cubicBezTo>
                    <a:pt x="80992" y="1085190"/>
                    <a:pt x="0" y="1004198"/>
                    <a:pt x="0" y="904289"/>
                  </a:cubicBezTo>
                  <a:lnTo>
                    <a:pt x="0" y="180901"/>
                  </a:lnTo>
                  <a:close/>
                </a:path>
              </a:pathLst>
            </a:cu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86334" tIns="186334" rIns="186334" bIns="186334" numCol="1" spcCol="1270" anchor="ctr" anchorCtr="0">
              <a:noAutofit/>
            </a:bodyPr>
            <a:lstStyle/>
            <a:p>
              <a:pPr lvl="0" algn="ctr" defTabSz="1555750" rtl="0">
                <a:lnSpc>
                  <a:spcPct val="90000"/>
                </a:lnSpc>
                <a:spcBef>
                  <a:spcPct val="0"/>
                </a:spcBef>
                <a:spcAft>
                  <a:spcPct val="35000"/>
                </a:spcAft>
              </a:pPr>
              <a:r>
                <a:rPr lang="zh-CN" sz="3500" kern="1200" dirty="0" smtClean="0">
                  <a:solidFill>
                    <a:srgbClr val="C60139"/>
                  </a:solidFill>
                  <a:latin typeface="微软雅黑" panose="020B0503020204020204" pitchFamily="34" charset="-122"/>
                  <a:ea typeface="微软雅黑" panose="020B0503020204020204" pitchFamily="34" charset="-122"/>
                </a:rPr>
                <a:t>扩展</a:t>
              </a:r>
              <a:endParaRPr lang="zh-CN" sz="3500" kern="1200" dirty="0">
                <a:solidFill>
                  <a:srgbClr val="C60139"/>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6950083" y="3782042"/>
              <a:ext cx="1898495" cy="877098"/>
            </a:xfrm>
            <a:custGeom>
              <a:avLst/>
              <a:gdLst>
                <a:gd name="connsiteX0" fmla="*/ 0 w 1127572"/>
                <a:gd name="connsiteY0" fmla="*/ 0 h 877098"/>
                <a:gd name="connsiteX1" fmla="*/ 1127572 w 1127572"/>
                <a:gd name="connsiteY1" fmla="*/ 0 h 877098"/>
                <a:gd name="connsiteX2" fmla="*/ 1127572 w 1127572"/>
                <a:gd name="connsiteY2" fmla="*/ 877098 h 877098"/>
                <a:gd name="connsiteX3" fmla="*/ 0 w 1127572"/>
                <a:gd name="connsiteY3" fmla="*/ 877098 h 877098"/>
                <a:gd name="connsiteX4" fmla="*/ 0 w 1127572"/>
                <a:gd name="connsiteY4" fmla="*/ 0 h 877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7572" h="877098">
                  <a:moveTo>
                    <a:pt x="0" y="0"/>
                  </a:moveTo>
                  <a:lnTo>
                    <a:pt x="1127572" y="0"/>
                  </a:lnTo>
                  <a:lnTo>
                    <a:pt x="1127572" y="877098"/>
                  </a:lnTo>
                  <a:lnTo>
                    <a:pt x="0" y="87709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ctr" anchorCtr="0">
              <a:noAutofit/>
            </a:bodyPr>
            <a:lstStyle/>
            <a:p>
              <a:pPr marL="57150" lvl="1" indent="-57150" algn="just" defTabSz="400050" rtl="0">
                <a:lnSpc>
                  <a:spcPct val="90000"/>
                </a:lnSpc>
                <a:spcBef>
                  <a:spcPct val="0"/>
                </a:spcBef>
                <a:spcAft>
                  <a:spcPct val="15000"/>
                </a:spcAft>
                <a:buChar char="••"/>
              </a:pPr>
              <a:r>
                <a:rPr lang="zh-CN" kern="1200" dirty="0" smtClean="0">
                  <a:solidFill>
                    <a:schemeClr val="accent5">
                      <a:lumMod val="50000"/>
                    </a:schemeClr>
                  </a:solidFill>
                  <a:latin typeface="微软雅黑" panose="020B0503020204020204" pitchFamily="34" charset="-122"/>
                  <a:ea typeface="微软雅黑" panose="020B0503020204020204" pitchFamily="34" charset="-122"/>
                </a:rPr>
                <a:t>开通博客、微博，在优酷土豆上传视频；</a:t>
              </a:r>
              <a:endParaRPr lang="zh-CN" kern="12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16" name="任意多边形 15"/>
            <p:cNvSpPr/>
            <p:nvPr/>
          </p:nvSpPr>
          <p:spPr>
            <a:xfrm>
              <a:off x="6685140" y="4897571"/>
              <a:ext cx="1550343" cy="1085190"/>
            </a:xfrm>
            <a:custGeom>
              <a:avLst/>
              <a:gdLst>
                <a:gd name="connsiteX0" fmla="*/ 0 w 1550343"/>
                <a:gd name="connsiteY0" fmla="*/ 180901 h 1085190"/>
                <a:gd name="connsiteX1" fmla="*/ 180901 w 1550343"/>
                <a:gd name="connsiteY1" fmla="*/ 0 h 1085190"/>
                <a:gd name="connsiteX2" fmla="*/ 1369442 w 1550343"/>
                <a:gd name="connsiteY2" fmla="*/ 0 h 1085190"/>
                <a:gd name="connsiteX3" fmla="*/ 1550343 w 1550343"/>
                <a:gd name="connsiteY3" fmla="*/ 180901 h 1085190"/>
                <a:gd name="connsiteX4" fmla="*/ 1550343 w 1550343"/>
                <a:gd name="connsiteY4" fmla="*/ 904289 h 1085190"/>
                <a:gd name="connsiteX5" fmla="*/ 1369442 w 1550343"/>
                <a:gd name="connsiteY5" fmla="*/ 1085190 h 1085190"/>
                <a:gd name="connsiteX6" fmla="*/ 180901 w 1550343"/>
                <a:gd name="connsiteY6" fmla="*/ 1085190 h 1085190"/>
                <a:gd name="connsiteX7" fmla="*/ 0 w 1550343"/>
                <a:gd name="connsiteY7" fmla="*/ 904289 h 1085190"/>
                <a:gd name="connsiteX8" fmla="*/ 0 w 1550343"/>
                <a:gd name="connsiteY8" fmla="*/ 180901 h 1085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0343" h="1085190">
                  <a:moveTo>
                    <a:pt x="0" y="180901"/>
                  </a:moveTo>
                  <a:cubicBezTo>
                    <a:pt x="0" y="80992"/>
                    <a:pt x="80992" y="0"/>
                    <a:pt x="180901" y="0"/>
                  </a:cubicBezTo>
                  <a:lnTo>
                    <a:pt x="1369442" y="0"/>
                  </a:lnTo>
                  <a:cubicBezTo>
                    <a:pt x="1469351" y="0"/>
                    <a:pt x="1550343" y="80992"/>
                    <a:pt x="1550343" y="180901"/>
                  </a:cubicBezTo>
                  <a:lnTo>
                    <a:pt x="1550343" y="904289"/>
                  </a:lnTo>
                  <a:cubicBezTo>
                    <a:pt x="1550343" y="1004198"/>
                    <a:pt x="1469351" y="1085190"/>
                    <a:pt x="1369442" y="1085190"/>
                  </a:cubicBezTo>
                  <a:lnTo>
                    <a:pt x="180901" y="1085190"/>
                  </a:lnTo>
                  <a:cubicBezTo>
                    <a:pt x="80992" y="1085190"/>
                    <a:pt x="0" y="1004198"/>
                    <a:pt x="0" y="904289"/>
                  </a:cubicBezTo>
                  <a:lnTo>
                    <a:pt x="0" y="180901"/>
                  </a:lnTo>
                  <a:close/>
                </a:path>
              </a:pathLst>
            </a:cu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86334" tIns="186334" rIns="186334" bIns="186334" numCol="1" spcCol="1270" anchor="ctr" anchorCtr="0">
              <a:noAutofit/>
            </a:bodyPr>
            <a:lstStyle/>
            <a:p>
              <a:pPr lvl="0" algn="ctr" defTabSz="1555750" rtl="0">
                <a:lnSpc>
                  <a:spcPct val="90000"/>
                </a:lnSpc>
                <a:spcBef>
                  <a:spcPct val="0"/>
                </a:spcBef>
                <a:spcAft>
                  <a:spcPct val="35000"/>
                </a:spcAft>
              </a:pPr>
              <a:r>
                <a:rPr lang="zh-CN" sz="3500" kern="1200" dirty="0" smtClean="0">
                  <a:solidFill>
                    <a:srgbClr val="C60139"/>
                  </a:solidFill>
                  <a:latin typeface="微软雅黑" panose="020B0503020204020204" pitchFamily="34" charset="-122"/>
                  <a:ea typeface="微软雅黑" panose="020B0503020204020204" pitchFamily="34" charset="-122"/>
                </a:rPr>
                <a:t>增加</a:t>
              </a:r>
              <a:endParaRPr lang="zh-CN" sz="3500" kern="1200" dirty="0">
                <a:solidFill>
                  <a:srgbClr val="C60139"/>
                </a:solidFill>
                <a:latin typeface="微软雅黑" panose="020B0503020204020204" pitchFamily="34" charset="-122"/>
                <a:ea typeface="微软雅黑" panose="020B0503020204020204" pitchFamily="34" charset="-122"/>
              </a:endParaRPr>
            </a:p>
          </p:txBody>
        </p:sp>
        <p:sp>
          <p:nvSpPr>
            <p:cNvPr id="17" name="任意多边形 16"/>
            <p:cNvSpPr/>
            <p:nvPr/>
          </p:nvSpPr>
          <p:spPr>
            <a:xfrm>
              <a:off x="8235483" y="5001069"/>
              <a:ext cx="1910335" cy="877098"/>
            </a:xfrm>
            <a:custGeom>
              <a:avLst/>
              <a:gdLst>
                <a:gd name="connsiteX0" fmla="*/ 0 w 1127572"/>
                <a:gd name="connsiteY0" fmla="*/ 0 h 877098"/>
                <a:gd name="connsiteX1" fmla="*/ 1127572 w 1127572"/>
                <a:gd name="connsiteY1" fmla="*/ 0 h 877098"/>
                <a:gd name="connsiteX2" fmla="*/ 1127572 w 1127572"/>
                <a:gd name="connsiteY2" fmla="*/ 877098 h 877098"/>
                <a:gd name="connsiteX3" fmla="*/ 0 w 1127572"/>
                <a:gd name="connsiteY3" fmla="*/ 877098 h 877098"/>
                <a:gd name="connsiteX4" fmla="*/ 0 w 1127572"/>
                <a:gd name="connsiteY4" fmla="*/ 0 h 877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7572" h="877098">
                  <a:moveTo>
                    <a:pt x="0" y="0"/>
                  </a:moveTo>
                  <a:lnTo>
                    <a:pt x="1127572" y="0"/>
                  </a:lnTo>
                  <a:lnTo>
                    <a:pt x="1127572" y="877098"/>
                  </a:lnTo>
                  <a:lnTo>
                    <a:pt x="0" y="87709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ctr" anchorCtr="0">
              <a:noAutofit/>
            </a:bodyPr>
            <a:lstStyle/>
            <a:p>
              <a:pPr marL="114300" lvl="1" indent="-114300" algn="l" defTabSz="533400" rtl="0">
                <a:lnSpc>
                  <a:spcPct val="90000"/>
                </a:lnSpc>
                <a:spcBef>
                  <a:spcPct val="0"/>
                </a:spcBef>
                <a:spcAft>
                  <a:spcPct val="15000"/>
                </a:spcAft>
                <a:buChar char="••"/>
              </a:pPr>
              <a:r>
                <a:rPr lang="zh-CN" kern="1200" dirty="0" smtClean="0">
                  <a:solidFill>
                    <a:schemeClr val="accent5">
                      <a:lumMod val="50000"/>
                    </a:schemeClr>
                  </a:solidFill>
                  <a:latin typeface="微软雅黑" panose="020B0503020204020204" pitchFamily="34" charset="-122"/>
                  <a:ea typeface="微软雅黑" panose="020B0503020204020204" pitchFamily="34" charset="-122"/>
                </a:rPr>
                <a:t>附一份老式简历，贴在网上；</a:t>
              </a:r>
              <a:endParaRPr lang="zh-CN" kern="1200" dirty="0">
                <a:solidFill>
                  <a:schemeClr val="accent5">
                    <a:lumMod val="50000"/>
                  </a:schemeClr>
                </a:solidFill>
                <a:latin typeface="微软雅黑" panose="020B0503020204020204" pitchFamily="34" charset="-122"/>
                <a:ea typeface="微软雅黑" panose="020B0503020204020204" pitchFamily="34" charset="-122"/>
              </a:endParaRPr>
            </a:p>
          </p:txBody>
        </p:sp>
      </p:grpSp>
      <p:pic>
        <p:nvPicPr>
          <p:cNvPr id="18" name="图片 17"/>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639809" y="374096"/>
            <a:ext cx="921705" cy="921705"/>
          </a:xfrm>
          <a:prstGeom prst="rect">
            <a:avLst/>
          </a:prstGeom>
        </p:spPr>
      </p:pic>
    </p:spTree>
    <p:extLst>
      <p:ext uri="{BB962C8B-B14F-4D97-AF65-F5344CB8AC3E}">
        <p14:creationId xmlns:p14="http://schemas.microsoft.com/office/powerpoint/2010/main" val="796525926"/>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61514" y="573339"/>
            <a:ext cx="5873724"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给“前</a:t>
            </a:r>
            <a:r>
              <a:rPr lang="en-US" altLang="zh-CN" sz="2800" dirty="0" smtClean="0">
                <a:solidFill>
                  <a:srgbClr val="2777D8"/>
                </a:solidFill>
                <a:latin typeface="华康俪金黑W8(P)" panose="020B0800000000000000" pitchFamily="34" charset="-122"/>
                <a:ea typeface="华康俪金黑W8(P)" panose="020B0800000000000000" pitchFamily="34" charset="-122"/>
              </a:rPr>
              <a:t>Google</a:t>
            </a:r>
            <a:r>
              <a:rPr lang="zh-CN" altLang="en-US" sz="2800" dirty="0" smtClean="0">
                <a:solidFill>
                  <a:srgbClr val="2777D8"/>
                </a:solidFill>
                <a:latin typeface="华康俪金黑W8(P)" panose="020B0800000000000000" pitchFamily="34" charset="-122"/>
                <a:ea typeface="华康俪金黑W8(P)" panose="020B0800000000000000" pitchFamily="34" charset="-122"/>
              </a:rPr>
              <a:t>时代”简历的</a:t>
            </a:r>
            <a:r>
              <a:rPr lang="zh-CN" altLang="en-US" sz="2800" dirty="0" smtClean="0">
                <a:solidFill>
                  <a:srgbClr val="C60139"/>
                </a:solidFill>
                <a:latin typeface="华康俪金黑W8(P)" panose="020B0800000000000000" pitchFamily="34" charset="-122"/>
                <a:ea typeface="华康俪金黑W8(P)" panose="020B0800000000000000" pitchFamily="34" charset="-122"/>
              </a:rPr>
              <a:t>友情提示</a:t>
            </a:r>
            <a:endParaRPr lang="zh-CN" altLang="en-US" sz="2800" dirty="0">
              <a:solidFill>
                <a:srgbClr val="C60139"/>
              </a:solidFill>
              <a:latin typeface="华康俪金黑W8(P)" panose="020B0800000000000000" pitchFamily="34" charset="-122"/>
              <a:ea typeface="华康俪金黑W8(P)" panose="020B0800000000000000" pitchFamily="34" charset="-122"/>
            </a:endParaRPr>
          </a:p>
        </p:txBody>
      </p:sp>
      <p:grpSp>
        <p:nvGrpSpPr>
          <p:cNvPr id="13" name="组合 12"/>
          <p:cNvGrpSpPr/>
          <p:nvPr/>
        </p:nvGrpSpPr>
        <p:grpSpPr>
          <a:xfrm>
            <a:off x="1170113" y="1357834"/>
            <a:ext cx="9851773" cy="5036234"/>
            <a:chOff x="1242310" y="1357834"/>
            <a:chExt cx="9851773" cy="5036234"/>
          </a:xfrm>
        </p:grpSpPr>
        <p:graphicFrame>
          <p:nvGraphicFramePr>
            <p:cNvPr id="5" name="图示 4"/>
            <p:cNvGraphicFramePr/>
            <p:nvPr>
              <p:extLst>
                <p:ext uri="{D42A27DB-BD31-4B8C-83A1-F6EECF244321}">
                  <p14:modId xmlns:p14="http://schemas.microsoft.com/office/powerpoint/2010/main" val="1687107276"/>
                </p:ext>
              </p:extLst>
            </p:nvPr>
          </p:nvGraphicFramePr>
          <p:xfrm>
            <a:off x="1242310" y="1357834"/>
            <a:ext cx="9851773" cy="50362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文本框 5"/>
            <p:cNvSpPr txBox="1"/>
            <p:nvPr/>
          </p:nvSpPr>
          <p:spPr>
            <a:xfrm>
              <a:off x="1326379" y="1455787"/>
              <a:ext cx="516488" cy="707886"/>
            </a:xfrm>
            <a:prstGeom prst="rect">
              <a:avLst/>
            </a:prstGeom>
            <a:noFill/>
          </p:spPr>
          <p:txBody>
            <a:bodyPr wrap="none" rtlCol="0">
              <a:spAutoFit/>
            </a:bodyPr>
            <a:lstStyle/>
            <a:p>
              <a:r>
                <a:rPr lang="en-US" altLang="zh-CN" sz="4000" dirty="0" smtClean="0">
                  <a:solidFill>
                    <a:srgbClr val="C60139"/>
                  </a:solidFill>
                  <a:latin typeface="Broadway" panose="04040905080B02020502" pitchFamily="82" charset="0"/>
                </a:rPr>
                <a:t>1</a:t>
              </a:r>
              <a:endParaRPr lang="zh-CN" altLang="en-US" sz="4000" dirty="0">
                <a:solidFill>
                  <a:srgbClr val="C60139"/>
                </a:solidFill>
                <a:latin typeface="Broadway" panose="04040905080B02020502" pitchFamily="82" charset="0"/>
              </a:endParaRPr>
            </a:p>
          </p:txBody>
        </p:sp>
        <p:sp>
          <p:nvSpPr>
            <p:cNvPr id="7" name="文本框 6"/>
            <p:cNvSpPr txBox="1"/>
            <p:nvPr/>
          </p:nvSpPr>
          <p:spPr>
            <a:xfrm>
              <a:off x="1758798" y="2141493"/>
              <a:ext cx="516488" cy="707886"/>
            </a:xfrm>
            <a:prstGeom prst="rect">
              <a:avLst/>
            </a:prstGeom>
            <a:noFill/>
          </p:spPr>
          <p:txBody>
            <a:bodyPr wrap="none" rtlCol="0">
              <a:spAutoFit/>
            </a:bodyPr>
            <a:lstStyle/>
            <a:p>
              <a:r>
                <a:rPr lang="en-US" altLang="zh-CN" sz="4000" dirty="0" smtClean="0">
                  <a:solidFill>
                    <a:srgbClr val="C60139"/>
                  </a:solidFill>
                  <a:latin typeface="Broadway" panose="04040905080B02020502" pitchFamily="82" charset="0"/>
                </a:rPr>
                <a:t>2</a:t>
              </a:r>
              <a:endParaRPr lang="zh-CN" altLang="en-US" sz="4000" dirty="0">
                <a:solidFill>
                  <a:srgbClr val="C60139"/>
                </a:solidFill>
                <a:latin typeface="Broadway" panose="04040905080B02020502" pitchFamily="82" charset="0"/>
              </a:endParaRPr>
            </a:p>
          </p:txBody>
        </p:sp>
        <p:sp>
          <p:nvSpPr>
            <p:cNvPr id="8" name="文本框 7"/>
            <p:cNvSpPr txBox="1"/>
            <p:nvPr/>
          </p:nvSpPr>
          <p:spPr>
            <a:xfrm>
              <a:off x="1988906" y="2830704"/>
              <a:ext cx="516488" cy="707886"/>
            </a:xfrm>
            <a:prstGeom prst="rect">
              <a:avLst/>
            </a:prstGeom>
            <a:noFill/>
          </p:spPr>
          <p:txBody>
            <a:bodyPr wrap="none" rtlCol="0">
              <a:spAutoFit/>
            </a:bodyPr>
            <a:lstStyle/>
            <a:p>
              <a:r>
                <a:rPr lang="en-US" altLang="zh-CN" sz="4000" dirty="0" smtClean="0">
                  <a:solidFill>
                    <a:srgbClr val="C60139"/>
                  </a:solidFill>
                  <a:latin typeface="Broadway" panose="04040905080B02020502" pitchFamily="82" charset="0"/>
                </a:rPr>
                <a:t>3</a:t>
              </a:r>
              <a:endParaRPr lang="zh-CN" altLang="en-US" sz="4000" dirty="0">
                <a:solidFill>
                  <a:srgbClr val="C60139"/>
                </a:solidFill>
                <a:latin typeface="Broadway" panose="04040905080B02020502" pitchFamily="82" charset="0"/>
              </a:endParaRPr>
            </a:p>
          </p:txBody>
        </p:sp>
        <p:sp>
          <p:nvSpPr>
            <p:cNvPr id="9" name="文本框 8"/>
            <p:cNvSpPr txBox="1"/>
            <p:nvPr/>
          </p:nvSpPr>
          <p:spPr>
            <a:xfrm>
              <a:off x="2017042" y="3497325"/>
              <a:ext cx="516488" cy="707886"/>
            </a:xfrm>
            <a:prstGeom prst="rect">
              <a:avLst/>
            </a:prstGeom>
            <a:noFill/>
          </p:spPr>
          <p:txBody>
            <a:bodyPr wrap="none" rtlCol="0">
              <a:spAutoFit/>
            </a:bodyPr>
            <a:lstStyle/>
            <a:p>
              <a:r>
                <a:rPr lang="en-US" altLang="zh-CN" sz="4000" dirty="0" smtClean="0">
                  <a:solidFill>
                    <a:srgbClr val="C60139"/>
                  </a:solidFill>
                  <a:latin typeface="Broadway" panose="04040905080B02020502" pitchFamily="82" charset="0"/>
                </a:rPr>
                <a:t>4</a:t>
              </a:r>
              <a:endParaRPr lang="zh-CN" altLang="en-US" sz="4000" dirty="0">
                <a:solidFill>
                  <a:srgbClr val="C60139"/>
                </a:solidFill>
                <a:latin typeface="Broadway" panose="04040905080B02020502" pitchFamily="82" charset="0"/>
              </a:endParaRPr>
            </a:p>
          </p:txBody>
        </p:sp>
        <p:sp>
          <p:nvSpPr>
            <p:cNvPr id="10" name="文本框 9"/>
            <p:cNvSpPr txBox="1"/>
            <p:nvPr/>
          </p:nvSpPr>
          <p:spPr>
            <a:xfrm>
              <a:off x="1326379" y="5575232"/>
              <a:ext cx="516488" cy="707886"/>
            </a:xfrm>
            <a:prstGeom prst="rect">
              <a:avLst/>
            </a:prstGeom>
            <a:noFill/>
          </p:spPr>
          <p:txBody>
            <a:bodyPr wrap="none" rtlCol="0">
              <a:spAutoFit/>
            </a:bodyPr>
            <a:lstStyle/>
            <a:p>
              <a:r>
                <a:rPr lang="en-US" altLang="zh-CN" sz="4000" dirty="0">
                  <a:solidFill>
                    <a:srgbClr val="C60139"/>
                  </a:solidFill>
                  <a:latin typeface="Broadway" panose="04040905080B02020502" pitchFamily="82" charset="0"/>
                </a:rPr>
                <a:t>7</a:t>
              </a:r>
              <a:endParaRPr lang="zh-CN" altLang="en-US" sz="4000" dirty="0">
                <a:solidFill>
                  <a:srgbClr val="C60139"/>
                </a:solidFill>
                <a:latin typeface="Broadway" panose="04040905080B02020502" pitchFamily="82" charset="0"/>
              </a:endParaRPr>
            </a:p>
          </p:txBody>
        </p:sp>
        <p:sp>
          <p:nvSpPr>
            <p:cNvPr id="11" name="文本框 10"/>
            <p:cNvSpPr txBox="1"/>
            <p:nvPr/>
          </p:nvSpPr>
          <p:spPr>
            <a:xfrm>
              <a:off x="1758798" y="4890754"/>
              <a:ext cx="516488" cy="707886"/>
            </a:xfrm>
            <a:prstGeom prst="rect">
              <a:avLst/>
            </a:prstGeom>
            <a:noFill/>
          </p:spPr>
          <p:txBody>
            <a:bodyPr wrap="none" rtlCol="0">
              <a:spAutoFit/>
            </a:bodyPr>
            <a:lstStyle/>
            <a:p>
              <a:r>
                <a:rPr lang="en-US" altLang="zh-CN" sz="4000" dirty="0" smtClean="0">
                  <a:solidFill>
                    <a:srgbClr val="C60139"/>
                  </a:solidFill>
                  <a:latin typeface="Broadway" panose="04040905080B02020502" pitchFamily="82" charset="0"/>
                </a:rPr>
                <a:t>6</a:t>
              </a:r>
              <a:endParaRPr lang="zh-CN" altLang="en-US" sz="4000" dirty="0">
                <a:solidFill>
                  <a:srgbClr val="C60139"/>
                </a:solidFill>
                <a:latin typeface="Broadway" panose="04040905080B02020502" pitchFamily="82" charset="0"/>
              </a:endParaRPr>
            </a:p>
          </p:txBody>
        </p:sp>
        <p:sp>
          <p:nvSpPr>
            <p:cNvPr id="12" name="文本框 11"/>
            <p:cNvSpPr txBox="1"/>
            <p:nvPr/>
          </p:nvSpPr>
          <p:spPr>
            <a:xfrm>
              <a:off x="1988906" y="4224133"/>
              <a:ext cx="516488" cy="707886"/>
            </a:xfrm>
            <a:prstGeom prst="rect">
              <a:avLst/>
            </a:prstGeom>
            <a:noFill/>
          </p:spPr>
          <p:txBody>
            <a:bodyPr wrap="none" rtlCol="0">
              <a:spAutoFit/>
            </a:bodyPr>
            <a:lstStyle/>
            <a:p>
              <a:r>
                <a:rPr lang="en-US" altLang="zh-CN" sz="4000" dirty="0" smtClean="0">
                  <a:solidFill>
                    <a:srgbClr val="C60139"/>
                  </a:solidFill>
                  <a:latin typeface="Broadway" panose="04040905080B02020502" pitchFamily="82" charset="0"/>
                </a:rPr>
                <a:t>5</a:t>
              </a:r>
              <a:endParaRPr lang="zh-CN" altLang="en-US" sz="4000" dirty="0">
                <a:solidFill>
                  <a:srgbClr val="C60139"/>
                </a:solidFill>
                <a:latin typeface="Broadway" panose="04040905080B02020502" pitchFamily="82" charset="0"/>
              </a:endParaRPr>
            </a:p>
          </p:txBody>
        </p:sp>
      </p:grpSp>
      <p:pic>
        <p:nvPicPr>
          <p:cNvPr id="14" name="图片 13"/>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639809" y="374096"/>
            <a:ext cx="921705" cy="921705"/>
          </a:xfrm>
          <a:prstGeom prst="rect">
            <a:avLst/>
          </a:prstGeom>
        </p:spPr>
      </p:pic>
    </p:spTree>
    <p:extLst>
      <p:ext uri="{BB962C8B-B14F-4D97-AF65-F5344CB8AC3E}">
        <p14:creationId xmlns:p14="http://schemas.microsoft.com/office/powerpoint/2010/main" val="2131009086"/>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61514" y="573339"/>
            <a:ext cx="3057247"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求职面试十大</a:t>
            </a:r>
            <a:r>
              <a:rPr lang="zh-CN" altLang="en-US" sz="2800" dirty="0" smtClean="0">
                <a:solidFill>
                  <a:srgbClr val="C60139"/>
                </a:solidFill>
                <a:latin typeface="华康俪金黑W8(P)" panose="020B0800000000000000" pitchFamily="34" charset="-122"/>
                <a:ea typeface="华康俪金黑W8(P)" panose="020B0800000000000000" pitchFamily="34" charset="-122"/>
              </a:rPr>
              <a:t>错误</a:t>
            </a:r>
            <a:endParaRPr lang="zh-CN" altLang="en-US" sz="2800" dirty="0">
              <a:solidFill>
                <a:srgbClr val="C60139"/>
              </a:solidFill>
              <a:latin typeface="华康俪金黑W8(P)" panose="020B0800000000000000" pitchFamily="34" charset="-122"/>
              <a:ea typeface="华康俪金黑W8(P)" panose="020B0800000000000000" pitchFamily="34" charset="-122"/>
            </a:endParaRPr>
          </a:p>
        </p:txBody>
      </p:sp>
      <p:sp>
        <p:nvSpPr>
          <p:cNvPr id="4" name="文本框 3"/>
          <p:cNvSpPr txBox="1"/>
          <p:nvPr/>
        </p:nvSpPr>
        <p:spPr>
          <a:xfrm>
            <a:off x="3078031" y="1419056"/>
            <a:ext cx="4099199" cy="461665"/>
          </a:xfrm>
          <a:prstGeom prst="rect">
            <a:avLst/>
          </a:prstGeom>
          <a:noFill/>
        </p:spPr>
        <p:txBody>
          <a:bodyPr wrap="none" rtlCol="0">
            <a:spAutoFit/>
          </a:bodyPr>
          <a:lstStyle/>
          <a:p>
            <a:r>
              <a:rPr lang="zh-CN" altLang="en-US" sz="2400" dirty="0" smtClean="0">
                <a:solidFill>
                  <a:srgbClr val="002060"/>
                </a:solidFill>
                <a:latin typeface="方正粗宋简体" panose="03000509000000000000" pitchFamily="65" charset="-122"/>
                <a:ea typeface="方正粗宋简体" panose="03000509000000000000" pitchFamily="65" charset="-122"/>
              </a:rPr>
              <a:t>只找大公司（如世界</a:t>
            </a:r>
            <a:r>
              <a:rPr lang="en-US" altLang="zh-CN" sz="2400" dirty="0" smtClean="0">
                <a:solidFill>
                  <a:srgbClr val="002060"/>
                </a:solidFill>
                <a:latin typeface="方正粗宋简体" panose="03000509000000000000" pitchFamily="65" charset="-122"/>
                <a:ea typeface="方正粗宋简体" panose="03000509000000000000" pitchFamily="65" charset="-122"/>
              </a:rPr>
              <a:t>500</a:t>
            </a:r>
            <a:r>
              <a:rPr lang="zh-CN" altLang="en-US" sz="2400" dirty="0" smtClean="0">
                <a:solidFill>
                  <a:srgbClr val="002060"/>
                </a:solidFill>
                <a:latin typeface="方正粗宋简体" panose="03000509000000000000" pitchFamily="65" charset="-122"/>
                <a:ea typeface="方正粗宋简体" panose="03000509000000000000" pitchFamily="65" charset="-122"/>
              </a:rPr>
              <a:t>强）</a:t>
            </a:r>
            <a:endParaRPr lang="zh-CN" altLang="en-US" sz="2400" dirty="0">
              <a:solidFill>
                <a:srgbClr val="002060"/>
              </a:solidFill>
              <a:latin typeface="方正粗宋简体" panose="03000509000000000000" pitchFamily="65" charset="-122"/>
              <a:ea typeface="方正粗宋简体" panose="03000509000000000000" pitchFamily="65" charset="-122"/>
            </a:endParaRPr>
          </a:p>
        </p:txBody>
      </p:sp>
      <p:pic>
        <p:nvPicPr>
          <p:cNvPr id="5" name="图片 4"/>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639809" y="374096"/>
            <a:ext cx="921705" cy="921705"/>
          </a:xfrm>
          <a:prstGeom prst="rect">
            <a:avLst/>
          </a:prstGeom>
        </p:spPr>
      </p:pic>
      <p:cxnSp>
        <p:nvCxnSpPr>
          <p:cNvPr id="54" name="直接连接符 53"/>
          <p:cNvCxnSpPr/>
          <p:nvPr/>
        </p:nvCxnSpPr>
        <p:spPr>
          <a:xfrm flipH="1">
            <a:off x="8590454" y="10876907"/>
            <a:ext cx="741487" cy="752261"/>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grpSp>
        <p:nvGrpSpPr>
          <p:cNvPr id="58" name="组合 57"/>
          <p:cNvGrpSpPr/>
          <p:nvPr/>
        </p:nvGrpSpPr>
        <p:grpSpPr>
          <a:xfrm>
            <a:off x="1726912" y="1438655"/>
            <a:ext cx="1016690" cy="5181251"/>
            <a:chOff x="1797250" y="1520884"/>
            <a:chExt cx="1016690" cy="5181251"/>
          </a:xfrm>
        </p:grpSpPr>
        <p:grpSp>
          <p:nvGrpSpPr>
            <p:cNvPr id="56" name="组合 55"/>
            <p:cNvGrpSpPr/>
            <p:nvPr/>
          </p:nvGrpSpPr>
          <p:grpSpPr>
            <a:xfrm>
              <a:off x="1871339" y="1520884"/>
              <a:ext cx="942601" cy="5181251"/>
              <a:chOff x="8350909" y="-818322"/>
              <a:chExt cx="1297558" cy="7132362"/>
            </a:xfrm>
          </p:grpSpPr>
          <p:cxnSp>
            <p:nvCxnSpPr>
              <p:cNvPr id="50" name="直接连接符 49"/>
              <p:cNvCxnSpPr/>
              <p:nvPr/>
            </p:nvCxnSpPr>
            <p:spPr>
              <a:xfrm flipH="1">
                <a:off x="8667435" y="5245253"/>
                <a:ext cx="741487" cy="752261"/>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8539322" y="3045886"/>
                <a:ext cx="965626" cy="965626"/>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8443296" y="4368984"/>
                <a:ext cx="965626" cy="965626"/>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8603727" y="3810174"/>
                <a:ext cx="741487" cy="752261"/>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8590454" y="2361891"/>
                <a:ext cx="741487" cy="752261"/>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8532602" y="1569025"/>
                <a:ext cx="965626" cy="965626"/>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8649649" y="901928"/>
                <a:ext cx="741487" cy="752261"/>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8532602" y="133944"/>
                <a:ext cx="965626" cy="965626"/>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8613217" y="-527544"/>
                <a:ext cx="741487" cy="752261"/>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8999688" y="-818322"/>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rgbClr val="2777D8"/>
                    </a:solidFill>
                    <a:latin typeface="Broadway-Normal" pitchFamily="2" charset="0"/>
                  </a:rPr>
                  <a:t>1</a:t>
                </a:r>
                <a:endParaRPr lang="zh-CN" altLang="en-US" sz="2400" dirty="0">
                  <a:solidFill>
                    <a:srgbClr val="2777D8"/>
                  </a:solidFill>
                  <a:latin typeface="Broadway-Normal" pitchFamily="2" charset="0"/>
                </a:endParaRPr>
              </a:p>
            </p:txBody>
          </p:sp>
          <p:sp>
            <p:nvSpPr>
              <p:cNvPr id="33" name="椭圆 32"/>
              <p:cNvSpPr/>
              <p:nvPr/>
            </p:nvSpPr>
            <p:spPr>
              <a:xfrm>
                <a:off x="8999687" y="616758"/>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777D8"/>
                    </a:solidFill>
                    <a:latin typeface="Broadway-Normal" pitchFamily="2" charset="0"/>
                  </a:rPr>
                  <a:t>3</a:t>
                </a:r>
                <a:endParaRPr lang="zh-CN" altLang="en-US" sz="2400" dirty="0">
                  <a:solidFill>
                    <a:srgbClr val="2777D8"/>
                  </a:solidFill>
                  <a:latin typeface="Broadway-Normal" pitchFamily="2" charset="0"/>
                </a:endParaRPr>
              </a:p>
            </p:txBody>
          </p:sp>
          <p:sp>
            <p:nvSpPr>
              <p:cNvPr id="34" name="椭圆 33"/>
              <p:cNvSpPr/>
              <p:nvPr/>
            </p:nvSpPr>
            <p:spPr>
              <a:xfrm>
                <a:off x="9015415" y="2051838"/>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777D8"/>
                    </a:solidFill>
                    <a:latin typeface="Broadway-Normal" pitchFamily="2" charset="0"/>
                  </a:rPr>
                  <a:t>5</a:t>
                </a:r>
                <a:endParaRPr lang="zh-CN" altLang="en-US" sz="2400" dirty="0">
                  <a:solidFill>
                    <a:srgbClr val="2777D8"/>
                  </a:solidFill>
                  <a:latin typeface="Broadway-Normal" pitchFamily="2" charset="0"/>
                </a:endParaRPr>
              </a:p>
            </p:txBody>
          </p:sp>
          <p:sp>
            <p:nvSpPr>
              <p:cNvPr id="35" name="椭圆 34"/>
              <p:cNvSpPr/>
              <p:nvPr/>
            </p:nvSpPr>
            <p:spPr>
              <a:xfrm>
                <a:off x="9015415" y="3486918"/>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777D8"/>
                    </a:solidFill>
                    <a:latin typeface="Broadway-Normal" pitchFamily="2" charset="0"/>
                  </a:rPr>
                  <a:t>7</a:t>
                </a:r>
                <a:endParaRPr lang="zh-CN" altLang="en-US" sz="2400" dirty="0">
                  <a:solidFill>
                    <a:srgbClr val="2777D8"/>
                  </a:solidFill>
                  <a:latin typeface="Broadway-Normal" pitchFamily="2" charset="0"/>
                </a:endParaRPr>
              </a:p>
            </p:txBody>
          </p:sp>
          <p:sp>
            <p:nvSpPr>
              <p:cNvPr id="36" name="椭圆 35"/>
              <p:cNvSpPr/>
              <p:nvPr/>
            </p:nvSpPr>
            <p:spPr>
              <a:xfrm>
                <a:off x="8999688" y="4921997"/>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777D8"/>
                    </a:solidFill>
                    <a:latin typeface="Broadway-Normal" pitchFamily="2" charset="0"/>
                  </a:rPr>
                  <a:t>9</a:t>
                </a:r>
                <a:endParaRPr lang="zh-CN" altLang="en-US" sz="2400" dirty="0">
                  <a:solidFill>
                    <a:srgbClr val="2777D8"/>
                  </a:solidFill>
                  <a:latin typeface="Broadway-Normal" pitchFamily="2" charset="0"/>
                </a:endParaRPr>
              </a:p>
            </p:txBody>
          </p:sp>
          <p:sp>
            <p:nvSpPr>
              <p:cNvPr id="37" name="椭圆 36"/>
              <p:cNvSpPr/>
              <p:nvPr/>
            </p:nvSpPr>
            <p:spPr>
              <a:xfrm>
                <a:off x="8350909" y="-59331"/>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777D8"/>
                    </a:solidFill>
                    <a:latin typeface="Broadway-Normal" pitchFamily="2" charset="0"/>
                  </a:rPr>
                  <a:t>2</a:t>
                </a:r>
                <a:endParaRPr lang="zh-CN" altLang="en-US" sz="2400" dirty="0">
                  <a:solidFill>
                    <a:srgbClr val="2777D8"/>
                  </a:solidFill>
                  <a:latin typeface="Broadway-Normal" pitchFamily="2" charset="0"/>
                </a:endParaRPr>
              </a:p>
            </p:txBody>
          </p:sp>
          <p:sp>
            <p:nvSpPr>
              <p:cNvPr id="38" name="椭圆 37"/>
              <p:cNvSpPr/>
              <p:nvPr/>
            </p:nvSpPr>
            <p:spPr>
              <a:xfrm>
                <a:off x="8350909" y="1375749"/>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777D8"/>
                    </a:solidFill>
                    <a:latin typeface="Broadway-Normal" pitchFamily="2" charset="0"/>
                  </a:rPr>
                  <a:t>4</a:t>
                </a:r>
                <a:endParaRPr lang="zh-CN" altLang="en-US" sz="2400" dirty="0">
                  <a:solidFill>
                    <a:srgbClr val="2777D8"/>
                  </a:solidFill>
                  <a:latin typeface="Broadway-Normal" pitchFamily="2" charset="0"/>
                </a:endParaRPr>
              </a:p>
            </p:txBody>
          </p:sp>
          <p:sp>
            <p:nvSpPr>
              <p:cNvPr id="39" name="椭圆 38"/>
              <p:cNvSpPr/>
              <p:nvPr/>
            </p:nvSpPr>
            <p:spPr>
              <a:xfrm>
                <a:off x="8366638" y="2810830"/>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777D8"/>
                    </a:solidFill>
                    <a:latin typeface="Broadway-Normal" pitchFamily="2" charset="0"/>
                  </a:rPr>
                  <a:t>6</a:t>
                </a:r>
                <a:endParaRPr lang="zh-CN" altLang="en-US" sz="2400" dirty="0">
                  <a:solidFill>
                    <a:srgbClr val="2777D8"/>
                  </a:solidFill>
                  <a:latin typeface="Broadway-Normal" pitchFamily="2" charset="0"/>
                </a:endParaRPr>
              </a:p>
            </p:txBody>
          </p:sp>
          <p:sp>
            <p:nvSpPr>
              <p:cNvPr id="40" name="椭圆 39"/>
              <p:cNvSpPr/>
              <p:nvPr/>
            </p:nvSpPr>
            <p:spPr>
              <a:xfrm>
                <a:off x="8366636" y="4245909"/>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777D8"/>
                    </a:solidFill>
                    <a:latin typeface="Broadway-Normal" pitchFamily="2" charset="0"/>
                  </a:rPr>
                  <a:t>8</a:t>
                </a:r>
                <a:endParaRPr lang="zh-CN" altLang="en-US" sz="2400" dirty="0">
                  <a:solidFill>
                    <a:srgbClr val="2777D8"/>
                  </a:solidFill>
                  <a:latin typeface="Broadway-Normal" pitchFamily="2" charset="0"/>
                </a:endParaRPr>
              </a:p>
            </p:txBody>
          </p:sp>
          <p:sp>
            <p:nvSpPr>
              <p:cNvPr id="41" name="椭圆 40"/>
              <p:cNvSpPr/>
              <p:nvPr/>
            </p:nvSpPr>
            <p:spPr>
              <a:xfrm>
                <a:off x="8350909" y="5680988"/>
                <a:ext cx="633052" cy="633052"/>
              </a:xfrm>
              <a:prstGeom prst="ellipse">
                <a:avLst/>
              </a:prstGeom>
              <a:solidFill>
                <a:schemeClr val="bg1"/>
              </a:solidFill>
              <a:ln w="635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grpSp>
        <p:sp>
          <p:nvSpPr>
            <p:cNvPr id="57" name="文本框 56"/>
            <p:cNvSpPr txBox="1"/>
            <p:nvPr/>
          </p:nvSpPr>
          <p:spPr>
            <a:xfrm>
              <a:off x="1797250" y="6235124"/>
              <a:ext cx="582212" cy="461665"/>
            </a:xfrm>
            <a:prstGeom prst="rect">
              <a:avLst/>
            </a:prstGeom>
            <a:noFill/>
          </p:spPr>
          <p:txBody>
            <a:bodyPr wrap="none" rtlCol="0">
              <a:spAutoFit/>
            </a:bodyPr>
            <a:lstStyle/>
            <a:p>
              <a:pPr algn="ctr"/>
              <a:r>
                <a:rPr lang="en-US" altLang="zh-CN" sz="2400" dirty="0">
                  <a:solidFill>
                    <a:srgbClr val="2777D8"/>
                  </a:solidFill>
                  <a:latin typeface="Broadway-Normal" pitchFamily="2" charset="0"/>
                </a:rPr>
                <a:t>10</a:t>
              </a:r>
              <a:endParaRPr lang="zh-CN" altLang="en-US" sz="2400" dirty="0">
                <a:solidFill>
                  <a:srgbClr val="2777D8"/>
                </a:solidFill>
                <a:latin typeface="Broadway-Normal" pitchFamily="2" charset="0"/>
              </a:endParaRPr>
            </a:p>
          </p:txBody>
        </p:sp>
      </p:grpSp>
      <p:sp>
        <p:nvSpPr>
          <p:cNvPr id="59" name="文本框 58"/>
          <p:cNvSpPr txBox="1"/>
          <p:nvPr/>
        </p:nvSpPr>
        <p:spPr>
          <a:xfrm>
            <a:off x="3078031" y="2483350"/>
            <a:ext cx="2339102"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t>拜访前不做功课</a:t>
            </a:r>
          </a:p>
        </p:txBody>
      </p:sp>
      <p:sp>
        <p:nvSpPr>
          <p:cNvPr id="60" name="文本框 59"/>
          <p:cNvSpPr txBox="1"/>
          <p:nvPr/>
        </p:nvSpPr>
        <p:spPr>
          <a:xfrm>
            <a:off x="2499676" y="1925177"/>
            <a:ext cx="4185761"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solidFill>
                  <a:srgbClr val="C60139"/>
                </a:solidFill>
              </a:rPr>
              <a:t>完全靠自己去拜访想去的公司</a:t>
            </a:r>
          </a:p>
        </p:txBody>
      </p:sp>
      <p:sp>
        <p:nvSpPr>
          <p:cNvPr id="61" name="文本框 60"/>
          <p:cNvSpPr txBox="1"/>
          <p:nvPr/>
        </p:nvSpPr>
        <p:spPr>
          <a:xfrm>
            <a:off x="2499676" y="2989471"/>
            <a:ext cx="7879080"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solidFill>
                  <a:srgbClr val="C60139"/>
                </a:solidFill>
              </a:rPr>
              <a:t>让人力资源部面试你（他们的首要工作是找理由删掉你）</a:t>
            </a:r>
          </a:p>
        </p:txBody>
      </p:sp>
      <p:sp>
        <p:nvSpPr>
          <p:cNvPr id="62" name="文本框 61"/>
          <p:cNvSpPr txBox="1"/>
          <p:nvPr/>
        </p:nvSpPr>
        <p:spPr>
          <a:xfrm>
            <a:off x="2499676" y="4053765"/>
            <a:ext cx="3262432"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solidFill>
                  <a:srgbClr val="C60139"/>
                </a:solidFill>
              </a:rPr>
              <a:t>面试中只讨论你的简历</a:t>
            </a:r>
          </a:p>
        </p:txBody>
      </p:sp>
      <p:sp>
        <p:nvSpPr>
          <p:cNvPr id="63" name="文本框 62"/>
          <p:cNvSpPr txBox="1"/>
          <p:nvPr/>
        </p:nvSpPr>
        <p:spPr>
          <a:xfrm>
            <a:off x="3078031" y="5676232"/>
            <a:ext cx="7879080"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t>基本上把自己当作工作乞讨者，卑微祈求雇主赏你份工作</a:t>
            </a:r>
          </a:p>
        </p:txBody>
      </p:sp>
      <p:sp>
        <p:nvSpPr>
          <p:cNvPr id="64" name="文本框 63"/>
          <p:cNvSpPr txBox="1"/>
          <p:nvPr/>
        </p:nvSpPr>
        <p:spPr>
          <a:xfrm>
            <a:off x="3078031" y="3547644"/>
            <a:ext cx="5416868"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t>开始面试时不设时间限制，开场白太长</a:t>
            </a:r>
          </a:p>
        </p:txBody>
      </p:sp>
      <p:sp>
        <p:nvSpPr>
          <p:cNvPr id="65" name="文本框 64"/>
          <p:cNvSpPr txBox="1"/>
          <p:nvPr/>
        </p:nvSpPr>
        <p:spPr>
          <a:xfrm>
            <a:off x="2499676" y="5118059"/>
            <a:ext cx="4493538"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solidFill>
                  <a:srgbClr val="C60139"/>
                </a:solidFill>
              </a:rPr>
              <a:t>声称具备某些技能时给不出实例</a:t>
            </a:r>
          </a:p>
        </p:txBody>
      </p:sp>
      <p:sp>
        <p:nvSpPr>
          <p:cNvPr id="66" name="文本框 65"/>
          <p:cNvSpPr txBox="1"/>
          <p:nvPr/>
        </p:nvSpPr>
        <p:spPr>
          <a:xfrm>
            <a:off x="2499676" y="6182349"/>
            <a:ext cx="2646878"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solidFill>
                  <a:srgbClr val="C60139"/>
                </a:solidFill>
              </a:rPr>
              <a:t>面试后不写感谢信</a:t>
            </a:r>
          </a:p>
        </p:txBody>
      </p:sp>
      <p:sp>
        <p:nvSpPr>
          <p:cNvPr id="67" name="文本框 66"/>
          <p:cNvSpPr txBox="1"/>
          <p:nvPr/>
        </p:nvSpPr>
        <p:spPr>
          <a:xfrm>
            <a:off x="3078031" y="4611938"/>
            <a:ext cx="7263527" cy="461665"/>
          </a:xfrm>
          <a:prstGeom prst="rect">
            <a:avLst/>
          </a:prstGeom>
          <a:noFill/>
        </p:spPr>
        <p:txBody>
          <a:bodyPr wrap="none" rtlCol="0">
            <a:spAutoFit/>
          </a:bodyPr>
          <a:lstStyle>
            <a:defPPr>
              <a:defRPr lang="zh-CN"/>
            </a:defPPr>
            <a:lvl1pPr>
              <a:defRPr sz="2400">
                <a:solidFill>
                  <a:srgbClr val="002060"/>
                </a:solidFill>
                <a:latin typeface="方正粗宋简体" panose="03000509000000000000" pitchFamily="65" charset="-122"/>
                <a:ea typeface="方正粗宋简体" panose="03000509000000000000" pitchFamily="65" charset="-122"/>
              </a:defRPr>
            </a:lvl1pPr>
          </a:lstStyle>
          <a:p>
            <a:r>
              <a:rPr lang="zh-CN" altLang="en-US" dirty="0"/>
              <a:t>整个面试中只讨论你自己及这份工作能给你带来什么</a:t>
            </a:r>
          </a:p>
        </p:txBody>
      </p:sp>
    </p:spTree>
    <p:extLst>
      <p:ext uri="{BB962C8B-B14F-4D97-AF65-F5344CB8AC3E}">
        <p14:creationId xmlns:p14="http://schemas.microsoft.com/office/powerpoint/2010/main" val="209749433"/>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452722">
            <a:off x="2939618" y="949568"/>
            <a:ext cx="3455533" cy="3307763"/>
          </a:xfrm>
          <a:prstGeom prst="rect">
            <a:avLst/>
          </a:prstGeom>
        </p:spPr>
      </p:pic>
      <p:cxnSp>
        <p:nvCxnSpPr>
          <p:cNvPr id="5" name="直接连接符 4"/>
          <p:cNvCxnSpPr/>
          <p:nvPr/>
        </p:nvCxnSpPr>
        <p:spPr>
          <a:xfrm>
            <a:off x="5344732" y="3992451"/>
            <a:ext cx="0" cy="1790163"/>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443207" y="4518255"/>
            <a:ext cx="4195379" cy="1446550"/>
          </a:xfrm>
          <a:prstGeom prst="rect">
            <a:avLst/>
          </a:prstGeom>
          <a:noFill/>
        </p:spPr>
        <p:txBody>
          <a:bodyPr wrap="none" rtlCol="0">
            <a:spAutoFit/>
          </a:bodyPr>
          <a:lstStyle/>
          <a:p>
            <a:r>
              <a:rPr lang="zh-CN" altLang="en-US" sz="4400" dirty="0" smtClean="0">
                <a:solidFill>
                  <a:srgbClr val="5B9BD5"/>
                </a:solidFill>
                <a:latin typeface="方正综艺简体" panose="02010601030101010101" pitchFamily="2" charset="-122"/>
                <a:ea typeface="方正综艺简体" panose="02010601030101010101" pitchFamily="2" charset="-122"/>
              </a:rPr>
              <a:t>求职面试的</a:t>
            </a:r>
            <a:r>
              <a:rPr lang="en-US" altLang="zh-CN" sz="4400" dirty="0" smtClean="0">
                <a:solidFill>
                  <a:srgbClr val="5B9BD5"/>
                </a:solidFill>
                <a:latin typeface="方正综艺简体" panose="02010601030101010101" pitchFamily="2" charset="-122"/>
                <a:ea typeface="方正综艺简体" panose="02010601030101010101" pitchFamily="2" charset="-122"/>
              </a:rPr>
              <a:t>16</a:t>
            </a:r>
            <a:r>
              <a:rPr lang="zh-CN" altLang="en-US" sz="4400" dirty="0" smtClean="0">
                <a:solidFill>
                  <a:srgbClr val="5B9BD5"/>
                </a:solidFill>
                <a:latin typeface="方正综艺简体" panose="02010601030101010101" pitchFamily="2" charset="-122"/>
                <a:ea typeface="方正综艺简体" panose="02010601030101010101" pitchFamily="2" charset="-122"/>
              </a:rPr>
              <a:t>条</a:t>
            </a:r>
            <a:endParaRPr lang="en-US" altLang="zh-CN" sz="4400" dirty="0" smtClean="0">
              <a:solidFill>
                <a:srgbClr val="5B9BD5"/>
              </a:solidFill>
              <a:latin typeface="方正综艺简体" panose="02010601030101010101" pitchFamily="2" charset="-122"/>
              <a:ea typeface="方正综艺简体" panose="02010601030101010101" pitchFamily="2" charset="-122"/>
            </a:endParaRPr>
          </a:p>
          <a:p>
            <a:r>
              <a:rPr lang="zh-CN" altLang="en-US" sz="4400" dirty="0">
                <a:solidFill>
                  <a:srgbClr val="C60139"/>
                </a:solidFill>
                <a:latin typeface="方正综艺简体" panose="02010601030101010101" pitchFamily="2" charset="-122"/>
                <a:ea typeface="方正综艺简体" panose="02010601030101010101" pitchFamily="2" charset="-122"/>
              </a:rPr>
              <a:t>提示</a:t>
            </a:r>
            <a:endParaRPr lang="en-US" altLang="zh-CN" sz="4400" dirty="0" smtClean="0">
              <a:solidFill>
                <a:srgbClr val="C60139"/>
              </a:solidFill>
              <a:latin typeface="方正综艺简体" panose="02010601030101010101" pitchFamily="2" charset="-122"/>
              <a:ea typeface="方正综艺简体" panose="02010601030101010101" pitchFamily="2" charset="-122"/>
            </a:endParaRPr>
          </a:p>
        </p:txBody>
      </p:sp>
      <p:sp>
        <p:nvSpPr>
          <p:cNvPr id="7" name="文本框 6"/>
          <p:cNvSpPr txBox="1"/>
          <p:nvPr/>
        </p:nvSpPr>
        <p:spPr>
          <a:xfrm>
            <a:off x="1376481" y="3992451"/>
            <a:ext cx="3869777" cy="1077218"/>
          </a:xfrm>
          <a:prstGeom prst="rect">
            <a:avLst/>
          </a:prstGeom>
          <a:noFill/>
        </p:spPr>
        <p:txBody>
          <a:bodyPr wrap="none" rtlCol="0">
            <a:spAutoFit/>
          </a:bodyPr>
          <a:lstStyle/>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WHAT COLOR IS</a:t>
            </a:r>
          </a:p>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YOUR PARACHUTE</a:t>
            </a: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573149" y="4206239"/>
            <a:ext cx="1113693" cy="0"/>
          </a:xfrm>
          <a:prstGeom prst="line">
            <a:avLst/>
          </a:prstGeom>
          <a:ln w="2540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7325161"/>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示 2"/>
          <p:cNvGraphicFramePr/>
          <p:nvPr>
            <p:extLst>
              <p:ext uri="{D42A27DB-BD31-4B8C-83A1-F6EECF244321}">
                <p14:modId xmlns:p14="http://schemas.microsoft.com/office/powerpoint/2010/main" val="2077529710"/>
              </p:ext>
            </p:extLst>
          </p:nvPr>
        </p:nvGraphicFramePr>
        <p:xfrm>
          <a:off x="1036006" y="436099"/>
          <a:ext cx="10129366" cy="196758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29694277"/>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示 2"/>
          <p:cNvGraphicFramePr/>
          <p:nvPr/>
        </p:nvGraphicFramePr>
        <p:xfrm>
          <a:off x="1031317" y="-6400800"/>
          <a:ext cx="10129366" cy="196758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7970450"/>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示 2"/>
          <p:cNvGraphicFramePr/>
          <p:nvPr>
            <p:extLst>
              <p:ext uri="{D42A27DB-BD31-4B8C-83A1-F6EECF244321}">
                <p14:modId xmlns:p14="http://schemas.microsoft.com/office/powerpoint/2010/main" val="2173835025"/>
              </p:ext>
            </p:extLst>
          </p:nvPr>
        </p:nvGraphicFramePr>
        <p:xfrm>
          <a:off x="1031318" y="-13239913"/>
          <a:ext cx="10129366" cy="196758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71459101"/>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452722">
            <a:off x="2939618" y="949568"/>
            <a:ext cx="3455533" cy="3307763"/>
          </a:xfrm>
          <a:prstGeom prst="rect">
            <a:avLst/>
          </a:prstGeom>
        </p:spPr>
      </p:pic>
      <p:cxnSp>
        <p:nvCxnSpPr>
          <p:cNvPr id="5" name="直接连接符 4"/>
          <p:cNvCxnSpPr/>
          <p:nvPr/>
        </p:nvCxnSpPr>
        <p:spPr>
          <a:xfrm>
            <a:off x="5344732" y="3992451"/>
            <a:ext cx="0" cy="1790163"/>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443207" y="4518255"/>
            <a:ext cx="4134465" cy="1446550"/>
          </a:xfrm>
          <a:prstGeom prst="rect">
            <a:avLst/>
          </a:prstGeom>
          <a:noFill/>
        </p:spPr>
        <p:txBody>
          <a:bodyPr wrap="none" rtlCol="0">
            <a:spAutoFit/>
          </a:bodyPr>
          <a:lstStyle/>
          <a:p>
            <a:r>
              <a:rPr lang="zh-CN" altLang="en-US" sz="4400" dirty="0" smtClean="0">
                <a:solidFill>
                  <a:srgbClr val="5B9BD5"/>
                </a:solidFill>
                <a:latin typeface="方正综艺简体" panose="02010601030101010101" pitchFamily="2" charset="-122"/>
                <a:ea typeface="方正综艺简体" panose="02010601030101010101" pitchFamily="2" charset="-122"/>
              </a:rPr>
              <a:t>薪资谈判的六个</a:t>
            </a:r>
            <a:endParaRPr lang="en-US" altLang="zh-CN" sz="4400" dirty="0" smtClean="0">
              <a:solidFill>
                <a:srgbClr val="5B9BD5"/>
              </a:solidFill>
              <a:latin typeface="方正综艺简体" panose="02010601030101010101" pitchFamily="2" charset="-122"/>
              <a:ea typeface="方正综艺简体" panose="02010601030101010101" pitchFamily="2" charset="-122"/>
            </a:endParaRPr>
          </a:p>
          <a:p>
            <a:r>
              <a:rPr lang="zh-CN" altLang="en-US" sz="4400" dirty="0">
                <a:solidFill>
                  <a:srgbClr val="C60139"/>
                </a:solidFill>
                <a:latin typeface="方正综艺简体" panose="02010601030101010101" pitchFamily="2" charset="-122"/>
                <a:ea typeface="方正综艺简体" panose="02010601030101010101" pitchFamily="2" charset="-122"/>
              </a:rPr>
              <a:t>秘密</a:t>
            </a:r>
            <a:endParaRPr lang="en-US" altLang="zh-CN" sz="4400" dirty="0" smtClean="0">
              <a:solidFill>
                <a:srgbClr val="C60139"/>
              </a:solidFill>
              <a:latin typeface="方正综艺简体" panose="02010601030101010101" pitchFamily="2" charset="-122"/>
              <a:ea typeface="方正综艺简体" panose="02010601030101010101" pitchFamily="2" charset="-122"/>
            </a:endParaRPr>
          </a:p>
        </p:txBody>
      </p:sp>
      <p:sp>
        <p:nvSpPr>
          <p:cNvPr id="7" name="文本框 6"/>
          <p:cNvSpPr txBox="1"/>
          <p:nvPr/>
        </p:nvSpPr>
        <p:spPr>
          <a:xfrm>
            <a:off x="1376481" y="3992451"/>
            <a:ext cx="3869777" cy="1077218"/>
          </a:xfrm>
          <a:prstGeom prst="rect">
            <a:avLst/>
          </a:prstGeom>
          <a:noFill/>
        </p:spPr>
        <p:txBody>
          <a:bodyPr wrap="none" rtlCol="0">
            <a:spAutoFit/>
          </a:bodyPr>
          <a:lstStyle/>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WHAT COLOR IS</a:t>
            </a:r>
          </a:p>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YOUR PARACHUTE</a:t>
            </a: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573149" y="4206239"/>
            <a:ext cx="1113693" cy="0"/>
          </a:xfrm>
          <a:prstGeom prst="line">
            <a:avLst/>
          </a:prstGeom>
          <a:ln w="2540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44643" y="6024289"/>
            <a:ext cx="11102719" cy="646331"/>
          </a:xfrm>
          <a:prstGeom prst="rect">
            <a:avLst/>
          </a:prstGeom>
          <a:noFill/>
        </p:spPr>
        <p:txBody>
          <a:bodyPr wrap="none" rtlCol="0">
            <a:spAutoFit/>
          </a:bodyPr>
          <a:lstStyle/>
          <a:p>
            <a:pPr algn="ctr"/>
            <a:r>
              <a:rPr lang="en-US" altLang="zh-CN" dirty="0" smtClean="0">
                <a:solidFill>
                  <a:srgbClr val="2777D8"/>
                </a:solidFill>
                <a:latin typeface="微软雅黑" panose="020B0503020204020204" pitchFamily="34" charset="-122"/>
                <a:ea typeface="微软雅黑" panose="020B0503020204020204" pitchFamily="34" charset="-122"/>
              </a:rPr>
              <a:t>【</a:t>
            </a:r>
            <a:r>
              <a:rPr lang="zh-CN" altLang="en-US" dirty="0" smtClean="0">
                <a:solidFill>
                  <a:srgbClr val="2777D8"/>
                </a:solidFill>
                <a:latin typeface="微软雅黑" panose="020B0503020204020204" pitchFamily="34" charset="-122"/>
                <a:ea typeface="微软雅黑" panose="020B0503020204020204" pitchFamily="34" charset="-122"/>
              </a:rPr>
              <a:t>在中国，</a:t>
            </a:r>
            <a:r>
              <a:rPr lang="zh-CN" altLang="en-US" dirty="0">
                <a:solidFill>
                  <a:srgbClr val="2777D8"/>
                </a:solidFill>
                <a:latin typeface="微软雅黑" panose="020B0503020204020204" pitchFamily="34" charset="-122"/>
                <a:ea typeface="微软雅黑" panose="020B0503020204020204" pitchFamily="34" charset="-122"/>
              </a:rPr>
              <a:t>体制内的单位</a:t>
            </a:r>
            <a:r>
              <a:rPr lang="zh-CN" altLang="en-US" dirty="0" smtClean="0">
                <a:solidFill>
                  <a:srgbClr val="2777D8"/>
                </a:solidFill>
                <a:latin typeface="微软雅黑" panose="020B0503020204020204" pitchFamily="34" charset="-122"/>
                <a:ea typeface="微软雅黑" panose="020B0503020204020204" pitchFamily="34" charset="-122"/>
              </a:rPr>
              <a:t>长期执行国家统一标准，工资变化不大，不建议毕业生谈薪水，工作前了解即可</a:t>
            </a:r>
            <a:r>
              <a:rPr lang="en-US" altLang="zh-CN" dirty="0" smtClean="0">
                <a:solidFill>
                  <a:srgbClr val="2777D8"/>
                </a:solidFill>
                <a:latin typeface="微软雅黑" panose="020B0503020204020204" pitchFamily="34" charset="-122"/>
                <a:ea typeface="微软雅黑" panose="020B0503020204020204" pitchFamily="34" charset="-122"/>
              </a:rPr>
              <a:t> </a:t>
            </a:r>
            <a:r>
              <a:rPr lang="zh-CN" altLang="en-US" dirty="0" smtClean="0">
                <a:solidFill>
                  <a:srgbClr val="2777D8"/>
                </a:solidFill>
                <a:latin typeface="微软雅黑" panose="020B0503020204020204" pitchFamily="34" charset="-122"/>
                <a:ea typeface="微软雅黑" panose="020B0503020204020204" pitchFamily="34" charset="-122"/>
              </a:rPr>
              <a:t>。</a:t>
            </a:r>
            <a:endParaRPr lang="en-US" altLang="zh-CN" dirty="0" smtClean="0">
              <a:solidFill>
                <a:srgbClr val="2777D8"/>
              </a:solidFill>
              <a:latin typeface="微软雅黑" panose="020B0503020204020204" pitchFamily="34" charset="-122"/>
              <a:ea typeface="微软雅黑" panose="020B0503020204020204" pitchFamily="34" charset="-122"/>
            </a:endParaRPr>
          </a:p>
          <a:p>
            <a:pPr algn="ctr"/>
            <a:r>
              <a:rPr lang="zh-CN" altLang="en-US" dirty="0" smtClean="0">
                <a:solidFill>
                  <a:srgbClr val="2777D8"/>
                </a:solidFill>
                <a:latin typeface="微软雅黑" panose="020B0503020204020204" pitchFamily="34" charset="-122"/>
                <a:ea typeface="微软雅黑" panose="020B0503020204020204" pitchFamily="34" charset="-122"/>
              </a:rPr>
              <a:t>外企和民营企业还有讨价还价的空间</a:t>
            </a:r>
            <a:r>
              <a:rPr lang="en-US" altLang="zh-CN" dirty="0" smtClean="0">
                <a:solidFill>
                  <a:srgbClr val="2777D8"/>
                </a:solidFill>
                <a:latin typeface="微软雅黑" panose="020B0503020204020204" pitchFamily="34" charset="-122"/>
                <a:ea typeface="微软雅黑" panose="020B0503020204020204" pitchFamily="34" charset="-122"/>
              </a:rPr>
              <a:t>】</a:t>
            </a:r>
            <a:endParaRPr lang="zh-CN" altLang="en-US" dirty="0">
              <a:solidFill>
                <a:srgbClr val="2777D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46701933"/>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BEBA8EAE-BF5A-486C-A8C5-ECC9F3942E4B}">
                <a14:imgProps xmlns:a14="http://schemas.microsoft.com/office/drawing/2010/main">
                  <a14:imgLayer>
                    <a14:imgEffect>
                      <a14:backgroundRemoval t="556" b="100000" l="4333" r="90000"/>
                    </a14:imgEffect>
                  </a14:imgLayer>
                </a14:imgProps>
              </a:ext>
              <a:ext uri="{28A0092B-C50C-407E-A947-70E740481C1C}">
                <a14:useLocalDpi xmlns:a14="http://schemas.microsoft.com/office/drawing/2010/main" val="0"/>
              </a:ext>
            </a:extLst>
          </a:blip>
          <a:stretch>
            <a:fillRect/>
          </a:stretch>
        </p:blipFill>
        <p:spPr>
          <a:xfrm>
            <a:off x="7712209" y="283336"/>
            <a:ext cx="4400281" cy="6600422"/>
          </a:xfrm>
          <a:prstGeom prst="rect">
            <a:avLst/>
          </a:prstGeom>
        </p:spPr>
      </p:pic>
      <p:sp>
        <p:nvSpPr>
          <p:cNvPr id="7" name="文本框 6"/>
          <p:cNvSpPr txBox="1"/>
          <p:nvPr/>
        </p:nvSpPr>
        <p:spPr>
          <a:xfrm>
            <a:off x="439565" y="758015"/>
            <a:ext cx="7272644" cy="3310137"/>
          </a:xfrm>
          <a:prstGeom prst="rect">
            <a:avLst/>
          </a:prstGeom>
          <a:noFill/>
        </p:spPr>
        <p:txBody>
          <a:bodyPr wrap="square" rtlCol="0">
            <a:spAutoFit/>
          </a:bodyPr>
          <a:lstStyle/>
          <a:p>
            <a:pPr indent="457200" algn="just">
              <a:lnSpc>
                <a:spcPct val="120000"/>
              </a:lnSpc>
              <a:spcBef>
                <a:spcPts val="900"/>
              </a:spcBef>
            </a:pPr>
            <a:r>
              <a:rPr lang="zh-CN" altLang="en-US" sz="2400" dirty="0">
                <a:solidFill>
                  <a:schemeClr val="accent5"/>
                </a:solidFill>
                <a:latin typeface="微软雅黑" panose="020B0503020204020204" pitchFamily="34" charset="-122"/>
                <a:ea typeface="微软雅黑" panose="020B0503020204020204" pitchFamily="34" charset="-122"/>
              </a:rPr>
              <a:t>如果有人问我求职读什么书，我的回答是：读那些活了很多很多年的求职书，因为其中一定记录着找到职业这门技术中，真正有价值的、重要的和不变的原则。</a:t>
            </a:r>
            <a:endParaRPr lang="en-US" altLang="zh-CN" sz="2400" dirty="0">
              <a:solidFill>
                <a:schemeClr val="accent5"/>
              </a:solidFill>
              <a:latin typeface="微软雅黑" panose="020B0503020204020204" pitchFamily="34" charset="-122"/>
              <a:ea typeface="微软雅黑" panose="020B0503020204020204" pitchFamily="34" charset="-122"/>
            </a:endParaRPr>
          </a:p>
          <a:p>
            <a:pPr indent="457200" algn="just">
              <a:lnSpc>
                <a:spcPct val="120000"/>
              </a:lnSpc>
              <a:spcBef>
                <a:spcPts val="900"/>
              </a:spcBef>
            </a:pPr>
            <a:r>
              <a:rPr lang="en-US" altLang="zh-CN" sz="2400" dirty="0">
                <a:solidFill>
                  <a:schemeClr val="accent5"/>
                </a:solidFill>
                <a:latin typeface="微软雅黑" panose="020B0503020204020204" pitchFamily="34" charset="-122"/>
                <a:ea typeface="微软雅黑" panose="020B0503020204020204" pitchFamily="34" charset="-122"/>
              </a:rPr>
              <a:t>《</a:t>
            </a:r>
            <a:r>
              <a:rPr lang="zh-CN" altLang="en-US" sz="2400" dirty="0">
                <a:solidFill>
                  <a:schemeClr val="accent5"/>
                </a:solidFill>
                <a:latin typeface="微软雅黑" panose="020B0503020204020204" pitchFamily="34" charset="-122"/>
                <a:ea typeface="微软雅黑" panose="020B0503020204020204" pitchFamily="34" charset="-122"/>
              </a:rPr>
              <a:t>你的降落伞是什么颜色？</a:t>
            </a:r>
            <a:r>
              <a:rPr lang="en-US" altLang="zh-CN" sz="2400" dirty="0">
                <a:solidFill>
                  <a:schemeClr val="accent5"/>
                </a:solidFill>
                <a:latin typeface="微软雅黑" panose="020B0503020204020204" pitchFamily="34" charset="-122"/>
                <a:ea typeface="微软雅黑" panose="020B0503020204020204" pitchFamily="34" charset="-122"/>
              </a:rPr>
              <a:t>》</a:t>
            </a:r>
            <a:r>
              <a:rPr lang="zh-CN" altLang="en-US" sz="2400" dirty="0">
                <a:solidFill>
                  <a:schemeClr val="accent5"/>
                </a:solidFill>
                <a:latin typeface="微软雅黑" panose="020B0503020204020204" pitchFamily="34" charset="-122"/>
                <a:ea typeface="微软雅黑" panose="020B0503020204020204" pitchFamily="34" charset="-122"/>
              </a:rPr>
              <a:t>就是这样一本经久不衰的职场书。你今天看到的大部分教你求职的书籍，几乎都是这本书不同程度的改写版、扩张版。</a:t>
            </a:r>
          </a:p>
        </p:txBody>
      </p:sp>
      <p:sp>
        <p:nvSpPr>
          <p:cNvPr id="8" name="文本框 7"/>
          <p:cNvSpPr txBox="1"/>
          <p:nvPr/>
        </p:nvSpPr>
        <p:spPr>
          <a:xfrm>
            <a:off x="1501063" y="4321793"/>
            <a:ext cx="6340197" cy="769441"/>
          </a:xfrm>
          <a:prstGeom prst="rect">
            <a:avLst/>
          </a:prstGeom>
          <a:noFill/>
        </p:spPr>
        <p:txBody>
          <a:bodyPr wrap="none" rtlCol="0">
            <a:spAutoFit/>
          </a:bodyPr>
          <a:lstStyle/>
          <a:p>
            <a:pPr algn="just"/>
            <a:r>
              <a:rPr lang="en-US" altLang="zh-CN" sz="2000" dirty="0">
                <a:solidFill>
                  <a:schemeClr val="accent5">
                    <a:lumMod val="50000"/>
                  </a:schemeClr>
                </a:solidFill>
                <a:latin typeface="方正粗宋简体" panose="03000509000000000000" pitchFamily="65" charset="-122"/>
                <a:ea typeface="方正粗宋简体" panose="03000509000000000000" pitchFamily="65" charset="-122"/>
              </a:rPr>
              <a:t>——《</a:t>
            </a:r>
            <a:r>
              <a:rPr lang="zh-CN" altLang="en-US" sz="2000" dirty="0">
                <a:solidFill>
                  <a:schemeClr val="accent5">
                    <a:lumMod val="50000"/>
                  </a:schemeClr>
                </a:solidFill>
                <a:latin typeface="方正粗宋简体" panose="03000509000000000000" pitchFamily="65" charset="-122"/>
                <a:ea typeface="方正粗宋简体" panose="03000509000000000000" pitchFamily="65" charset="-122"/>
              </a:rPr>
              <a:t>拆掉思维里的墙</a:t>
            </a:r>
            <a:r>
              <a:rPr lang="en-US" altLang="zh-CN" sz="2000" dirty="0">
                <a:solidFill>
                  <a:schemeClr val="accent5">
                    <a:lumMod val="50000"/>
                  </a:schemeClr>
                </a:solidFill>
                <a:latin typeface="方正粗宋简体" panose="03000509000000000000" pitchFamily="65" charset="-122"/>
                <a:ea typeface="方正粗宋简体" panose="03000509000000000000" pitchFamily="65" charset="-122"/>
              </a:rPr>
              <a:t>》《</a:t>
            </a:r>
            <a:r>
              <a:rPr lang="zh-CN" altLang="en-US" sz="2000" dirty="0">
                <a:solidFill>
                  <a:schemeClr val="accent5">
                    <a:lumMod val="50000"/>
                  </a:schemeClr>
                </a:solidFill>
                <a:latin typeface="方正粗宋简体" panose="03000509000000000000" pitchFamily="65" charset="-122"/>
                <a:ea typeface="方正粗宋简体" panose="03000509000000000000" pitchFamily="65" charset="-122"/>
              </a:rPr>
              <a:t>你的生命有什么可能</a:t>
            </a:r>
            <a:r>
              <a:rPr lang="en-US" altLang="zh-CN" sz="2000" dirty="0">
                <a:solidFill>
                  <a:schemeClr val="accent5">
                    <a:lumMod val="50000"/>
                  </a:schemeClr>
                </a:solidFill>
                <a:latin typeface="方正粗宋简体" panose="03000509000000000000" pitchFamily="65" charset="-122"/>
                <a:ea typeface="方正粗宋简体" panose="03000509000000000000" pitchFamily="65" charset="-122"/>
              </a:rPr>
              <a:t>》</a:t>
            </a:r>
            <a:r>
              <a:rPr lang="zh-CN" altLang="en-US" sz="2000" dirty="0" smtClean="0">
                <a:solidFill>
                  <a:schemeClr val="accent5">
                    <a:lumMod val="50000"/>
                  </a:schemeClr>
                </a:solidFill>
                <a:latin typeface="方正粗宋简体" panose="03000509000000000000" pitchFamily="65" charset="-122"/>
                <a:ea typeface="方正粗宋简体" panose="03000509000000000000" pitchFamily="65" charset="-122"/>
              </a:rPr>
              <a:t>作者</a:t>
            </a:r>
            <a:endParaRPr lang="en-US" altLang="zh-CN" sz="2000" dirty="0" smtClean="0">
              <a:solidFill>
                <a:schemeClr val="accent5">
                  <a:lumMod val="50000"/>
                </a:schemeClr>
              </a:solidFill>
              <a:latin typeface="方正粗宋简体" panose="03000509000000000000" pitchFamily="65" charset="-122"/>
              <a:ea typeface="方正粗宋简体" panose="03000509000000000000" pitchFamily="65" charset="-122"/>
            </a:endParaRPr>
          </a:p>
          <a:p>
            <a:pPr algn="just"/>
            <a:r>
              <a:rPr lang="en-US" altLang="zh-CN" sz="2000" dirty="0">
                <a:solidFill>
                  <a:schemeClr val="accent5">
                    <a:lumMod val="50000"/>
                  </a:schemeClr>
                </a:solidFill>
                <a:latin typeface="方正粗宋简体" panose="03000509000000000000" pitchFamily="65" charset="-122"/>
                <a:ea typeface="方正粗宋简体" panose="03000509000000000000" pitchFamily="65" charset="-122"/>
              </a:rPr>
              <a:t> </a:t>
            </a:r>
            <a:r>
              <a:rPr lang="en-US" altLang="zh-CN" sz="2000" dirty="0" smtClean="0">
                <a:solidFill>
                  <a:schemeClr val="accent5">
                    <a:lumMod val="50000"/>
                  </a:schemeClr>
                </a:solidFill>
                <a:latin typeface="方正粗宋简体" panose="03000509000000000000" pitchFamily="65" charset="-122"/>
                <a:ea typeface="方正粗宋简体" panose="03000509000000000000" pitchFamily="65" charset="-122"/>
              </a:rPr>
              <a:t>        </a:t>
            </a:r>
            <a:r>
              <a:rPr lang="zh-CN" altLang="en-US" sz="2000" dirty="0" smtClean="0">
                <a:solidFill>
                  <a:schemeClr val="accent5">
                    <a:lumMod val="50000"/>
                  </a:schemeClr>
                </a:solidFill>
                <a:latin typeface="方正粗宋简体" panose="03000509000000000000" pitchFamily="65" charset="-122"/>
                <a:ea typeface="方正粗宋简体" panose="03000509000000000000" pitchFamily="65" charset="-122"/>
              </a:rPr>
              <a:t>新</a:t>
            </a:r>
            <a:r>
              <a:rPr lang="zh-CN" altLang="en-US" sz="2000" dirty="0">
                <a:solidFill>
                  <a:schemeClr val="accent5">
                    <a:lumMod val="50000"/>
                  </a:schemeClr>
                </a:solidFill>
                <a:latin typeface="方正粗宋简体" panose="03000509000000000000" pitchFamily="65" charset="-122"/>
                <a:ea typeface="方正粗宋简体" panose="03000509000000000000" pitchFamily="65" charset="-122"/>
              </a:rPr>
              <a:t>精英总裁 </a:t>
            </a:r>
            <a:r>
              <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rPr>
              <a:t>古典</a:t>
            </a:r>
          </a:p>
        </p:txBody>
      </p:sp>
      <p:pic>
        <p:nvPicPr>
          <p:cNvPr id="3" name="图片 2"/>
          <p:cNvPicPr>
            <a:picLocks noChangeAspect="1"/>
          </p:cNvPicPr>
          <p:nvPr/>
        </p:nvPicPr>
        <p:blipFill rotWithShape="1">
          <a:blip r:embed="rId3"/>
          <a:srcRect l="48126" t="14437" r="22509" b="62374"/>
          <a:stretch/>
        </p:blipFill>
        <p:spPr>
          <a:xfrm>
            <a:off x="218364" y="173513"/>
            <a:ext cx="2825086" cy="2129052"/>
          </a:xfrm>
          <a:prstGeom prst="rect">
            <a:avLst/>
          </a:prstGeom>
        </p:spPr>
      </p:pic>
      <p:sp>
        <p:nvSpPr>
          <p:cNvPr id="2" name="文本框 1"/>
          <p:cNvSpPr txBox="1"/>
          <p:nvPr/>
        </p:nvSpPr>
        <p:spPr>
          <a:xfrm>
            <a:off x="976544" y="5646198"/>
            <a:ext cx="3444536" cy="400110"/>
          </a:xfrm>
          <a:prstGeom prst="rect">
            <a:avLst/>
          </a:prstGeom>
          <a:noFill/>
        </p:spPr>
        <p:txBody>
          <a:bodyPr wrap="square" rtlCol="0">
            <a:spAutoFit/>
          </a:bodyPr>
          <a:lstStyle/>
          <a:p>
            <a:r>
              <a:rPr lang="en-US" altLang="zh-CN" sz="2000" dirty="0">
                <a:solidFill>
                  <a:srgbClr val="FFFFFF"/>
                </a:solidFill>
                <a:latin typeface="微软雅黑" panose="020B0503020204020204" pitchFamily="34" charset="-122"/>
                <a:ea typeface="微软雅黑" panose="020B0503020204020204" pitchFamily="34" charset="-122"/>
              </a:rPr>
              <a:t>https://www.ypppt.com/</a:t>
            </a:r>
            <a:endParaRPr lang="zh-CN" altLang="en-US" sz="2000" dirty="0" smtClean="0">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49092271"/>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1514" y="573339"/>
            <a:ext cx="3775393"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薪资谈判的</a:t>
            </a:r>
            <a:r>
              <a:rPr lang="zh-CN" altLang="en-US" sz="2800" dirty="0" smtClean="0">
                <a:solidFill>
                  <a:srgbClr val="C60139"/>
                </a:solidFill>
                <a:latin typeface="华康俪金黑W8(P)" panose="020B0800000000000000" pitchFamily="34" charset="-122"/>
                <a:ea typeface="华康俪金黑W8(P)" panose="020B0800000000000000" pitchFamily="34" charset="-122"/>
              </a:rPr>
              <a:t>第一个</a:t>
            </a:r>
            <a:r>
              <a:rPr lang="zh-CN" altLang="en-US" sz="2800" dirty="0" smtClean="0">
                <a:solidFill>
                  <a:srgbClr val="2777D8"/>
                </a:solidFill>
                <a:latin typeface="华康俪金黑W8(P)" panose="020B0800000000000000" pitchFamily="34" charset="-122"/>
                <a:ea typeface="华康俪金黑W8(P)" panose="020B0800000000000000" pitchFamily="34" charset="-122"/>
              </a:rPr>
              <a:t>秘密</a:t>
            </a:r>
            <a:endParaRPr lang="zh-CN" altLang="en-US" sz="2800" dirty="0">
              <a:solidFill>
                <a:srgbClr val="2777D8"/>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639809" y="374096"/>
            <a:ext cx="921705" cy="921705"/>
          </a:xfrm>
          <a:prstGeom prst="rect">
            <a:avLst/>
          </a:prstGeom>
        </p:spPr>
      </p:pic>
      <p:sp>
        <p:nvSpPr>
          <p:cNvPr id="4" name="文本框 3"/>
          <p:cNvSpPr txBox="1"/>
          <p:nvPr/>
        </p:nvSpPr>
        <p:spPr>
          <a:xfrm>
            <a:off x="2466304" y="1295801"/>
            <a:ext cx="7259391" cy="978729"/>
          </a:xfrm>
          <a:prstGeom prst="rect">
            <a:avLst/>
          </a:prstGeom>
          <a:noFill/>
        </p:spPr>
        <p:txBody>
          <a:bodyPr wrap="square" rtlCol="0">
            <a:spAutoFit/>
          </a:bodyPr>
          <a:lstStyle/>
          <a:p>
            <a:pPr>
              <a:lnSpc>
                <a:spcPct val="120000"/>
              </a:lnSpc>
            </a:pPr>
            <a:r>
              <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rPr>
              <a:t> </a:t>
            </a:r>
            <a:r>
              <a:rPr lang="zh-CN" altLang="en-US" sz="2400" dirty="0" smtClean="0">
                <a:solidFill>
                  <a:schemeClr val="accent5">
                    <a:lumMod val="50000"/>
                  </a:schemeClr>
                </a:solidFill>
                <a:latin typeface="方正粗宋简体" panose="03000509000000000000" pitchFamily="65" charset="-122"/>
                <a:ea typeface="方正粗宋简体" panose="03000509000000000000" pitchFamily="65" charset="-122"/>
              </a:rPr>
              <a:t>      绝不要谈论薪水，除非在面试流程结束时，他们明确说想要你。</a:t>
            </a:r>
            <a:endPar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endParaRPr>
          </a:p>
        </p:txBody>
      </p:sp>
      <p:grpSp>
        <p:nvGrpSpPr>
          <p:cNvPr id="41" name="组合 40"/>
          <p:cNvGrpSpPr/>
          <p:nvPr/>
        </p:nvGrpSpPr>
        <p:grpSpPr>
          <a:xfrm>
            <a:off x="1177923" y="2316722"/>
            <a:ext cx="9835403" cy="3935740"/>
            <a:chOff x="1163855" y="2372994"/>
            <a:chExt cx="9835403" cy="3935740"/>
          </a:xfrm>
        </p:grpSpPr>
        <p:grpSp>
          <p:nvGrpSpPr>
            <p:cNvPr id="37" name="组合 36"/>
            <p:cNvGrpSpPr/>
            <p:nvPr/>
          </p:nvGrpSpPr>
          <p:grpSpPr>
            <a:xfrm>
              <a:off x="2910922" y="4075178"/>
              <a:ext cx="4209586" cy="1849555"/>
              <a:chOff x="3065670" y="4075178"/>
              <a:chExt cx="4209586" cy="1849555"/>
            </a:xfrm>
          </p:grpSpPr>
          <p:sp>
            <p:nvSpPr>
              <p:cNvPr id="28" name="文本框 27"/>
              <p:cNvSpPr txBox="1"/>
              <p:nvPr/>
            </p:nvSpPr>
            <p:spPr>
              <a:xfrm>
                <a:off x="3065670" y="5524623"/>
                <a:ext cx="1210588" cy="400110"/>
              </a:xfrm>
              <a:prstGeom prst="rect">
                <a:avLst/>
              </a:prstGeom>
              <a:noFill/>
            </p:spPr>
            <p:txBody>
              <a:bodyPr wrap="none" rtlCol="0">
                <a:spAutoFit/>
              </a:bodyPr>
              <a:lstStyle/>
              <a:p>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你是谁？</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3913130" y="5023317"/>
                <a:ext cx="1467068" cy="400110"/>
              </a:xfrm>
              <a:prstGeom prst="rect">
                <a:avLst/>
              </a:prstGeom>
              <a:noFill/>
            </p:spPr>
            <p:txBody>
              <a:bodyPr wrap="none" rtlCol="0">
                <a:spAutoFit/>
              </a:bodyPr>
              <a:lstStyle/>
              <a:p>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我们喜欢你</a:t>
                </a:r>
              </a:p>
            </p:txBody>
          </p:sp>
          <p:sp>
            <p:nvSpPr>
              <p:cNvPr id="30" name="文本框 29"/>
              <p:cNvSpPr txBox="1"/>
              <p:nvPr/>
            </p:nvSpPr>
            <p:spPr>
              <a:xfrm>
                <a:off x="4761462" y="4564038"/>
                <a:ext cx="1210588" cy="400110"/>
              </a:xfrm>
              <a:prstGeom prst="rect">
                <a:avLst/>
              </a:prstGeom>
              <a:noFill/>
            </p:spPr>
            <p:txBody>
              <a:bodyPr wrap="none" rtlCol="0">
                <a:spAutoFit/>
              </a:bodyPr>
              <a:lstStyle/>
              <a:p>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我们爱你</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5551707" y="4075178"/>
                <a:ext cx="1723549" cy="400110"/>
              </a:xfrm>
              <a:prstGeom prst="rect">
                <a:avLst/>
              </a:prstGeom>
              <a:noFill/>
            </p:spPr>
            <p:txBody>
              <a:bodyPr wrap="none" rtlCol="0">
                <a:spAutoFit/>
              </a:bodyPr>
              <a:lstStyle/>
              <a:p>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我们必须要你</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1163855" y="2372994"/>
              <a:ext cx="9835403" cy="3935740"/>
              <a:chOff x="1163855" y="2372994"/>
              <a:chExt cx="9835403" cy="3935740"/>
            </a:xfrm>
          </p:grpSpPr>
          <p:grpSp>
            <p:nvGrpSpPr>
              <p:cNvPr id="23" name="组合 22"/>
              <p:cNvGrpSpPr/>
              <p:nvPr/>
            </p:nvGrpSpPr>
            <p:grpSpPr>
              <a:xfrm>
                <a:off x="2025630" y="2855741"/>
                <a:ext cx="8140737" cy="3237550"/>
                <a:chOff x="2025631" y="2883876"/>
                <a:chExt cx="8140737" cy="3237550"/>
              </a:xfrm>
            </p:grpSpPr>
            <p:grpSp>
              <p:nvGrpSpPr>
                <p:cNvPr id="19" name="组合 18"/>
                <p:cNvGrpSpPr/>
                <p:nvPr/>
              </p:nvGrpSpPr>
              <p:grpSpPr>
                <a:xfrm>
                  <a:off x="2025631" y="2883876"/>
                  <a:ext cx="8140737" cy="3237550"/>
                  <a:chOff x="3127485" y="2883877"/>
                  <a:chExt cx="8140737" cy="3237550"/>
                </a:xfrm>
              </p:grpSpPr>
              <p:cxnSp>
                <p:nvCxnSpPr>
                  <p:cNvPr id="6" name="直接箭头连接符 5"/>
                  <p:cNvCxnSpPr/>
                  <p:nvPr/>
                </p:nvCxnSpPr>
                <p:spPr>
                  <a:xfrm>
                    <a:off x="3127485" y="6121426"/>
                    <a:ext cx="8140737" cy="0"/>
                  </a:xfrm>
                  <a:prstGeom prst="straightConnector1">
                    <a:avLst/>
                  </a:prstGeom>
                  <a:ln w="25400">
                    <a:solidFill>
                      <a:srgbClr val="2777D8"/>
                    </a:solidFill>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flipV="1">
                    <a:off x="3127485" y="2883877"/>
                    <a:ext cx="0" cy="3237550"/>
                  </a:xfrm>
                  <a:prstGeom prst="straightConnector1">
                    <a:avLst/>
                  </a:prstGeom>
                  <a:ln w="25400">
                    <a:solidFill>
                      <a:srgbClr val="2777D8"/>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4" name="直接连接符 13"/>
                <p:cNvCxnSpPr/>
                <p:nvPr/>
              </p:nvCxnSpPr>
              <p:spPr>
                <a:xfrm>
                  <a:off x="6095999" y="3793223"/>
                  <a:ext cx="3167577" cy="0"/>
                </a:xfrm>
                <a:prstGeom prst="line">
                  <a:avLst/>
                </a:prstGeom>
                <a:ln w="25400">
                  <a:solidFill>
                    <a:srgbClr val="2777D8"/>
                  </a:solidFill>
                  <a:tailEnd type="none"/>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9249508" y="3793223"/>
                  <a:ext cx="0" cy="2328203"/>
                </a:xfrm>
                <a:prstGeom prst="line">
                  <a:avLst/>
                </a:prstGeom>
                <a:ln w="25400">
                  <a:solidFill>
                    <a:srgbClr val="2777D8"/>
                  </a:solidFill>
                  <a:tailEnd type="none"/>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2025631" y="3779155"/>
                  <a:ext cx="4070368" cy="2328202"/>
                </a:xfrm>
                <a:prstGeom prst="line">
                  <a:avLst/>
                </a:prstGeom>
                <a:ln w="25400">
                  <a:solidFill>
                    <a:srgbClr val="2777D8"/>
                  </a:solidFill>
                  <a:tailEnd type="none"/>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10301631" y="5908624"/>
                <a:ext cx="697627" cy="400110"/>
              </a:xfrm>
              <a:prstGeom prst="rect">
                <a:avLst/>
              </a:prstGeom>
              <a:noFill/>
            </p:spPr>
            <p:txBody>
              <a:bodyPr wrap="none" rtlCol="0">
                <a:spAutoFit/>
              </a:bodyPr>
              <a:lstStyle/>
              <a:p>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时间</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163855" y="2372994"/>
                <a:ext cx="1723549" cy="400110"/>
              </a:xfrm>
              <a:prstGeom prst="rect">
                <a:avLst/>
              </a:prstGeom>
              <a:noFill/>
            </p:spPr>
            <p:txBody>
              <a:bodyPr wrap="none" rtlCol="0">
                <a:spAutoFit/>
              </a:bodyPr>
              <a:lstStyle/>
              <a:p>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你讨价的地位</a:t>
                </a:r>
              </a:p>
            </p:txBody>
          </p:sp>
          <p:sp>
            <p:nvSpPr>
              <p:cNvPr id="26" name="文本框 25"/>
              <p:cNvSpPr txBox="1"/>
              <p:nvPr/>
            </p:nvSpPr>
            <p:spPr>
              <a:xfrm>
                <a:off x="9263575" y="4934685"/>
                <a:ext cx="697627" cy="400110"/>
              </a:xfrm>
              <a:prstGeom prst="rect">
                <a:avLst/>
              </a:prstGeom>
              <a:noFill/>
            </p:spPr>
            <p:txBody>
              <a:bodyPr wrap="none" rtlCol="0">
                <a:spAutoFit/>
              </a:bodyPr>
              <a:lstStyle/>
              <a:p>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太晚</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387732" y="3807155"/>
                <a:ext cx="1723549" cy="400110"/>
              </a:xfrm>
              <a:prstGeom prst="rect">
                <a:avLst/>
              </a:prstGeom>
              <a:noFill/>
            </p:spPr>
            <p:txBody>
              <a:bodyPr wrap="none" rtlCol="0">
                <a:spAutoFit/>
              </a:bodyPr>
              <a:lstStyle/>
              <a:p>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我们得到了你</a:t>
                </a:r>
                <a:endParaRPr lang="zh-CN" altLang="en-US" sz="20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6357308" y="3321405"/>
                <a:ext cx="1210588" cy="400110"/>
              </a:xfrm>
              <a:prstGeom prst="rect">
                <a:avLst/>
              </a:prstGeom>
              <a:noFill/>
            </p:spPr>
            <p:txBody>
              <a:bodyPr wrap="none" rtlCol="0">
                <a:spAutoFit/>
              </a:bodyPr>
              <a:lstStyle/>
              <a:p>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最佳时机</a:t>
                </a:r>
              </a:p>
            </p:txBody>
          </p:sp>
          <p:sp>
            <p:nvSpPr>
              <p:cNvPr id="33" name="椭圆 32"/>
              <p:cNvSpPr/>
              <p:nvPr/>
            </p:nvSpPr>
            <p:spPr>
              <a:xfrm>
                <a:off x="2598102" y="5633306"/>
                <a:ext cx="182744" cy="182744"/>
              </a:xfrm>
              <a:prstGeom prst="ellipse">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3476558" y="5132000"/>
                <a:ext cx="182744" cy="182744"/>
              </a:xfrm>
              <a:prstGeom prst="ellipse">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278850" y="4664634"/>
                <a:ext cx="182744" cy="182744"/>
              </a:xfrm>
              <a:prstGeom prst="ellipse">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5180429" y="4146487"/>
                <a:ext cx="182744" cy="182744"/>
              </a:xfrm>
              <a:prstGeom prst="ellipse">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2063245" y="5134740"/>
                <a:ext cx="697627" cy="400110"/>
              </a:xfrm>
              <a:prstGeom prst="rect">
                <a:avLst/>
              </a:prstGeom>
              <a:noFill/>
            </p:spPr>
            <p:txBody>
              <a:bodyPr wrap="none" rtlCol="0">
                <a:spAutoFit/>
              </a:bodyPr>
              <a:lstStyle/>
              <a:p>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太早</a:t>
                </a:r>
                <a:endPar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endParaRPr>
              </a:p>
            </p:txBody>
          </p:sp>
          <p:sp>
            <p:nvSpPr>
              <p:cNvPr id="39" name="椭圆 38"/>
              <p:cNvSpPr/>
              <p:nvPr/>
            </p:nvSpPr>
            <p:spPr>
              <a:xfrm>
                <a:off x="9158134" y="3666614"/>
                <a:ext cx="182744" cy="182744"/>
              </a:xfrm>
              <a:prstGeom prst="ellipse">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2" name="文本框 41"/>
          <p:cNvSpPr txBox="1"/>
          <p:nvPr/>
        </p:nvSpPr>
        <p:spPr>
          <a:xfrm>
            <a:off x="5105984" y="6234701"/>
            <a:ext cx="1980029" cy="400110"/>
          </a:xfrm>
          <a:prstGeom prst="rect">
            <a:avLst/>
          </a:prstGeom>
          <a:noFill/>
        </p:spPr>
        <p:txBody>
          <a:bodyPr wrap="none" rtlCol="0">
            <a:spAutoFit/>
          </a:bodyPr>
          <a:lstStyle/>
          <a:p>
            <a:r>
              <a:rPr lang="zh-CN" altLang="en-US" sz="2000" b="1" dirty="0" smtClean="0">
                <a:solidFill>
                  <a:schemeClr val="accent5">
                    <a:lumMod val="50000"/>
                  </a:schemeClr>
                </a:solidFill>
                <a:latin typeface="微软雅黑" panose="020B0503020204020204" pitchFamily="34" charset="-122"/>
                <a:ea typeface="微软雅黑" panose="020B0503020204020204" pitchFamily="34" charset="-122"/>
              </a:rPr>
              <a:t>何时做薪资谈判</a:t>
            </a:r>
          </a:p>
        </p:txBody>
      </p:sp>
    </p:spTree>
    <p:extLst>
      <p:ext uri="{BB962C8B-B14F-4D97-AF65-F5344CB8AC3E}">
        <p14:creationId xmlns:p14="http://schemas.microsoft.com/office/powerpoint/2010/main" val="338296231"/>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1514" y="573339"/>
            <a:ext cx="3775393"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薪资谈判的</a:t>
            </a:r>
            <a:r>
              <a:rPr lang="zh-CN" altLang="en-US" sz="2800" dirty="0" smtClean="0">
                <a:solidFill>
                  <a:srgbClr val="C60139"/>
                </a:solidFill>
                <a:latin typeface="华康俪金黑W8(P)" panose="020B0800000000000000" pitchFamily="34" charset="-122"/>
                <a:ea typeface="华康俪金黑W8(P)" panose="020B0800000000000000" pitchFamily="34" charset="-122"/>
              </a:rPr>
              <a:t>第二个</a:t>
            </a:r>
            <a:r>
              <a:rPr lang="zh-CN" altLang="en-US" sz="2800" dirty="0" smtClean="0">
                <a:solidFill>
                  <a:srgbClr val="2777D8"/>
                </a:solidFill>
                <a:latin typeface="华康俪金黑W8(P)" panose="020B0800000000000000" pitchFamily="34" charset="-122"/>
                <a:ea typeface="华康俪金黑W8(P)" panose="020B0800000000000000" pitchFamily="34" charset="-122"/>
              </a:rPr>
              <a:t>秘密</a:t>
            </a:r>
            <a:endParaRPr lang="zh-CN" altLang="en-US" sz="2800" dirty="0">
              <a:solidFill>
                <a:srgbClr val="2777D8"/>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639809" y="374096"/>
            <a:ext cx="921705" cy="921705"/>
          </a:xfrm>
          <a:prstGeom prst="rect">
            <a:avLst/>
          </a:prstGeom>
        </p:spPr>
      </p:pic>
      <p:sp>
        <p:nvSpPr>
          <p:cNvPr id="4" name="文本框 3"/>
          <p:cNvSpPr txBox="1"/>
          <p:nvPr/>
        </p:nvSpPr>
        <p:spPr>
          <a:xfrm>
            <a:off x="2883769" y="1295801"/>
            <a:ext cx="6400916" cy="978729"/>
          </a:xfrm>
          <a:prstGeom prst="rect">
            <a:avLst/>
          </a:prstGeom>
          <a:noFill/>
        </p:spPr>
        <p:txBody>
          <a:bodyPr wrap="square" rtlCol="0">
            <a:spAutoFit/>
          </a:bodyPr>
          <a:lstStyle/>
          <a:p>
            <a:pPr>
              <a:lnSpc>
                <a:spcPct val="120000"/>
              </a:lnSpc>
            </a:pPr>
            <a:r>
              <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rPr>
              <a:t> </a:t>
            </a:r>
            <a:r>
              <a:rPr lang="zh-CN" altLang="en-US" sz="2400" dirty="0" smtClean="0">
                <a:solidFill>
                  <a:schemeClr val="accent5">
                    <a:lumMod val="50000"/>
                  </a:schemeClr>
                </a:solidFill>
                <a:latin typeface="方正粗宋简体" panose="03000509000000000000" pitchFamily="65" charset="-122"/>
                <a:ea typeface="方正粗宋简体" panose="03000509000000000000" pitchFamily="65" charset="-122"/>
              </a:rPr>
              <a:t>      薪资谈判的目的，是发掘出雇主最多愿意给你多少钱。</a:t>
            </a:r>
            <a:endPar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endParaRPr>
          </a:p>
        </p:txBody>
      </p:sp>
      <p:grpSp>
        <p:nvGrpSpPr>
          <p:cNvPr id="11" name="组合 10"/>
          <p:cNvGrpSpPr/>
          <p:nvPr/>
        </p:nvGrpSpPr>
        <p:grpSpPr>
          <a:xfrm>
            <a:off x="1624819" y="2916950"/>
            <a:ext cx="8942362" cy="1818294"/>
            <a:chOff x="1624819" y="2916950"/>
            <a:chExt cx="8942362" cy="1818294"/>
          </a:xfrm>
        </p:grpSpPr>
        <p:sp>
          <p:nvSpPr>
            <p:cNvPr id="7" name="文本框 6"/>
            <p:cNvSpPr txBox="1"/>
            <p:nvPr/>
          </p:nvSpPr>
          <p:spPr>
            <a:xfrm>
              <a:off x="1824393" y="2916950"/>
              <a:ext cx="8402820" cy="1200329"/>
            </a:xfrm>
            <a:prstGeom prst="rect">
              <a:avLst/>
            </a:prstGeom>
            <a:noFill/>
          </p:spPr>
          <p:txBody>
            <a:bodyPr wrap="square" rtlCol="0">
              <a:spAutoFit/>
            </a:bodyPr>
            <a:lstStyle/>
            <a:p>
              <a:pPr algn="just">
                <a:lnSpc>
                  <a:spcPct val="150000"/>
                </a:lnSpc>
              </a:pPr>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雇主希望支付的最低工资，到能够支付的最高工资的范围有一个区间</a:t>
              </a: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a:t>
              </a:r>
              <a:endParaRPr lang="en-US" altLang="zh-CN" sz="2400" dirty="0" smtClean="0">
                <a:solidFill>
                  <a:schemeClr val="accent5">
                    <a:lumMod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1824391" y="4154187"/>
              <a:ext cx="8742790" cy="581057"/>
            </a:xfrm>
            <a:prstGeom prst="rect">
              <a:avLst/>
            </a:prstGeom>
          </p:spPr>
          <p:txBody>
            <a:bodyPr wrap="square">
              <a:spAutoFit/>
            </a:bodyPr>
            <a:lstStyle/>
            <a:p>
              <a:pPr>
                <a:lnSpc>
                  <a:spcPct val="150000"/>
                </a:lnSpc>
              </a:pPr>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在这个区间，你有权通过谈判，得到他们能提供的最高工资；</a:t>
              </a:r>
            </a:p>
          </p:txBody>
        </p:sp>
        <p:cxnSp>
          <p:nvCxnSpPr>
            <p:cNvPr id="9" name="直接连接符 8"/>
            <p:cNvCxnSpPr/>
            <p:nvPr/>
          </p:nvCxnSpPr>
          <p:spPr>
            <a:xfrm>
              <a:off x="1624819" y="2916950"/>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624819" y="4159116"/>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85758986"/>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1514" y="573339"/>
            <a:ext cx="3775393"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薪资谈判的</a:t>
            </a:r>
            <a:r>
              <a:rPr lang="zh-CN" altLang="en-US" sz="2800" dirty="0" smtClean="0">
                <a:solidFill>
                  <a:srgbClr val="C60139"/>
                </a:solidFill>
                <a:latin typeface="华康俪金黑W8(P)" panose="020B0800000000000000" pitchFamily="34" charset="-122"/>
                <a:ea typeface="华康俪金黑W8(P)" panose="020B0800000000000000" pitchFamily="34" charset="-122"/>
              </a:rPr>
              <a:t>第三个</a:t>
            </a:r>
            <a:r>
              <a:rPr lang="zh-CN" altLang="en-US" sz="2800" dirty="0" smtClean="0">
                <a:solidFill>
                  <a:srgbClr val="2777D8"/>
                </a:solidFill>
                <a:latin typeface="华康俪金黑W8(P)" panose="020B0800000000000000" pitchFamily="34" charset="-122"/>
                <a:ea typeface="华康俪金黑W8(P)" panose="020B0800000000000000" pitchFamily="34" charset="-122"/>
              </a:rPr>
              <a:t>秘密</a:t>
            </a:r>
            <a:endParaRPr lang="zh-CN" altLang="en-US" sz="2800" dirty="0">
              <a:solidFill>
                <a:srgbClr val="2777D8"/>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639809" y="374096"/>
            <a:ext cx="921705" cy="921705"/>
          </a:xfrm>
          <a:prstGeom prst="rect">
            <a:avLst/>
          </a:prstGeom>
        </p:spPr>
      </p:pic>
      <p:sp>
        <p:nvSpPr>
          <p:cNvPr id="6" name="矩形 5"/>
          <p:cNvSpPr/>
          <p:nvPr/>
        </p:nvSpPr>
        <p:spPr>
          <a:xfrm>
            <a:off x="4112123" y="1303726"/>
            <a:ext cx="3967753" cy="978729"/>
          </a:xfrm>
          <a:prstGeom prst="rect">
            <a:avLst/>
          </a:prstGeom>
        </p:spPr>
        <p:txBody>
          <a:bodyPr wrap="none">
            <a:spAutoFit/>
          </a:bodyPr>
          <a:lstStyle/>
          <a:p>
            <a:pPr>
              <a:lnSpc>
                <a:spcPct val="120000"/>
              </a:lnSpc>
            </a:pPr>
            <a:r>
              <a:rPr lang="zh-CN" altLang="en-US" sz="2400" dirty="0" smtClean="0">
                <a:solidFill>
                  <a:srgbClr val="4472C4">
                    <a:lumMod val="50000"/>
                  </a:srgbClr>
                </a:solidFill>
                <a:latin typeface="方正粗宋简体" panose="03000509000000000000" pitchFamily="65" charset="-122"/>
                <a:ea typeface="方正粗宋简体" panose="03000509000000000000" pitchFamily="65" charset="-122"/>
              </a:rPr>
              <a:t>       薪资</a:t>
            </a:r>
            <a:r>
              <a:rPr lang="zh-CN" altLang="en-US" sz="2400" dirty="0">
                <a:solidFill>
                  <a:srgbClr val="4472C4">
                    <a:lumMod val="50000"/>
                  </a:srgbClr>
                </a:solidFill>
                <a:latin typeface="方正粗宋简体" panose="03000509000000000000" pitchFamily="65" charset="-122"/>
                <a:ea typeface="方正粗宋简体" panose="03000509000000000000" pitchFamily="65" charset="-122"/>
              </a:rPr>
              <a:t>谈判中，千万别</a:t>
            </a:r>
            <a:r>
              <a:rPr lang="zh-CN" altLang="en-US" sz="2400" dirty="0" smtClean="0">
                <a:solidFill>
                  <a:srgbClr val="4472C4">
                    <a:lumMod val="50000"/>
                  </a:srgbClr>
                </a:solidFill>
                <a:latin typeface="方正粗宋简体" panose="03000509000000000000" pitchFamily="65" charset="-122"/>
                <a:ea typeface="方正粗宋简体" panose="03000509000000000000" pitchFamily="65" charset="-122"/>
              </a:rPr>
              <a:t>做</a:t>
            </a:r>
            <a:endParaRPr lang="en-US" altLang="zh-CN" sz="2400" dirty="0" smtClean="0">
              <a:solidFill>
                <a:srgbClr val="4472C4">
                  <a:lumMod val="50000"/>
                </a:srgbClr>
              </a:solidFill>
              <a:latin typeface="方正粗宋简体" panose="03000509000000000000" pitchFamily="65" charset="-122"/>
              <a:ea typeface="方正粗宋简体" panose="03000509000000000000" pitchFamily="65" charset="-122"/>
            </a:endParaRPr>
          </a:p>
          <a:p>
            <a:pPr>
              <a:lnSpc>
                <a:spcPct val="120000"/>
              </a:lnSpc>
            </a:pPr>
            <a:r>
              <a:rPr lang="zh-CN" altLang="en-US" sz="2400" dirty="0" smtClean="0">
                <a:solidFill>
                  <a:srgbClr val="4472C4">
                    <a:lumMod val="50000"/>
                  </a:srgbClr>
                </a:solidFill>
                <a:latin typeface="方正粗宋简体" panose="03000509000000000000" pitchFamily="65" charset="-122"/>
                <a:ea typeface="方正粗宋简体" panose="03000509000000000000" pitchFamily="65" charset="-122"/>
              </a:rPr>
              <a:t>先</a:t>
            </a:r>
            <a:r>
              <a:rPr lang="zh-CN" altLang="en-US" sz="2400" dirty="0">
                <a:solidFill>
                  <a:srgbClr val="4472C4">
                    <a:lumMod val="50000"/>
                  </a:srgbClr>
                </a:solidFill>
                <a:latin typeface="方正粗宋简体" panose="03000509000000000000" pitchFamily="65" charset="-122"/>
                <a:ea typeface="方正粗宋简体" panose="03000509000000000000" pitchFamily="65" charset="-122"/>
              </a:rPr>
              <a:t>提数字的</a:t>
            </a:r>
            <a:r>
              <a:rPr lang="zh-CN" altLang="en-US" sz="2400" dirty="0" smtClean="0">
                <a:solidFill>
                  <a:srgbClr val="4472C4">
                    <a:lumMod val="50000"/>
                  </a:srgbClr>
                </a:solidFill>
                <a:latin typeface="方正粗宋简体" panose="03000509000000000000" pitchFamily="65" charset="-122"/>
                <a:ea typeface="方正粗宋简体" panose="03000509000000000000" pitchFamily="65" charset="-122"/>
              </a:rPr>
              <a:t>一方。</a:t>
            </a:r>
            <a:endParaRPr lang="zh-CN" altLang="en-US" sz="2400" dirty="0">
              <a:solidFill>
                <a:srgbClr val="4472C4">
                  <a:lumMod val="50000"/>
                </a:srgbClr>
              </a:solidFill>
              <a:latin typeface="方正粗宋简体" panose="03000509000000000000" pitchFamily="65" charset="-122"/>
              <a:ea typeface="方正粗宋简体" panose="03000509000000000000" pitchFamily="65" charset="-122"/>
            </a:endParaRPr>
          </a:p>
        </p:txBody>
      </p:sp>
      <p:grpSp>
        <p:nvGrpSpPr>
          <p:cNvPr id="15" name="组合 14"/>
          <p:cNvGrpSpPr/>
          <p:nvPr/>
        </p:nvGrpSpPr>
        <p:grpSpPr>
          <a:xfrm>
            <a:off x="1624819" y="2916950"/>
            <a:ext cx="8942362" cy="2020591"/>
            <a:chOff x="2574388" y="3268642"/>
            <a:chExt cx="8942362" cy="2020591"/>
          </a:xfrm>
        </p:grpSpPr>
        <p:sp>
          <p:nvSpPr>
            <p:cNvPr id="7" name="文本框 6"/>
            <p:cNvSpPr txBox="1"/>
            <p:nvPr/>
          </p:nvSpPr>
          <p:spPr>
            <a:xfrm>
              <a:off x="2773961" y="3268642"/>
              <a:ext cx="8742789" cy="581057"/>
            </a:xfrm>
            <a:prstGeom prst="rect">
              <a:avLst/>
            </a:prstGeom>
            <a:noFill/>
          </p:spPr>
          <p:txBody>
            <a:bodyPr wrap="square" rtlCol="0">
              <a:spAutoFit/>
            </a:bodyPr>
            <a:lstStyle/>
            <a:p>
              <a:pPr algn="just">
                <a:lnSpc>
                  <a:spcPct val="150000"/>
                </a:lnSpc>
              </a:pP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成千上万面试表明：谈判中先提及数字的人，最后通常会输；</a:t>
              </a:r>
              <a:endParaRPr lang="en-US" altLang="zh-CN" sz="2400" dirty="0" smtClean="0">
                <a:solidFill>
                  <a:schemeClr val="accent5">
                    <a:lumMod val="50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2773960" y="4154179"/>
              <a:ext cx="8742790" cy="1135054"/>
            </a:xfrm>
            <a:prstGeom prst="rect">
              <a:avLst/>
            </a:prstGeom>
          </p:spPr>
          <p:txBody>
            <a:bodyPr wrap="square">
              <a:spAutoFit/>
            </a:bodyPr>
            <a:lstStyle/>
            <a:p>
              <a:pPr lvl="0" algn="just">
                <a:lnSpc>
                  <a:spcPct val="150000"/>
                </a:lnSpc>
              </a:pPr>
              <a:r>
                <a:rPr lang="zh-CN" altLang="en-US" sz="2400" dirty="0">
                  <a:solidFill>
                    <a:srgbClr val="4472C4">
                      <a:lumMod val="50000"/>
                    </a:srgbClr>
                  </a:solidFill>
                  <a:latin typeface="微软雅黑" panose="020B0503020204020204" pitchFamily="34" charset="-122"/>
                  <a:ea typeface="微软雅黑" panose="020B0503020204020204" pitchFamily="34" charset="-122"/>
                </a:rPr>
                <a:t>若对方要求你先提数字，你可以这样回应：“你们设立了这个职位，那一定对该职位的薪水有所考虑了，我想先听听那个数字。”</a:t>
              </a:r>
            </a:p>
          </p:txBody>
        </p:sp>
        <p:cxnSp>
          <p:nvCxnSpPr>
            <p:cNvPr id="11" name="直接连接符 10"/>
            <p:cNvCxnSpPr/>
            <p:nvPr/>
          </p:nvCxnSpPr>
          <p:spPr>
            <a:xfrm>
              <a:off x="2574388" y="3268642"/>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574388" y="4159108"/>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99123004"/>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1514" y="573339"/>
            <a:ext cx="3775393"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薪资谈判的</a:t>
            </a:r>
            <a:r>
              <a:rPr lang="zh-CN" altLang="en-US" sz="2800" dirty="0" smtClean="0">
                <a:solidFill>
                  <a:srgbClr val="C60139"/>
                </a:solidFill>
                <a:latin typeface="华康俪金黑W8(P)" panose="020B0800000000000000" pitchFamily="34" charset="-122"/>
                <a:ea typeface="华康俪金黑W8(P)" panose="020B0800000000000000" pitchFamily="34" charset="-122"/>
              </a:rPr>
              <a:t>第四个</a:t>
            </a:r>
            <a:r>
              <a:rPr lang="zh-CN" altLang="en-US" sz="2800" dirty="0" smtClean="0">
                <a:solidFill>
                  <a:srgbClr val="2777D8"/>
                </a:solidFill>
                <a:latin typeface="华康俪金黑W8(P)" panose="020B0800000000000000" pitchFamily="34" charset="-122"/>
                <a:ea typeface="华康俪金黑W8(P)" panose="020B0800000000000000" pitchFamily="34" charset="-122"/>
              </a:rPr>
              <a:t>秘密</a:t>
            </a:r>
            <a:endParaRPr lang="zh-CN" altLang="en-US" sz="2800" dirty="0">
              <a:solidFill>
                <a:srgbClr val="2777D8"/>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639809" y="374096"/>
            <a:ext cx="921705" cy="921705"/>
          </a:xfrm>
          <a:prstGeom prst="rect">
            <a:avLst/>
          </a:prstGeom>
        </p:spPr>
      </p:pic>
      <p:sp>
        <p:nvSpPr>
          <p:cNvPr id="5" name="文本框 4"/>
          <p:cNvSpPr txBox="1"/>
          <p:nvPr/>
        </p:nvSpPr>
        <p:spPr>
          <a:xfrm>
            <a:off x="2799360" y="1295801"/>
            <a:ext cx="6625991" cy="978729"/>
          </a:xfrm>
          <a:prstGeom prst="rect">
            <a:avLst/>
          </a:prstGeom>
          <a:noFill/>
        </p:spPr>
        <p:txBody>
          <a:bodyPr wrap="square" rtlCol="0">
            <a:spAutoFit/>
          </a:bodyPr>
          <a:lstStyle/>
          <a:p>
            <a:pPr>
              <a:lnSpc>
                <a:spcPct val="120000"/>
              </a:lnSpc>
            </a:pPr>
            <a:r>
              <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rPr>
              <a:t> </a:t>
            </a:r>
            <a:r>
              <a:rPr lang="zh-CN" altLang="en-US" sz="2400" dirty="0" smtClean="0">
                <a:solidFill>
                  <a:schemeClr val="accent5">
                    <a:lumMod val="50000"/>
                  </a:schemeClr>
                </a:solidFill>
                <a:latin typeface="方正粗宋简体" panose="03000509000000000000" pitchFamily="65" charset="-122"/>
                <a:ea typeface="方正粗宋简体" panose="03000509000000000000" pitchFamily="65" charset="-122"/>
              </a:rPr>
              <a:t>      面试之前，详细调查市场上相关职位，以及目标公司相关职位的薪水状况。</a:t>
            </a:r>
            <a:endPar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endParaRPr>
          </a:p>
        </p:txBody>
      </p:sp>
      <p:grpSp>
        <p:nvGrpSpPr>
          <p:cNvPr id="20" name="组合 19"/>
          <p:cNvGrpSpPr/>
          <p:nvPr/>
        </p:nvGrpSpPr>
        <p:grpSpPr>
          <a:xfrm>
            <a:off x="1624819" y="2916950"/>
            <a:ext cx="8942362" cy="1466594"/>
            <a:chOff x="2574388" y="3268642"/>
            <a:chExt cx="8942362" cy="1466594"/>
          </a:xfrm>
        </p:grpSpPr>
        <p:sp>
          <p:nvSpPr>
            <p:cNvPr id="21" name="文本框 20"/>
            <p:cNvSpPr txBox="1"/>
            <p:nvPr/>
          </p:nvSpPr>
          <p:spPr>
            <a:xfrm>
              <a:off x="2773961" y="3268642"/>
              <a:ext cx="8742789" cy="581057"/>
            </a:xfrm>
            <a:prstGeom prst="rect">
              <a:avLst/>
            </a:prstGeom>
            <a:noFill/>
          </p:spPr>
          <p:txBody>
            <a:bodyPr wrap="square" rtlCol="0">
              <a:spAutoFit/>
            </a:bodyPr>
            <a:lstStyle/>
            <a:p>
              <a:pPr algn="just">
                <a:lnSpc>
                  <a:spcPct val="150000"/>
                </a:lnSpc>
              </a:pPr>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线上薪资调查：上网，搜寻特定地区的职位、职业、行业</a:t>
              </a: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a:t>
              </a:r>
              <a:endParaRPr lang="en-US" altLang="zh-CN" sz="24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2773960" y="4154179"/>
              <a:ext cx="8742790" cy="581057"/>
            </a:xfrm>
            <a:prstGeom prst="rect">
              <a:avLst/>
            </a:prstGeom>
          </p:spPr>
          <p:txBody>
            <a:bodyPr wrap="square">
              <a:spAutoFit/>
            </a:bodyPr>
            <a:lstStyle/>
            <a:p>
              <a:pPr lvl="0" algn="just">
                <a:lnSpc>
                  <a:spcPct val="150000"/>
                </a:lnSpc>
              </a:pPr>
              <a:r>
                <a:rPr lang="zh-CN" altLang="en-US" sz="2400" dirty="0">
                  <a:solidFill>
                    <a:srgbClr val="4472C4">
                      <a:lumMod val="50000"/>
                    </a:srgbClr>
                  </a:solidFill>
                  <a:latin typeface="微软雅黑" panose="020B0503020204020204" pitchFamily="34" charset="-122"/>
                  <a:ea typeface="微软雅黑" panose="020B0503020204020204" pitchFamily="34" charset="-122"/>
                </a:rPr>
                <a:t>线下薪资调查：去找人交流，也要调查工资之外的福利待遇</a:t>
              </a:r>
              <a:r>
                <a:rPr lang="zh-CN" altLang="en-US" sz="2400" dirty="0" smtClean="0">
                  <a:solidFill>
                    <a:srgbClr val="4472C4">
                      <a:lumMod val="50000"/>
                    </a:srgbClr>
                  </a:solidFill>
                  <a:latin typeface="微软雅黑" panose="020B0503020204020204" pitchFamily="34" charset="-122"/>
                  <a:ea typeface="微软雅黑" panose="020B0503020204020204" pitchFamily="34" charset="-122"/>
                </a:rPr>
                <a:t>；</a:t>
              </a:r>
              <a:endParaRPr lang="zh-CN" altLang="en-US" sz="2400" dirty="0">
                <a:solidFill>
                  <a:srgbClr val="4472C4">
                    <a:lumMod val="50000"/>
                  </a:srgbClr>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2574388" y="3268642"/>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574388" y="4159108"/>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58711987"/>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1514" y="573339"/>
            <a:ext cx="3775393"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薪资谈判的</a:t>
            </a:r>
            <a:r>
              <a:rPr lang="zh-CN" altLang="en-US" sz="2800" dirty="0" smtClean="0">
                <a:solidFill>
                  <a:srgbClr val="C60139"/>
                </a:solidFill>
                <a:latin typeface="华康俪金黑W8(P)" panose="020B0800000000000000" pitchFamily="34" charset="-122"/>
                <a:ea typeface="华康俪金黑W8(P)" panose="020B0800000000000000" pitchFamily="34" charset="-122"/>
              </a:rPr>
              <a:t>第五个</a:t>
            </a:r>
            <a:r>
              <a:rPr lang="zh-CN" altLang="en-US" sz="2800" dirty="0" smtClean="0">
                <a:solidFill>
                  <a:srgbClr val="2777D8"/>
                </a:solidFill>
                <a:latin typeface="华康俪金黑W8(P)" panose="020B0800000000000000" pitchFamily="34" charset="-122"/>
                <a:ea typeface="华康俪金黑W8(P)" panose="020B0800000000000000" pitchFamily="34" charset="-122"/>
              </a:rPr>
              <a:t>秘密</a:t>
            </a:r>
            <a:endParaRPr lang="zh-CN" altLang="en-US" sz="2800" dirty="0">
              <a:solidFill>
                <a:srgbClr val="2777D8"/>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639809" y="374096"/>
            <a:ext cx="921705" cy="921705"/>
          </a:xfrm>
          <a:prstGeom prst="rect">
            <a:avLst/>
          </a:prstGeom>
        </p:spPr>
      </p:pic>
      <p:sp>
        <p:nvSpPr>
          <p:cNvPr id="4" name="文本框 3"/>
          <p:cNvSpPr txBox="1"/>
          <p:nvPr/>
        </p:nvSpPr>
        <p:spPr>
          <a:xfrm>
            <a:off x="2883769" y="1295801"/>
            <a:ext cx="6400916" cy="978729"/>
          </a:xfrm>
          <a:prstGeom prst="rect">
            <a:avLst/>
          </a:prstGeom>
          <a:noFill/>
        </p:spPr>
        <p:txBody>
          <a:bodyPr wrap="square" rtlCol="0">
            <a:spAutoFit/>
          </a:bodyPr>
          <a:lstStyle/>
          <a:p>
            <a:pPr>
              <a:lnSpc>
                <a:spcPct val="120000"/>
              </a:lnSpc>
            </a:pPr>
            <a:r>
              <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rPr>
              <a:t> </a:t>
            </a:r>
            <a:r>
              <a:rPr lang="zh-CN" altLang="en-US" sz="2400" dirty="0" smtClean="0">
                <a:solidFill>
                  <a:schemeClr val="accent5">
                    <a:lumMod val="50000"/>
                  </a:schemeClr>
                </a:solidFill>
                <a:latin typeface="方正粗宋简体" panose="03000509000000000000" pitchFamily="65" charset="-122"/>
                <a:ea typeface="方正粗宋简体" panose="03000509000000000000" pitchFamily="65" charset="-122"/>
              </a:rPr>
              <a:t>      研究雇主脑海里的薪资区间，根据对方的区间，决定自己的期望区间。</a:t>
            </a:r>
            <a:endPar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endParaRPr>
          </a:p>
        </p:txBody>
      </p:sp>
      <p:grpSp>
        <p:nvGrpSpPr>
          <p:cNvPr id="10" name="组合 9"/>
          <p:cNvGrpSpPr/>
          <p:nvPr/>
        </p:nvGrpSpPr>
        <p:grpSpPr>
          <a:xfrm>
            <a:off x="1624819" y="2916950"/>
            <a:ext cx="8942362" cy="1466594"/>
            <a:chOff x="2574388" y="3268642"/>
            <a:chExt cx="8942362" cy="1466594"/>
          </a:xfrm>
        </p:grpSpPr>
        <p:sp>
          <p:nvSpPr>
            <p:cNvPr id="16" name="文本框 15"/>
            <p:cNvSpPr txBox="1"/>
            <p:nvPr/>
          </p:nvSpPr>
          <p:spPr>
            <a:xfrm>
              <a:off x="2773961" y="3268642"/>
              <a:ext cx="8742789" cy="581057"/>
            </a:xfrm>
            <a:prstGeom prst="rect">
              <a:avLst/>
            </a:prstGeom>
            <a:noFill/>
          </p:spPr>
          <p:txBody>
            <a:bodyPr wrap="square" rtlCol="0">
              <a:spAutoFit/>
            </a:bodyPr>
            <a:lstStyle/>
            <a:p>
              <a:pPr algn="just">
                <a:lnSpc>
                  <a:spcPct val="150000"/>
                </a:lnSpc>
              </a:pPr>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区间：雇主最少愿意付你多少，到最多能付你多少</a:t>
              </a: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a:t>
              </a:r>
              <a:endParaRPr lang="en-US" altLang="zh-CN" sz="24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2773960" y="4154179"/>
              <a:ext cx="8742790" cy="581057"/>
            </a:xfrm>
            <a:prstGeom prst="rect">
              <a:avLst/>
            </a:prstGeom>
          </p:spPr>
          <p:txBody>
            <a:bodyPr wrap="square">
              <a:spAutoFit/>
            </a:bodyPr>
            <a:lstStyle/>
            <a:p>
              <a:pPr lvl="0" algn="just">
                <a:lnSpc>
                  <a:spcPct val="150000"/>
                </a:lnSpc>
              </a:pPr>
              <a:r>
                <a:rPr lang="zh-CN" altLang="en-US" sz="2400" dirty="0">
                  <a:solidFill>
                    <a:srgbClr val="4472C4">
                      <a:lumMod val="50000"/>
                    </a:srgbClr>
                  </a:solidFill>
                  <a:latin typeface="微软雅黑" panose="020B0503020204020204" pitchFamily="34" charset="-122"/>
                  <a:ea typeface="微软雅黑" panose="020B0503020204020204" pitchFamily="34" charset="-122"/>
                </a:rPr>
                <a:t>范围：低于你上面那人赚的，高于你下面那人赚的 </a:t>
              </a:r>
              <a:r>
                <a:rPr lang="zh-CN" altLang="en-US" sz="2400" dirty="0" smtClean="0">
                  <a:solidFill>
                    <a:srgbClr val="4472C4">
                      <a:lumMod val="50000"/>
                    </a:srgbClr>
                  </a:solidFill>
                  <a:latin typeface="微软雅黑" panose="020B0503020204020204" pitchFamily="34" charset="-122"/>
                  <a:ea typeface="微软雅黑" panose="020B0503020204020204" pitchFamily="34" charset="-122"/>
                </a:rPr>
                <a:t>；</a:t>
              </a:r>
              <a:endParaRPr lang="zh-CN" altLang="en-US" sz="2400" dirty="0">
                <a:solidFill>
                  <a:srgbClr val="4472C4">
                    <a:lumMod val="50000"/>
                  </a:srgbClr>
                </a:solidFill>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2574388" y="3268642"/>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574388" y="4159108"/>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43363547"/>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1514" y="573339"/>
            <a:ext cx="3775393"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薪资谈判的</a:t>
            </a:r>
            <a:r>
              <a:rPr lang="zh-CN" altLang="en-US" sz="2800" dirty="0" smtClean="0">
                <a:solidFill>
                  <a:srgbClr val="C60139"/>
                </a:solidFill>
                <a:latin typeface="华康俪金黑W8(P)" panose="020B0800000000000000" pitchFamily="34" charset="-122"/>
                <a:ea typeface="华康俪金黑W8(P)" panose="020B0800000000000000" pitchFamily="34" charset="-122"/>
              </a:rPr>
              <a:t>第六个</a:t>
            </a:r>
            <a:r>
              <a:rPr lang="zh-CN" altLang="en-US" sz="2800" dirty="0" smtClean="0">
                <a:solidFill>
                  <a:srgbClr val="2777D8"/>
                </a:solidFill>
                <a:latin typeface="华康俪金黑W8(P)" panose="020B0800000000000000" pitchFamily="34" charset="-122"/>
                <a:ea typeface="华康俪金黑W8(P)" panose="020B0800000000000000" pitchFamily="34" charset="-122"/>
              </a:rPr>
              <a:t>秘密</a:t>
            </a:r>
            <a:endParaRPr lang="zh-CN" altLang="en-US" sz="2800" dirty="0">
              <a:solidFill>
                <a:srgbClr val="2777D8"/>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639809" y="374096"/>
            <a:ext cx="921705" cy="921705"/>
          </a:xfrm>
          <a:prstGeom prst="rect">
            <a:avLst/>
          </a:prstGeom>
        </p:spPr>
      </p:pic>
      <p:sp>
        <p:nvSpPr>
          <p:cNvPr id="5" name="矩形 4"/>
          <p:cNvSpPr/>
          <p:nvPr/>
        </p:nvSpPr>
        <p:spPr>
          <a:xfrm>
            <a:off x="3079224" y="1303290"/>
            <a:ext cx="6032421" cy="461665"/>
          </a:xfrm>
          <a:prstGeom prst="rect">
            <a:avLst/>
          </a:prstGeom>
        </p:spPr>
        <p:txBody>
          <a:bodyPr wrap="none">
            <a:spAutoFit/>
          </a:bodyPr>
          <a:lstStyle/>
          <a:p>
            <a:r>
              <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rPr>
              <a:t>知道如何结束薪资谈判，别“悬而未决”。</a:t>
            </a:r>
          </a:p>
        </p:txBody>
      </p:sp>
      <p:grpSp>
        <p:nvGrpSpPr>
          <p:cNvPr id="12" name="组合 11"/>
          <p:cNvGrpSpPr/>
          <p:nvPr/>
        </p:nvGrpSpPr>
        <p:grpSpPr>
          <a:xfrm>
            <a:off x="1624819" y="2916950"/>
            <a:ext cx="8942362" cy="2010180"/>
            <a:chOff x="1624819" y="2916950"/>
            <a:chExt cx="8942362" cy="2010180"/>
          </a:xfrm>
        </p:grpSpPr>
        <p:sp>
          <p:nvSpPr>
            <p:cNvPr id="8" name="文本框 7"/>
            <p:cNvSpPr txBox="1"/>
            <p:nvPr/>
          </p:nvSpPr>
          <p:spPr>
            <a:xfrm>
              <a:off x="1824392" y="2916950"/>
              <a:ext cx="8742789" cy="1200329"/>
            </a:xfrm>
            <a:prstGeom prst="rect">
              <a:avLst/>
            </a:prstGeom>
            <a:noFill/>
          </p:spPr>
          <p:txBody>
            <a:bodyPr wrap="square" rtlCol="0">
              <a:spAutoFit/>
            </a:bodyPr>
            <a:lstStyle/>
            <a:p>
              <a:pPr algn="just">
                <a:lnSpc>
                  <a:spcPct val="150000"/>
                </a:lnSpc>
              </a:pPr>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薪资谈判不该只谈完工资就结束，否则就要讨论福利</a:t>
              </a:r>
              <a:r>
                <a:rPr lang="en-US" altLang="zh-CN" sz="2400" dirty="0">
                  <a:solidFill>
                    <a:schemeClr val="accent5">
                      <a:lumMod val="50000"/>
                    </a:schemeClr>
                  </a:solidFill>
                  <a:latin typeface="微软雅黑" panose="020B0503020204020204" pitchFamily="34" charset="-122"/>
                  <a:ea typeface="微软雅黑" panose="020B0503020204020204" pitchFamily="34" charset="-122"/>
                </a:rPr>
                <a:t>——</a:t>
              </a:r>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五险一金、带薪休假、培训等</a:t>
              </a: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a:t>
              </a:r>
              <a:r>
                <a:rPr lang="en-US" altLang="zh-CN" sz="2400" dirty="0" smtClean="0">
                  <a:solidFill>
                    <a:schemeClr val="accent5">
                      <a:lumMod val="50000"/>
                    </a:schemeClr>
                  </a:solidFill>
                  <a:latin typeface="微软雅黑" panose="020B0503020204020204" pitchFamily="34" charset="-122"/>
                  <a:ea typeface="微软雅黑" panose="020B0503020204020204" pitchFamily="34" charset="-122"/>
                </a:rPr>
                <a:t> </a:t>
              </a:r>
            </a:p>
          </p:txBody>
        </p:sp>
        <p:sp>
          <p:nvSpPr>
            <p:cNvPr id="9" name="矩形 8"/>
            <p:cNvSpPr/>
            <p:nvPr/>
          </p:nvSpPr>
          <p:spPr>
            <a:xfrm>
              <a:off x="1824391" y="4280799"/>
              <a:ext cx="8742790" cy="646331"/>
            </a:xfrm>
            <a:prstGeom prst="rect">
              <a:avLst/>
            </a:prstGeom>
          </p:spPr>
          <p:txBody>
            <a:bodyPr wrap="square">
              <a:spAutoFit/>
            </a:bodyPr>
            <a:lstStyle/>
            <a:p>
              <a:pPr algn="just">
                <a:lnSpc>
                  <a:spcPct val="150000"/>
                </a:lnSpc>
              </a:pPr>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写下来，并</a:t>
              </a: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签字</a:t>
              </a:r>
              <a:r>
                <a:rPr lang="zh-CN" altLang="en-US" sz="2400" dirty="0" smtClean="0">
                  <a:solidFill>
                    <a:srgbClr val="4472C4">
                      <a:lumMod val="50000"/>
                    </a:srgbClr>
                  </a:solidFill>
                  <a:latin typeface="微软雅黑" panose="020B0503020204020204" pitchFamily="34" charset="-122"/>
                  <a:ea typeface="微软雅黑" panose="020B0503020204020204" pitchFamily="34" charset="-122"/>
                </a:rPr>
                <a:t>；</a:t>
              </a:r>
              <a:endParaRPr lang="zh-CN" altLang="en-US" sz="2400" dirty="0">
                <a:solidFill>
                  <a:schemeClr val="accent5">
                    <a:lumMod val="50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624819" y="2916950"/>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624819" y="4285728"/>
              <a:ext cx="0" cy="467751"/>
            </a:xfrm>
            <a:prstGeom prst="line">
              <a:avLst/>
            </a:prstGeom>
            <a:ln w="190500" cmpd="thinThick">
              <a:solidFill>
                <a:srgbClr val="2777D8"/>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43256097"/>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452722">
            <a:off x="2939618" y="949568"/>
            <a:ext cx="3455533" cy="3307763"/>
          </a:xfrm>
          <a:prstGeom prst="rect">
            <a:avLst/>
          </a:prstGeom>
        </p:spPr>
      </p:pic>
      <p:cxnSp>
        <p:nvCxnSpPr>
          <p:cNvPr id="5" name="直接连接符 4"/>
          <p:cNvCxnSpPr/>
          <p:nvPr/>
        </p:nvCxnSpPr>
        <p:spPr>
          <a:xfrm>
            <a:off x="5344732" y="3992451"/>
            <a:ext cx="0" cy="1790163"/>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443207" y="4518255"/>
            <a:ext cx="3570208" cy="1446550"/>
          </a:xfrm>
          <a:prstGeom prst="rect">
            <a:avLst/>
          </a:prstGeom>
          <a:noFill/>
        </p:spPr>
        <p:txBody>
          <a:bodyPr wrap="none" rtlCol="0">
            <a:spAutoFit/>
          </a:bodyPr>
          <a:lstStyle/>
          <a:p>
            <a:r>
              <a:rPr lang="zh-CN" altLang="en-US" sz="4400" dirty="0" smtClean="0">
                <a:solidFill>
                  <a:srgbClr val="5B9BD5"/>
                </a:solidFill>
                <a:latin typeface="方正综艺简体" panose="02010601030101010101" pitchFamily="2" charset="-122"/>
                <a:ea typeface="方正综艺简体" panose="02010601030101010101" pitchFamily="2" charset="-122"/>
              </a:rPr>
              <a:t>求职</a:t>
            </a:r>
            <a:r>
              <a:rPr lang="zh-CN" altLang="en-US" sz="4400" dirty="0" smtClean="0">
                <a:solidFill>
                  <a:srgbClr val="C60139"/>
                </a:solidFill>
                <a:latin typeface="方正综艺简体" panose="02010601030101010101" pitchFamily="2" charset="-122"/>
                <a:ea typeface="方正综艺简体" panose="02010601030101010101" pitchFamily="2" charset="-122"/>
              </a:rPr>
              <a:t>不顺</a:t>
            </a:r>
            <a:r>
              <a:rPr lang="zh-CN" altLang="en-US" sz="4400" dirty="0" smtClean="0">
                <a:solidFill>
                  <a:srgbClr val="5B9BD5"/>
                </a:solidFill>
                <a:latin typeface="方正综艺简体" panose="02010601030101010101" pitchFamily="2" charset="-122"/>
                <a:ea typeface="方正综艺简体" panose="02010601030101010101" pitchFamily="2" charset="-122"/>
              </a:rPr>
              <a:t>时该</a:t>
            </a:r>
            <a:endParaRPr lang="en-US" altLang="zh-CN" sz="4400" dirty="0" smtClean="0">
              <a:solidFill>
                <a:srgbClr val="5B9BD5"/>
              </a:solidFill>
              <a:latin typeface="方正综艺简体" panose="02010601030101010101" pitchFamily="2" charset="-122"/>
              <a:ea typeface="方正综艺简体" panose="02010601030101010101" pitchFamily="2" charset="-122"/>
            </a:endParaRPr>
          </a:p>
          <a:p>
            <a:r>
              <a:rPr lang="zh-CN" altLang="en-US" sz="4400" dirty="0" smtClean="0">
                <a:solidFill>
                  <a:srgbClr val="5B9BD5"/>
                </a:solidFill>
                <a:latin typeface="方正综艺简体" panose="02010601030101010101" pitchFamily="2" charset="-122"/>
                <a:ea typeface="方正综艺简体" panose="02010601030101010101" pitchFamily="2" charset="-122"/>
              </a:rPr>
              <a:t>怎么办？</a:t>
            </a:r>
            <a:endParaRPr lang="en-US" altLang="zh-CN" sz="4400" dirty="0" smtClean="0">
              <a:solidFill>
                <a:srgbClr val="5B9BD5"/>
              </a:solidFill>
              <a:latin typeface="方正综艺简体" panose="02010601030101010101" pitchFamily="2" charset="-122"/>
              <a:ea typeface="方正综艺简体" panose="02010601030101010101" pitchFamily="2" charset="-122"/>
            </a:endParaRPr>
          </a:p>
        </p:txBody>
      </p:sp>
      <p:sp>
        <p:nvSpPr>
          <p:cNvPr id="7" name="文本框 6"/>
          <p:cNvSpPr txBox="1"/>
          <p:nvPr/>
        </p:nvSpPr>
        <p:spPr>
          <a:xfrm>
            <a:off x="1376481" y="3992451"/>
            <a:ext cx="3869777" cy="1077218"/>
          </a:xfrm>
          <a:prstGeom prst="rect">
            <a:avLst/>
          </a:prstGeom>
          <a:noFill/>
        </p:spPr>
        <p:txBody>
          <a:bodyPr wrap="none" rtlCol="0">
            <a:spAutoFit/>
          </a:bodyPr>
          <a:lstStyle/>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WHAT COLOR IS</a:t>
            </a:r>
          </a:p>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YOUR PARACHUTE</a:t>
            </a: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573149" y="4206239"/>
            <a:ext cx="1113693" cy="0"/>
          </a:xfrm>
          <a:prstGeom prst="line">
            <a:avLst/>
          </a:prstGeom>
          <a:ln w="2540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6966527"/>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1514" y="573339"/>
            <a:ext cx="4134465"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工欲善其事，必先</a:t>
            </a:r>
            <a:r>
              <a:rPr lang="zh-CN" altLang="en-US" sz="2800" dirty="0" smtClean="0">
                <a:solidFill>
                  <a:srgbClr val="C60139"/>
                </a:solidFill>
                <a:latin typeface="华康俪金黑W8(P)" panose="020B0800000000000000" pitchFamily="34" charset="-122"/>
                <a:ea typeface="华康俪金黑W8(P)" panose="020B0800000000000000" pitchFamily="34" charset="-122"/>
              </a:rPr>
              <a:t>利其器</a:t>
            </a:r>
            <a:endParaRPr lang="zh-CN" altLang="en-US" sz="2800" dirty="0">
              <a:solidFill>
                <a:srgbClr val="C60139"/>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639809" y="374096"/>
            <a:ext cx="921705" cy="921705"/>
          </a:xfrm>
          <a:prstGeom prst="rect">
            <a:avLst/>
          </a:prstGeom>
        </p:spPr>
      </p:pic>
      <p:grpSp>
        <p:nvGrpSpPr>
          <p:cNvPr id="6" name="组合 5"/>
          <p:cNvGrpSpPr/>
          <p:nvPr/>
        </p:nvGrpSpPr>
        <p:grpSpPr>
          <a:xfrm>
            <a:off x="1255283" y="2362650"/>
            <a:ext cx="9681434" cy="2983390"/>
            <a:chOff x="4950794" y="2293791"/>
            <a:chExt cx="2953935" cy="1321923"/>
          </a:xfrm>
        </p:grpSpPr>
        <p:sp>
          <p:nvSpPr>
            <p:cNvPr id="7" name="L 形 6"/>
            <p:cNvSpPr/>
            <p:nvPr/>
          </p:nvSpPr>
          <p:spPr>
            <a:xfrm rot="5400000">
              <a:off x="5134255" y="2613287"/>
              <a:ext cx="552612" cy="919534"/>
            </a:xfrm>
            <a:prstGeom prst="corner">
              <a:avLst>
                <a:gd name="adj1" fmla="val 16120"/>
                <a:gd name="adj2" fmla="val 1611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8" name="任意多边形 7"/>
            <p:cNvSpPr/>
            <p:nvPr/>
          </p:nvSpPr>
          <p:spPr>
            <a:xfrm>
              <a:off x="5042011" y="2888030"/>
              <a:ext cx="830160" cy="727684"/>
            </a:xfrm>
            <a:custGeom>
              <a:avLst/>
              <a:gdLst>
                <a:gd name="connsiteX0" fmla="*/ 0 w 830160"/>
                <a:gd name="connsiteY0" fmla="*/ 0 h 727684"/>
                <a:gd name="connsiteX1" fmla="*/ 830160 w 830160"/>
                <a:gd name="connsiteY1" fmla="*/ 0 h 727684"/>
                <a:gd name="connsiteX2" fmla="*/ 830160 w 830160"/>
                <a:gd name="connsiteY2" fmla="*/ 727684 h 727684"/>
                <a:gd name="connsiteX3" fmla="*/ 0 w 830160"/>
                <a:gd name="connsiteY3" fmla="*/ 727684 h 727684"/>
                <a:gd name="connsiteX4" fmla="*/ 0 w 830160"/>
                <a:gd name="connsiteY4" fmla="*/ 0 h 727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160" h="727684">
                  <a:moveTo>
                    <a:pt x="0" y="0"/>
                  </a:moveTo>
                  <a:lnTo>
                    <a:pt x="830160" y="0"/>
                  </a:lnTo>
                  <a:lnTo>
                    <a:pt x="830160" y="727684"/>
                  </a:lnTo>
                  <a:lnTo>
                    <a:pt x="0" y="7276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just" defTabSz="889000" rtl="0">
                <a:lnSpc>
                  <a:spcPct val="120000"/>
                </a:lnSpc>
                <a:spcBef>
                  <a:spcPct val="0"/>
                </a:spcBef>
                <a:spcAft>
                  <a:spcPct val="35000"/>
                </a:spcAft>
              </a:pPr>
              <a:r>
                <a:rPr lang="zh-CN" altLang="en-US" sz="2000" kern="1200" dirty="0" smtClean="0">
                  <a:solidFill>
                    <a:schemeClr val="accent5">
                      <a:lumMod val="50000"/>
                    </a:schemeClr>
                  </a:solidFill>
                  <a:latin typeface="微软雅黑" panose="020B0503020204020204" pitchFamily="34" charset="-122"/>
                  <a:ea typeface="微软雅黑" panose="020B0503020204020204" pitchFamily="34" charset="-122"/>
                </a:rPr>
                <a:t>面对的力量超出你的控制，找出能掌握的部分，尝试不同的方式。</a:t>
              </a:r>
              <a:endParaRPr lang="zh-CN" altLang="en-US" sz="2000" kern="12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9" name="等腰三角形 8"/>
            <p:cNvSpPr/>
            <p:nvPr/>
          </p:nvSpPr>
          <p:spPr>
            <a:xfrm>
              <a:off x="5715537" y="2545590"/>
              <a:ext cx="156634" cy="156634"/>
            </a:xfrm>
            <a:prstGeom prst="triangle">
              <a:avLst>
                <a:gd name="adj" fmla="val 10000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0" name="L 形 9"/>
            <p:cNvSpPr/>
            <p:nvPr/>
          </p:nvSpPr>
          <p:spPr>
            <a:xfrm rot="5400000">
              <a:off x="6150534" y="2361808"/>
              <a:ext cx="552612" cy="919534"/>
            </a:xfrm>
            <a:prstGeom prst="corner">
              <a:avLst>
                <a:gd name="adj1" fmla="val 16120"/>
                <a:gd name="adj2" fmla="val 1611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1" name="任意多边形 10"/>
            <p:cNvSpPr/>
            <p:nvPr/>
          </p:nvSpPr>
          <p:spPr>
            <a:xfrm>
              <a:off x="6058290" y="2636550"/>
              <a:ext cx="830160" cy="727684"/>
            </a:xfrm>
            <a:custGeom>
              <a:avLst/>
              <a:gdLst>
                <a:gd name="connsiteX0" fmla="*/ 0 w 830160"/>
                <a:gd name="connsiteY0" fmla="*/ 0 h 727684"/>
                <a:gd name="connsiteX1" fmla="*/ 830160 w 830160"/>
                <a:gd name="connsiteY1" fmla="*/ 0 h 727684"/>
                <a:gd name="connsiteX2" fmla="*/ 830160 w 830160"/>
                <a:gd name="connsiteY2" fmla="*/ 727684 h 727684"/>
                <a:gd name="connsiteX3" fmla="*/ 0 w 830160"/>
                <a:gd name="connsiteY3" fmla="*/ 727684 h 727684"/>
                <a:gd name="connsiteX4" fmla="*/ 0 w 830160"/>
                <a:gd name="connsiteY4" fmla="*/ 0 h 727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160" h="727684">
                  <a:moveTo>
                    <a:pt x="0" y="0"/>
                  </a:moveTo>
                  <a:lnTo>
                    <a:pt x="830160" y="0"/>
                  </a:lnTo>
                  <a:lnTo>
                    <a:pt x="830160" y="727684"/>
                  </a:lnTo>
                  <a:lnTo>
                    <a:pt x="0" y="7276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algn="just" defTabSz="889000">
                <a:lnSpc>
                  <a:spcPct val="120000"/>
                </a:lnSpc>
                <a:spcBef>
                  <a:spcPct val="0"/>
                </a:spcBef>
                <a:spcAft>
                  <a:spcPct val="35000"/>
                </a:spcAft>
              </a:pPr>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再努力一些，比以往更努力。别光努力，要用不同的方式努力，及目前为止没采取过的方式。</a:t>
              </a:r>
            </a:p>
          </p:txBody>
        </p:sp>
        <p:sp>
          <p:nvSpPr>
            <p:cNvPr id="12" name="等腰三角形 11"/>
            <p:cNvSpPr/>
            <p:nvPr/>
          </p:nvSpPr>
          <p:spPr>
            <a:xfrm>
              <a:off x="6731816" y="2294111"/>
              <a:ext cx="156634" cy="156634"/>
            </a:xfrm>
            <a:prstGeom prst="triangle">
              <a:avLst>
                <a:gd name="adj" fmla="val 10000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3" name="L 形 12"/>
            <p:cNvSpPr/>
            <p:nvPr/>
          </p:nvSpPr>
          <p:spPr>
            <a:xfrm rot="5400000">
              <a:off x="7166814" y="2110330"/>
              <a:ext cx="552612" cy="919534"/>
            </a:xfrm>
            <a:prstGeom prst="corner">
              <a:avLst>
                <a:gd name="adj1" fmla="val 16120"/>
                <a:gd name="adj2" fmla="val 16110"/>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4" name="任意多边形 13"/>
            <p:cNvSpPr/>
            <p:nvPr/>
          </p:nvSpPr>
          <p:spPr>
            <a:xfrm>
              <a:off x="7074569" y="2385071"/>
              <a:ext cx="830160" cy="727684"/>
            </a:xfrm>
            <a:custGeom>
              <a:avLst/>
              <a:gdLst>
                <a:gd name="connsiteX0" fmla="*/ 0 w 830160"/>
                <a:gd name="connsiteY0" fmla="*/ 0 h 727684"/>
                <a:gd name="connsiteX1" fmla="*/ 830160 w 830160"/>
                <a:gd name="connsiteY1" fmla="*/ 0 h 727684"/>
                <a:gd name="connsiteX2" fmla="*/ 830160 w 830160"/>
                <a:gd name="connsiteY2" fmla="*/ 727684 h 727684"/>
                <a:gd name="connsiteX3" fmla="*/ 0 w 830160"/>
                <a:gd name="connsiteY3" fmla="*/ 727684 h 727684"/>
                <a:gd name="connsiteX4" fmla="*/ 0 w 830160"/>
                <a:gd name="connsiteY4" fmla="*/ 0 h 727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160" h="727684">
                  <a:moveTo>
                    <a:pt x="0" y="0"/>
                  </a:moveTo>
                  <a:lnTo>
                    <a:pt x="830160" y="0"/>
                  </a:lnTo>
                  <a:lnTo>
                    <a:pt x="830160" y="727684"/>
                  </a:lnTo>
                  <a:lnTo>
                    <a:pt x="0" y="7276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algn="just" defTabSz="889000">
                <a:lnSpc>
                  <a:spcPct val="120000"/>
                </a:lnSpc>
                <a:spcBef>
                  <a:spcPct val="0"/>
                </a:spcBef>
                <a:spcAft>
                  <a:spcPct val="35000"/>
                </a:spcAft>
              </a:pPr>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对任何工作而言：工具不同，结果完全不同。</a:t>
              </a:r>
            </a:p>
          </p:txBody>
        </p:sp>
      </p:grpSp>
    </p:spTree>
    <p:extLst>
      <p:ext uri="{BB962C8B-B14F-4D97-AF65-F5344CB8AC3E}">
        <p14:creationId xmlns:p14="http://schemas.microsoft.com/office/powerpoint/2010/main" val="2487741341"/>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61514" y="573339"/>
            <a:ext cx="2698175"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求职的</a:t>
            </a:r>
            <a:r>
              <a:rPr lang="zh-CN" altLang="en-US" sz="2800" dirty="0" smtClean="0">
                <a:solidFill>
                  <a:srgbClr val="C60139"/>
                </a:solidFill>
                <a:latin typeface="华康俪金黑W8(P)" panose="020B0800000000000000" pitchFamily="34" charset="-122"/>
                <a:ea typeface="华康俪金黑W8(P)" panose="020B0800000000000000" pitchFamily="34" charset="-122"/>
              </a:rPr>
              <a:t>两种方式</a:t>
            </a:r>
            <a:endParaRPr lang="zh-CN" altLang="en-US" sz="2800" dirty="0">
              <a:solidFill>
                <a:srgbClr val="C60139"/>
              </a:solidFill>
              <a:latin typeface="华康俪金黑W8(P)" panose="020B0800000000000000" pitchFamily="34" charset="-122"/>
              <a:ea typeface="华康俪金黑W8(P)" panose="020B0800000000000000" pitchFamily="34" charset="-122"/>
            </a:endParaRPr>
          </a:p>
        </p:txBody>
      </p:sp>
      <p:pic>
        <p:nvPicPr>
          <p:cNvPr id="4" name="图片 3"/>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639809" y="374096"/>
            <a:ext cx="921705" cy="921705"/>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839950096"/>
              </p:ext>
            </p:extLst>
          </p:nvPr>
        </p:nvGraphicFramePr>
        <p:xfrm>
          <a:off x="696000" y="1841073"/>
          <a:ext cx="10800000" cy="10046880"/>
        </p:xfrm>
        <a:graphic>
          <a:graphicData uri="http://schemas.openxmlformats.org/drawingml/2006/table">
            <a:tbl>
              <a:tblPr firstRow="1" bandRow="1">
                <a:tableStyleId>{5FD0F851-EC5A-4D38-B0AD-8093EC10F338}</a:tableStyleId>
              </a:tblPr>
              <a:tblGrid>
                <a:gridCol w="2880000"/>
                <a:gridCol w="3600000"/>
                <a:gridCol w="4320000"/>
              </a:tblGrid>
              <a:tr h="720000">
                <a:tc>
                  <a:txBody>
                    <a:bodyPr/>
                    <a:lstStyle/>
                    <a:p>
                      <a:pPr algn="just"/>
                      <a:endParaRPr lang="zh-CN" altLang="en-US" dirty="0"/>
                    </a:p>
                  </a:txBody>
                  <a:tcPr anchor="ctr" anchorCtr="1">
                    <a:lnR w="12700" cap="flat" cmpd="sng" algn="ctr">
                      <a:solidFill>
                        <a:srgbClr val="2777D8"/>
                      </a:solidFill>
                      <a:prstDash val="solid"/>
                      <a:round/>
                      <a:headEnd type="none" w="med" len="med"/>
                      <a:tailEnd type="none" w="med" len="med"/>
                    </a:lnR>
                  </a:tcPr>
                </a:tc>
                <a:tc>
                  <a:txBody>
                    <a:bodyPr/>
                    <a:lstStyle/>
                    <a:p>
                      <a:pPr algn="just"/>
                      <a:r>
                        <a:rPr lang="zh-CN" altLang="en-US" sz="2800" dirty="0" smtClean="0">
                          <a:solidFill>
                            <a:schemeClr val="accent5">
                              <a:lumMod val="50000"/>
                            </a:schemeClr>
                          </a:solidFill>
                          <a:latin typeface="微软雅黑" panose="020B0503020204020204" pitchFamily="34" charset="-122"/>
                          <a:ea typeface="微软雅黑" panose="020B0503020204020204" pitchFamily="34" charset="-122"/>
                        </a:rPr>
                        <a:t>传统方式</a:t>
                      </a:r>
                      <a:endParaRPr lang="zh-CN" altLang="en-US" sz="2800" dirty="0">
                        <a:solidFill>
                          <a:schemeClr val="accent5">
                            <a:lumMod val="50000"/>
                          </a:schemeClr>
                        </a:solidFill>
                        <a:latin typeface="微软雅黑" panose="020B0503020204020204" pitchFamily="34" charset="-122"/>
                        <a:ea typeface="微软雅黑" panose="020B0503020204020204" pitchFamily="34" charset="-122"/>
                      </a:endParaRPr>
                    </a:p>
                  </a:txBody>
                  <a:tcPr anchor="ctr" anchorCtr="1">
                    <a:lnL w="12700" cap="flat" cmpd="sng" algn="ctr">
                      <a:solidFill>
                        <a:srgbClr val="2777D8"/>
                      </a:solidFill>
                      <a:prstDash val="solid"/>
                      <a:round/>
                      <a:headEnd type="none" w="med" len="med"/>
                      <a:tailEnd type="none" w="med" len="med"/>
                    </a:lnL>
                  </a:tcPr>
                </a:tc>
                <a:tc>
                  <a:txBody>
                    <a:bodyPr/>
                    <a:lstStyle/>
                    <a:p>
                      <a:pPr algn="just"/>
                      <a:r>
                        <a:rPr lang="zh-CN" altLang="en-US" sz="2800" dirty="0" smtClean="0">
                          <a:solidFill>
                            <a:schemeClr val="accent5">
                              <a:lumMod val="50000"/>
                            </a:schemeClr>
                          </a:solidFill>
                          <a:latin typeface="微软雅黑" panose="020B0503020204020204" pitchFamily="34" charset="-122"/>
                          <a:ea typeface="微软雅黑" panose="020B0503020204020204" pitchFamily="34" charset="-122"/>
                        </a:rPr>
                        <a:t>创造性方式</a:t>
                      </a:r>
                      <a:endParaRPr lang="zh-CN" altLang="en-US" sz="2800" dirty="0">
                        <a:solidFill>
                          <a:schemeClr val="accent5">
                            <a:lumMod val="50000"/>
                          </a:schemeClr>
                        </a:solidFill>
                        <a:latin typeface="微软雅黑" panose="020B0503020204020204" pitchFamily="34" charset="-122"/>
                        <a:ea typeface="微软雅黑" panose="020B0503020204020204" pitchFamily="34" charset="-122"/>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你在找什么？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一份工作</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“理想工作”：在喜欢的领域，运用喜欢的知识和技能</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如何看待自己？</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“工作乞丐”，能被录用感到太幸运了</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“资源”，能录用你，他们将感到幸运</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基本计划</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求职前，琢磨如何“推销”自己</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求职前，琢磨自己最想干什么工作</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准备工作</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做研究，看劳动力市场需要什么。“能干什么就对付干吧。”</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研究自己，找出自己最擅长做什么，最爱做什么。“工作得有热情。”</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如何决定接触哪个雇主？</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等着对方宣布空缺</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搜集信息，找出对哪家公司最感兴趣，即使那时他们没有空缺</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如何联系对方？</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通过简历</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通过“牵线搭桥者”（认识你也认识对方的人），用社交媒体找到这些中介</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简历的目的是什么？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推销自己，说明为什么自己应该被录用</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获得面试机会</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如果能面试，你的主要目标是什么？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marR="0" indent="0" algn="just" defTabSz="914400" rtl="0" eaLnBrk="1" fontAlgn="auto" latinLnBrk="0" hangingPunct="1">
                        <a:lnSpc>
                          <a:spcPct val="120000"/>
                        </a:lnSpc>
                        <a:spcBef>
                          <a:spcPts val="0"/>
                        </a:spcBef>
                        <a:spcAft>
                          <a:spcPts val="0"/>
                        </a:spcAft>
                        <a:buClrTx/>
                        <a:buSzTx/>
                        <a:buFontTx/>
                        <a:buNone/>
                        <a:tabLst/>
                        <a:defRPr/>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推销自己，说明为什么自己应该被录用</a:t>
                      </a: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得到下一次面试机会</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面试中你谈什么？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自己，自己的经验、能力</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en-US" altLang="zh-CN"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50%</a:t>
                      </a: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的时间让对方问问题，</a:t>
                      </a:r>
                      <a:r>
                        <a:rPr lang="en-US" altLang="zh-CN"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50%</a:t>
                      </a: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的时间向对方问问题，了解工作内容、公司状况</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你想弄清楚什么？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他们想要我吗？</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“我想要他们吗？”（以及“他们想要我吗？”）</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如何结束最后一轮面试？</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你问对方：“何时能得到您的答复？”（让事情悬而未决）</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如果你决定要在那儿工作，你会问：“我相信自己是公司要找的人根据咱们谈的这些，您会录用我们？”（你在寻求结论）</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被录用后，开始工作前，你会做什么？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发感谢信。休息，放松，庆祝自己求职成功</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发感谢信。继续求职（因为不可预知的原因，开始工作前，</a:t>
                      </a:r>
                      <a:r>
                        <a:rPr lang="en-US" altLang="zh-CN"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offer</a:t>
                      </a: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，即录用确认可能会变化）</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bl>
          </a:graphicData>
        </a:graphic>
      </p:graphicFrame>
    </p:spTree>
    <p:extLst>
      <p:ext uri="{BB962C8B-B14F-4D97-AF65-F5344CB8AC3E}">
        <p14:creationId xmlns:p14="http://schemas.microsoft.com/office/powerpoint/2010/main" val="1834987251"/>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399548355"/>
              </p:ext>
            </p:extLst>
          </p:nvPr>
        </p:nvGraphicFramePr>
        <p:xfrm>
          <a:off x="696000" y="-5023440"/>
          <a:ext cx="10800000" cy="10046880"/>
        </p:xfrm>
        <a:graphic>
          <a:graphicData uri="http://schemas.openxmlformats.org/drawingml/2006/table">
            <a:tbl>
              <a:tblPr firstRow="1" bandRow="1">
                <a:tableStyleId>{5FD0F851-EC5A-4D38-B0AD-8093EC10F338}</a:tableStyleId>
              </a:tblPr>
              <a:tblGrid>
                <a:gridCol w="2880000"/>
                <a:gridCol w="3600000"/>
                <a:gridCol w="4320000"/>
              </a:tblGrid>
              <a:tr h="720000">
                <a:tc>
                  <a:txBody>
                    <a:bodyPr/>
                    <a:lstStyle/>
                    <a:p>
                      <a:pPr algn="just"/>
                      <a:endParaRPr lang="zh-CN" altLang="en-US" dirty="0"/>
                    </a:p>
                  </a:txBody>
                  <a:tcPr anchor="ctr" anchorCtr="1">
                    <a:lnR w="12700" cap="flat" cmpd="sng" algn="ctr">
                      <a:solidFill>
                        <a:srgbClr val="2777D8"/>
                      </a:solidFill>
                      <a:prstDash val="solid"/>
                      <a:round/>
                      <a:headEnd type="none" w="med" len="med"/>
                      <a:tailEnd type="none" w="med" len="med"/>
                    </a:lnR>
                  </a:tcPr>
                </a:tc>
                <a:tc>
                  <a:txBody>
                    <a:bodyPr/>
                    <a:lstStyle/>
                    <a:p>
                      <a:pPr algn="just"/>
                      <a:r>
                        <a:rPr lang="zh-CN" altLang="en-US" sz="2800" dirty="0" smtClean="0">
                          <a:solidFill>
                            <a:schemeClr val="accent5">
                              <a:lumMod val="50000"/>
                            </a:schemeClr>
                          </a:solidFill>
                          <a:latin typeface="微软雅黑" panose="020B0503020204020204" pitchFamily="34" charset="-122"/>
                          <a:ea typeface="微软雅黑" panose="020B0503020204020204" pitchFamily="34" charset="-122"/>
                        </a:rPr>
                        <a:t>传统方式</a:t>
                      </a:r>
                      <a:endParaRPr lang="zh-CN" altLang="en-US" sz="2800" dirty="0">
                        <a:solidFill>
                          <a:schemeClr val="accent5">
                            <a:lumMod val="50000"/>
                          </a:schemeClr>
                        </a:solidFill>
                        <a:latin typeface="微软雅黑" panose="020B0503020204020204" pitchFamily="34" charset="-122"/>
                        <a:ea typeface="微软雅黑" panose="020B0503020204020204" pitchFamily="34" charset="-122"/>
                      </a:endParaRPr>
                    </a:p>
                  </a:txBody>
                  <a:tcPr anchor="ctr" anchorCtr="1">
                    <a:lnL w="12700" cap="flat" cmpd="sng" algn="ctr">
                      <a:solidFill>
                        <a:srgbClr val="2777D8"/>
                      </a:solidFill>
                      <a:prstDash val="solid"/>
                      <a:round/>
                      <a:headEnd type="none" w="med" len="med"/>
                      <a:tailEnd type="none" w="med" len="med"/>
                    </a:lnL>
                  </a:tcPr>
                </a:tc>
                <a:tc>
                  <a:txBody>
                    <a:bodyPr/>
                    <a:lstStyle/>
                    <a:p>
                      <a:pPr algn="just"/>
                      <a:r>
                        <a:rPr lang="zh-CN" altLang="en-US" sz="2800" dirty="0" smtClean="0">
                          <a:solidFill>
                            <a:schemeClr val="accent5">
                              <a:lumMod val="50000"/>
                            </a:schemeClr>
                          </a:solidFill>
                          <a:latin typeface="微软雅黑" panose="020B0503020204020204" pitchFamily="34" charset="-122"/>
                          <a:ea typeface="微软雅黑" panose="020B0503020204020204" pitchFamily="34" charset="-122"/>
                        </a:rPr>
                        <a:t>创造性方式</a:t>
                      </a:r>
                      <a:endParaRPr lang="zh-CN" altLang="en-US" sz="2800" dirty="0">
                        <a:solidFill>
                          <a:schemeClr val="accent5">
                            <a:lumMod val="50000"/>
                          </a:schemeClr>
                        </a:solidFill>
                        <a:latin typeface="微软雅黑" panose="020B0503020204020204" pitchFamily="34" charset="-122"/>
                        <a:ea typeface="微软雅黑" panose="020B0503020204020204" pitchFamily="34" charset="-122"/>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你在找什么？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一份工作</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“理想工作”：在喜欢的领域，运用喜欢的知识和技能</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如何看待自己？</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“工作乞丐”，能被录用感到太幸运了</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“资源”，能录用你，他们将感到幸运</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基本计划</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求职前，琢磨如何“推销”自己</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求职前，琢磨自己最想干什么工作</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准备工作</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做研究，看劳动力市场需要什么。“能干什么就对付干吧。”</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研究自己，找出自己最擅长做什么，最爱做什么。“工作得有热情。”</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如何决定接触哪个雇主？</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等着对方宣布空缺</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搜集信息，找出对哪家公司最感兴趣，即使那时他们没有空缺</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如何联系对方？</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通过简历</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通过“牵线搭桥者”（认识你也认识对方的人），用社交媒体找到这些中介</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简历的目的是什么？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推销自己，说明为什么自己应该被录用</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获得面试机会</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如果能面试，你的主要目标是什么？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marR="0" indent="0" algn="just" defTabSz="914400" rtl="0" eaLnBrk="1" fontAlgn="auto" latinLnBrk="0" hangingPunct="1">
                        <a:lnSpc>
                          <a:spcPct val="120000"/>
                        </a:lnSpc>
                        <a:spcBef>
                          <a:spcPts val="0"/>
                        </a:spcBef>
                        <a:spcAft>
                          <a:spcPts val="0"/>
                        </a:spcAft>
                        <a:buClrTx/>
                        <a:buSzTx/>
                        <a:buFontTx/>
                        <a:buNone/>
                        <a:tabLst/>
                        <a:defRPr/>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推销自己，说明为什么自己应该被录用</a:t>
                      </a: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得到下一次面试机会</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面试中你谈什么？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自己，自己的经验、能力</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en-US" altLang="zh-CN"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50%</a:t>
                      </a: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的时间让对方问问题，</a:t>
                      </a:r>
                      <a:r>
                        <a:rPr lang="en-US" altLang="zh-CN"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50%</a:t>
                      </a: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的时间向对方问问题，了解工作内容、公司状况</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你想弄清楚什么？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他们想要我吗？</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“我想要他们吗？”（以及“他们想要我吗？”）</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如何结束最后一轮面试？</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你问对方：“何时能得到您的答复？”（让事情悬而未决）</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如果你决定要在那儿工作，你会问：“我相信自己是公司要找的人根据咱们谈的这些，您会录用我们？”（你在寻求结论）</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r h="370840">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被录用后，开始工作前，你会做什么？</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R w="12700" cap="flat" cmpd="sng" algn="ctr">
                      <a:solidFill>
                        <a:srgbClr val="2777D8"/>
                      </a:solidFill>
                      <a:prstDash val="solid"/>
                      <a:round/>
                      <a:headEnd type="none" w="med" len="med"/>
                      <a:tailEnd type="none" w="med" len="med"/>
                    </a:lnR>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发感谢信。休息，放松，庆祝自己求职成功</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lnL w="12700" cap="flat" cmpd="sng" algn="ctr">
                      <a:solidFill>
                        <a:srgbClr val="2777D8"/>
                      </a:solidFill>
                      <a:prstDash val="solid"/>
                      <a:round/>
                      <a:headEnd type="none" w="med" len="med"/>
                      <a:tailEnd type="none" w="med" len="med"/>
                    </a:lnL>
                  </a:tcPr>
                </a:tc>
                <a:tc>
                  <a:txBody>
                    <a:bodyPr/>
                    <a:lstStyle/>
                    <a:p>
                      <a:pPr marL="0" algn="just" defTabSz="914400" rtl="0" eaLnBrk="1" latinLnBrk="0" hangingPunct="1">
                        <a:lnSpc>
                          <a:spcPct val="120000"/>
                        </a:lnSpc>
                      </a:pP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发感谢信。继续求职（因为不可预知的原因，开始工作前，</a:t>
                      </a:r>
                      <a:r>
                        <a:rPr lang="en-US" altLang="zh-CN"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offer</a:t>
                      </a:r>
                      <a:r>
                        <a:rPr lang="zh-CN" altLang="en-US" sz="1800" kern="1200" dirty="0" smtClean="0">
                          <a:solidFill>
                            <a:schemeClr val="accent5">
                              <a:lumMod val="50000"/>
                            </a:schemeClr>
                          </a:solidFill>
                          <a:latin typeface="微软雅黑" panose="020B0503020204020204" pitchFamily="34" charset="-122"/>
                          <a:ea typeface="微软雅黑" panose="020B0503020204020204" pitchFamily="34" charset="-122"/>
                          <a:cs typeface="+mn-cs"/>
                        </a:rPr>
                        <a:t>，即录用确认可能会变化）</a:t>
                      </a:r>
                      <a:endParaRPr lang="zh-CN" altLang="en-US" sz="1800" kern="1200" dirty="0">
                        <a:solidFill>
                          <a:schemeClr val="accent5">
                            <a:lumMod val="50000"/>
                          </a:schemeClr>
                        </a:solidFill>
                        <a:latin typeface="微软雅黑" panose="020B0503020204020204" pitchFamily="34" charset="-122"/>
                        <a:ea typeface="微软雅黑" panose="020B0503020204020204" pitchFamily="34" charset="-122"/>
                        <a:cs typeface="+mn-cs"/>
                      </a:endParaRPr>
                    </a:p>
                  </a:txBody>
                  <a:tcPr anchor="ctr" anchorCtr="1"/>
                </a:tc>
              </a:tr>
            </a:tbl>
          </a:graphicData>
        </a:graphic>
      </p:graphicFrame>
      <p:sp>
        <p:nvSpPr>
          <p:cNvPr id="3" name="文本框 2"/>
          <p:cNvSpPr txBox="1"/>
          <p:nvPr/>
        </p:nvSpPr>
        <p:spPr>
          <a:xfrm>
            <a:off x="463689" y="5261318"/>
            <a:ext cx="11610871" cy="1135054"/>
          </a:xfrm>
          <a:prstGeom prst="rect">
            <a:avLst/>
          </a:prstGeom>
          <a:noFill/>
        </p:spPr>
        <p:txBody>
          <a:bodyPr wrap="none" rtlCol="0">
            <a:spAutoFit/>
          </a:bodyPr>
          <a:lstStyle/>
          <a:p>
            <a:pPr marL="342900" indent="-342900">
              <a:lnSpc>
                <a:spcPct val="150000"/>
              </a:lnSpc>
              <a:buFont typeface="Wingdings" panose="05000000000000000000" pitchFamily="2" charset="2"/>
              <a:buChar char="Ø"/>
            </a:pP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传统方式：分析劳动力市场需求，确定能工作的地方，被动地通过简历接触对方；</a:t>
            </a:r>
            <a:endParaRPr lang="en-US" altLang="zh-CN" sz="2400" dirty="0" smtClean="0">
              <a:solidFill>
                <a:schemeClr val="accent5">
                  <a:lumMod val="50000"/>
                </a:schemeClr>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Ø"/>
            </a:pP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创造性方式：对自己做详细盘点，决定怎样的公司适合自己，主动出击；</a:t>
            </a:r>
          </a:p>
        </p:txBody>
      </p:sp>
    </p:spTree>
    <p:extLst>
      <p:ext uri="{BB962C8B-B14F-4D97-AF65-F5344CB8AC3E}">
        <p14:creationId xmlns:p14="http://schemas.microsoft.com/office/powerpoint/2010/main" val="2216113527"/>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713" y="399011"/>
            <a:ext cx="4307498" cy="6458199"/>
          </a:xfrm>
          <a:prstGeom prst="rect">
            <a:avLst/>
          </a:prstGeom>
        </p:spPr>
      </p:pic>
      <p:sp>
        <p:nvSpPr>
          <p:cNvPr id="4" name="文本框 3"/>
          <p:cNvSpPr txBox="1"/>
          <p:nvPr/>
        </p:nvSpPr>
        <p:spPr>
          <a:xfrm>
            <a:off x="4688379" y="1149947"/>
            <a:ext cx="6817404" cy="2866939"/>
          </a:xfrm>
          <a:prstGeom prst="rect">
            <a:avLst/>
          </a:prstGeom>
          <a:noFill/>
        </p:spPr>
        <p:txBody>
          <a:bodyPr wrap="square" rtlCol="0">
            <a:spAutoFit/>
          </a:bodyPr>
          <a:lstStyle/>
          <a:p>
            <a:pPr indent="457200" algn="just">
              <a:lnSpc>
                <a:spcPct val="120000"/>
              </a:lnSpc>
              <a:spcBef>
                <a:spcPts val="900"/>
              </a:spcBef>
            </a:pPr>
            <a:r>
              <a:rPr lang="zh-CN" altLang="en-US" sz="2400" dirty="0" smtClean="0">
                <a:solidFill>
                  <a:schemeClr val="accent5"/>
                </a:solidFill>
                <a:latin typeface="微软雅黑" panose="020B0503020204020204" pitchFamily="34" charset="-122"/>
                <a:ea typeface="微软雅黑" panose="020B0503020204020204" pitchFamily="34" charset="-122"/>
              </a:rPr>
              <a:t>理查德</a:t>
            </a:r>
            <a:r>
              <a:rPr lang="en-US" altLang="zh-CN" sz="2400" dirty="0" smtClean="0">
                <a:solidFill>
                  <a:schemeClr val="accent5"/>
                </a:solidFill>
                <a:latin typeface="微软雅黑" panose="020B0503020204020204" pitchFamily="34" charset="-122"/>
                <a:ea typeface="微软雅黑" panose="020B0503020204020204" pitchFamily="34" charset="-122"/>
              </a:rPr>
              <a:t>·</a:t>
            </a:r>
            <a:r>
              <a:rPr lang="zh-CN" altLang="en-US" sz="2400" dirty="0" smtClean="0">
                <a:solidFill>
                  <a:schemeClr val="accent5"/>
                </a:solidFill>
                <a:latin typeface="微软雅黑" panose="020B0503020204020204" pitchFamily="34" charset="-122"/>
                <a:ea typeface="微软雅黑" panose="020B0503020204020204" pitchFamily="34" charset="-122"/>
              </a:rPr>
              <a:t>尼尔森</a:t>
            </a:r>
            <a:r>
              <a:rPr lang="en-US" altLang="zh-CN" sz="2400" dirty="0" smtClean="0">
                <a:solidFill>
                  <a:schemeClr val="accent5"/>
                </a:solidFill>
                <a:latin typeface="微软雅黑" panose="020B0503020204020204" pitchFamily="34" charset="-122"/>
                <a:ea typeface="微软雅黑" panose="020B0503020204020204" pitchFamily="34" charset="-122"/>
              </a:rPr>
              <a:t>·</a:t>
            </a:r>
            <a:r>
              <a:rPr lang="zh-CN" altLang="en-US" sz="2400" dirty="0" smtClean="0">
                <a:solidFill>
                  <a:schemeClr val="accent5"/>
                </a:solidFill>
                <a:latin typeface="微软雅黑" panose="020B0503020204020204" pitchFamily="34" charset="-122"/>
                <a:ea typeface="微软雅黑" panose="020B0503020204020204" pitchFamily="34" charset="-122"/>
              </a:rPr>
              <a:t>鲍利斯是美国最顶尖的职业专家，他的</a:t>
            </a:r>
            <a:r>
              <a:rPr lang="en-US" altLang="zh-CN" sz="2400" dirty="0" smtClean="0">
                <a:solidFill>
                  <a:schemeClr val="accent5"/>
                </a:solidFill>
                <a:latin typeface="微软雅黑" panose="020B0503020204020204" pitchFamily="34" charset="-122"/>
                <a:ea typeface="微软雅黑" panose="020B0503020204020204" pitchFamily="34" charset="-122"/>
              </a:rPr>
              <a:t>《</a:t>
            </a:r>
            <a:r>
              <a:rPr lang="zh-CN" altLang="en-US" sz="2400" dirty="0" smtClean="0">
                <a:solidFill>
                  <a:schemeClr val="accent5"/>
                </a:solidFill>
                <a:latin typeface="微软雅黑" panose="020B0503020204020204" pitchFamily="34" charset="-122"/>
                <a:ea typeface="微软雅黑" panose="020B0503020204020204" pitchFamily="34" charset="-122"/>
              </a:rPr>
              <a:t>你的降落伞是什么颜色？</a:t>
            </a:r>
            <a:r>
              <a:rPr lang="en-US" altLang="zh-CN" sz="2400" dirty="0" smtClean="0">
                <a:solidFill>
                  <a:schemeClr val="accent5"/>
                </a:solidFill>
                <a:latin typeface="微软雅黑" panose="020B0503020204020204" pitchFamily="34" charset="-122"/>
                <a:ea typeface="微软雅黑" panose="020B0503020204020204" pitchFamily="34" charset="-122"/>
              </a:rPr>
              <a:t>》</a:t>
            </a:r>
            <a:r>
              <a:rPr lang="zh-CN" altLang="en-US" sz="2400" dirty="0" smtClean="0">
                <a:solidFill>
                  <a:schemeClr val="accent5"/>
                </a:solidFill>
                <a:latin typeface="微软雅黑" panose="020B0503020204020204" pitchFamily="34" charset="-122"/>
                <a:ea typeface="微软雅黑" panose="020B0503020204020204" pitchFamily="34" charset="-122"/>
              </a:rPr>
              <a:t>也是全球最畅销的求职类书籍之一。</a:t>
            </a:r>
            <a:endParaRPr lang="en-US" altLang="zh-CN" sz="2400" dirty="0" smtClean="0">
              <a:solidFill>
                <a:schemeClr val="accent5"/>
              </a:solidFill>
              <a:latin typeface="微软雅黑" panose="020B0503020204020204" pitchFamily="34" charset="-122"/>
              <a:ea typeface="微软雅黑" panose="020B0503020204020204" pitchFamily="34" charset="-122"/>
            </a:endParaRPr>
          </a:p>
          <a:p>
            <a:pPr indent="457200" algn="just">
              <a:lnSpc>
                <a:spcPct val="120000"/>
              </a:lnSpc>
              <a:spcBef>
                <a:spcPts val="900"/>
              </a:spcBef>
            </a:pPr>
            <a:r>
              <a:rPr lang="zh-CN" altLang="en-US" sz="2400" dirty="0" smtClean="0">
                <a:solidFill>
                  <a:schemeClr val="accent5"/>
                </a:solidFill>
                <a:latin typeface="微软雅黑" panose="020B0503020204020204" pitchFamily="34" charset="-122"/>
                <a:ea typeface="微软雅黑" panose="020B0503020204020204" pitchFamily="34" charset="-122"/>
              </a:rPr>
              <a:t>本书的目标是让职场人直面自己、直面自己所处的环境和遇到的问题，从而了解自己真正的价值所在，找到能真正实现自我价值的平台。</a:t>
            </a:r>
            <a:endParaRPr lang="zh-CN" altLang="en-US" sz="2400" dirty="0">
              <a:solidFill>
                <a:schemeClr val="accent5"/>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7443452" y="4457257"/>
            <a:ext cx="4062331" cy="461665"/>
          </a:xfrm>
          <a:prstGeom prst="rect">
            <a:avLst/>
          </a:prstGeom>
          <a:noFill/>
        </p:spPr>
        <p:txBody>
          <a:bodyPr wrap="none" rtlCol="0">
            <a:spAutoFit/>
          </a:bodyPr>
          <a:lstStyle/>
          <a:p>
            <a:r>
              <a:rPr lang="en-US" altLang="zh-CN" sz="2000" dirty="0" smtClean="0">
                <a:solidFill>
                  <a:schemeClr val="accent5">
                    <a:lumMod val="50000"/>
                  </a:schemeClr>
                </a:solidFill>
                <a:latin typeface="方正粗宋简体" panose="03000509000000000000" pitchFamily="65" charset="-122"/>
                <a:ea typeface="方正粗宋简体" panose="03000509000000000000" pitchFamily="65" charset="-122"/>
              </a:rPr>
              <a:t>——</a:t>
            </a:r>
            <a:r>
              <a:rPr lang="zh-CN" altLang="en-US" sz="2000" dirty="0" smtClean="0">
                <a:solidFill>
                  <a:schemeClr val="accent5">
                    <a:lumMod val="50000"/>
                  </a:schemeClr>
                </a:solidFill>
                <a:latin typeface="方正粗宋简体" panose="03000509000000000000" pitchFamily="65" charset="-122"/>
                <a:ea typeface="方正粗宋简体" panose="03000509000000000000" pitchFamily="65" charset="-122"/>
              </a:rPr>
              <a:t>猎聘网创始人兼</a:t>
            </a:r>
            <a:r>
              <a:rPr lang="en-US" altLang="zh-CN" sz="2000" dirty="0" smtClean="0">
                <a:solidFill>
                  <a:schemeClr val="accent5">
                    <a:lumMod val="50000"/>
                  </a:schemeClr>
                </a:solidFill>
                <a:latin typeface="方正粗宋简体" panose="03000509000000000000" pitchFamily="65" charset="-122"/>
                <a:ea typeface="方正粗宋简体" panose="03000509000000000000" pitchFamily="65" charset="-122"/>
              </a:rPr>
              <a:t>CEO </a:t>
            </a:r>
            <a:r>
              <a:rPr lang="zh-CN" altLang="en-US" sz="2400" dirty="0" smtClean="0">
                <a:solidFill>
                  <a:schemeClr val="accent5">
                    <a:lumMod val="50000"/>
                  </a:schemeClr>
                </a:solidFill>
                <a:latin typeface="方正粗宋简体" panose="03000509000000000000" pitchFamily="65" charset="-122"/>
                <a:ea typeface="方正粗宋简体" panose="03000509000000000000" pitchFamily="65" charset="-122"/>
              </a:rPr>
              <a:t>戴科彬</a:t>
            </a:r>
            <a:endPar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endParaRPr>
          </a:p>
        </p:txBody>
      </p:sp>
      <p:pic>
        <p:nvPicPr>
          <p:cNvPr id="6" name="图片 5"/>
          <p:cNvPicPr>
            <a:picLocks noChangeAspect="1"/>
          </p:cNvPicPr>
          <p:nvPr/>
        </p:nvPicPr>
        <p:blipFill rotWithShape="1">
          <a:blip r:embed="rId3"/>
          <a:srcRect l="48126" t="14437" r="22509" b="62374"/>
          <a:stretch/>
        </p:blipFill>
        <p:spPr>
          <a:xfrm>
            <a:off x="4408205" y="241752"/>
            <a:ext cx="2825086" cy="2129052"/>
          </a:xfrm>
          <a:prstGeom prst="rect">
            <a:avLst/>
          </a:prstGeom>
        </p:spPr>
      </p:pic>
    </p:spTree>
    <p:extLst>
      <p:ext uri="{BB962C8B-B14F-4D97-AF65-F5344CB8AC3E}">
        <p14:creationId xmlns:p14="http://schemas.microsoft.com/office/powerpoint/2010/main" val="1640322566"/>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452722">
            <a:off x="2939618" y="949568"/>
            <a:ext cx="3455533" cy="3307763"/>
          </a:xfrm>
          <a:prstGeom prst="rect">
            <a:avLst/>
          </a:prstGeom>
        </p:spPr>
      </p:pic>
      <p:cxnSp>
        <p:nvCxnSpPr>
          <p:cNvPr id="5" name="直接连接符 4"/>
          <p:cNvCxnSpPr/>
          <p:nvPr/>
        </p:nvCxnSpPr>
        <p:spPr>
          <a:xfrm>
            <a:off x="5344732" y="3992451"/>
            <a:ext cx="0" cy="1790163"/>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443207" y="4518255"/>
            <a:ext cx="3570208" cy="1446550"/>
          </a:xfrm>
          <a:prstGeom prst="rect">
            <a:avLst/>
          </a:prstGeom>
          <a:noFill/>
        </p:spPr>
        <p:txBody>
          <a:bodyPr wrap="none" rtlCol="0">
            <a:spAutoFit/>
          </a:bodyPr>
          <a:lstStyle/>
          <a:p>
            <a:r>
              <a:rPr lang="zh-CN" altLang="en-US" sz="4400" dirty="0" smtClean="0">
                <a:solidFill>
                  <a:srgbClr val="5B9BD5"/>
                </a:solidFill>
                <a:latin typeface="方正综艺简体" panose="02010601030101010101" pitchFamily="2" charset="-122"/>
                <a:ea typeface="方正综艺简体" panose="02010601030101010101" pitchFamily="2" charset="-122"/>
              </a:rPr>
              <a:t>如何应对你的</a:t>
            </a:r>
            <a:endParaRPr lang="en-US" altLang="zh-CN" sz="4400" dirty="0" smtClean="0">
              <a:solidFill>
                <a:srgbClr val="5B9BD5"/>
              </a:solidFill>
              <a:latin typeface="方正综艺简体" panose="02010601030101010101" pitchFamily="2" charset="-122"/>
              <a:ea typeface="方正综艺简体" panose="02010601030101010101" pitchFamily="2" charset="-122"/>
            </a:endParaRPr>
          </a:p>
          <a:p>
            <a:r>
              <a:rPr lang="zh-CN" altLang="en-US" sz="4400" dirty="0" smtClean="0">
                <a:solidFill>
                  <a:srgbClr val="C60139"/>
                </a:solidFill>
                <a:latin typeface="方正综艺简体" panose="02010601030101010101" pitchFamily="2" charset="-122"/>
                <a:ea typeface="方正综艺简体" panose="02010601030101010101" pitchFamily="2" charset="-122"/>
              </a:rPr>
              <a:t>缺陷</a:t>
            </a:r>
            <a:r>
              <a:rPr lang="zh-CN" altLang="en-US" sz="4400" dirty="0" smtClean="0">
                <a:solidFill>
                  <a:srgbClr val="5B9BD5"/>
                </a:solidFill>
                <a:latin typeface="方正综艺简体" panose="02010601030101010101" pitchFamily="2" charset="-122"/>
                <a:ea typeface="方正综艺简体" panose="02010601030101010101" pitchFamily="2" charset="-122"/>
              </a:rPr>
              <a:t>？</a:t>
            </a:r>
            <a:endParaRPr lang="en-US" altLang="zh-CN" sz="4400" dirty="0" smtClean="0">
              <a:solidFill>
                <a:srgbClr val="5B9BD5"/>
              </a:solidFill>
              <a:latin typeface="方正综艺简体" panose="02010601030101010101" pitchFamily="2" charset="-122"/>
              <a:ea typeface="方正综艺简体" panose="02010601030101010101" pitchFamily="2" charset="-122"/>
            </a:endParaRPr>
          </a:p>
        </p:txBody>
      </p:sp>
      <p:sp>
        <p:nvSpPr>
          <p:cNvPr id="7" name="文本框 6"/>
          <p:cNvSpPr txBox="1"/>
          <p:nvPr/>
        </p:nvSpPr>
        <p:spPr>
          <a:xfrm>
            <a:off x="1376481" y="3992451"/>
            <a:ext cx="3869777" cy="1077218"/>
          </a:xfrm>
          <a:prstGeom prst="rect">
            <a:avLst/>
          </a:prstGeom>
          <a:noFill/>
        </p:spPr>
        <p:txBody>
          <a:bodyPr wrap="none" rtlCol="0">
            <a:spAutoFit/>
          </a:bodyPr>
          <a:lstStyle/>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WHAT COLOR IS</a:t>
            </a:r>
          </a:p>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YOUR PARACHUTE</a:t>
            </a: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573149" y="4206239"/>
            <a:ext cx="1113693" cy="0"/>
          </a:xfrm>
          <a:prstGeom prst="line">
            <a:avLst/>
          </a:prstGeom>
          <a:ln w="2540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0793230"/>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684177"/>
            <a:ext cx="12192000" cy="1862397"/>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561514" y="573339"/>
            <a:ext cx="4134465" cy="523220"/>
          </a:xfrm>
          <a:prstGeom prst="rect">
            <a:avLst/>
          </a:prstGeom>
          <a:noFill/>
        </p:spPr>
        <p:txBody>
          <a:bodyPr wrap="none" rtlCol="0">
            <a:spAutoFit/>
          </a:bodyPr>
          <a:lstStyle/>
          <a:p>
            <a:r>
              <a:rPr lang="zh-CN" altLang="en-US" sz="2800" dirty="0">
                <a:solidFill>
                  <a:srgbClr val="2777D8"/>
                </a:solidFill>
                <a:latin typeface="华康俪金黑W8(P)" panose="020B0800000000000000" pitchFamily="34" charset="-122"/>
                <a:ea typeface="华康俪金黑W8(P)" panose="020B0800000000000000" pitchFamily="34" charset="-122"/>
              </a:rPr>
              <a:t>不要对所有</a:t>
            </a:r>
            <a:r>
              <a:rPr lang="zh-CN" altLang="en-US" sz="2800" dirty="0" smtClean="0">
                <a:solidFill>
                  <a:srgbClr val="2777D8"/>
                </a:solidFill>
                <a:latin typeface="华康俪金黑W8(P)" panose="020B0800000000000000" pitchFamily="34" charset="-122"/>
                <a:ea typeface="华康俪金黑W8(P)" panose="020B0800000000000000" pitchFamily="34" charset="-122"/>
              </a:rPr>
              <a:t>雇主</a:t>
            </a:r>
            <a:r>
              <a:rPr lang="zh-CN" altLang="en-US" sz="2800" dirty="0" smtClean="0">
                <a:solidFill>
                  <a:srgbClr val="C60139"/>
                </a:solidFill>
                <a:latin typeface="华康俪金黑W8(P)" panose="020B0800000000000000" pitchFamily="34" charset="-122"/>
                <a:ea typeface="华康俪金黑W8(P)" panose="020B0800000000000000" pitchFamily="34" charset="-122"/>
              </a:rPr>
              <a:t>一概而论</a:t>
            </a:r>
            <a:endParaRPr lang="zh-CN" altLang="en-US" sz="2800" dirty="0">
              <a:solidFill>
                <a:srgbClr val="C60139"/>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639809" y="374096"/>
            <a:ext cx="921705" cy="921705"/>
          </a:xfrm>
          <a:prstGeom prst="rect">
            <a:avLst/>
          </a:prstGeom>
        </p:spPr>
      </p:pic>
      <p:graphicFrame>
        <p:nvGraphicFramePr>
          <p:cNvPr id="5" name="图示 4"/>
          <p:cNvGraphicFramePr/>
          <p:nvPr>
            <p:extLst>
              <p:ext uri="{D42A27DB-BD31-4B8C-83A1-F6EECF244321}">
                <p14:modId xmlns:p14="http://schemas.microsoft.com/office/powerpoint/2010/main" val="3994270710"/>
              </p:ext>
            </p:extLst>
          </p:nvPr>
        </p:nvGraphicFramePr>
        <p:xfrm>
          <a:off x="2109989" y="1903894"/>
          <a:ext cx="7972022" cy="22155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文本框 5"/>
          <p:cNvSpPr txBox="1"/>
          <p:nvPr/>
        </p:nvSpPr>
        <p:spPr>
          <a:xfrm>
            <a:off x="1587130" y="4684177"/>
            <a:ext cx="9017739" cy="1865126"/>
          </a:xfrm>
          <a:prstGeom prst="rect">
            <a:avLst/>
          </a:prstGeom>
          <a:noFill/>
        </p:spPr>
        <p:txBody>
          <a:bodyPr wrap="square" rtlCol="0">
            <a:spAutoFit/>
          </a:bodyPr>
          <a:lstStyle/>
          <a:p>
            <a:pPr marL="342900" indent="-342900" algn="just">
              <a:lnSpc>
                <a:spcPct val="120000"/>
              </a:lnSpc>
              <a:buFont typeface="Wingdings" panose="05000000000000000000" pitchFamily="2" charset="2"/>
              <a:buChar char="u"/>
            </a:pP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如果面试你的雇主明显在意你的缺陷，你只需平静地结束面试，并询问他们是否知道其他人可能对你的技能感兴趣；</a:t>
            </a:r>
            <a:endParaRPr lang="en-US" altLang="zh-CN" sz="2400" dirty="0" smtClean="0">
              <a:solidFill>
                <a:schemeClr val="accent5">
                  <a:lumMod val="50000"/>
                </a:schemeClr>
              </a:solidFill>
              <a:latin typeface="微软雅黑" panose="020B0503020204020204" pitchFamily="34" charset="-122"/>
              <a:ea typeface="微软雅黑" panose="020B0503020204020204" pitchFamily="34" charset="-122"/>
            </a:endParaRPr>
          </a:p>
          <a:p>
            <a:pPr marL="342900" indent="-342900" algn="just">
              <a:lnSpc>
                <a:spcPct val="120000"/>
              </a:lnSpc>
              <a:buFont typeface="Wingdings" panose="05000000000000000000" pitchFamily="2" charset="2"/>
              <a:buChar char="u"/>
            </a:pPr>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注意</a:t>
            </a:r>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礼貌，面试结束当天晚上给雇主写感谢信，无论他们使你多么生气；</a:t>
            </a:r>
            <a:endParaRPr lang="en-US" altLang="zh-CN" sz="2400" dirty="0" smtClean="0">
              <a:solidFill>
                <a:schemeClr val="accent5">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66233004"/>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1514" y="573339"/>
            <a:ext cx="3416320"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每个人</a:t>
            </a:r>
            <a:r>
              <a:rPr lang="zh-CN" altLang="en-US" sz="2800" dirty="0" smtClean="0">
                <a:solidFill>
                  <a:srgbClr val="C60139"/>
                </a:solidFill>
                <a:latin typeface="华康俪金黑W8(P)" panose="020B0800000000000000" pitchFamily="34" charset="-122"/>
                <a:ea typeface="华康俪金黑W8(P)" panose="020B0800000000000000" pitchFamily="34" charset="-122"/>
              </a:rPr>
              <a:t>都</a:t>
            </a:r>
            <a:r>
              <a:rPr lang="zh-CN" altLang="en-US" sz="2800" dirty="0" smtClean="0">
                <a:solidFill>
                  <a:srgbClr val="2777D8"/>
                </a:solidFill>
                <a:latin typeface="华康俪金黑W8(P)" panose="020B0800000000000000" pitchFamily="34" charset="-122"/>
                <a:ea typeface="华康俪金黑W8(P)" panose="020B0800000000000000" pitchFamily="34" charset="-122"/>
              </a:rPr>
              <a:t>是有缺陷的</a:t>
            </a:r>
            <a:endParaRPr lang="zh-CN" altLang="en-US" sz="2800" dirty="0">
              <a:solidFill>
                <a:srgbClr val="2777D8"/>
              </a:solidFill>
              <a:latin typeface="华康俪金黑W8(P)" panose="020B0800000000000000" pitchFamily="34" charset="-122"/>
              <a:ea typeface="华康俪金黑W8(P)" panose="020B0800000000000000" pitchFamily="34" charset="-122"/>
            </a:endParaRPr>
          </a:p>
        </p:txBody>
      </p:sp>
      <p:pic>
        <p:nvPicPr>
          <p:cNvPr id="3" name="图片 2"/>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639809" y="374096"/>
            <a:ext cx="921705" cy="921705"/>
          </a:xfrm>
          <a:prstGeom prst="rect">
            <a:avLst/>
          </a:prstGeom>
        </p:spPr>
      </p:pic>
      <p:grpSp>
        <p:nvGrpSpPr>
          <p:cNvPr id="11" name="组合 10"/>
          <p:cNvGrpSpPr/>
          <p:nvPr/>
        </p:nvGrpSpPr>
        <p:grpSpPr>
          <a:xfrm>
            <a:off x="552847" y="1989386"/>
            <a:ext cx="11086305" cy="2879228"/>
            <a:chOff x="1257377" y="2343671"/>
            <a:chExt cx="11086305" cy="2879228"/>
          </a:xfrm>
        </p:grpSpPr>
        <p:sp>
          <p:nvSpPr>
            <p:cNvPr id="4" name="文本框 3"/>
            <p:cNvSpPr txBox="1"/>
            <p:nvPr/>
          </p:nvSpPr>
          <p:spPr>
            <a:xfrm>
              <a:off x="2002389" y="2416976"/>
              <a:ext cx="10341293" cy="461665"/>
            </a:xfrm>
            <a:prstGeom prst="rect">
              <a:avLst/>
            </a:prstGeom>
            <a:noFill/>
          </p:spPr>
          <p:txBody>
            <a:bodyPr wrap="none" rtlCol="0">
              <a:spAutoFit/>
            </a:bodyPr>
            <a:lstStyle/>
            <a:p>
              <a:r>
                <a:rPr lang="zh-CN" altLang="en-US" sz="2400" dirty="0" smtClean="0">
                  <a:solidFill>
                    <a:schemeClr val="accent5">
                      <a:lumMod val="50000"/>
                    </a:schemeClr>
                  </a:solidFill>
                  <a:latin typeface="微软雅黑" panose="020B0503020204020204" pitchFamily="34" charset="-122"/>
                  <a:ea typeface="微软雅黑" panose="020B0503020204020204" pitchFamily="34" charset="-122"/>
                </a:rPr>
                <a:t>真正的缺陷在于没有能力：总有些事情是我们无能为力的，原因并不重要；</a:t>
              </a:r>
              <a:endParaRPr lang="en-US" altLang="zh-CN" sz="2400" dirty="0" smtClean="0">
                <a:solidFill>
                  <a:schemeClr val="accent5">
                    <a:lumMod val="50000"/>
                  </a:schemeClr>
                </a:solidFill>
                <a:latin typeface="微软雅黑" panose="020B0503020204020204" pitchFamily="34" charset="-122"/>
                <a:ea typeface="微软雅黑" panose="020B0503020204020204" pitchFamily="34" charset="-122"/>
              </a:endParaRPr>
            </a:p>
          </p:txBody>
        </p:sp>
        <p:sp>
          <p:nvSpPr>
            <p:cNvPr id="6" name="同心圆 5"/>
            <p:cNvSpPr/>
            <p:nvPr/>
          </p:nvSpPr>
          <p:spPr>
            <a:xfrm>
              <a:off x="1257377" y="2343671"/>
              <a:ext cx="608274" cy="608274"/>
            </a:xfrm>
            <a:prstGeom prst="donut">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6"/>
            <p:cNvSpPr/>
            <p:nvPr/>
          </p:nvSpPr>
          <p:spPr>
            <a:xfrm>
              <a:off x="2002389" y="3552453"/>
              <a:ext cx="9817575" cy="461665"/>
            </a:xfrm>
            <a:prstGeom prst="rect">
              <a:avLst/>
            </a:prstGeom>
          </p:spPr>
          <p:txBody>
            <a:bodyPr wrap="square">
              <a:spAutoFit/>
            </a:bodyPr>
            <a:lstStyle/>
            <a:p>
              <a:pPr lvl="0"/>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世界上有无数种技能，没有人知道具体数字，普通人终究无法全部掌握；</a:t>
              </a:r>
              <a:endParaRPr lang="en-US" altLang="zh-CN" sz="24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2002389" y="4687929"/>
              <a:ext cx="7879080" cy="461665"/>
            </a:xfrm>
            <a:prstGeom prst="rect">
              <a:avLst/>
            </a:prstGeom>
          </p:spPr>
          <p:txBody>
            <a:bodyPr wrap="none">
              <a:spAutoFit/>
            </a:bodyPr>
            <a:lstStyle/>
            <a:p>
              <a:pPr lvl="0"/>
              <a:r>
                <a:rPr lang="zh-CN" altLang="en-US" sz="2400" dirty="0">
                  <a:solidFill>
                    <a:schemeClr val="accent5">
                      <a:lumMod val="50000"/>
                    </a:schemeClr>
                  </a:solidFill>
                  <a:latin typeface="微软雅黑" panose="020B0503020204020204" pitchFamily="34" charset="-122"/>
                  <a:ea typeface="微软雅黑" panose="020B0503020204020204" pitchFamily="34" charset="-122"/>
                </a:rPr>
                <a:t>求职时若自己真的有缺陷，要知道它并不影响你找工作；</a:t>
              </a:r>
            </a:p>
          </p:txBody>
        </p:sp>
        <p:sp>
          <p:nvSpPr>
            <p:cNvPr id="9" name="同心圆 8"/>
            <p:cNvSpPr/>
            <p:nvPr/>
          </p:nvSpPr>
          <p:spPr>
            <a:xfrm>
              <a:off x="1257377" y="3479148"/>
              <a:ext cx="608274" cy="608274"/>
            </a:xfrm>
            <a:prstGeom prst="donut">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同心圆 9"/>
            <p:cNvSpPr/>
            <p:nvPr/>
          </p:nvSpPr>
          <p:spPr>
            <a:xfrm>
              <a:off x="1257377" y="4614625"/>
              <a:ext cx="608274" cy="608274"/>
            </a:xfrm>
            <a:prstGeom prst="donut">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4103973602"/>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6065929" y="4063272"/>
            <a:ext cx="6052710" cy="2706804"/>
            <a:chOff x="6065929" y="4063272"/>
            <a:chExt cx="6052710" cy="2706804"/>
          </a:xfrm>
        </p:grpSpPr>
        <p:sp>
          <p:nvSpPr>
            <p:cNvPr id="25" name="椭圆 24"/>
            <p:cNvSpPr/>
            <p:nvPr/>
          </p:nvSpPr>
          <p:spPr>
            <a:xfrm>
              <a:off x="8598845" y="5723978"/>
              <a:ext cx="960327" cy="960327"/>
            </a:xfrm>
            <a:prstGeom prst="ellipse">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0426357" y="4063272"/>
              <a:ext cx="1406769" cy="1406769"/>
              <a:chOff x="3272933" y="4140676"/>
              <a:chExt cx="1406769" cy="1406769"/>
            </a:xfrm>
          </p:grpSpPr>
          <p:sp>
            <p:nvSpPr>
              <p:cNvPr id="7" name="同心圆 6"/>
              <p:cNvSpPr/>
              <p:nvPr/>
            </p:nvSpPr>
            <p:spPr>
              <a:xfrm>
                <a:off x="3601094" y="4468837"/>
                <a:ext cx="750449" cy="750449"/>
              </a:xfrm>
              <a:prstGeom prst="donut">
                <a:avLst>
                  <a:gd name="adj" fmla="val 14927"/>
                </a:avLst>
              </a:prstGeom>
              <a:noFill/>
              <a:ln w="38100">
                <a:solidFill>
                  <a:srgbClr val="2777D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同心圆 7"/>
              <p:cNvSpPr/>
              <p:nvPr/>
            </p:nvSpPr>
            <p:spPr>
              <a:xfrm>
                <a:off x="3272933" y="4140676"/>
                <a:ext cx="1406769" cy="1406769"/>
              </a:xfrm>
              <a:prstGeom prst="donut">
                <a:avLst>
                  <a:gd name="adj" fmla="val 9950"/>
                </a:avLst>
              </a:prstGeom>
              <a:noFill/>
              <a:ln w="63500">
                <a:solidFill>
                  <a:srgbClr val="2777D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0" name="组合 9"/>
            <p:cNvGrpSpPr/>
            <p:nvPr/>
          </p:nvGrpSpPr>
          <p:grpSpPr>
            <a:xfrm>
              <a:off x="10126543" y="5248960"/>
              <a:ext cx="1117612" cy="1149439"/>
              <a:chOff x="3272933" y="4140676"/>
              <a:chExt cx="1406769" cy="1406769"/>
            </a:xfrm>
          </p:grpSpPr>
          <p:sp>
            <p:nvSpPr>
              <p:cNvPr id="11" name="同心圆 10"/>
              <p:cNvSpPr/>
              <p:nvPr/>
            </p:nvSpPr>
            <p:spPr>
              <a:xfrm>
                <a:off x="3601094" y="4468837"/>
                <a:ext cx="750449" cy="750449"/>
              </a:xfrm>
              <a:prstGeom prst="donut">
                <a:avLst>
                  <a:gd name="adj" fmla="val 14927"/>
                </a:avLst>
              </a:prstGeom>
              <a:noFill/>
              <a:ln w="38100">
                <a:solidFill>
                  <a:srgbClr val="5B9BD5">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同心圆 11"/>
              <p:cNvSpPr/>
              <p:nvPr/>
            </p:nvSpPr>
            <p:spPr>
              <a:xfrm>
                <a:off x="3272933" y="4140676"/>
                <a:ext cx="1406769" cy="1406769"/>
              </a:xfrm>
              <a:prstGeom prst="donut">
                <a:avLst>
                  <a:gd name="adj" fmla="val 9950"/>
                </a:avLst>
              </a:prstGeom>
              <a:noFill/>
              <a:ln w="63500">
                <a:solidFill>
                  <a:srgbClr val="771B22">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3" name="组合 12"/>
            <p:cNvGrpSpPr/>
            <p:nvPr/>
          </p:nvGrpSpPr>
          <p:grpSpPr>
            <a:xfrm>
              <a:off x="6957058" y="5338359"/>
              <a:ext cx="1406769" cy="1406769"/>
              <a:chOff x="3272933" y="4140676"/>
              <a:chExt cx="1406769" cy="1406769"/>
            </a:xfrm>
          </p:grpSpPr>
          <p:sp>
            <p:nvSpPr>
              <p:cNvPr id="14" name="同心圆 13"/>
              <p:cNvSpPr/>
              <p:nvPr/>
            </p:nvSpPr>
            <p:spPr>
              <a:xfrm>
                <a:off x="3601094" y="4468837"/>
                <a:ext cx="750449" cy="750449"/>
              </a:xfrm>
              <a:prstGeom prst="donut">
                <a:avLst>
                  <a:gd name="adj" fmla="val 14927"/>
                </a:avLst>
              </a:prstGeom>
              <a:noFill/>
              <a:ln w="38100">
                <a:solidFill>
                  <a:srgbClr val="2777D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同心圆 14"/>
              <p:cNvSpPr/>
              <p:nvPr/>
            </p:nvSpPr>
            <p:spPr>
              <a:xfrm>
                <a:off x="3272933" y="4140676"/>
                <a:ext cx="1406769" cy="1406769"/>
              </a:xfrm>
              <a:prstGeom prst="donut">
                <a:avLst>
                  <a:gd name="adj" fmla="val 9950"/>
                </a:avLst>
              </a:prstGeom>
              <a:noFill/>
              <a:ln w="63500">
                <a:solidFill>
                  <a:srgbClr val="2777D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6" name="组合 15"/>
            <p:cNvGrpSpPr/>
            <p:nvPr/>
          </p:nvGrpSpPr>
          <p:grpSpPr>
            <a:xfrm>
              <a:off x="6065929" y="5690303"/>
              <a:ext cx="1079773" cy="1079773"/>
              <a:chOff x="3272933" y="4140676"/>
              <a:chExt cx="1406769" cy="1406769"/>
            </a:xfrm>
          </p:grpSpPr>
          <p:sp>
            <p:nvSpPr>
              <p:cNvPr id="17" name="同心圆 16"/>
              <p:cNvSpPr/>
              <p:nvPr/>
            </p:nvSpPr>
            <p:spPr>
              <a:xfrm>
                <a:off x="3601094" y="4468837"/>
                <a:ext cx="750449" cy="750449"/>
              </a:xfrm>
              <a:prstGeom prst="donut">
                <a:avLst>
                  <a:gd name="adj" fmla="val 14927"/>
                </a:avLst>
              </a:prstGeom>
              <a:noFill/>
              <a:ln w="38100">
                <a:solidFill>
                  <a:srgbClr val="C60139">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同心圆 17"/>
              <p:cNvSpPr/>
              <p:nvPr/>
            </p:nvSpPr>
            <p:spPr>
              <a:xfrm>
                <a:off x="3272933" y="4140676"/>
                <a:ext cx="1406769" cy="1406769"/>
              </a:xfrm>
              <a:prstGeom prst="donut">
                <a:avLst>
                  <a:gd name="adj" fmla="val 9950"/>
                </a:avLst>
              </a:prstGeom>
              <a:noFill/>
              <a:ln w="63500">
                <a:solidFill>
                  <a:srgbClr val="FF0000">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9" name="组合 18"/>
            <p:cNvGrpSpPr/>
            <p:nvPr/>
          </p:nvGrpSpPr>
          <p:grpSpPr>
            <a:xfrm>
              <a:off x="8851715" y="4398992"/>
              <a:ext cx="1277378" cy="1277378"/>
              <a:chOff x="3272933" y="4140676"/>
              <a:chExt cx="1406769" cy="1406769"/>
            </a:xfrm>
          </p:grpSpPr>
          <p:sp>
            <p:nvSpPr>
              <p:cNvPr id="20" name="同心圆 19"/>
              <p:cNvSpPr/>
              <p:nvPr/>
            </p:nvSpPr>
            <p:spPr>
              <a:xfrm>
                <a:off x="3601094" y="4468837"/>
                <a:ext cx="750449" cy="750449"/>
              </a:xfrm>
              <a:prstGeom prst="donut">
                <a:avLst>
                  <a:gd name="adj" fmla="val 14927"/>
                </a:avLst>
              </a:prstGeom>
              <a:noFill/>
              <a:ln w="38100">
                <a:solidFill>
                  <a:srgbClr val="00B0F0">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同心圆 20"/>
              <p:cNvSpPr/>
              <p:nvPr/>
            </p:nvSpPr>
            <p:spPr>
              <a:xfrm>
                <a:off x="3272933" y="4140676"/>
                <a:ext cx="1406769" cy="1406769"/>
              </a:xfrm>
              <a:prstGeom prst="donut">
                <a:avLst>
                  <a:gd name="adj" fmla="val 9950"/>
                </a:avLst>
              </a:prstGeom>
              <a:noFill/>
              <a:ln w="63500">
                <a:solidFill>
                  <a:srgbClr val="00B0F0">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3" name="椭圆 22"/>
            <p:cNvSpPr/>
            <p:nvPr/>
          </p:nvSpPr>
          <p:spPr>
            <a:xfrm>
              <a:off x="10885989" y="5536880"/>
              <a:ext cx="1232650" cy="1232650"/>
            </a:xfrm>
            <a:prstGeom prst="ellipse">
              <a:avLst/>
            </a:prstGeom>
            <a:solidFill>
              <a:schemeClr val="accent5">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V="1">
              <a:off x="9616607" y="6293551"/>
              <a:ext cx="475979" cy="475979"/>
            </a:xfrm>
            <a:prstGeom prst="ellipse">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矩形 2"/>
          <p:cNvSpPr/>
          <p:nvPr/>
        </p:nvSpPr>
        <p:spPr>
          <a:xfrm>
            <a:off x="-176463" y="1476447"/>
            <a:ext cx="12544926" cy="3914274"/>
          </a:xfrm>
          <a:prstGeom prst="rect">
            <a:avLst/>
          </a:prstGeom>
          <a:solidFill>
            <a:srgbClr val="2777D8">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75940" y="4531833"/>
            <a:ext cx="1507172" cy="1507172"/>
          </a:xfrm>
          <a:prstGeom prst="ellipse">
            <a:avLst/>
          </a:prstGeom>
          <a:solidFill>
            <a:srgbClr val="C60139">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955587" y="2636494"/>
            <a:ext cx="10288568" cy="2539157"/>
          </a:xfrm>
          <a:prstGeom prst="rect">
            <a:avLst/>
          </a:prstGeom>
          <a:noFill/>
        </p:spPr>
        <p:txBody>
          <a:bodyPr wrap="square" rtlCol="0">
            <a:spAutoFit/>
          </a:bodyPr>
          <a:lstStyle/>
          <a:p>
            <a:pPr marL="342900" indent="-342900" algn="just">
              <a:lnSpc>
                <a:spcPct val="120000"/>
              </a:lnSpc>
              <a:spcBef>
                <a:spcPts val="900"/>
              </a:spcBef>
              <a:spcAft>
                <a:spcPts val="900"/>
              </a:spcAft>
              <a:buFont typeface="Wingdings" panose="05000000000000000000" pitchFamily="2" charset="2"/>
              <a:buChar char="Ø"/>
            </a:pPr>
            <a:r>
              <a:rPr lang="en-US" altLang="zh-CN" sz="2400" dirty="0" smtClean="0">
                <a:solidFill>
                  <a:schemeClr val="accent5">
                    <a:lumMod val="20000"/>
                    <a:lumOff val="80000"/>
                  </a:schemeClr>
                </a:solidFill>
                <a:latin typeface="微软雅黑" panose="020B0503020204020204" pitchFamily="34" charset="-122"/>
                <a:ea typeface="微软雅黑" panose="020B0503020204020204" pitchFamily="34" charset="-122"/>
              </a:rPr>
              <a:t>《</a:t>
            </a:r>
            <a:r>
              <a:rPr lang="zh-CN" altLang="en-US" sz="2400" dirty="0" smtClean="0">
                <a:solidFill>
                  <a:schemeClr val="accent5">
                    <a:lumMod val="20000"/>
                    <a:lumOff val="80000"/>
                  </a:schemeClr>
                </a:solidFill>
                <a:latin typeface="微软雅黑" panose="020B0503020204020204" pitchFamily="34" charset="-122"/>
                <a:ea typeface="微软雅黑" panose="020B0503020204020204" pitchFamily="34" charset="-122"/>
              </a:rPr>
              <a:t>你的降落伞是什么颜色？</a:t>
            </a:r>
            <a:r>
              <a:rPr lang="en-US" altLang="zh-CN" sz="2400" dirty="0" smtClean="0">
                <a:solidFill>
                  <a:schemeClr val="accent5">
                    <a:lumMod val="20000"/>
                    <a:lumOff val="80000"/>
                  </a:schemeClr>
                </a:solidFill>
                <a:latin typeface="微软雅黑" panose="020B0503020204020204" pitchFamily="34" charset="-122"/>
                <a:ea typeface="微软雅黑" panose="020B0503020204020204" pitchFamily="34" charset="-122"/>
              </a:rPr>
              <a:t>》</a:t>
            </a:r>
            <a:r>
              <a:rPr lang="zh-CN" altLang="en-US" sz="2400" dirty="0" smtClean="0">
                <a:solidFill>
                  <a:schemeClr val="accent5">
                    <a:lumMod val="20000"/>
                    <a:lumOff val="80000"/>
                  </a:schemeClr>
                </a:solidFill>
                <a:latin typeface="微软雅黑" panose="020B0503020204020204" pitchFamily="34" charset="-122"/>
                <a:ea typeface="微软雅黑" panose="020B0503020204020204" pitchFamily="34" charset="-122"/>
              </a:rPr>
              <a:t>被称为美国的“职场圣经”，而黑天鹅图书这一版在翻译过程中在不改变原有风格的基础上增加了很多有用的本土信息，使得这一版很接地气。</a:t>
            </a:r>
            <a:endParaRPr lang="en-US" altLang="zh-CN" sz="2400" dirty="0" smtClean="0">
              <a:solidFill>
                <a:schemeClr val="accent5">
                  <a:lumMod val="20000"/>
                  <a:lumOff val="80000"/>
                </a:schemeClr>
              </a:solidFill>
              <a:latin typeface="微软雅黑" panose="020B0503020204020204" pitchFamily="34" charset="-122"/>
              <a:ea typeface="微软雅黑" panose="020B0503020204020204" pitchFamily="34" charset="-122"/>
            </a:endParaRPr>
          </a:p>
          <a:p>
            <a:pPr marL="342900" indent="-342900" algn="just">
              <a:lnSpc>
                <a:spcPct val="120000"/>
              </a:lnSpc>
              <a:spcBef>
                <a:spcPts val="900"/>
              </a:spcBef>
              <a:spcAft>
                <a:spcPts val="900"/>
              </a:spcAft>
              <a:buFont typeface="Wingdings" panose="05000000000000000000" pitchFamily="2" charset="2"/>
              <a:buChar char="Ø"/>
            </a:pPr>
            <a:r>
              <a:rPr lang="zh-CN" altLang="en-US" sz="2400" dirty="0">
                <a:solidFill>
                  <a:schemeClr val="accent5">
                    <a:lumMod val="20000"/>
                    <a:lumOff val="80000"/>
                  </a:schemeClr>
                </a:solidFill>
                <a:latin typeface="微软雅黑" panose="020B0503020204020204" pitchFamily="34" charset="-122"/>
                <a:ea typeface="微软雅黑" panose="020B0503020204020204" pitchFamily="34" charset="-122"/>
              </a:rPr>
              <a:t>书</a:t>
            </a:r>
            <a:r>
              <a:rPr lang="zh-CN" altLang="en-US" sz="2400" dirty="0" smtClean="0">
                <a:solidFill>
                  <a:schemeClr val="accent5">
                    <a:lumMod val="20000"/>
                    <a:lumOff val="80000"/>
                  </a:schemeClr>
                </a:solidFill>
                <a:latin typeface="微软雅黑" panose="020B0503020204020204" pitchFamily="34" charset="-122"/>
                <a:ea typeface="微软雅黑" panose="020B0503020204020204" pitchFamily="34" charset="-122"/>
              </a:rPr>
              <a:t>中更有花图介绍及练习让读者更好地了解自己</a:t>
            </a:r>
            <a:r>
              <a:rPr lang="en-US" altLang="zh-CN" sz="2400" dirty="0" smtClean="0">
                <a:solidFill>
                  <a:schemeClr val="accent5">
                    <a:lumMod val="20000"/>
                    <a:lumOff val="80000"/>
                  </a:schemeClr>
                </a:solidFill>
                <a:latin typeface="微软雅黑" panose="020B0503020204020204" pitchFamily="34" charset="-122"/>
                <a:ea typeface="微软雅黑" panose="020B0503020204020204" pitchFamily="34" charset="-122"/>
              </a:rPr>
              <a:t>,</a:t>
            </a:r>
            <a:r>
              <a:rPr lang="zh-CN" altLang="en-US" sz="2400" dirty="0" smtClean="0">
                <a:solidFill>
                  <a:schemeClr val="accent5">
                    <a:lumMod val="20000"/>
                    <a:lumOff val="80000"/>
                  </a:schemeClr>
                </a:solidFill>
                <a:latin typeface="微软雅黑" panose="020B0503020204020204" pitchFamily="34" charset="-122"/>
                <a:ea typeface="微软雅黑" panose="020B0503020204020204" pitchFamily="34" charset="-122"/>
              </a:rPr>
              <a:t>还有跳槽创业相关详细内容。若你正对求职或者自己感到迷茫，不妨看看本书。</a:t>
            </a:r>
          </a:p>
        </p:txBody>
      </p:sp>
      <p:grpSp>
        <p:nvGrpSpPr>
          <p:cNvPr id="31" name="组合 30"/>
          <p:cNvGrpSpPr/>
          <p:nvPr/>
        </p:nvGrpSpPr>
        <p:grpSpPr>
          <a:xfrm>
            <a:off x="955587" y="1904504"/>
            <a:ext cx="2348806" cy="584776"/>
            <a:chOff x="1748590" y="2142133"/>
            <a:chExt cx="2348806" cy="584776"/>
          </a:xfrm>
        </p:grpSpPr>
        <p:sp>
          <p:nvSpPr>
            <p:cNvPr id="4" name="矩形 3"/>
            <p:cNvSpPr/>
            <p:nvPr/>
          </p:nvSpPr>
          <p:spPr>
            <a:xfrm>
              <a:off x="1860886" y="2142133"/>
              <a:ext cx="2236510" cy="584775"/>
            </a:xfrm>
            <a:prstGeom prst="rect">
              <a:avLst/>
            </a:prstGeom>
          </p:spPr>
          <p:txBody>
            <a:bodyPr wrap="none">
              <a:spAutoFit/>
            </a:bodyPr>
            <a:lstStyle/>
            <a:p>
              <a:pPr lvl="0"/>
              <a:r>
                <a:rPr lang="zh-CN" altLang="en-US" sz="3200" b="1" dirty="0">
                  <a:solidFill>
                    <a:srgbClr val="C51C49"/>
                  </a:solidFill>
                  <a:latin typeface="方正粗宋简体" panose="03000509000000000000" pitchFamily="65" charset="-122"/>
                  <a:ea typeface="方正粗宋简体" panose="03000509000000000000" pitchFamily="65" charset="-122"/>
                </a:rPr>
                <a:t>写在最后：</a:t>
              </a:r>
              <a:endParaRPr lang="en-US" altLang="zh-CN" sz="3200" b="1" dirty="0">
                <a:solidFill>
                  <a:srgbClr val="C51C49"/>
                </a:solidFill>
                <a:latin typeface="方正粗宋简体" panose="03000509000000000000" pitchFamily="65" charset="-122"/>
                <a:ea typeface="方正粗宋简体" panose="03000509000000000000" pitchFamily="65" charset="-122"/>
              </a:endParaRPr>
            </a:p>
          </p:txBody>
        </p:sp>
        <p:cxnSp>
          <p:nvCxnSpPr>
            <p:cNvPr id="6" name="直接连接符 5"/>
            <p:cNvCxnSpPr/>
            <p:nvPr/>
          </p:nvCxnSpPr>
          <p:spPr>
            <a:xfrm>
              <a:off x="1748590" y="2142134"/>
              <a:ext cx="0" cy="584775"/>
            </a:xfrm>
            <a:prstGeom prst="line">
              <a:avLst/>
            </a:prstGeom>
            <a:ln w="152400" cmpd="thinThick">
              <a:solidFill>
                <a:srgbClr val="C51C49"/>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40442720"/>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266663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9740" y="106018"/>
            <a:ext cx="4569594" cy="6858000"/>
          </a:xfrm>
          <a:prstGeom prst="rect">
            <a:avLst/>
          </a:prstGeom>
        </p:spPr>
      </p:pic>
      <p:sp>
        <p:nvSpPr>
          <p:cNvPr id="4" name="文本框 3"/>
          <p:cNvSpPr txBox="1"/>
          <p:nvPr/>
        </p:nvSpPr>
        <p:spPr>
          <a:xfrm>
            <a:off x="295204" y="1067635"/>
            <a:ext cx="7912482" cy="2423740"/>
          </a:xfrm>
          <a:prstGeom prst="rect">
            <a:avLst/>
          </a:prstGeom>
          <a:noFill/>
        </p:spPr>
        <p:txBody>
          <a:bodyPr wrap="square" rtlCol="0">
            <a:spAutoFit/>
          </a:bodyPr>
          <a:lstStyle/>
          <a:p>
            <a:pPr indent="457200" algn="just">
              <a:lnSpc>
                <a:spcPct val="120000"/>
              </a:lnSpc>
              <a:spcBef>
                <a:spcPts val="900"/>
              </a:spcBef>
            </a:pPr>
            <a:r>
              <a:rPr lang="zh-CN" altLang="en-US" sz="2400" dirty="0">
                <a:solidFill>
                  <a:schemeClr val="accent5"/>
                </a:solidFill>
                <a:latin typeface="微软雅黑" panose="020B0503020204020204" pitchFamily="34" charset="-122"/>
                <a:ea typeface="微软雅黑" panose="020B0503020204020204" pitchFamily="34" charset="-122"/>
              </a:rPr>
              <a:t>越来越多的企业开始通过社交网络了解一个求职者，而不仅仅依赖你的简历。谷歌一下，你可以发现你在社交网站上留下的</a:t>
            </a:r>
            <a:r>
              <a:rPr lang="zh-CN" altLang="en-US" sz="2400" dirty="0" smtClean="0">
                <a:solidFill>
                  <a:schemeClr val="accent5"/>
                </a:solidFill>
                <a:latin typeface="微软雅黑" panose="020B0503020204020204" pitchFamily="34" charset="-122"/>
                <a:ea typeface="微软雅黑" panose="020B0503020204020204" pitchFamily="34" charset="-122"/>
              </a:rPr>
              <a:t>痕迹。</a:t>
            </a:r>
            <a:endParaRPr lang="en-US" altLang="zh-CN" sz="2400" dirty="0" smtClean="0">
              <a:solidFill>
                <a:schemeClr val="accent5"/>
              </a:solidFill>
              <a:latin typeface="微软雅黑" panose="020B0503020204020204" pitchFamily="34" charset="-122"/>
              <a:ea typeface="微软雅黑" panose="020B0503020204020204" pitchFamily="34" charset="-122"/>
            </a:endParaRPr>
          </a:p>
          <a:p>
            <a:pPr indent="457200" algn="just">
              <a:lnSpc>
                <a:spcPct val="120000"/>
              </a:lnSpc>
              <a:spcBef>
                <a:spcPts val="900"/>
              </a:spcBef>
            </a:pPr>
            <a:r>
              <a:rPr lang="zh-CN" altLang="en-US" sz="2400" dirty="0" smtClean="0">
                <a:solidFill>
                  <a:schemeClr val="accent5"/>
                </a:solidFill>
                <a:latin typeface="微软雅黑" panose="020B0503020204020204" pitchFamily="34" charset="-122"/>
                <a:ea typeface="微软雅黑" panose="020B0503020204020204" pitchFamily="34" charset="-122"/>
              </a:rPr>
              <a:t>这些</a:t>
            </a:r>
            <a:r>
              <a:rPr lang="zh-CN" altLang="en-US" sz="2400" dirty="0">
                <a:solidFill>
                  <a:schemeClr val="accent5"/>
                </a:solidFill>
                <a:latin typeface="微软雅黑" panose="020B0503020204020204" pitchFamily="34" charset="-122"/>
                <a:ea typeface="微软雅黑" panose="020B0503020204020204" pitchFamily="34" charset="-122"/>
              </a:rPr>
              <a:t>痕迹会给你带来怎样的前景？没想过这个问题，那请看看这本书吧。想飞翔，必须带上降落伞啊！</a:t>
            </a:r>
          </a:p>
        </p:txBody>
      </p:sp>
      <p:sp>
        <p:nvSpPr>
          <p:cNvPr id="5" name="文本框 4"/>
          <p:cNvSpPr txBox="1"/>
          <p:nvPr/>
        </p:nvSpPr>
        <p:spPr>
          <a:xfrm>
            <a:off x="665237" y="3740833"/>
            <a:ext cx="7542449" cy="461665"/>
          </a:xfrm>
          <a:prstGeom prst="rect">
            <a:avLst/>
          </a:prstGeom>
          <a:noFill/>
        </p:spPr>
        <p:txBody>
          <a:bodyPr wrap="none" rtlCol="0">
            <a:spAutoFit/>
          </a:bodyPr>
          <a:lstStyle/>
          <a:p>
            <a:r>
              <a:rPr lang="en-US" altLang="zh-CN" sz="2000" dirty="0">
                <a:solidFill>
                  <a:schemeClr val="accent5">
                    <a:lumMod val="50000"/>
                  </a:schemeClr>
                </a:solidFill>
                <a:latin typeface="方正粗宋简体" panose="03000509000000000000" pitchFamily="65" charset="-122"/>
                <a:ea typeface="方正粗宋简体" panose="03000509000000000000" pitchFamily="65" charset="-122"/>
              </a:rPr>
              <a:t>——《</a:t>
            </a:r>
            <a:r>
              <a:rPr lang="zh-CN" altLang="en-US" sz="2000" dirty="0">
                <a:solidFill>
                  <a:schemeClr val="accent5">
                    <a:lumMod val="50000"/>
                  </a:schemeClr>
                </a:solidFill>
                <a:latin typeface="方正粗宋简体" panose="03000509000000000000" pitchFamily="65" charset="-122"/>
                <a:ea typeface="方正粗宋简体" panose="03000509000000000000" pitchFamily="65" charset="-122"/>
              </a:rPr>
              <a:t>不要等到毕业以后</a:t>
            </a:r>
            <a:r>
              <a:rPr lang="en-US" altLang="zh-CN" sz="2000" dirty="0">
                <a:solidFill>
                  <a:schemeClr val="accent5">
                    <a:lumMod val="50000"/>
                  </a:schemeClr>
                </a:solidFill>
                <a:latin typeface="方正粗宋简体" panose="03000509000000000000" pitchFamily="65" charset="-122"/>
                <a:ea typeface="方正粗宋简体" panose="03000509000000000000" pitchFamily="65" charset="-122"/>
              </a:rPr>
              <a:t>》《</a:t>
            </a:r>
            <a:r>
              <a:rPr lang="zh-CN" altLang="en-US" sz="2000" dirty="0">
                <a:solidFill>
                  <a:schemeClr val="accent5">
                    <a:lumMod val="50000"/>
                  </a:schemeClr>
                </a:solidFill>
                <a:latin typeface="方正粗宋简体" panose="03000509000000000000" pitchFamily="65" charset="-122"/>
                <a:ea typeface="方正粗宋简体" panose="03000509000000000000" pitchFamily="65" charset="-122"/>
              </a:rPr>
              <a:t>学会独立思考：学习篇</a:t>
            </a:r>
            <a:r>
              <a:rPr lang="en-US" altLang="zh-CN" sz="2000" dirty="0">
                <a:solidFill>
                  <a:schemeClr val="accent5">
                    <a:lumMod val="50000"/>
                  </a:schemeClr>
                </a:solidFill>
                <a:latin typeface="方正粗宋简体" panose="03000509000000000000" pitchFamily="65" charset="-122"/>
                <a:ea typeface="方正粗宋简体" panose="03000509000000000000" pitchFamily="65" charset="-122"/>
              </a:rPr>
              <a:t>》</a:t>
            </a:r>
            <a:r>
              <a:rPr lang="zh-CN" altLang="en-US" sz="2000" dirty="0">
                <a:solidFill>
                  <a:schemeClr val="accent5">
                    <a:lumMod val="50000"/>
                  </a:schemeClr>
                </a:solidFill>
                <a:latin typeface="方正粗宋简体" panose="03000509000000000000" pitchFamily="65" charset="-122"/>
                <a:ea typeface="方正粗宋简体" panose="03000509000000000000" pitchFamily="65" charset="-122"/>
              </a:rPr>
              <a:t>作者 </a:t>
            </a:r>
            <a:r>
              <a:rPr lang="zh-CN" altLang="en-US" sz="2400" dirty="0">
                <a:solidFill>
                  <a:schemeClr val="accent5">
                    <a:lumMod val="50000"/>
                  </a:schemeClr>
                </a:solidFill>
                <a:latin typeface="方正粗宋简体" panose="03000509000000000000" pitchFamily="65" charset="-122"/>
                <a:ea typeface="方正粗宋简体" panose="03000509000000000000" pitchFamily="65" charset="-122"/>
              </a:rPr>
              <a:t>秋叶</a:t>
            </a:r>
            <a:endParaRPr lang="zh-CN" altLang="en-US" sz="2000" dirty="0">
              <a:solidFill>
                <a:schemeClr val="accent5">
                  <a:lumMod val="50000"/>
                </a:schemeClr>
              </a:solidFill>
              <a:latin typeface="方正粗宋简体" panose="03000509000000000000" pitchFamily="65" charset="-122"/>
              <a:ea typeface="方正粗宋简体" panose="03000509000000000000" pitchFamily="65" charset="-122"/>
            </a:endParaRPr>
          </a:p>
        </p:txBody>
      </p:sp>
      <p:pic>
        <p:nvPicPr>
          <p:cNvPr id="6" name="图片 5"/>
          <p:cNvPicPr>
            <a:picLocks noChangeAspect="1"/>
          </p:cNvPicPr>
          <p:nvPr/>
        </p:nvPicPr>
        <p:blipFill rotWithShape="1">
          <a:blip r:embed="rId4"/>
          <a:srcRect l="48126" t="14437" r="22509" b="62374"/>
          <a:stretch/>
        </p:blipFill>
        <p:spPr>
          <a:xfrm>
            <a:off x="218364" y="173513"/>
            <a:ext cx="2825086" cy="2129052"/>
          </a:xfrm>
          <a:prstGeom prst="rect">
            <a:avLst/>
          </a:prstGeom>
        </p:spPr>
      </p:pic>
    </p:spTree>
    <p:extLst>
      <p:ext uri="{BB962C8B-B14F-4D97-AF65-F5344CB8AC3E}">
        <p14:creationId xmlns:p14="http://schemas.microsoft.com/office/powerpoint/2010/main" val="1659652176"/>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452722">
            <a:off x="2939618" y="949568"/>
            <a:ext cx="3455533" cy="3307763"/>
          </a:xfrm>
          <a:prstGeom prst="rect">
            <a:avLst/>
          </a:prstGeom>
        </p:spPr>
      </p:pic>
      <p:cxnSp>
        <p:nvCxnSpPr>
          <p:cNvPr id="5" name="直接连接符 4"/>
          <p:cNvCxnSpPr/>
          <p:nvPr/>
        </p:nvCxnSpPr>
        <p:spPr>
          <a:xfrm>
            <a:off x="5344732" y="3992451"/>
            <a:ext cx="0" cy="1790163"/>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443207" y="4518255"/>
            <a:ext cx="4698722" cy="1446550"/>
          </a:xfrm>
          <a:prstGeom prst="rect">
            <a:avLst/>
          </a:prstGeom>
          <a:noFill/>
        </p:spPr>
        <p:txBody>
          <a:bodyPr wrap="none" rtlCol="0">
            <a:spAutoFit/>
          </a:bodyPr>
          <a:lstStyle/>
          <a:p>
            <a:r>
              <a:rPr lang="zh-CN" altLang="en-US" sz="4400" dirty="0" smtClean="0">
                <a:solidFill>
                  <a:srgbClr val="5B9BD5"/>
                </a:solidFill>
                <a:latin typeface="方正综艺简体" panose="02010601030101010101" pitchFamily="2" charset="-122"/>
                <a:ea typeface="方正综艺简体" panose="02010601030101010101" pitchFamily="2" charset="-122"/>
              </a:rPr>
              <a:t>对于求职者，这是</a:t>
            </a:r>
            <a:endParaRPr lang="en-US" altLang="zh-CN" sz="4400" dirty="0" smtClean="0">
              <a:solidFill>
                <a:srgbClr val="5B9BD5"/>
              </a:solidFill>
              <a:latin typeface="方正综艺简体" panose="02010601030101010101" pitchFamily="2" charset="-122"/>
              <a:ea typeface="方正综艺简体" panose="02010601030101010101" pitchFamily="2" charset="-122"/>
            </a:endParaRPr>
          </a:p>
          <a:p>
            <a:r>
              <a:rPr lang="zh-CN" altLang="en-US" sz="4400" dirty="0">
                <a:solidFill>
                  <a:srgbClr val="C60139"/>
                </a:solidFill>
                <a:latin typeface="方正综艺简体" panose="02010601030101010101" pitchFamily="2" charset="-122"/>
                <a:ea typeface="方正综艺简体" panose="02010601030101010101" pitchFamily="2" charset="-122"/>
              </a:rPr>
              <a:t>全新</a:t>
            </a:r>
            <a:r>
              <a:rPr lang="zh-CN" altLang="en-US" sz="4400" dirty="0">
                <a:solidFill>
                  <a:srgbClr val="5B9BD5"/>
                </a:solidFill>
                <a:latin typeface="方正综艺简体" panose="02010601030101010101" pitchFamily="2" charset="-122"/>
                <a:ea typeface="方正综艺简体" panose="02010601030101010101" pitchFamily="2" charset="-122"/>
              </a:rPr>
              <a:t>的世界</a:t>
            </a:r>
          </a:p>
        </p:txBody>
      </p:sp>
      <p:sp>
        <p:nvSpPr>
          <p:cNvPr id="7" name="文本框 6"/>
          <p:cNvSpPr txBox="1"/>
          <p:nvPr/>
        </p:nvSpPr>
        <p:spPr>
          <a:xfrm>
            <a:off x="1376481" y="3992451"/>
            <a:ext cx="3869777" cy="1077218"/>
          </a:xfrm>
          <a:prstGeom prst="rect">
            <a:avLst/>
          </a:prstGeom>
          <a:noFill/>
        </p:spPr>
        <p:txBody>
          <a:bodyPr wrap="none" rtlCol="0">
            <a:spAutoFit/>
          </a:bodyPr>
          <a:lstStyle/>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WHAT COLOR IS</a:t>
            </a:r>
          </a:p>
          <a:p>
            <a:pPr algn="r"/>
            <a:r>
              <a:rPr lang="en-US" altLang="zh-CN" sz="3200" dirty="0" smtClean="0">
                <a:solidFill>
                  <a:schemeClr val="bg1">
                    <a:lumMod val="50000"/>
                  </a:schemeClr>
                </a:solidFill>
                <a:latin typeface="微软雅黑" panose="020B0503020204020204" pitchFamily="34" charset="-122"/>
                <a:ea typeface="微软雅黑" panose="020B0503020204020204" pitchFamily="34" charset="-122"/>
              </a:rPr>
              <a:t>YOUR PARACHUTE</a:t>
            </a: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573149" y="4206239"/>
            <a:ext cx="1113693" cy="0"/>
          </a:xfrm>
          <a:prstGeom prst="line">
            <a:avLst/>
          </a:prstGeom>
          <a:ln w="2540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5993122"/>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同心圆 8"/>
          <p:cNvSpPr/>
          <p:nvPr/>
        </p:nvSpPr>
        <p:spPr>
          <a:xfrm>
            <a:off x="6301709" y="4574627"/>
            <a:ext cx="1702808" cy="1702808"/>
          </a:xfrm>
          <a:prstGeom prst="donut">
            <a:avLst>
              <a:gd name="adj" fmla="val 13045"/>
            </a:avLst>
          </a:prstGeom>
          <a:solidFill>
            <a:srgbClr val="6DBDF5">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文本框 9"/>
          <p:cNvSpPr txBox="1"/>
          <p:nvPr/>
        </p:nvSpPr>
        <p:spPr>
          <a:xfrm>
            <a:off x="1561514" y="573339"/>
            <a:ext cx="3416320"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我们面对的八股</a:t>
            </a:r>
            <a:r>
              <a:rPr lang="zh-CN" altLang="en-US" sz="2800" dirty="0" smtClean="0">
                <a:solidFill>
                  <a:srgbClr val="C60139"/>
                </a:solidFill>
                <a:latin typeface="华康俪金黑W8(P)" panose="020B0800000000000000" pitchFamily="34" charset="-122"/>
                <a:ea typeface="华康俪金黑W8(P)" panose="020B0800000000000000" pitchFamily="34" charset="-122"/>
              </a:rPr>
              <a:t>力量</a:t>
            </a:r>
            <a:endParaRPr lang="zh-CN" altLang="en-US" sz="2800" dirty="0">
              <a:solidFill>
                <a:srgbClr val="C60139"/>
              </a:solidFill>
              <a:latin typeface="华康俪金黑W8(P)" panose="020B0800000000000000" pitchFamily="34" charset="-122"/>
              <a:ea typeface="华康俪金黑W8(P)" panose="020B0800000000000000" pitchFamily="34" charset="-122"/>
            </a:endParaRPr>
          </a:p>
        </p:txBody>
      </p:sp>
      <p:sp>
        <p:nvSpPr>
          <p:cNvPr id="11" name="文本框 10"/>
          <p:cNvSpPr txBox="1"/>
          <p:nvPr/>
        </p:nvSpPr>
        <p:spPr>
          <a:xfrm>
            <a:off x="2242853" y="1549630"/>
            <a:ext cx="9949147" cy="5262979"/>
          </a:xfrm>
          <a:prstGeom prst="rect">
            <a:avLst/>
          </a:prstGeom>
          <a:solidFill>
            <a:schemeClr val="bg1">
              <a:alpha val="70000"/>
            </a:schemeClr>
          </a:solidFill>
        </p:spPr>
        <p:txBody>
          <a:bodyPr wrap="square" rtlCol="0">
            <a:spAutoFit/>
          </a:bodyPr>
          <a:lstStyle/>
          <a:p>
            <a:pPr>
              <a:lnSpc>
                <a:spcPct val="210000"/>
              </a:lnSpc>
            </a:pPr>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保守情绪</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蔓延</a:t>
            </a: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政府倾向紧缩政策</a:t>
            </a:r>
            <a:endPar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endParaRPr>
          </a:p>
          <a:p>
            <a:pPr>
              <a:lnSpc>
                <a:spcPct val="210000"/>
              </a:lnSpc>
            </a:pPr>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找到一份工作</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的平均时间大幅提高</a:t>
            </a: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低薪易就业，高薪难找</a:t>
            </a:r>
            <a:endPar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endParaRPr>
          </a:p>
          <a:p>
            <a:pPr>
              <a:lnSpc>
                <a:spcPct val="210000"/>
              </a:lnSpc>
            </a:pPr>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文化</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影响人们找工作的方式</a:t>
            </a: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“快文化”之下，难下功夫琢磨工作</a:t>
            </a:r>
            <a:endPar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endParaRPr>
          </a:p>
          <a:p>
            <a:pPr>
              <a:lnSpc>
                <a:spcPct val="210000"/>
              </a:lnSpc>
            </a:pP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大学生就业率情况</a:t>
            </a: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人口急剧增加，工作能力低于要求</a:t>
            </a:r>
            <a:endPar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endParaRPr>
          </a:p>
          <a:p>
            <a:pPr>
              <a:lnSpc>
                <a:spcPct val="210000"/>
              </a:lnSpc>
            </a:pPr>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长期</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失业</a:t>
            </a: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感觉被社会抛弃</a:t>
            </a:r>
            <a:endPar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endParaRPr>
          </a:p>
          <a:p>
            <a:pPr>
              <a:lnSpc>
                <a:spcPct val="210000"/>
              </a:lnSpc>
            </a:pPr>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雇主为</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梦想中的员工保留空缺</a:t>
            </a: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期待下周有更好的人来应聘</a:t>
            </a:r>
            <a:endPar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endParaRPr>
          </a:p>
          <a:p>
            <a:pPr>
              <a:lnSpc>
                <a:spcPct val="210000"/>
              </a:lnSpc>
            </a:pPr>
            <a:r>
              <a:rPr lang="zh-CN" altLang="en-US" sz="2000" dirty="0">
                <a:solidFill>
                  <a:schemeClr val="accent5">
                    <a:lumMod val="50000"/>
                  </a:schemeClr>
                </a:solidFill>
                <a:latin typeface="微软雅黑" panose="020B0503020204020204" pitchFamily="34" charset="-122"/>
                <a:ea typeface="微软雅黑" panose="020B0503020204020204" pitchFamily="34" charset="-122"/>
              </a:rPr>
              <a:t>找</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工作变成重复性行为</a:t>
            </a: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工作的平均长度开始缩短</a:t>
            </a:r>
            <a:endPar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endParaRPr>
          </a:p>
          <a:p>
            <a:pPr>
              <a:lnSpc>
                <a:spcPct val="210000"/>
              </a:lnSpc>
            </a:pP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08</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年以前管用的求职方式现在不灵了</a:t>
            </a:r>
            <a:r>
              <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accent5">
                    <a:lumMod val="50000"/>
                  </a:schemeClr>
                </a:solidFill>
                <a:latin typeface="微软雅黑" panose="020B0503020204020204" pitchFamily="34" charset="-122"/>
                <a:ea typeface="微软雅黑" panose="020B0503020204020204" pitchFamily="34" charset="-122"/>
              </a:rPr>
              <a:t>形势大变</a:t>
            </a:r>
            <a:endParaRPr lang="en-US" altLang="zh-CN" sz="2000" dirty="0" smtClean="0">
              <a:solidFill>
                <a:schemeClr val="accent5">
                  <a:lumMod val="50000"/>
                </a:schemeClr>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1718636" y="1563698"/>
            <a:ext cx="405578" cy="5383665"/>
            <a:chOff x="1744394" y="1384381"/>
            <a:chExt cx="405578" cy="5383665"/>
          </a:xfrm>
        </p:grpSpPr>
        <p:sp>
          <p:nvSpPr>
            <p:cNvPr id="12" name="同心圆 11"/>
            <p:cNvSpPr/>
            <p:nvPr/>
          </p:nvSpPr>
          <p:spPr>
            <a:xfrm>
              <a:off x="1744394" y="1600943"/>
              <a:ext cx="405578" cy="405578"/>
            </a:xfrm>
            <a:prstGeom prst="donut">
              <a:avLst>
                <a:gd name="adj" fmla="val 23688"/>
              </a:avLst>
            </a:prstGeom>
            <a:no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同心圆 19"/>
            <p:cNvSpPr/>
            <p:nvPr/>
          </p:nvSpPr>
          <p:spPr>
            <a:xfrm>
              <a:off x="1744394" y="2240043"/>
              <a:ext cx="405578" cy="405578"/>
            </a:xfrm>
            <a:prstGeom prst="donut">
              <a:avLst>
                <a:gd name="adj" fmla="val 23688"/>
              </a:avLst>
            </a:prstGeom>
            <a:no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同心圆 20"/>
            <p:cNvSpPr/>
            <p:nvPr/>
          </p:nvSpPr>
          <p:spPr>
            <a:xfrm>
              <a:off x="1744394" y="2879143"/>
              <a:ext cx="405578" cy="405578"/>
            </a:xfrm>
            <a:prstGeom prst="donut">
              <a:avLst>
                <a:gd name="adj" fmla="val 23688"/>
              </a:avLst>
            </a:prstGeom>
            <a:no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同心圆 21"/>
            <p:cNvSpPr/>
            <p:nvPr/>
          </p:nvSpPr>
          <p:spPr>
            <a:xfrm>
              <a:off x="1744394" y="3518243"/>
              <a:ext cx="405578" cy="405578"/>
            </a:xfrm>
            <a:prstGeom prst="donut">
              <a:avLst>
                <a:gd name="adj" fmla="val 23688"/>
              </a:avLst>
            </a:prstGeom>
            <a:no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同心圆 22"/>
            <p:cNvSpPr/>
            <p:nvPr/>
          </p:nvSpPr>
          <p:spPr>
            <a:xfrm>
              <a:off x="1744394" y="4157343"/>
              <a:ext cx="405578" cy="405578"/>
            </a:xfrm>
            <a:prstGeom prst="donut">
              <a:avLst>
                <a:gd name="adj" fmla="val 23688"/>
              </a:avLst>
            </a:prstGeom>
            <a:no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同心圆 23"/>
            <p:cNvSpPr/>
            <p:nvPr/>
          </p:nvSpPr>
          <p:spPr>
            <a:xfrm>
              <a:off x="1744394" y="4796443"/>
              <a:ext cx="405578" cy="405578"/>
            </a:xfrm>
            <a:prstGeom prst="donut">
              <a:avLst>
                <a:gd name="adj" fmla="val 23688"/>
              </a:avLst>
            </a:prstGeom>
            <a:no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同心圆 24"/>
            <p:cNvSpPr/>
            <p:nvPr/>
          </p:nvSpPr>
          <p:spPr>
            <a:xfrm>
              <a:off x="1744394" y="5435543"/>
              <a:ext cx="405578" cy="405578"/>
            </a:xfrm>
            <a:prstGeom prst="donut">
              <a:avLst>
                <a:gd name="adj" fmla="val 23688"/>
              </a:avLst>
            </a:prstGeom>
            <a:no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同心圆 25"/>
            <p:cNvSpPr/>
            <p:nvPr/>
          </p:nvSpPr>
          <p:spPr>
            <a:xfrm>
              <a:off x="1744394" y="6074646"/>
              <a:ext cx="405578" cy="405578"/>
            </a:xfrm>
            <a:prstGeom prst="donut">
              <a:avLst>
                <a:gd name="adj" fmla="val 23688"/>
              </a:avLst>
            </a:prstGeom>
            <a:no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8" name="直接连接符 27"/>
            <p:cNvCxnSpPr/>
            <p:nvPr/>
          </p:nvCxnSpPr>
          <p:spPr>
            <a:xfrm>
              <a:off x="1953025" y="1384381"/>
              <a:ext cx="0" cy="5383665"/>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grpSp>
      <p:pic>
        <p:nvPicPr>
          <p:cNvPr id="3" name="图片 2"/>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639809" y="374096"/>
            <a:ext cx="921705" cy="921705"/>
          </a:xfrm>
          <a:prstGeom prst="rect">
            <a:avLst/>
          </a:prstGeom>
        </p:spPr>
      </p:pic>
    </p:spTree>
    <p:extLst>
      <p:ext uri="{BB962C8B-B14F-4D97-AF65-F5344CB8AC3E}">
        <p14:creationId xmlns:p14="http://schemas.microsoft.com/office/powerpoint/2010/main" val="4063565379"/>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 name="矩形 38"/>
          <p:cNvSpPr/>
          <p:nvPr/>
        </p:nvSpPr>
        <p:spPr>
          <a:xfrm>
            <a:off x="4977043" y="1933560"/>
            <a:ext cx="7188591" cy="4861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556278" y="574079"/>
            <a:ext cx="6288901" cy="523220"/>
          </a:xfrm>
          <a:prstGeom prst="rect">
            <a:avLst/>
          </a:prstGeom>
          <a:noFill/>
        </p:spPr>
        <p:txBody>
          <a:bodyPr wrap="none" rtlCol="0">
            <a:spAutoFit/>
          </a:bodyPr>
          <a:lstStyle/>
          <a:p>
            <a:r>
              <a:rPr lang="zh-CN" altLang="en-US" sz="2800" dirty="0" smtClean="0">
                <a:solidFill>
                  <a:srgbClr val="2777D8"/>
                </a:solidFill>
                <a:latin typeface="华康俪金黑W8(P)" panose="020B0800000000000000" pitchFamily="34" charset="-122"/>
                <a:ea typeface="华康俪金黑W8(P)" panose="020B0800000000000000" pitchFamily="34" charset="-122"/>
              </a:rPr>
              <a:t>雇主招人方式和求职者的求职方式</a:t>
            </a:r>
            <a:r>
              <a:rPr lang="zh-CN" altLang="en-US" sz="2800" dirty="0" smtClean="0">
                <a:solidFill>
                  <a:srgbClr val="C60139"/>
                </a:solidFill>
                <a:latin typeface="华康俪金黑W8(P)" panose="020B0800000000000000" pitchFamily="34" charset="-122"/>
                <a:ea typeface="华康俪金黑W8(P)" panose="020B0800000000000000" pitchFamily="34" charset="-122"/>
              </a:rPr>
              <a:t>相反</a:t>
            </a:r>
            <a:endParaRPr lang="zh-CN" altLang="en-US" sz="2800" dirty="0">
              <a:solidFill>
                <a:srgbClr val="C60139"/>
              </a:solidFill>
              <a:latin typeface="华康俪金黑W8(P)" panose="020B0800000000000000" pitchFamily="34" charset="-122"/>
              <a:ea typeface="华康俪金黑W8(P)" panose="020B0800000000000000" pitchFamily="34" charset="-122"/>
            </a:endParaRPr>
          </a:p>
        </p:txBody>
      </p:sp>
      <p:sp>
        <p:nvSpPr>
          <p:cNvPr id="50" name="文本框 49"/>
          <p:cNvSpPr txBox="1"/>
          <p:nvPr/>
        </p:nvSpPr>
        <p:spPr>
          <a:xfrm>
            <a:off x="4308342" y="1101016"/>
            <a:ext cx="3570208" cy="461665"/>
          </a:xfrm>
          <a:prstGeom prst="rect">
            <a:avLst/>
          </a:prstGeom>
          <a:noFill/>
        </p:spPr>
        <p:txBody>
          <a:bodyPr wrap="none" rtlCol="0">
            <a:spAutoFit/>
          </a:bodyPr>
          <a:lstStyle/>
          <a:p>
            <a:r>
              <a:rPr lang="zh-CN" altLang="en-US" sz="2400" dirty="0">
                <a:solidFill>
                  <a:schemeClr val="accent5">
                    <a:lumMod val="75000"/>
                  </a:schemeClr>
                </a:solidFill>
                <a:latin typeface="微软雅黑" panose="020B0503020204020204" pitchFamily="34" charset="-122"/>
                <a:ea typeface="微软雅黑" panose="020B0503020204020204" pitchFamily="34" charset="-122"/>
              </a:rPr>
              <a:t>雇主倾向的填补空缺方式</a:t>
            </a:r>
          </a:p>
        </p:txBody>
      </p:sp>
      <p:grpSp>
        <p:nvGrpSpPr>
          <p:cNvPr id="38" name="组合 37"/>
          <p:cNvGrpSpPr/>
          <p:nvPr/>
        </p:nvGrpSpPr>
        <p:grpSpPr>
          <a:xfrm>
            <a:off x="696252" y="1531732"/>
            <a:ext cx="10783036" cy="10677879"/>
            <a:chOff x="696252" y="1630208"/>
            <a:chExt cx="10783036" cy="10677879"/>
          </a:xfrm>
        </p:grpSpPr>
        <p:grpSp>
          <p:nvGrpSpPr>
            <p:cNvPr id="37" name="组合 36"/>
            <p:cNvGrpSpPr/>
            <p:nvPr/>
          </p:nvGrpSpPr>
          <p:grpSpPr>
            <a:xfrm>
              <a:off x="696252" y="1630208"/>
              <a:ext cx="10783036" cy="10455583"/>
              <a:chOff x="558521" y="1512709"/>
              <a:chExt cx="10783036" cy="10455583"/>
            </a:xfrm>
          </p:grpSpPr>
          <p:grpSp>
            <p:nvGrpSpPr>
              <p:cNvPr id="49" name="组合 48"/>
              <p:cNvGrpSpPr/>
              <p:nvPr/>
            </p:nvGrpSpPr>
            <p:grpSpPr>
              <a:xfrm>
                <a:off x="1464569" y="1775843"/>
                <a:ext cx="9262861" cy="10192449"/>
                <a:chOff x="1480981" y="1761775"/>
                <a:chExt cx="9262861" cy="10192449"/>
              </a:xfrm>
            </p:grpSpPr>
            <p:sp>
              <p:nvSpPr>
                <p:cNvPr id="13" name="等腰三角形 12"/>
                <p:cNvSpPr/>
                <p:nvPr/>
              </p:nvSpPr>
              <p:spPr>
                <a:xfrm flipV="1">
                  <a:off x="1480981" y="1761775"/>
                  <a:ext cx="9262861" cy="10192449"/>
                </a:xfrm>
                <a:prstGeom prst="triangle">
                  <a:avLst/>
                </a:prstGeom>
                <a:solidFill>
                  <a:schemeClr val="bg1">
                    <a:alpha val="58000"/>
                  </a:schemeClr>
                </a:solid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2304758" y="3581818"/>
                  <a:ext cx="7598897" cy="0"/>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1899979" y="2062928"/>
                  <a:ext cx="8392041" cy="8322268"/>
                  <a:chOff x="1899979" y="2062928"/>
                  <a:chExt cx="8392041" cy="8322268"/>
                </a:xfrm>
              </p:grpSpPr>
              <p:sp>
                <p:nvSpPr>
                  <p:cNvPr id="4" name="文本框 3"/>
                  <p:cNvSpPr txBox="1"/>
                  <p:nvPr/>
                </p:nvSpPr>
                <p:spPr>
                  <a:xfrm>
                    <a:off x="1899979" y="2062928"/>
                    <a:ext cx="8392041" cy="707886"/>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从内部：提升全职员工、转正兼职员工，或雇用以前的合同工、临时工。</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a:solidFill>
                          <a:srgbClr val="2777D8"/>
                        </a:solidFill>
                        <a:latin typeface="微软雅黑" panose="020B0503020204020204" pitchFamily="34" charset="-122"/>
                        <a:ea typeface="微软雅黑" panose="020B0503020204020204" pitchFamily="34" charset="-122"/>
                      </a:rPr>
                      <a:t>雇主的</a:t>
                    </a:r>
                    <a:r>
                      <a:rPr lang="zh-CN" altLang="en-US" sz="2000" dirty="0" smtClean="0">
                        <a:solidFill>
                          <a:srgbClr val="2777D8"/>
                        </a:solidFill>
                        <a:latin typeface="微软雅黑" panose="020B0503020204020204" pitchFamily="34" charset="-122"/>
                        <a:ea typeface="微软雅黑" panose="020B0503020204020204" pitchFamily="34" charset="-122"/>
                      </a:rPr>
                      <a:t>想法：我要招聘那些了解其表现的人。（低风险策略）</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797660" y="2860837"/>
                    <a:ext cx="6596678" cy="707886"/>
                  </a:xfrm>
                  <a:prstGeom prst="rect">
                    <a:avLst/>
                  </a:prstGeom>
                  <a:noFill/>
                </p:spPr>
                <p:txBody>
                  <a:bodyPr wrap="none" rtlCol="0">
                    <a:spAutoFit/>
                  </a:bodyPr>
                  <a:lstStyle/>
                  <a:p>
                    <a:pPr algn="ctr"/>
                    <a:r>
                      <a:rPr lang="zh-CN" altLang="en-US" sz="2000" dirty="0" smtClean="0">
                        <a:solidFill>
                          <a:srgbClr val="C60139"/>
                        </a:solidFill>
                        <a:latin typeface="微软雅黑" panose="020B0503020204020204" pitchFamily="34" charset="-122"/>
                        <a:ea typeface="微软雅黑" panose="020B0503020204020204" pitchFamily="34" charset="-122"/>
                      </a:rPr>
                      <a:t>对求职者的启示：看看能否被以前干过临时工、合同工、</a:t>
                    </a:r>
                    <a:endParaRPr lang="en-US" altLang="zh-CN" sz="2000" dirty="0" smtClean="0">
                      <a:solidFill>
                        <a:srgbClr val="C60139"/>
                      </a:solidFill>
                      <a:latin typeface="微软雅黑" panose="020B0503020204020204" pitchFamily="34" charset="-122"/>
                      <a:ea typeface="微软雅黑" panose="020B0503020204020204" pitchFamily="34" charset="-122"/>
                    </a:endParaRPr>
                  </a:p>
                  <a:p>
                    <a:pPr algn="ctr"/>
                    <a:r>
                      <a:rPr lang="zh-CN" altLang="en-US" sz="2000" dirty="0" smtClean="0">
                        <a:solidFill>
                          <a:srgbClr val="C60139"/>
                        </a:solidFill>
                        <a:latin typeface="微软雅黑" panose="020B0503020204020204" pitchFamily="34" charset="-122"/>
                        <a:ea typeface="微软雅黑" panose="020B0503020204020204" pitchFamily="34" charset="-122"/>
                      </a:rPr>
                      <a:t>顾问的地方雇用，谋求一份全职工作。</a:t>
                    </a:r>
                    <a:endParaRPr lang="zh-CN" altLang="en-US" sz="2000" dirty="0">
                      <a:solidFill>
                        <a:srgbClr val="C60139"/>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2797660" y="3658746"/>
                    <a:ext cx="6596678" cy="707886"/>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注重证据：雇用能够提供证明，表示自己具备雇主要求的</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能力，以及能干什么的人。</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3054141" y="4456655"/>
                    <a:ext cx="6083717" cy="1015663"/>
                  </a:xfrm>
                  <a:prstGeom prst="rect">
                    <a:avLst/>
                  </a:prstGeom>
                  <a:noFill/>
                </p:spPr>
                <p:txBody>
                  <a:bodyPr wrap="none" rtlCol="0">
                    <a:spAutoFit/>
                  </a:bodyPr>
                  <a:lstStyle/>
                  <a:p>
                    <a:pPr algn="ctr"/>
                    <a:r>
                      <a:rPr lang="zh-CN" altLang="en-US" sz="2000" dirty="0" smtClean="0">
                        <a:solidFill>
                          <a:srgbClr val="C60139"/>
                        </a:solidFill>
                        <a:latin typeface="微软雅黑" panose="020B0503020204020204" pitchFamily="34" charset="-122"/>
                        <a:ea typeface="微软雅黑" panose="020B0503020204020204" pitchFamily="34" charset="-122"/>
                      </a:rPr>
                      <a:t>对求职者的启示：如果你是一个程序员，带着你编的</a:t>
                    </a:r>
                    <a:endParaRPr lang="en-US" altLang="zh-CN" sz="2000" dirty="0" smtClean="0">
                      <a:solidFill>
                        <a:srgbClr val="C60139"/>
                      </a:solidFill>
                      <a:latin typeface="微软雅黑" panose="020B0503020204020204" pitchFamily="34" charset="-122"/>
                      <a:ea typeface="微软雅黑" panose="020B0503020204020204" pitchFamily="34" charset="-122"/>
                    </a:endParaRPr>
                  </a:p>
                  <a:p>
                    <a:pPr algn="ctr"/>
                    <a:r>
                      <a:rPr lang="zh-CN" altLang="en-US" sz="2000" dirty="0" smtClean="0">
                        <a:solidFill>
                          <a:srgbClr val="C60139"/>
                        </a:solidFill>
                        <a:latin typeface="微软雅黑" panose="020B0503020204020204" pitchFamily="34" charset="-122"/>
                        <a:ea typeface="微软雅黑" panose="020B0503020204020204" pitchFamily="34" charset="-122"/>
                      </a:rPr>
                      <a:t>程序；如果</a:t>
                    </a:r>
                    <a:r>
                      <a:rPr lang="zh-CN" altLang="en-US" sz="2000" dirty="0">
                        <a:solidFill>
                          <a:srgbClr val="C60139"/>
                        </a:solidFill>
                        <a:latin typeface="微软雅黑" panose="020B0503020204020204" pitchFamily="34" charset="-122"/>
                        <a:ea typeface="微软雅黑" panose="020B0503020204020204" pitchFamily="34" charset="-122"/>
                      </a:rPr>
                      <a:t>是</a:t>
                    </a:r>
                    <a:r>
                      <a:rPr lang="zh-CN" altLang="en-US" sz="2000" dirty="0" smtClean="0">
                        <a:solidFill>
                          <a:srgbClr val="C60139"/>
                        </a:solidFill>
                        <a:latin typeface="微软雅黑" panose="020B0503020204020204" pitchFamily="34" charset="-122"/>
                        <a:ea typeface="微软雅黑" panose="020B0503020204020204" pitchFamily="34" charset="-122"/>
                      </a:rPr>
                      <a:t>摄影师，带着照片；如果是顾问，</a:t>
                    </a:r>
                    <a:endParaRPr lang="en-US" altLang="zh-CN" sz="2000" dirty="0" smtClean="0">
                      <a:solidFill>
                        <a:srgbClr val="C60139"/>
                      </a:solidFill>
                      <a:latin typeface="微软雅黑" panose="020B0503020204020204" pitchFamily="34" charset="-122"/>
                      <a:ea typeface="微软雅黑" panose="020B0503020204020204" pitchFamily="34" charset="-122"/>
                    </a:endParaRPr>
                  </a:p>
                  <a:p>
                    <a:pPr algn="ctr"/>
                    <a:r>
                      <a:rPr lang="zh-CN" altLang="en-US" sz="2000" dirty="0" smtClean="0">
                        <a:solidFill>
                          <a:srgbClr val="C60139"/>
                        </a:solidFill>
                        <a:latin typeface="微软雅黑" panose="020B0503020204020204" pitchFamily="34" charset="-122"/>
                        <a:ea typeface="微软雅黑" panose="020B0503020204020204" pitchFamily="34" charset="-122"/>
                      </a:rPr>
                      <a:t>带着成功案例。</a:t>
                    </a:r>
                    <a:endParaRPr lang="zh-CN" altLang="en-US" sz="2000" dirty="0">
                      <a:solidFill>
                        <a:srgbClr val="C60139"/>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3823582" y="5562341"/>
                    <a:ext cx="4544835" cy="707886"/>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通过朋友或同事推荐：雇用可靠的人</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（比如雇主的朋友和你一起工作过）。</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3797902" y="6360250"/>
                    <a:ext cx="4596194" cy="1015663"/>
                  </a:xfrm>
                  <a:prstGeom prst="rect">
                    <a:avLst/>
                  </a:prstGeom>
                  <a:noFill/>
                </p:spPr>
                <p:txBody>
                  <a:bodyPr wrap="none" rtlCol="0">
                    <a:spAutoFit/>
                  </a:bodyPr>
                  <a:lstStyle/>
                  <a:p>
                    <a:pPr algn="ctr"/>
                    <a:r>
                      <a:rPr lang="zh-CN" altLang="en-US" sz="2000" dirty="0" smtClean="0">
                        <a:solidFill>
                          <a:srgbClr val="C60139"/>
                        </a:solidFill>
                        <a:latin typeface="微软雅黑" panose="020B0503020204020204" pitchFamily="34" charset="-122"/>
                        <a:ea typeface="微软雅黑" panose="020B0503020204020204" pitchFamily="34" charset="-122"/>
                      </a:rPr>
                      <a:t>找到你目标雇主公司的人，</a:t>
                    </a:r>
                    <a:r>
                      <a:rPr lang="en-US" altLang="zh-CN" sz="2000" dirty="0" smtClean="0">
                        <a:solidFill>
                          <a:srgbClr val="C60139"/>
                        </a:solidFill>
                        <a:latin typeface="微软雅黑" panose="020B0503020204020204" pitchFamily="34" charset="-122"/>
                        <a:ea typeface="微软雅黑" panose="020B0503020204020204" pitchFamily="34" charset="-122"/>
                      </a:rPr>
                      <a:t>TA</a:t>
                    </a:r>
                    <a:r>
                      <a:rPr lang="zh-CN" altLang="en-US" sz="2000" dirty="0" smtClean="0">
                        <a:solidFill>
                          <a:srgbClr val="C60139"/>
                        </a:solidFill>
                        <a:latin typeface="微软雅黑" panose="020B0503020204020204" pitchFamily="34" charset="-122"/>
                        <a:ea typeface="微软雅黑" panose="020B0503020204020204" pitchFamily="34" charset="-122"/>
                      </a:rPr>
                      <a:t>认识负责</a:t>
                    </a:r>
                    <a:endParaRPr lang="en-US" altLang="zh-CN" sz="2000" dirty="0" smtClean="0">
                      <a:solidFill>
                        <a:srgbClr val="C60139"/>
                      </a:solidFill>
                      <a:latin typeface="微软雅黑" panose="020B0503020204020204" pitchFamily="34" charset="-122"/>
                      <a:ea typeface="微软雅黑" panose="020B0503020204020204" pitchFamily="34" charset="-122"/>
                    </a:endParaRPr>
                  </a:p>
                  <a:p>
                    <a:pPr algn="ctr"/>
                    <a:r>
                      <a:rPr lang="zh-CN" altLang="en-US" sz="2000" dirty="0" smtClean="0">
                        <a:solidFill>
                          <a:srgbClr val="C60139"/>
                        </a:solidFill>
                        <a:latin typeface="微软雅黑" panose="020B0503020204020204" pitchFamily="34" charset="-122"/>
                        <a:ea typeface="微软雅黑" panose="020B0503020204020204" pitchFamily="34" charset="-122"/>
                      </a:rPr>
                      <a:t>招聘的同事，了解你的工作，</a:t>
                    </a:r>
                    <a:endParaRPr lang="en-US" altLang="zh-CN" sz="2000" dirty="0" smtClean="0">
                      <a:solidFill>
                        <a:srgbClr val="C60139"/>
                      </a:solidFill>
                      <a:latin typeface="微软雅黑" panose="020B0503020204020204" pitchFamily="34" charset="-122"/>
                      <a:ea typeface="微软雅黑" panose="020B0503020204020204" pitchFamily="34" charset="-122"/>
                    </a:endParaRPr>
                  </a:p>
                  <a:p>
                    <a:pPr algn="ctr"/>
                    <a:r>
                      <a:rPr lang="zh-CN" altLang="en-US" sz="2000" dirty="0" smtClean="0">
                        <a:solidFill>
                          <a:srgbClr val="C60139"/>
                        </a:solidFill>
                        <a:latin typeface="微软雅黑" panose="020B0503020204020204" pitchFamily="34" charset="-122"/>
                        <a:ea typeface="微软雅黑" panose="020B0503020204020204" pitchFamily="34" charset="-122"/>
                      </a:rPr>
                      <a:t>并愿意牵线搭桥。</a:t>
                    </a:r>
                    <a:endParaRPr lang="zh-CN" altLang="en-US" sz="2000" dirty="0">
                      <a:solidFill>
                        <a:srgbClr val="C60139"/>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464783" y="7465936"/>
                    <a:ext cx="3262432" cy="1015663"/>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通过猎头或中介：这些机构</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会代表雇主寻找合适的</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目标。</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105985" y="9369533"/>
                    <a:ext cx="1980029" cy="1015663"/>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简历：即使简历</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是求职者主动</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发送的</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4977744" y="8571622"/>
                    <a:ext cx="2236510" cy="707886"/>
                  </a:xfrm>
                  <a:prstGeom prst="rect">
                    <a:avLst/>
                  </a:prstGeom>
                  <a:noFill/>
                </p:spPr>
                <p:txBody>
                  <a:bodyPr wrap="none" rtlCol="0">
                    <a:spAutoFit/>
                  </a:bodyPr>
                  <a:lstStyle/>
                  <a:p>
                    <a:pPr algn="r"/>
                    <a:r>
                      <a:rPr lang="zh-CN" altLang="en-US" sz="2000" dirty="0">
                        <a:solidFill>
                          <a:srgbClr val="2777D8"/>
                        </a:solidFill>
                        <a:latin typeface="微软雅黑" panose="020B0503020204020204" pitchFamily="34" charset="-122"/>
                        <a:ea typeface="微软雅黑" panose="020B0503020204020204" pitchFamily="34" charset="-122"/>
                      </a:rPr>
                      <a:t>招聘启事（网络</a:t>
                    </a:r>
                    <a:r>
                      <a:rPr lang="zh-CN" altLang="en-US" sz="2000" dirty="0" smtClean="0">
                        <a:solidFill>
                          <a:srgbClr val="2777D8"/>
                        </a:solidFill>
                        <a:latin typeface="微软雅黑" panose="020B0503020204020204" pitchFamily="34" charset="-122"/>
                        <a:ea typeface="微软雅黑" panose="020B0503020204020204" pitchFamily="34" charset="-122"/>
                      </a:rPr>
                      <a:t>，</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r"/>
                    <a:r>
                      <a:rPr lang="zh-CN" altLang="en-US" sz="2000" dirty="0" smtClean="0">
                        <a:solidFill>
                          <a:srgbClr val="2777D8"/>
                        </a:solidFill>
                        <a:latin typeface="微软雅黑" panose="020B0503020204020204" pitchFamily="34" charset="-122"/>
                        <a:ea typeface="微软雅黑" panose="020B0503020204020204" pitchFamily="34" charset="-122"/>
                      </a:rPr>
                      <a:t>报纸</a:t>
                    </a:r>
                    <a:r>
                      <a:rPr lang="zh-CN" altLang="en-US" sz="2000" dirty="0">
                        <a:solidFill>
                          <a:srgbClr val="2777D8"/>
                        </a:solidFill>
                        <a:latin typeface="微软雅黑" panose="020B0503020204020204" pitchFamily="34" charset="-122"/>
                        <a:ea typeface="微软雅黑" panose="020B0503020204020204" pitchFamily="34" charset="-122"/>
                      </a:rPr>
                      <a:t>，等等）。</a:t>
                    </a:r>
                  </a:p>
                </p:txBody>
              </p:sp>
            </p:grpSp>
            <p:cxnSp>
              <p:nvCxnSpPr>
                <p:cNvPr id="24" name="直接连接符 23"/>
                <p:cNvCxnSpPr/>
                <p:nvPr/>
              </p:nvCxnSpPr>
              <p:spPr>
                <a:xfrm>
                  <a:off x="4033517" y="7389981"/>
                  <a:ext cx="4152691" cy="0"/>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555210" y="8528244"/>
                  <a:ext cx="3143869" cy="0"/>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3173081" y="5480942"/>
                  <a:ext cx="5858378" cy="5444"/>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886260" y="9288407"/>
                  <a:ext cx="2422365" cy="0"/>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grpSp>
          <p:sp>
            <p:nvSpPr>
              <p:cNvPr id="53" name="上箭头 52"/>
              <p:cNvSpPr/>
              <p:nvPr/>
            </p:nvSpPr>
            <p:spPr>
              <a:xfrm rot="9272489">
                <a:off x="558521" y="1512709"/>
                <a:ext cx="801858" cy="886265"/>
              </a:xfrm>
              <a:prstGeom prst="upArrow">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840669" y="2215792"/>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1</a:t>
                </a:r>
                <a:endParaRPr lang="zh-CN" altLang="en-US" sz="7200" dirty="0">
                  <a:solidFill>
                    <a:srgbClr val="2777D8"/>
                  </a:solidFill>
                  <a:latin typeface="Broadway" panose="04040905080B02020502" pitchFamily="82" charset="0"/>
                </a:endParaRPr>
              </a:p>
            </p:txBody>
          </p:sp>
          <p:sp>
            <p:nvSpPr>
              <p:cNvPr id="55" name="文本框 54"/>
              <p:cNvSpPr txBox="1"/>
              <p:nvPr/>
            </p:nvSpPr>
            <p:spPr>
              <a:xfrm>
                <a:off x="1665549" y="4146131"/>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2</a:t>
                </a:r>
                <a:endParaRPr lang="zh-CN" altLang="en-US" sz="7200" dirty="0">
                  <a:solidFill>
                    <a:srgbClr val="2777D8"/>
                  </a:solidFill>
                  <a:latin typeface="Broadway" panose="04040905080B02020502" pitchFamily="82" charset="0"/>
                </a:endParaRPr>
              </a:p>
            </p:txBody>
          </p:sp>
          <p:sp>
            <p:nvSpPr>
              <p:cNvPr id="56" name="文本框 55"/>
              <p:cNvSpPr txBox="1"/>
              <p:nvPr/>
            </p:nvSpPr>
            <p:spPr>
              <a:xfrm>
                <a:off x="2485169" y="6017691"/>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3</a:t>
                </a:r>
                <a:endParaRPr lang="zh-CN" altLang="en-US" sz="7200" dirty="0">
                  <a:solidFill>
                    <a:srgbClr val="2777D8"/>
                  </a:solidFill>
                  <a:latin typeface="Broadway" panose="04040905080B02020502" pitchFamily="82" charset="0"/>
                </a:endParaRPr>
              </a:p>
            </p:txBody>
          </p:sp>
          <p:sp>
            <p:nvSpPr>
              <p:cNvPr id="27" name="文本框 26"/>
              <p:cNvSpPr txBox="1"/>
              <p:nvPr/>
            </p:nvSpPr>
            <p:spPr>
              <a:xfrm>
                <a:off x="3191514" y="7431363"/>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4</a:t>
                </a:r>
                <a:endParaRPr lang="zh-CN" altLang="en-US" sz="7200" dirty="0">
                  <a:solidFill>
                    <a:srgbClr val="2777D8"/>
                  </a:solidFill>
                  <a:latin typeface="Broadway" panose="04040905080B02020502" pitchFamily="82" charset="0"/>
                </a:endParaRPr>
              </a:p>
            </p:txBody>
          </p:sp>
          <p:sp>
            <p:nvSpPr>
              <p:cNvPr id="28" name="文本框 27"/>
              <p:cNvSpPr txBox="1"/>
              <p:nvPr/>
            </p:nvSpPr>
            <p:spPr>
              <a:xfrm>
                <a:off x="3697171" y="8336600"/>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5</a:t>
                </a:r>
                <a:endParaRPr lang="zh-CN" altLang="en-US" sz="7200" dirty="0">
                  <a:solidFill>
                    <a:srgbClr val="2777D8"/>
                  </a:solidFill>
                  <a:latin typeface="Broadway" panose="04040905080B02020502" pitchFamily="82" charset="0"/>
                </a:endParaRPr>
              </a:p>
            </p:txBody>
          </p:sp>
          <p:sp>
            <p:nvSpPr>
              <p:cNvPr id="29" name="文本框 28"/>
              <p:cNvSpPr txBox="1"/>
              <p:nvPr/>
            </p:nvSpPr>
            <p:spPr>
              <a:xfrm>
                <a:off x="4424501" y="10199244"/>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6</a:t>
                </a:r>
                <a:endParaRPr lang="zh-CN" altLang="en-US" sz="7200" dirty="0">
                  <a:solidFill>
                    <a:srgbClr val="2777D8"/>
                  </a:solidFill>
                  <a:latin typeface="Broadway" panose="04040905080B02020502" pitchFamily="82" charset="0"/>
                </a:endParaRPr>
              </a:p>
            </p:txBody>
          </p:sp>
          <p:sp>
            <p:nvSpPr>
              <p:cNvPr id="30" name="文本框 29"/>
              <p:cNvSpPr txBox="1"/>
              <p:nvPr/>
            </p:nvSpPr>
            <p:spPr>
              <a:xfrm>
                <a:off x="6976056" y="10205776"/>
                <a:ext cx="780983" cy="1200329"/>
              </a:xfrm>
              <a:prstGeom prst="rect">
                <a:avLst/>
              </a:prstGeom>
              <a:noFill/>
            </p:spPr>
            <p:txBody>
              <a:bodyPr wrap="none" rtlCol="0">
                <a:spAutoFit/>
              </a:bodyPr>
              <a:lstStyle/>
              <a:p>
                <a:r>
                  <a:rPr lang="en-US" altLang="zh-CN" sz="7200" dirty="0" smtClean="0">
                    <a:solidFill>
                      <a:schemeClr val="tx1">
                        <a:lumMod val="75000"/>
                        <a:lumOff val="25000"/>
                      </a:schemeClr>
                    </a:solidFill>
                    <a:latin typeface="Broadway" panose="04040905080B02020502" pitchFamily="82" charset="0"/>
                  </a:rPr>
                  <a:t>1</a:t>
                </a:r>
                <a:endParaRPr lang="zh-CN" altLang="en-US" sz="7200" dirty="0">
                  <a:solidFill>
                    <a:schemeClr val="tx1">
                      <a:lumMod val="75000"/>
                      <a:lumOff val="25000"/>
                    </a:schemeClr>
                  </a:solidFill>
                  <a:latin typeface="Broadway" panose="04040905080B02020502" pitchFamily="82" charset="0"/>
                </a:endParaRPr>
              </a:p>
            </p:txBody>
          </p:sp>
          <p:sp>
            <p:nvSpPr>
              <p:cNvPr id="31" name="文本框 30"/>
              <p:cNvSpPr txBox="1"/>
              <p:nvPr/>
            </p:nvSpPr>
            <p:spPr>
              <a:xfrm>
                <a:off x="7776469" y="8350669"/>
                <a:ext cx="780983" cy="1200329"/>
              </a:xfrm>
              <a:prstGeom prst="rect">
                <a:avLst/>
              </a:prstGeom>
              <a:noFill/>
            </p:spPr>
            <p:txBody>
              <a:bodyPr wrap="none" rtlCol="0">
                <a:spAutoFit/>
              </a:bodyPr>
              <a:lstStyle/>
              <a:p>
                <a:r>
                  <a:rPr lang="en-US" altLang="zh-CN" sz="7200" dirty="0" smtClean="0">
                    <a:solidFill>
                      <a:schemeClr val="tx1">
                        <a:lumMod val="75000"/>
                        <a:lumOff val="25000"/>
                      </a:schemeClr>
                    </a:solidFill>
                    <a:latin typeface="Broadway" panose="04040905080B02020502" pitchFamily="82" charset="0"/>
                  </a:rPr>
                  <a:t>2</a:t>
                </a:r>
                <a:endParaRPr lang="zh-CN" altLang="en-US" sz="7200" dirty="0">
                  <a:solidFill>
                    <a:schemeClr val="tx1">
                      <a:lumMod val="75000"/>
                      <a:lumOff val="25000"/>
                    </a:schemeClr>
                  </a:solidFill>
                  <a:latin typeface="Broadway" panose="04040905080B02020502" pitchFamily="82" charset="0"/>
                </a:endParaRPr>
              </a:p>
            </p:txBody>
          </p:sp>
          <p:sp>
            <p:nvSpPr>
              <p:cNvPr id="32" name="文本框 31"/>
              <p:cNvSpPr txBox="1"/>
              <p:nvPr/>
            </p:nvSpPr>
            <p:spPr>
              <a:xfrm>
                <a:off x="8232626" y="7404049"/>
                <a:ext cx="780983" cy="1200329"/>
              </a:xfrm>
              <a:prstGeom prst="rect">
                <a:avLst/>
              </a:prstGeom>
              <a:noFill/>
            </p:spPr>
            <p:txBody>
              <a:bodyPr wrap="none" rtlCol="0">
                <a:spAutoFit/>
              </a:bodyPr>
              <a:lstStyle/>
              <a:p>
                <a:r>
                  <a:rPr lang="en-US" altLang="zh-CN" sz="7200" dirty="0" smtClean="0">
                    <a:solidFill>
                      <a:schemeClr val="tx1">
                        <a:lumMod val="75000"/>
                        <a:lumOff val="25000"/>
                      </a:schemeClr>
                    </a:solidFill>
                    <a:latin typeface="Broadway" panose="04040905080B02020502" pitchFamily="82" charset="0"/>
                  </a:rPr>
                  <a:t>3</a:t>
                </a:r>
                <a:endParaRPr lang="zh-CN" altLang="en-US" sz="7200" dirty="0">
                  <a:solidFill>
                    <a:schemeClr val="tx1">
                      <a:lumMod val="75000"/>
                      <a:lumOff val="25000"/>
                    </a:schemeClr>
                  </a:solidFill>
                  <a:latin typeface="Broadway" panose="04040905080B02020502" pitchFamily="82" charset="0"/>
                </a:endParaRPr>
              </a:p>
            </p:txBody>
          </p:sp>
          <p:sp>
            <p:nvSpPr>
              <p:cNvPr id="33" name="文本框 32"/>
              <p:cNvSpPr txBox="1"/>
              <p:nvPr/>
            </p:nvSpPr>
            <p:spPr>
              <a:xfrm>
                <a:off x="8826763" y="6056347"/>
                <a:ext cx="780983" cy="1200329"/>
              </a:xfrm>
              <a:prstGeom prst="rect">
                <a:avLst/>
              </a:prstGeom>
              <a:noFill/>
            </p:spPr>
            <p:txBody>
              <a:bodyPr wrap="none" rtlCol="0">
                <a:spAutoFit/>
              </a:bodyPr>
              <a:lstStyle/>
              <a:p>
                <a:r>
                  <a:rPr lang="en-US" altLang="zh-CN" sz="7200" dirty="0" smtClean="0">
                    <a:solidFill>
                      <a:srgbClr val="C60139"/>
                    </a:solidFill>
                    <a:latin typeface="Broadway" panose="04040905080B02020502" pitchFamily="82" charset="0"/>
                  </a:rPr>
                  <a:t>4</a:t>
                </a:r>
                <a:endParaRPr lang="zh-CN" altLang="en-US" sz="7200" dirty="0">
                  <a:solidFill>
                    <a:srgbClr val="C60139"/>
                  </a:solidFill>
                  <a:latin typeface="Broadway" panose="04040905080B02020502" pitchFamily="82" charset="0"/>
                </a:endParaRPr>
              </a:p>
            </p:txBody>
          </p:sp>
          <p:sp>
            <p:nvSpPr>
              <p:cNvPr id="34" name="文本框 33"/>
              <p:cNvSpPr txBox="1"/>
              <p:nvPr/>
            </p:nvSpPr>
            <p:spPr>
              <a:xfrm>
                <a:off x="9704536" y="4180916"/>
                <a:ext cx="780983" cy="1200329"/>
              </a:xfrm>
              <a:prstGeom prst="rect">
                <a:avLst/>
              </a:prstGeom>
              <a:noFill/>
            </p:spPr>
            <p:txBody>
              <a:bodyPr wrap="none" rtlCol="0">
                <a:spAutoFit/>
              </a:bodyPr>
              <a:lstStyle/>
              <a:p>
                <a:r>
                  <a:rPr lang="en-US" altLang="zh-CN" sz="7200" dirty="0" smtClean="0">
                    <a:solidFill>
                      <a:srgbClr val="C60139"/>
                    </a:solidFill>
                    <a:latin typeface="Broadway" panose="04040905080B02020502" pitchFamily="82" charset="0"/>
                  </a:rPr>
                  <a:t>5</a:t>
                </a:r>
                <a:endParaRPr lang="zh-CN" altLang="en-US" sz="7200" dirty="0">
                  <a:solidFill>
                    <a:srgbClr val="C60139"/>
                  </a:solidFill>
                  <a:latin typeface="Broadway" panose="04040905080B02020502" pitchFamily="82" charset="0"/>
                </a:endParaRPr>
              </a:p>
            </p:txBody>
          </p:sp>
          <p:sp>
            <p:nvSpPr>
              <p:cNvPr id="36" name="文本框 35"/>
              <p:cNvSpPr txBox="1"/>
              <p:nvPr/>
            </p:nvSpPr>
            <p:spPr>
              <a:xfrm>
                <a:off x="10560574" y="2184717"/>
                <a:ext cx="780983" cy="1200329"/>
              </a:xfrm>
              <a:prstGeom prst="rect">
                <a:avLst/>
              </a:prstGeom>
              <a:noFill/>
            </p:spPr>
            <p:txBody>
              <a:bodyPr wrap="none" rtlCol="0">
                <a:spAutoFit/>
              </a:bodyPr>
              <a:lstStyle/>
              <a:p>
                <a:r>
                  <a:rPr lang="en-US" altLang="zh-CN" sz="7200" dirty="0" smtClean="0">
                    <a:solidFill>
                      <a:srgbClr val="C60139"/>
                    </a:solidFill>
                    <a:latin typeface="Broadway" panose="04040905080B02020502" pitchFamily="82" charset="0"/>
                  </a:rPr>
                  <a:t>6</a:t>
                </a:r>
                <a:endParaRPr lang="zh-CN" altLang="en-US" sz="7200" dirty="0">
                  <a:solidFill>
                    <a:srgbClr val="C60139"/>
                  </a:solidFill>
                  <a:latin typeface="Broadway" panose="04040905080B02020502" pitchFamily="82" charset="0"/>
                </a:endParaRPr>
              </a:p>
            </p:txBody>
          </p:sp>
        </p:grpSp>
        <p:sp>
          <p:nvSpPr>
            <p:cNvPr id="48" name="上箭头 47"/>
            <p:cNvSpPr/>
            <p:nvPr/>
          </p:nvSpPr>
          <p:spPr>
            <a:xfrm rot="1402830">
              <a:off x="6485156" y="11421822"/>
              <a:ext cx="801858" cy="886265"/>
            </a:xfrm>
            <a:prstGeom prst="up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40" name="图片 39"/>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639809" y="374096"/>
            <a:ext cx="921705" cy="921705"/>
          </a:xfrm>
          <a:prstGeom prst="rect">
            <a:avLst/>
          </a:prstGeom>
        </p:spPr>
      </p:pic>
    </p:spTree>
    <p:extLst>
      <p:ext uri="{BB962C8B-B14F-4D97-AF65-F5344CB8AC3E}">
        <p14:creationId xmlns:p14="http://schemas.microsoft.com/office/powerpoint/2010/main" val="693065845"/>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691603" y="-5321608"/>
            <a:ext cx="10783036" cy="10677879"/>
            <a:chOff x="696252" y="1630208"/>
            <a:chExt cx="10783036" cy="10677879"/>
          </a:xfrm>
        </p:grpSpPr>
        <p:grpSp>
          <p:nvGrpSpPr>
            <p:cNvPr id="21" name="组合 20"/>
            <p:cNvGrpSpPr/>
            <p:nvPr/>
          </p:nvGrpSpPr>
          <p:grpSpPr>
            <a:xfrm>
              <a:off x="696252" y="1630208"/>
              <a:ext cx="10783036" cy="10455583"/>
              <a:chOff x="558521" y="1512709"/>
              <a:chExt cx="10783036" cy="10455583"/>
            </a:xfrm>
          </p:grpSpPr>
          <p:grpSp>
            <p:nvGrpSpPr>
              <p:cNvPr id="23" name="组合 22"/>
              <p:cNvGrpSpPr/>
              <p:nvPr/>
            </p:nvGrpSpPr>
            <p:grpSpPr>
              <a:xfrm>
                <a:off x="1464569" y="1775843"/>
                <a:ext cx="9262861" cy="10192449"/>
                <a:chOff x="1480981" y="1761775"/>
                <a:chExt cx="9262861" cy="10192449"/>
              </a:xfrm>
            </p:grpSpPr>
            <p:sp>
              <p:nvSpPr>
                <p:cNvPr id="37" name="等腰三角形 36"/>
                <p:cNvSpPr/>
                <p:nvPr/>
              </p:nvSpPr>
              <p:spPr>
                <a:xfrm flipV="1">
                  <a:off x="1480981" y="1761775"/>
                  <a:ext cx="9262861" cy="10192449"/>
                </a:xfrm>
                <a:prstGeom prst="triangle">
                  <a:avLst/>
                </a:prstGeom>
                <a:solidFill>
                  <a:schemeClr val="bg1">
                    <a:alpha val="58000"/>
                  </a:schemeClr>
                </a:solidFill>
                <a:ln w="38100">
                  <a:solidFill>
                    <a:srgbClr val="277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8" name="直接连接符 37"/>
                <p:cNvCxnSpPr/>
                <p:nvPr/>
              </p:nvCxnSpPr>
              <p:spPr>
                <a:xfrm>
                  <a:off x="2304758" y="3581818"/>
                  <a:ext cx="7598897" cy="0"/>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1899979" y="2062928"/>
                  <a:ext cx="8392041" cy="8322268"/>
                  <a:chOff x="1899979" y="2062928"/>
                  <a:chExt cx="8392041" cy="8322268"/>
                </a:xfrm>
              </p:grpSpPr>
              <p:sp>
                <p:nvSpPr>
                  <p:cNvPr id="44" name="文本框 43"/>
                  <p:cNvSpPr txBox="1"/>
                  <p:nvPr/>
                </p:nvSpPr>
                <p:spPr>
                  <a:xfrm>
                    <a:off x="1899979" y="2062928"/>
                    <a:ext cx="8392041" cy="707886"/>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从内部：提升全职员工、转正兼职员工，或雇用以前的合同工、临时工。</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a:solidFill>
                          <a:srgbClr val="2777D8"/>
                        </a:solidFill>
                        <a:latin typeface="微软雅黑" panose="020B0503020204020204" pitchFamily="34" charset="-122"/>
                        <a:ea typeface="微软雅黑" panose="020B0503020204020204" pitchFamily="34" charset="-122"/>
                      </a:rPr>
                      <a:t>雇主的</a:t>
                    </a:r>
                    <a:r>
                      <a:rPr lang="zh-CN" altLang="en-US" sz="2000" dirty="0" smtClean="0">
                        <a:solidFill>
                          <a:srgbClr val="2777D8"/>
                        </a:solidFill>
                        <a:latin typeface="微软雅黑" panose="020B0503020204020204" pitchFamily="34" charset="-122"/>
                        <a:ea typeface="微软雅黑" panose="020B0503020204020204" pitchFamily="34" charset="-122"/>
                      </a:rPr>
                      <a:t>想法：我要招聘那些了解其表现的人。（低风险策略）</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2797660" y="2860837"/>
                    <a:ext cx="6596678" cy="707886"/>
                  </a:xfrm>
                  <a:prstGeom prst="rect">
                    <a:avLst/>
                  </a:prstGeom>
                  <a:noFill/>
                </p:spPr>
                <p:txBody>
                  <a:bodyPr wrap="none" rtlCol="0">
                    <a:spAutoFit/>
                  </a:bodyPr>
                  <a:lstStyle/>
                  <a:p>
                    <a:pPr algn="ctr"/>
                    <a:r>
                      <a:rPr lang="zh-CN" altLang="en-US" sz="2000" dirty="0" smtClean="0">
                        <a:latin typeface="微软雅黑" panose="020B0503020204020204" pitchFamily="34" charset="-122"/>
                        <a:ea typeface="微软雅黑" panose="020B0503020204020204" pitchFamily="34" charset="-122"/>
                      </a:rPr>
                      <a:t>对求职者的启示：看看能否被以前干过临时工、合同工、</a:t>
                    </a:r>
                    <a:endParaRPr lang="en-US" altLang="zh-CN" sz="2000" dirty="0" smtClean="0">
                      <a:latin typeface="微软雅黑" panose="020B0503020204020204" pitchFamily="34" charset="-122"/>
                      <a:ea typeface="微软雅黑" panose="020B0503020204020204" pitchFamily="34" charset="-122"/>
                    </a:endParaRPr>
                  </a:p>
                  <a:p>
                    <a:pPr algn="ctr"/>
                    <a:r>
                      <a:rPr lang="zh-CN" altLang="en-US" sz="2000" dirty="0" smtClean="0">
                        <a:latin typeface="微软雅黑" panose="020B0503020204020204" pitchFamily="34" charset="-122"/>
                        <a:ea typeface="微软雅黑" panose="020B0503020204020204" pitchFamily="34" charset="-122"/>
                      </a:rPr>
                      <a:t>顾问的地方雇用，谋求一份全职工作。</a:t>
                    </a:r>
                    <a:endParaRPr lang="zh-CN" altLang="en-US" sz="2000" dirty="0">
                      <a:latin typeface="微软雅黑" panose="020B0503020204020204" pitchFamily="34" charset="-122"/>
                      <a:ea typeface="微软雅黑" panose="020B0503020204020204" pitchFamily="34" charset="-122"/>
                    </a:endParaRPr>
                  </a:p>
                </p:txBody>
              </p:sp>
              <p:sp>
                <p:nvSpPr>
                  <p:cNvPr id="46" name="文本框 45"/>
                  <p:cNvSpPr txBox="1"/>
                  <p:nvPr/>
                </p:nvSpPr>
                <p:spPr>
                  <a:xfrm>
                    <a:off x="2797660" y="3658746"/>
                    <a:ext cx="6596678" cy="707886"/>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注重证据：雇用能够提供证明，表示自己具备雇主要求的</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能力，以及能干什么的人。</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3054141" y="4456655"/>
                    <a:ext cx="6083717" cy="1015663"/>
                  </a:xfrm>
                  <a:prstGeom prst="rect">
                    <a:avLst/>
                  </a:prstGeom>
                  <a:noFill/>
                </p:spPr>
                <p:txBody>
                  <a:bodyPr wrap="none" rtlCol="0">
                    <a:spAutoFit/>
                  </a:bodyPr>
                  <a:lstStyle/>
                  <a:p>
                    <a:pPr algn="ctr"/>
                    <a:r>
                      <a:rPr lang="zh-CN" altLang="en-US" sz="2000" dirty="0" smtClean="0">
                        <a:latin typeface="微软雅黑" panose="020B0503020204020204" pitchFamily="34" charset="-122"/>
                        <a:ea typeface="微软雅黑" panose="020B0503020204020204" pitchFamily="34" charset="-122"/>
                      </a:rPr>
                      <a:t>对求职者的启示：如果你是一个程序员，带着你编的</a:t>
                    </a:r>
                    <a:endParaRPr lang="en-US" altLang="zh-CN" sz="2000" dirty="0" smtClean="0">
                      <a:latin typeface="微软雅黑" panose="020B0503020204020204" pitchFamily="34" charset="-122"/>
                      <a:ea typeface="微软雅黑" panose="020B0503020204020204" pitchFamily="34" charset="-122"/>
                    </a:endParaRPr>
                  </a:p>
                  <a:p>
                    <a:pPr algn="ctr"/>
                    <a:r>
                      <a:rPr lang="zh-CN" altLang="en-US" sz="2000" dirty="0" smtClean="0">
                        <a:latin typeface="微软雅黑" panose="020B0503020204020204" pitchFamily="34" charset="-122"/>
                        <a:ea typeface="微软雅黑" panose="020B0503020204020204" pitchFamily="34" charset="-122"/>
                      </a:rPr>
                      <a:t>程序；如果</a:t>
                    </a:r>
                    <a:r>
                      <a:rPr lang="zh-CN" altLang="en-US" sz="2000" dirty="0">
                        <a:latin typeface="微软雅黑" panose="020B0503020204020204" pitchFamily="34" charset="-122"/>
                        <a:ea typeface="微软雅黑" panose="020B0503020204020204" pitchFamily="34" charset="-122"/>
                      </a:rPr>
                      <a:t>是</a:t>
                    </a:r>
                    <a:r>
                      <a:rPr lang="zh-CN" altLang="en-US" sz="2000" dirty="0" smtClean="0">
                        <a:latin typeface="微软雅黑" panose="020B0503020204020204" pitchFamily="34" charset="-122"/>
                        <a:ea typeface="微软雅黑" panose="020B0503020204020204" pitchFamily="34" charset="-122"/>
                      </a:rPr>
                      <a:t>摄影师，带着照片；如果是顾问，</a:t>
                    </a:r>
                    <a:endParaRPr lang="en-US" altLang="zh-CN" sz="2000" dirty="0" smtClean="0">
                      <a:latin typeface="微软雅黑" panose="020B0503020204020204" pitchFamily="34" charset="-122"/>
                      <a:ea typeface="微软雅黑" panose="020B0503020204020204" pitchFamily="34" charset="-122"/>
                    </a:endParaRPr>
                  </a:p>
                  <a:p>
                    <a:pPr algn="ctr"/>
                    <a:r>
                      <a:rPr lang="zh-CN" altLang="en-US" sz="2000" dirty="0" smtClean="0">
                        <a:latin typeface="微软雅黑" panose="020B0503020204020204" pitchFamily="34" charset="-122"/>
                        <a:ea typeface="微软雅黑" panose="020B0503020204020204" pitchFamily="34" charset="-122"/>
                      </a:rPr>
                      <a:t>带着成功案例。</a:t>
                    </a:r>
                    <a:endParaRPr lang="zh-CN" altLang="en-US" sz="2000" dirty="0">
                      <a:latin typeface="微软雅黑" panose="020B0503020204020204" pitchFamily="34" charset="-122"/>
                      <a:ea typeface="微软雅黑" panose="020B0503020204020204" pitchFamily="34" charset="-122"/>
                    </a:endParaRPr>
                  </a:p>
                </p:txBody>
              </p:sp>
              <p:sp>
                <p:nvSpPr>
                  <p:cNvPr id="48" name="文本框 47"/>
                  <p:cNvSpPr txBox="1"/>
                  <p:nvPr/>
                </p:nvSpPr>
                <p:spPr>
                  <a:xfrm>
                    <a:off x="3823582" y="5562341"/>
                    <a:ext cx="4544835" cy="707886"/>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通过朋友或同事推荐：雇用可靠的人</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（比如雇主的朋友和你一起工作过）。</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3797902" y="6360250"/>
                    <a:ext cx="4596194" cy="1015663"/>
                  </a:xfrm>
                  <a:prstGeom prst="rect">
                    <a:avLst/>
                  </a:prstGeom>
                  <a:noFill/>
                </p:spPr>
                <p:txBody>
                  <a:bodyPr wrap="none" rtlCol="0">
                    <a:spAutoFit/>
                  </a:bodyPr>
                  <a:lstStyle/>
                  <a:p>
                    <a:pPr algn="ctr"/>
                    <a:r>
                      <a:rPr lang="zh-CN" altLang="en-US" sz="2000" dirty="0" smtClean="0">
                        <a:solidFill>
                          <a:srgbClr val="C60139"/>
                        </a:solidFill>
                        <a:latin typeface="微软雅黑" panose="020B0503020204020204" pitchFamily="34" charset="-122"/>
                        <a:ea typeface="微软雅黑" panose="020B0503020204020204" pitchFamily="34" charset="-122"/>
                      </a:rPr>
                      <a:t>找到你目标雇主公司的人，</a:t>
                    </a:r>
                    <a:r>
                      <a:rPr lang="en-US" altLang="zh-CN" sz="2000" dirty="0" smtClean="0">
                        <a:solidFill>
                          <a:srgbClr val="C60139"/>
                        </a:solidFill>
                        <a:latin typeface="微软雅黑" panose="020B0503020204020204" pitchFamily="34" charset="-122"/>
                        <a:ea typeface="微软雅黑" panose="020B0503020204020204" pitchFamily="34" charset="-122"/>
                      </a:rPr>
                      <a:t>TA</a:t>
                    </a:r>
                    <a:r>
                      <a:rPr lang="zh-CN" altLang="en-US" sz="2000" dirty="0" smtClean="0">
                        <a:solidFill>
                          <a:srgbClr val="C60139"/>
                        </a:solidFill>
                        <a:latin typeface="微软雅黑" panose="020B0503020204020204" pitchFamily="34" charset="-122"/>
                        <a:ea typeface="微软雅黑" panose="020B0503020204020204" pitchFamily="34" charset="-122"/>
                      </a:rPr>
                      <a:t>认识负责</a:t>
                    </a:r>
                    <a:endParaRPr lang="en-US" altLang="zh-CN" sz="2000" dirty="0" smtClean="0">
                      <a:solidFill>
                        <a:srgbClr val="C60139"/>
                      </a:solidFill>
                      <a:latin typeface="微软雅黑" panose="020B0503020204020204" pitchFamily="34" charset="-122"/>
                      <a:ea typeface="微软雅黑" panose="020B0503020204020204" pitchFamily="34" charset="-122"/>
                    </a:endParaRPr>
                  </a:p>
                  <a:p>
                    <a:pPr algn="ctr"/>
                    <a:r>
                      <a:rPr lang="zh-CN" altLang="en-US" sz="2000" dirty="0" smtClean="0">
                        <a:solidFill>
                          <a:srgbClr val="C60139"/>
                        </a:solidFill>
                        <a:latin typeface="微软雅黑" panose="020B0503020204020204" pitchFamily="34" charset="-122"/>
                        <a:ea typeface="微软雅黑" panose="020B0503020204020204" pitchFamily="34" charset="-122"/>
                      </a:rPr>
                      <a:t>招聘的同事，了解你的工作，</a:t>
                    </a:r>
                    <a:endParaRPr lang="en-US" altLang="zh-CN" sz="2000" dirty="0" smtClean="0">
                      <a:solidFill>
                        <a:srgbClr val="C60139"/>
                      </a:solidFill>
                      <a:latin typeface="微软雅黑" panose="020B0503020204020204" pitchFamily="34" charset="-122"/>
                      <a:ea typeface="微软雅黑" panose="020B0503020204020204" pitchFamily="34" charset="-122"/>
                    </a:endParaRPr>
                  </a:p>
                  <a:p>
                    <a:pPr algn="ctr"/>
                    <a:r>
                      <a:rPr lang="zh-CN" altLang="en-US" sz="2000" dirty="0" smtClean="0">
                        <a:solidFill>
                          <a:srgbClr val="C60139"/>
                        </a:solidFill>
                        <a:latin typeface="微软雅黑" panose="020B0503020204020204" pitchFamily="34" charset="-122"/>
                        <a:ea typeface="微软雅黑" panose="020B0503020204020204" pitchFamily="34" charset="-122"/>
                      </a:rPr>
                      <a:t>并愿意牵线搭桥。</a:t>
                    </a:r>
                    <a:endParaRPr lang="zh-CN" altLang="en-US" sz="2000" dirty="0">
                      <a:solidFill>
                        <a:srgbClr val="C60139"/>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4464783" y="7465936"/>
                    <a:ext cx="3262432" cy="1015663"/>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通过猎头或中介：这些机构</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会代表雇主寻找合适的</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目标。</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5105985" y="9369533"/>
                    <a:ext cx="1980029" cy="1015663"/>
                  </a:xfrm>
                  <a:prstGeom prst="rect">
                    <a:avLst/>
                  </a:prstGeom>
                  <a:noFill/>
                </p:spPr>
                <p:txBody>
                  <a:bodyPr wrap="none" rtlCol="0">
                    <a:spAutoFit/>
                  </a:bodyPr>
                  <a:lstStyle/>
                  <a:p>
                    <a:pPr algn="ctr"/>
                    <a:r>
                      <a:rPr lang="zh-CN" altLang="en-US" sz="2000" dirty="0" smtClean="0">
                        <a:solidFill>
                          <a:srgbClr val="2777D8"/>
                        </a:solidFill>
                        <a:latin typeface="微软雅黑" panose="020B0503020204020204" pitchFamily="34" charset="-122"/>
                        <a:ea typeface="微软雅黑" panose="020B0503020204020204" pitchFamily="34" charset="-122"/>
                      </a:rPr>
                      <a:t>简历：即使简历</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是求职者主动</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ctr"/>
                    <a:r>
                      <a:rPr lang="zh-CN" altLang="en-US" sz="2000" dirty="0" smtClean="0">
                        <a:solidFill>
                          <a:srgbClr val="2777D8"/>
                        </a:solidFill>
                        <a:latin typeface="微软雅黑" panose="020B0503020204020204" pitchFamily="34" charset="-122"/>
                        <a:ea typeface="微软雅黑" panose="020B0503020204020204" pitchFamily="34" charset="-122"/>
                      </a:rPr>
                      <a:t>发送的。</a:t>
                    </a:r>
                    <a:endParaRPr lang="zh-CN" altLang="en-US" sz="2000" dirty="0">
                      <a:solidFill>
                        <a:srgbClr val="2777D8"/>
                      </a:solidFill>
                      <a:latin typeface="微软雅黑" panose="020B0503020204020204" pitchFamily="34" charset="-122"/>
                      <a:ea typeface="微软雅黑" panose="020B0503020204020204" pitchFamily="34" charset="-122"/>
                    </a:endParaRPr>
                  </a:p>
                </p:txBody>
              </p:sp>
              <p:sp>
                <p:nvSpPr>
                  <p:cNvPr id="52" name="文本框 51"/>
                  <p:cNvSpPr txBox="1"/>
                  <p:nvPr/>
                </p:nvSpPr>
                <p:spPr>
                  <a:xfrm>
                    <a:off x="4977744" y="8571622"/>
                    <a:ext cx="2236510" cy="707886"/>
                  </a:xfrm>
                  <a:prstGeom prst="rect">
                    <a:avLst/>
                  </a:prstGeom>
                  <a:noFill/>
                </p:spPr>
                <p:txBody>
                  <a:bodyPr wrap="none" rtlCol="0">
                    <a:spAutoFit/>
                  </a:bodyPr>
                  <a:lstStyle/>
                  <a:p>
                    <a:pPr algn="r"/>
                    <a:r>
                      <a:rPr lang="zh-CN" altLang="en-US" sz="2000" dirty="0">
                        <a:solidFill>
                          <a:srgbClr val="2777D8"/>
                        </a:solidFill>
                        <a:latin typeface="微软雅黑" panose="020B0503020204020204" pitchFamily="34" charset="-122"/>
                        <a:ea typeface="微软雅黑" panose="020B0503020204020204" pitchFamily="34" charset="-122"/>
                      </a:rPr>
                      <a:t>招聘启事（网络</a:t>
                    </a:r>
                    <a:r>
                      <a:rPr lang="zh-CN" altLang="en-US" sz="2000" dirty="0" smtClean="0">
                        <a:solidFill>
                          <a:srgbClr val="2777D8"/>
                        </a:solidFill>
                        <a:latin typeface="微软雅黑" panose="020B0503020204020204" pitchFamily="34" charset="-122"/>
                        <a:ea typeface="微软雅黑" panose="020B0503020204020204" pitchFamily="34" charset="-122"/>
                      </a:rPr>
                      <a:t>，</a:t>
                    </a:r>
                    <a:endParaRPr lang="en-US" altLang="zh-CN" sz="2000" dirty="0" smtClean="0">
                      <a:solidFill>
                        <a:srgbClr val="2777D8"/>
                      </a:solidFill>
                      <a:latin typeface="微软雅黑" panose="020B0503020204020204" pitchFamily="34" charset="-122"/>
                      <a:ea typeface="微软雅黑" panose="020B0503020204020204" pitchFamily="34" charset="-122"/>
                    </a:endParaRPr>
                  </a:p>
                  <a:p>
                    <a:pPr algn="r"/>
                    <a:r>
                      <a:rPr lang="zh-CN" altLang="en-US" sz="2000" dirty="0" smtClean="0">
                        <a:solidFill>
                          <a:srgbClr val="2777D8"/>
                        </a:solidFill>
                        <a:latin typeface="微软雅黑" panose="020B0503020204020204" pitchFamily="34" charset="-122"/>
                        <a:ea typeface="微软雅黑" panose="020B0503020204020204" pitchFamily="34" charset="-122"/>
                      </a:rPr>
                      <a:t>报纸</a:t>
                    </a:r>
                    <a:r>
                      <a:rPr lang="zh-CN" altLang="en-US" sz="2000" dirty="0">
                        <a:solidFill>
                          <a:srgbClr val="2777D8"/>
                        </a:solidFill>
                        <a:latin typeface="微软雅黑" panose="020B0503020204020204" pitchFamily="34" charset="-122"/>
                        <a:ea typeface="微软雅黑" panose="020B0503020204020204" pitchFamily="34" charset="-122"/>
                      </a:rPr>
                      <a:t>，等等）。</a:t>
                    </a:r>
                  </a:p>
                </p:txBody>
              </p:sp>
            </p:grpSp>
            <p:cxnSp>
              <p:nvCxnSpPr>
                <p:cNvPr id="40" name="直接连接符 39"/>
                <p:cNvCxnSpPr/>
                <p:nvPr/>
              </p:nvCxnSpPr>
              <p:spPr>
                <a:xfrm>
                  <a:off x="4033517" y="7389981"/>
                  <a:ext cx="4152691" cy="0"/>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4555210" y="8528244"/>
                  <a:ext cx="3143869" cy="0"/>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3173081" y="5480942"/>
                  <a:ext cx="5858378" cy="5444"/>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4886260" y="9288407"/>
                  <a:ext cx="2422365" cy="0"/>
                </a:xfrm>
                <a:prstGeom prst="line">
                  <a:avLst/>
                </a:prstGeom>
                <a:ln w="38100">
                  <a:solidFill>
                    <a:srgbClr val="2777D8"/>
                  </a:solidFill>
                </a:ln>
              </p:spPr>
              <p:style>
                <a:lnRef idx="1">
                  <a:schemeClr val="accent1"/>
                </a:lnRef>
                <a:fillRef idx="0">
                  <a:schemeClr val="accent1"/>
                </a:fillRef>
                <a:effectRef idx="0">
                  <a:schemeClr val="accent1"/>
                </a:effectRef>
                <a:fontRef idx="minor">
                  <a:schemeClr val="tx1"/>
                </a:fontRef>
              </p:style>
            </p:cxnSp>
          </p:grpSp>
          <p:sp>
            <p:nvSpPr>
              <p:cNvPr id="24" name="上箭头 23"/>
              <p:cNvSpPr/>
              <p:nvPr/>
            </p:nvSpPr>
            <p:spPr>
              <a:xfrm rot="9272489">
                <a:off x="558521" y="1512709"/>
                <a:ext cx="801858" cy="886265"/>
              </a:xfrm>
              <a:prstGeom prst="upArrow">
                <a:avLst/>
              </a:prstGeom>
              <a:solidFill>
                <a:srgbClr val="277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840669" y="2215792"/>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1</a:t>
                </a:r>
                <a:endParaRPr lang="zh-CN" altLang="en-US" sz="7200" dirty="0">
                  <a:solidFill>
                    <a:srgbClr val="2777D8"/>
                  </a:solidFill>
                  <a:latin typeface="Broadway" panose="04040905080B02020502" pitchFamily="82" charset="0"/>
                </a:endParaRPr>
              </a:p>
            </p:txBody>
          </p:sp>
          <p:sp>
            <p:nvSpPr>
              <p:cNvPr id="26" name="文本框 25"/>
              <p:cNvSpPr txBox="1"/>
              <p:nvPr/>
            </p:nvSpPr>
            <p:spPr>
              <a:xfrm>
                <a:off x="1665549" y="4146131"/>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2</a:t>
                </a:r>
                <a:endParaRPr lang="zh-CN" altLang="en-US" sz="7200" dirty="0">
                  <a:solidFill>
                    <a:srgbClr val="2777D8"/>
                  </a:solidFill>
                  <a:latin typeface="Broadway" panose="04040905080B02020502" pitchFamily="82" charset="0"/>
                </a:endParaRPr>
              </a:p>
            </p:txBody>
          </p:sp>
          <p:sp>
            <p:nvSpPr>
              <p:cNvPr id="27" name="文本框 26"/>
              <p:cNvSpPr txBox="1"/>
              <p:nvPr/>
            </p:nvSpPr>
            <p:spPr>
              <a:xfrm>
                <a:off x="2485169" y="6017691"/>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3</a:t>
                </a:r>
                <a:endParaRPr lang="zh-CN" altLang="en-US" sz="7200" dirty="0">
                  <a:solidFill>
                    <a:srgbClr val="2777D8"/>
                  </a:solidFill>
                  <a:latin typeface="Broadway" panose="04040905080B02020502" pitchFamily="82" charset="0"/>
                </a:endParaRPr>
              </a:p>
            </p:txBody>
          </p:sp>
          <p:sp>
            <p:nvSpPr>
              <p:cNvPr id="28" name="文本框 27"/>
              <p:cNvSpPr txBox="1"/>
              <p:nvPr/>
            </p:nvSpPr>
            <p:spPr>
              <a:xfrm>
                <a:off x="3191514" y="7431363"/>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4</a:t>
                </a:r>
                <a:endParaRPr lang="zh-CN" altLang="en-US" sz="7200" dirty="0">
                  <a:solidFill>
                    <a:srgbClr val="2777D8"/>
                  </a:solidFill>
                  <a:latin typeface="Broadway" panose="04040905080B02020502" pitchFamily="82" charset="0"/>
                </a:endParaRPr>
              </a:p>
            </p:txBody>
          </p:sp>
          <p:sp>
            <p:nvSpPr>
              <p:cNvPr id="29" name="文本框 28"/>
              <p:cNvSpPr txBox="1"/>
              <p:nvPr/>
            </p:nvSpPr>
            <p:spPr>
              <a:xfrm>
                <a:off x="3697171" y="8336600"/>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5</a:t>
                </a:r>
                <a:endParaRPr lang="zh-CN" altLang="en-US" sz="7200" dirty="0">
                  <a:solidFill>
                    <a:srgbClr val="2777D8"/>
                  </a:solidFill>
                  <a:latin typeface="Broadway" panose="04040905080B02020502" pitchFamily="82" charset="0"/>
                </a:endParaRPr>
              </a:p>
            </p:txBody>
          </p:sp>
          <p:sp>
            <p:nvSpPr>
              <p:cNvPr id="30" name="文本框 29"/>
              <p:cNvSpPr txBox="1"/>
              <p:nvPr/>
            </p:nvSpPr>
            <p:spPr>
              <a:xfrm>
                <a:off x="4424501" y="10199244"/>
                <a:ext cx="780983" cy="1200329"/>
              </a:xfrm>
              <a:prstGeom prst="rect">
                <a:avLst/>
              </a:prstGeom>
              <a:noFill/>
            </p:spPr>
            <p:txBody>
              <a:bodyPr wrap="none" rtlCol="0">
                <a:spAutoFit/>
              </a:bodyPr>
              <a:lstStyle/>
              <a:p>
                <a:r>
                  <a:rPr lang="en-US" altLang="zh-CN" sz="7200" dirty="0" smtClean="0">
                    <a:solidFill>
                      <a:srgbClr val="2777D8"/>
                    </a:solidFill>
                    <a:latin typeface="Broadway" panose="04040905080B02020502" pitchFamily="82" charset="0"/>
                  </a:rPr>
                  <a:t>6</a:t>
                </a:r>
                <a:endParaRPr lang="zh-CN" altLang="en-US" sz="7200" dirty="0">
                  <a:solidFill>
                    <a:srgbClr val="2777D8"/>
                  </a:solidFill>
                  <a:latin typeface="Broadway" panose="04040905080B02020502" pitchFamily="82" charset="0"/>
                </a:endParaRPr>
              </a:p>
            </p:txBody>
          </p:sp>
          <p:sp>
            <p:nvSpPr>
              <p:cNvPr id="31" name="文本框 30"/>
              <p:cNvSpPr txBox="1"/>
              <p:nvPr/>
            </p:nvSpPr>
            <p:spPr>
              <a:xfrm>
                <a:off x="6976056" y="10205776"/>
                <a:ext cx="780983" cy="1200329"/>
              </a:xfrm>
              <a:prstGeom prst="rect">
                <a:avLst/>
              </a:prstGeom>
              <a:noFill/>
            </p:spPr>
            <p:txBody>
              <a:bodyPr wrap="none" rtlCol="0">
                <a:spAutoFit/>
              </a:bodyPr>
              <a:lstStyle/>
              <a:p>
                <a:r>
                  <a:rPr lang="en-US" altLang="zh-CN" sz="7200" dirty="0" smtClean="0">
                    <a:solidFill>
                      <a:srgbClr val="C60139"/>
                    </a:solidFill>
                    <a:latin typeface="Broadway" panose="04040905080B02020502" pitchFamily="82" charset="0"/>
                  </a:rPr>
                  <a:t>1</a:t>
                </a:r>
                <a:endParaRPr lang="zh-CN" altLang="en-US" sz="7200" dirty="0">
                  <a:solidFill>
                    <a:srgbClr val="C60139"/>
                  </a:solidFill>
                  <a:latin typeface="Broadway" panose="04040905080B02020502" pitchFamily="82" charset="0"/>
                </a:endParaRPr>
              </a:p>
            </p:txBody>
          </p:sp>
          <p:sp>
            <p:nvSpPr>
              <p:cNvPr id="32" name="文本框 31"/>
              <p:cNvSpPr txBox="1"/>
              <p:nvPr/>
            </p:nvSpPr>
            <p:spPr>
              <a:xfrm>
                <a:off x="7776469" y="8350669"/>
                <a:ext cx="780983" cy="1200329"/>
              </a:xfrm>
              <a:prstGeom prst="rect">
                <a:avLst/>
              </a:prstGeom>
              <a:noFill/>
            </p:spPr>
            <p:txBody>
              <a:bodyPr wrap="none" rtlCol="0">
                <a:spAutoFit/>
              </a:bodyPr>
              <a:lstStyle/>
              <a:p>
                <a:r>
                  <a:rPr lang="en-US" altLang="zh-CN" sz="7200" dirty="0" smtClean="0">
                    <a:solidFill>
                      <a:srgbClr val="C60139"/>
                    </a:solidFill>
                    <a:latin typeface="Broadway" panose="04040905080B02020502" pitchFamily="82" charset="0"/>
                  </a:rPr>
                  <a:t>2</a:t>
                </a:r>
                <a:endParaRPr lang="zh-CN" altLang="en-US" sz="7200" dirty="0">
                  <a:solidFill>
                    <a:srgbClr val="C60139"/>
                  </a:solidFill>
                  <a:latin typeface="Broadway" panose="04040905080B02020502" pitchFamily="82" charset="0"/>
                </a:endParaRPr>
              </a:p>
            </p:txBody>
          </p:sp>
          <p:sp>
            <p:nvSpPr>
              <p:cNvPr id="33" name="文本框 32"/>
              <p:cNvSpPr txBox="1"/>
              <p:nvPr/>
            </p:nvSpPr>
            <p:spPr>
              <a:xfrm>
                <a:off x="8232626" y="7404049"/>
                <a:ext cx="780983" cy="1200329"/>
              </a:xfrm>
              <a:prstGeom prst="rect">
                <a:avLst/>
              </a:prstGeom>
              <a:noFill/>
            </p:spPr>
            <p:txBody>
              <a:bodyPr wrap="none" rtlCol="0">
                <a:spAutoFit/>
              </a:bodyPr>
              <a:lstStyle/>
              <a:p>
                <a:r>
                  <a:rPr lang="en-US" altLang="zh-CN" sz="7200" dirty="0" smtClean="0">
                    <a:solidFill>
                      <a:srgbClr val="C60139"/>
                    </a:solidFill>
                    <a:latin typeface="Broadway" panose="04040905080B02020502" pitchFamily="82" charset="0"/>
                  </a:rPr>
                  <a:t>3</a:t>
                </a:r>
                <a:endParaRPr lang="zh-CN" altLang="en-US" sz="7200" dirty="0">
                  <a:solidFill>
                    <a:srgbClr val="C60139"/>
                  </a:solidFill>
                  <a:latin typeface="Broadway" panose="04040905080B02020502" pitchFamily="82" charset="0"/>
                </a:endParaRPr>
              </a:p>
            </p:txBody>
          </p:sp>
          <p:sp>
            <p:nvSpPr>
              <p:cNvPr id="34" name="文本框 33"/>
              <p:cNvSpPr txBox="1"/>
              <p:nvPr/>
            </p:nvSpPr>
            <p:spPr>
              <a:xfrm>
                <a:off x="8826763" y="6056347"/>
                <a:ext cx="780983" cy="1200329"/>
              </a:xfrm>
              <a:prstGeom prst="rect">
                <a:avLst/>
              </a:prstGeom>
              <a:noFill/>
            </p:spPr>
            <p:txBody>
              <a:bodyPr wrap="none" rtlCol="0">
                <a:spAutoFit/>
              </a:bodyPr>
              <a:lstStyle/>
              <a:p>
                <a:r>
                  <a:rPr lang="en-US" altLang="zh-CN" sz="7200" dirty="0" smtClean="0">
                    <a:solidFill>
                      <a:srgbClr val="C60139"/>
                    </a:solidFill>
                    <a:latin typeface="Broadway" panose="04040905080B02020502" pitchFamily="82" charset="0"/>
                  </a:rPr>
                  <a:t>4</a:t>
                </a:r>
                <a:endParaRPr lang="zh-CN" altLang="en-US" sz="7200" dirty="0">
                  <a:solidFill>
                    <a:srgbClr val="C60139"/>
                  </a:solidFill>
                  <a:latin typeface="Broadway" panose="04040905080B02020502" pitchFamily="82" charset="0"/>
                </a:endParaRPr>
              </a:p>
            </p:txBody>
          </p:sp>
          <p:sp>
            <p:nvSpPr>
              <p:cNvPr id="35" name="文本框 34"/>
              <p:cNvSpPr txBox="1"/>
              <p:nvPr/>
            </p:nvSpPr>
            <p:spPr>
              <a:xfrm>
                <a:off x="9704536" y="4180916"/>
                <a:ext cx="780983" cy="1200329"/>
              </a:xfrm>
              <a:prstGeom prst="rect">
                <a:avLst/>
              </a:prstGeom>
              <a:noFill/>
            </p:spPr>
            <p:txBody>
              <a:bodyPr wrap="none" rtlCol="0">
                <a:spAutoFit/>
              </a:bodyPr>
              <a:lstStyle/>
              <a:p>
                <a:r>
                  <a:rPr lang="en-US" altLang="zh-CN" sz="7200" dirty="0" smtClean="0">
                    <a:solidFill>
                      <a:schemeClr val="tx1">
                        <a:lumMod val="75000"/>
                        <a:lumOff val="25000"/>
                      </a:schemeClr>
                    </a:solidFill>
                    <a:latin typeface="Broadway" panose="04040905080B02020502" pitchFamily="82" charset="0"/>
                  </a:rPr>
                  <a:t>5</a:t>
                </a:r>
                <a:endParaRPr lang="zh-CN" altLang="en-US" sz="7200" dirty="0">
                  <a:solidFill>
                    <a:schemeClr val="tx1">
                      <a:lumMod val="75000"/>
                      <a:lumOff val="25000"/>
                    </a:schemeClr>
                  </a:solidFill>
                  <a:latin typeface="Broadway" panose="04040905080B02020502" pitchFamily="82" charset="0"/>
                </a:endParaRPr>
              </a:p>
            </p:txBody>
          </p:sp>
          <p:sp>
            <p:nvSpPr>
              <p:cNvPr id="36" name="文本框 35"/>
              <p:cNvSpPr txBox="1"/>
              <p:nvPr/>
            </p:nvSpPr>
            <p:spPr>
              <a:xfrm>
                <a:off x="10560574" y="2184717"/>
                <a:ext cx="780983" cy="1200329"/>
              </a:xfrm>
              <a:prstGeom prst="rect">
                <a:avLst/>
              </a:prstGeom>
              <a:noFill/>
            </p:spPr>
            <p:txBody>
              <a:bodyPr wrap="none" rtlCol="0">
                <a:spAutoFit/>
              </a:bodyPr>
              <a:lstStyle/>
              <a:p>
                <a:r>
                  <a:rPr lang="en-US" altLang="zh-CN" sz="7200" dirty="0" smtClean="0">
                    <a:solidFill>
                      <a:schemeClr val="tx1">
                        <a:lumMod val="75000"/>
                        <a:lumOff val="25000"/>
                      </a:schemeClr>
                    </a:solidFill>
                    <a:latin typeface="Broadway" panose="04040905080B02020502" pitchFamily="82" charset="0"/>
                  </a:rPr>
                  <a:t>6</a:t>
                </a:r>
                <a:endParaRPr lang="zh-CN" altLang="en-US" sz="7200" dirty="0">
                  <a:solidFill>
                    <a:schemeClr val="tx1">
                      <a:lumMod val="75000"/>
                      <a:lumOff val="25000"/>
                    </a:schemeClr>
                  </a:solidFill>
                  <a:latin typeface="Broadway" panose="04040905080B02020502" pitchFamily="82" charset="0"/>
                </a:endParaRPr>
              </a:p>
            </p:txBody>
          </p:sp>
        </p:grpSp>
        <p:sp>
          <p:nvSpPr>
            <p:cNvPr id="22" name="上箭头 21"/>
            <p:cNvSpPr/>
            <p:nvPr/>
          </p:nvSpPr>
          <p:spPr>
            <a:xfrm rot="1402830">
              <a:off x="6485156" y="11421822"/>
              <a:ext cx="801858" cy="886265"/>
            </a:xfrm>
            <a:prstGeom prst="upArrow">
              <a:avLst/>
            </a:prstGeom>
            <a:solidFill>
              <a:srgbClr val="C601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60139"/>
                </a:solidFill>
              </a:endParaRPr>
            </a:p>
          </p:txBody>
        </p:sp>
      </p:grpSp>
      <p:sp>
        <p:nvSpPr>
          <p:cNvPr id="53" name="文本框 52"/>
          <p:cNvSpPr txBox="1"/>
          <p:nvPr/>
        </p:nvSpPr>
        <p:spPr>
          <a:xfrm>
            <a:off x="4332792" y="5758142"/>
            <a:ext cx="3570208" cy="461665"/>
          </a:xfrm>
          <a:prstGeom prst="rect">
            <a:avLst/>
          </a:prstGeom>
          <a:noFill/>
        </p:spPr>
        <p:txBody>
          <a:bodyPr wrap="none" rtlCol="0">
            <a:spAutoFit/>
          </a:bodyPr>
          <a:lstStyle/>
          <a:p>
            <a:r>
              <a:rPr lang="zh-CN" altLang="en-US" sz="2400" dirty="0">
                <a:solidFill>
                  <a:srgbClr val="C60139"/>
                </a:solidFill>
                <a:latin typeface="微软雅黑" panose="020B0503020204020204" pitchFamily="34" charset="-122"/>
                <a:ea typeface="微软雅黑" panose="020B0503020204020204" pitchFamily="34" charset="-122"/>
              </a:rPr>
              <a:t>求职</a:t>
            </a:r>
            <a:r>
              <a:rPr lang="zh-CN" altLang="en-US" sz="2400" dirty="0" smtClean="0">
                <a:solidFill>
                  <a:srgbClr val="C60139"/>
                </a:solidFill>
                <a:latin typeface="微软雅黑" panose="020B0503020204020204" pitchFamily="34" charset="-122"/>
                <a:ea typeface="微软雅黑" panose="020B0503020204020204" pitchFamily="34" charset="-122"/>
              </a:rPr>
              <a:t>者倾向的找工作方式</a:t>
            </a:r>
            <a:endParaRPr lang="zh-CN" altLang="en-US" sz="2400" dirty="0">
              <a:solidFill>
                <a:srgbClr val="C6013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16893683"/>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61514" y="573339"/>
            <a:ext cx="6385081" cy="523220"/>
          </a:xfrm>
          <a:prstGeom prst="rect">
            <a:avLst/>
          </a:prstGeom>
          <a:noFill/>
        </p:spPr>
        <p:txBody>
          <a:bodyPr wrap="none" rtlCol="0">
            <a:spAutoFit/>
          </a:bodyPr>
          <a:lstStyle/>
          <a:p>
            <a:r>
              <a:rPr lang="en-US" altLang="zh-CN" sz="2800" dirty="0" smtClean="0">
                <a:solidFill>
                  <a:srgbClr val="2777D8"/>
                </a:solidFill>
                <a:latin typeface="华康俪金黑W8(P)" panose="020B0800000000000000" pitchFamily="34" charset="-122"/>
                <a:ea typeface="华康俪金黑W8(P)" panose="020B0800000000000000" pitchFamily="34" charset="-122"/>
              </a:rPr>
              <a:t>2008</a:t>
            </a:r>
            <a:r>
              <a:rPr lang="zh-CN" altLang="en-US" sz="2800" dirty="0" smtClean="0">
                <a:solidFill>
                  <a:srgbClr val="2777D8"/>
                </a:solidFill>
                <a:latin typeface="华康俪金黑W8(P)" panose="020B0800000000000000" pitchFamily="34" charset="-122"/>
                <a:ea typeface="华康俪金黑W8(P)" panose="020B0800000000000000" pitchFamily="34" charset="-122"/>
              </a:rPr>
              <a:t>年以后，人们更倾向于在</a:t>
            </a:r>
            <a:r>
              <a:rPr lang="zh-CN" altLang="en-US" sz="2800" dirty="0" smtClean="0">
                <a:solidFill>
                  <a:srgbClr val="C60139"/>
                </a:solidFill>
                <a:latin typeface="华康俪金黑W8(P)" panose="020B0800000000000000" pitchFamily="34" charset="-122"/>
                <a:ea typeface="华康俪金黑W8(P)" panose="020B0800000000000000" pitchFamily="34" charset="-122"/>
              </a:rPr>
              <a:t>网上求职</a:t>
            </a:r>
            <a:endParaRPr lang="zh-CN" altLang="en-US" sz="2800" dirty="0">
              <a:solidFill>
                <a:srgbClr val="C60139"/>
              </a:solidFill>
              <a:latin typeface="华康俪金黑W8(P)" panose="020B0800000000000000" pitchFamily="34" charset="-122"/>
              <a:ea typeface="华康俪金黑W8(P)" panose="020B0800000000000000" pitchFamily="34" charset="-122"/>
            </a:endParaRPr>
          </a:p>
        </p:txBody>
      </p:sp>
      <p:graphicFrame>
        <p:nvGraphicFramePr>
          <p:cNvPr id="4" name="表格 3"/>
          <p:cNvGraphicFramePr>
            <a:graphicFrameLocks noGrp="1"/>
          </p:cNvGraphicFramePr>
          <p:nvPr>
            <p:extLst>
              <p:ext uri="{D42A27DB-BD31-4B8C-83A1-F6EECF244321}">
                <p14:modId xmlns:p14="http://schemas.microsoft.com/office/powerpoint/2010/main" val="3161236641"/>
              </p:ext>
            </p:extLst>
          </p:nvPr>
        </p:nvGraphicFramePr>
        <p:xfrm>
          <a:off x="2032000" y="1394914"/>
          <a:ext cx="8127999" cy="5220000"/>
        </p:xfrm>
        <a:graphic>
          <a:graphicData uri="http://schemas.openxmlformats.org/drawingml/2006/table">
            <a:tbl>
              <a:tblPr firstRow="1" bandRow="1">
                <a:tableStyleId>{912C8C85-51F0-491E-9774-3900AFEF0FD7}</a:tableStyleId>
              </a:tblPr>
              <a:tblGrid>
                <a:gridCol w="2709333"/>
                <a:gridCol w="2709333"/>
                <a:gridCol w="2709333"/>
              </a:tblGrid>
              <a:tr h="900000">
                <a:tc>
                  <a:txBody>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互联网</a:t>
                      </a:r>
                      <a:endParaRPr lang="zh-CN" altLang="en-US" sz="32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solidFill>
                        <a:schemeClr val="accent5">
                          <a:lumMod val="50000"/>
                        </a:schemeClr>
                      </a:solidFill>
                      <a:prstDash val="solid"/>
                      <a:round/>
                      <a:headEnd type="none" w="med" len="med"/>
                      <a:tailEnd type="none" w="med" len="med"/>
                    </a:lnL>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rgbClr val="5B9BD5"/>
                    </a:solidFill>
                  </a:tcPr>
                </a:tc>
                <a:tc>
                  <a:txBody>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移动互联网</a:t>
                      </a:r>
                      <a:endParaRPr lang="zh-CN" altLang="en-US" sz="3200" dirty="0">
                        <a:solidFill>
                          <a:schemeClr val="bg1"/>
                        </a:solidFill>
                        <a:latin typeface="微软雅黑" panose="020B0503020204020204" pitchFamily="34" charset="-122"/>
                        <a:ea typeface="微软雅黑" panose="020B0503020204020204" pitchFamily="34" charset="-122"/>
                      </a:endParaRPr>
                    </a:p>
                  </a:txBody>
                  <a:tcPr anchor="ct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rgbClr val="5B9BD5"/>
                    </a:solidFill>
                  </a:tcPr>
                </a:tc>
                <a:tc>
                  <a:txBody>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学习型</a:t>
                      </a:r>
                      <a:endParaRPr lang="zh-CN" altLang="en-US" sz="3200" dirty="0">
                        <a:solidFill>
                          <a:schemeClr val="bg1"/>
                        </a:solidFill>
                        <a:latin typeface="微软雅黑" panose="020B0503020204020204" pitchFamily="34" charset="-122"/>
                        <a:ea typeface="微软雅黑" panose="020B0503020204020204" pitchFamily="34" charset="-122"/>
                      </a:endParaRPr>
                    </a:p>
                  </a:txBody>
                  <a:tcPr anchor="ctr">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rgbClr val="5B9BD5"/>
                    </a:solidFill>
                  </a:tcPr>
                </a:tc>
              </a:tr>
              <a:tr h="720000">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智联招聘</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L w="12700" cap="flat" cmpd="sng" algn="ctr">
                      <a:solidFill>
                        <a:schemeClr val="accent5">
                          <a:lumMod val="50000"/>
                        </a:schemeClr>
                      </a:solidFill>
                      <a:prstDash val="solid"/>
                      <a:round/>
                      <a:headEnd type="none" w="med" len="med"/>
                      <a:tailEnd type="none" w="med" len="med"/>
                    </a:lnL>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微信</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网易公开课</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r>
              <a:tr h="720000">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大街网</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L w="12700" cap="flat" cmpd="sng" algn="ctr">
                      <a:solidFill>
                        <a:schemeClr val="accent5">
                          <a:lumMod val="50000"/>
                        </a:schemeClr>
                      </a:solidFill>
                      <a:prstDash val="solid"/>
                      <a:round/>
                      <a:headEnd type="none" w="med" len="med"/>
                      <a:tailEnd type="none" w="med" len="med"/>
                    </a:lnL>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新浪微博</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多贝网</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r>
              <a:tr h="720000">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若邻网</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L w="12700" cap="flat" cmpd="sng" algn="ctr">
                      <a:solidFill>
                        <a:schemeClr val="accent5">
                          <a:lumMod val="50000"/>
                        </a:schemeClr>
                      </a:solidFill>
                      <a:prstDash val="solid"/>
                      <a:round/>
                      <a:headEnd type="none" w="med" len="med"/>
                      <a:tailEnd type="none" w="med" len="med"/>
                    </a:lnL>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第九课堂</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r>
              <a:tr h="720000">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知乎</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L w="12700" cap="flat" cmpd="sng" algn="ctr">
                      <a:solidFill>
                        <a:schemeClr val="accent5">
                          <a:lumMod val="50000"/>
                        </a:schemeClr>
                      </a:solidFill>
                      <a:prstDash val="solid"/>
                      <a:round/>
                      <a:headEnd type="none" w="med" len="med"/>
                      <a:tailEnd type="none" w="med" len="med"/>
                    </a:lnL>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腾讯精品课</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r>
              <a:tr h="720000">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人人</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L w="12700" cap="flat" cmpd="sng" algn="ctr">
                      <a:solidFill>
                        <a:schemeClr val="accent5">
                          <a:lumMod val="50000"/>
                        </a:schemeClr>
                      </a:solidFill>
                      <a:prstDash val="solid"/>
                      <a:round/>
                      <a:headEnd type="none" w="med" len="med"/>
                      <a:tailEnd type="none" w="med" len="med"/>
                    </a:lnL>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endParaRPr lang="zh-CN" altLang="en-US" sz="2800">
                        <a:solidFill>
                          <a:srgbClr val="2777D8"/>
                        </a:solidFill>
                        <a:latin typeface="微软雅黑" panose="020B0503020204020204" pitchFamily="34" charset="-122"/>
                        <a:ea typeface="微软雅黑" panose="020B0503020204020204" pitchFamily="34" charset="-122"/>
                      </a:endParaRPr>
                    </a:p>
                  </a:txBody>
                  <a:tcPr anchor="ct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r>
                        <a:rPr lang="zh-CN" altLang="en-US" sz="2800" dirty="0" smtClean="0">
                          <a:solidFill>
                            <a:srgbClr val="2777D8"/>
                          </a:solidFill>
                          <a:latin typeface="微软雅黑" panose="020B0503020204020204" pitchFamily="34" charset="-122"/>
                          <a:ea typeface="微软雅黑" panose="020B0503020204020204" pitchFamily="34" charset="-122"/>
                        </a:rPr>
                        <a:t>淘宝同学</a:t>
                      </a:r>
                      <a:endParaRPr lang="zh-CN" altLang="en-US" sz="2800" dirty="0">
                        <a:solidFill>
                          <a:srgbClr val="2777D8"/>
                        </a:solidFill>
                        <a:latin typeface="微软雅黑" panose="020B0503020204020204" pitchFamily="34" charset="-122"/>
                        <a:ea typeface="微软雅黑" panose="020B0503020204020204" pitchFamily="34" charset="-122"/>
                      </a:endParaRPr>
                    </a:p>
                  </a:txBody>
                  <a:tcPr anchor="ctr">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r>
              <a:tr h="720000">
                <a:tc>
                  <a:txBody>
                    <a:bodyPr/>
                    <a:lstStyle/>
                    <a:p>
                      <a:pPr algn="ctr"/>
                      <a:endParaRPr lang="zh-CN" altLang="en-US" sz="2800" dirty="0">
                        <a:latin typeface="微软雅黑" panose="020B0503020204020204" pitchFamily="34" charset="-122"/>
                        <a:ea typeface="微软雅黑" panose="020B0503020204020204" pitchFamily="34" charset="-122"/>
                      </a:endParaRPr>
                    </a:p>
                  </a:txBody>
                  <a:tcPr anchor="ctr">
                    <a:lnL w="12700" cap="flat" cmpd="sng" algn="ctr">
                      <a:solidFill>
                        <a:schemeClr val="accent5">
                          <a:lumMod val="50000"/>
                        </a:schemeClr>
                      </a:solidFill>
                      <a:prstDash val="solid"/>
                      <a:round/>
                      <a:headEnd type="none" w="med" len="med"/>
                      <a:tailEnd type="none" w="med" len="med"/>
                    </a:lnL>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endParaRPr lang="zh-CN" altLang="en-US" sz="2800" dirty="0">
                        <a:latin typeface="微软雅黑" panose="020B0503020204020204" pitchFamily="34" charset="-122"/>
                        <a:ea typeface="微软雅黑" panose="020B0503020204020204" pitchFamily="34" charset="-122"/>
                      </a:endParaRPr>
                    </a:p>
                  </a:txBody>
                  <a:tcPr anchor="ct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c>
                  <a:txBody>
                    <a:bodyPr/>
                    <a:lstStyle/>
                    <a:p>
                      <a:pPr algn="ctr"/>
                      <a:r>
                        <a:rPr lang="zh-CN" altLang="en-US" sz="2800" dirty="0" smtClean="0">
                          <a:latin typeface="微软雅黑" panose="020B0503020204020204" pitchFamily="34" charset="-122"/>
                          <a:ea typeface="微软雅黑" panose="020B0503020204020204" pitchFamily="34" charset="-122"/>
                        </a:rPr>
                        <a:t> </a:t>
                      </a:r>
                      <a:endParaRPr lang="zh-CN" altLang="en-US" sz="2800" dirty="0">
                        <a:latin typeface="微软雅黑" panose="020B0503020204020204" pitchFamily="34" charset="-122"/>
                        <a:ea typeface="微软雅黑" panose="020B0503020204020204" pitchFamily="34" charset="-122"/>
                      </a:endParaRPr>
                    </a:p>
                  </a:txBody>
                  <a:tcPr anchor="ctr">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solidFill>
                      <a:schemeClr val="bg1">
                        <a:alpha val="40000"/>
                      </a:schemeClr>
                    </a:solidFill>
                  </a:tcPr>
                </a:tc>
              </a:tr>
            </a:tbl>
          </a:graphicData>
        </a:graphic>
      </p:graphicFrame>
      <p:pic>
        <p:nvPicPr>
          <p:cNvPr id="5" name="图片 4"/>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639809" y="374096"/>
            <a:ext cx="921705" cy="921705"/>
          </a:xfrm>
          <a:prstGeom prst="rect">
            <a:avLst/>
          </a:prstGeom>
        </p:spPr>
      </p:pic>
    </p:spTree>
    <p:extLst>
      <p:ext uri="{BB962C8B-B14F-4D97-AF65-F5344CB8AC3E}">
        <p14:creationId xmlns:p14="http://schemas.microsoft.com/office/powerpoint/2010/main" val="2990807329"/>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25400">
          <a:solidFill>
            <a:srgbClr val="2777D8"/>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2000" dirty="0" smtClean="0">
            <a:solidFill>
              <a:schemeClr val="accent5">
                <a:lumMod val="50000"/>
              </a:schemeClr>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2986</TotalTime>
  <Words>4110</Words>
  <Application>Microsoft Office PowerPoint</Application>
  <PresentationFormat>宽屏</PresentationFormat>
  <Paragraphs>428</Paragraphs>
  <Slides>34</Slides>
  <Notes>2</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34</vt:i4>
      </vt:variant>
    </vt:vector>
  </HeadingPairs>
  <TitlesOfParts>
    <vt:vector size="49" baseType="lpstr">
      <vt:lpstr>Broadway</vt:lpstr>
      <vt:lpstr>Broadway-Normal</vt:lpstr>
      <vt:lpstr>Meiryo</vt:lpstr>
      <vt:lpstr>方正粗宋简体</vt:lpstr>
      <vt:lpstr>方正综艺简体</vt:lpstr>
      <vt:lpstr>汉仪菱心体简</vt:lpstr>
      <vt:lpstr>华康俪金黑W8(P)</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https://www.ypppt.com/</dc:subject>
  <dc:creator>优品PPT</dc:creator>
  <cp:keywords>https:/www.ypppt.com</cp:keywords>
  <dc:description>https://www.ypppt.com/</dc:description>
  <cp:lastModifiedBy>kan</cp:lastModifiedBy>
  <cp:revision>121</cp:revision>
  <dcterms:created xsi:type="dcterms:W3CDTF">2014-11-19T14:27:44Z</dcterms:created>
  <dcterms:modified xsi:type="dcterms:W3CDTF">2021-02-28T09:21:54Z</dcterms:modified>
</cp:coreProperties>
</file>