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sldIdLst>
    <p:sldId id="288" r:id="rId3"/>
    <p:sldId id="287" r:id="rId4"/>
    <p:sldId id="258" r:id="rId5"/>
    <p:sldId id="259" r:id="rId6"/>
    <p:sldId id="260" r:id="rId7"/>
    <p:sldId id="257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7" r:id="rId16"/>
    <p:sldId id="285" r:id="rId17"/>
    <p:sldId id="270" r:id="rId18"/>
    <p:sldId id="272" r:id="rId19"/>
    <p:sldId id="276" r:id="rId20"/>
    <p:sldId id="286" r:id="rId21"/>
    <p:sldId id="275" r:id="rId22"/>
    <p:sldId id="279" r:id="rId23"/>
    <p:sldId id="278" r:id="rId24"/>
    <p:sldId id="28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0AD46"/>
    <a:srgbClr val="9BBB59"/>
    <a:srgbClr val="24CF50"/>
    <a:srgbClr val="70ADAA"/>
    <a:srgbClr val="879B90"/>
    <a:srgbClr val="7E9BAB"/>
    <a:srgbClr val="7398AA"/>
    <a:srgbClr val="8BFBAE"/>
    <a:srgbClr val="A8E8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614"/>
        <p:guide pos="3863"/>
        <p:guide pos="37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427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C92DE4-143A-4405-8CD3-2403BB0A480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6DDE519-B311-4B22-A716-A4B86C74F959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立志完成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34DF75F-B54B-43AE-923D-E34C21E96436}" type="parTrans" cxnId="{041AB996-9BFD-4AA2-BA41-B017C94722E9}">
      <dgm:prSet/>
      <dgm:spPr/>
      <dgm:t>
        <a:bodyPr/>
        <a:lstStyle/>
        <a:p>
          <a:endParaRPr lang="zh-CN" altLang="en-US"/>
        </a:p>
      </dgm:t>
    </dgm:pt>
    <dgm:pt modelId="{D485BFC1-6F80-4F1C-A5C4-83F93122F153}" type="sibTrans" cxnId="{041AB996-9BFD-4AA2-BA41-B017C94722E9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72A5534-56F3-41A2-8499-0BADE0C5E3B6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逃避行为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B84536B-AC47-42F3-A5CC-5D0D7656E8A2}" type="parTrans" cxnId="{C1B7C882-138B-4700-AF12-2F607A6A2F18}">
      <dgm:prSet/>
      <dgm:spPr/>
      <dgm:t>
        <a:bodyPr/>
        <a:lstStyle/>
        <a:p>
          <a:endParaRPr lang="zh-CN" altLang="en-US"/>
        </a:p>
      </dgm:t>
    </dgm:pt>
    <dgm:pt modelId="{3A4137CC-9E40-4511-ADE2-96AFA2AFEABD}" type="sibTrans" cxnId="{C1B7C882-138B-4700-AF12-2F607A6A2F18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5729725-155E-4131-9068-823E51F460D3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自欺欺人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C14C2B-95CE-44F6-AB5C-D8AC834C7358}" type="parTrans" cxnId="{F4833E7B-B837-4314-A715-1D622C69439B}">
      <dgm:prSet/>
      <dgm:spPr/>
      <dgm:t>
        <a:bodyPr/>
        <a:lstStyle/>
        <a:p>
          <a:endParaRPr lang="zh-CN" altLang="en-US"/>
        </a:p>
      </dgm:t>
    </dgm:pt>
    <dgm:pt modelId="{F40222DA-5C0D-4D45-A133-4D018370D376}" type="sibTrans" cxnId="{F4833E7B-B837-4314-A715-1D622C69439B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4512971-305B-425C-9135-549942EA08B8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最终抉择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05879C9-C8F2-481B-AD6A-23011397F9B3}" type="parTrans" cxnId="{D1EF23A3-54AF-481D-997A-7027A99E8B5D}">
      <dgm:prSet/>
      <dgm:spPr/>
      <dgm:t>
        <a:bodyPr/>
        <a:lstStyle/>
        <a:p>
          <a:endParaRPr lang="zh-CN" altLang="en-US"/>
        </a:p>
      </dgm:t>
    </dgm:pt>
    <dgm:pt modelId="{A5AEA473-C261-40DA-9344-D794637337DC}" type="sibTrans" cxnId="{D1EF23A3-54AF-481D-997A-7027A99E8B5D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27FF9C-191F-400C-ABEB-F8F19464365E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满怀希冀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4B78569-2DA1-445C-8FA8-4385BFD1C69E}" type="parTrans" cxnId="{752E82F7-9CD3-4B39-AD85-623DF73AE986}">
      <dgm:prSet/>
      <dgm:spPr/>
      <dgm:t>
        <a:bodyPr/>
        <a:lstStyle/>
        <a:p>
          <a:endParaRPr lang="zh-CN" altLang="en-US"/>
        </a:p>
      </dgm:t>
    </dgm:pt>
    <dgm:pt modelId="{FB1CAD54-98F7-41D6-883D-56161E44459F}" type="sibTrans" cxnId="{752E82F7-9CD3-4B39-AD85-623DF73AE986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BDF3A7B-2137-4655-8920-261F77683AF9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百米冲刺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370E6D5-3250-43F3-B0A0-D4A5D694AA41}" type="parTrans" cxnId="{4C861214-BC50-4B70-9D1E-52823A86728F}">
      <dgm:prSet/>
      <dgm:spPr/>
      <dgm:t>
        <a:bodyPr/>
        <a:lstStyle/>
        <a:p>
          <a:endParaRPr lang="zh-CN" altLang="en-US"/>
        </a:p>
      </dgm:t>
    </dgm:pt>
    <dgm:pt modelId="{A9AD7FBD-7C2D-4711-AAC6-7A6A05019AAD}" type="sibTrans" cxnId="{4C861214-BC50-4B70-9D1E-52823A86728F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F37C0EC-96A8-49CE-8A05-BD5DA6160D08}">
      <dgm:prSet phldrT="[文本]" custT="1"/>
      <dgm:spPr>
        <a:solidFill>
          <a:srgbClr val="70AD46"/>
        </a:solidFill>
      </dgm:spPr>
      <dgm:t>
        <a:bodyPr/>
        <a:lstStyle/>
        <a:p>
          <a:r>
            <a: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错过开端</a:t>
          </a:r>
          <a:endParaRPr lang="zh-CN" altLang="en-US" sz="20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CBBDC2B-7564-4F10-AFB3-7A947A01486E}" type="parTrans" cxnId="{53212AC9-196E-4B11-81FF-BAAC47351A00}">
      <dgm:prSet/>
      <dgm:spPr/>
      <dgm:t>
        <a:bodyPr/>
        <a:lstStyle/>
        <a:p>
          <a:endParaRPr lang="zh-CN" altLang="en-US"/>
        </a:p>
      </dgm:t>
    </dgm:pt>
    <dgm:pt modelId="{020DF826-79ED-427A-B1EB-80C7C8E2C319}" type="sibTrans" cxnId="{53212AC9-196E-4B11-81FF-BAAC47351A00}">
      <dgm:prSet custT="1"/>
      <dgm:spPr>
        <a:solidFill>
          <a:srgbClr val="70AD46"/>
        </a:solidFill>
      </dgm:spPr>
      <dgm:t>
        <a:bodyPr/>
        <a:lstStyle/>
        <a:p>
          <a:endParaRPr lang="zh-CN" altLang="en-US" sz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4D69B1F-24B1-48FA-B6A3-7EF7405431F8}" type="pres">
      <dgm:prSet presAssocID="{68C92DE4-143A-4405-8CD3-2403BB0A480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41EE46C-037B-460C-985A-77C4D2EDF3D1}" type="pres">
      <dgm:prSet presAssocID="{86DDE519-B311-4B22-A716-A4B86C74F95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F269C8-50E5-4465-ADFA-6CCA2617DC89}" type="pres">
      <dgm:prSet presAssocID="{D485BFC1-6F80-4F1C-A5C4-83F93122F153}" presName="sibTrans" presStyleLbl="sibTrans2D1" presStyleIdx="0" presStyleCnt="7"/>
      <dgm:spPr/>
      <dgm:t>
        <a:bodyPr/>
        <a:lstStyle/>
        <a:p>
          <a:endParaRPr lang="zh-CN" altLang="en-US"/>
        </a:p>
      </dgm:t>
    </dgm:pt>
    <dgm:pt modelId="{DD8DC501-2FFD-4BE9-8215-15791021E87E}" type="pres">
      <dgm:prSet presAssocID="{D485BFC1-6F80-4F1C-A5C4-83F93122F153}" presName="connectorText" presStyleLbl="sibTrans2D1" presStyleIdx="0" presStyleCnt="7"/>
      <dgm:spPr/>
      <dgm:t>
        <a:bodyPr/>
        <a:lstStyle/>
        <a:p>
          <a:endParaRPr lang="zh-CN" altLang="en-US"/>
        </a:p>
      </dgm:t>
    </dgm:pt>
    <dgm:pt modelId="{99DD8360-2AAC-4110-8365-1A79B760A3B9}" type="pres">
      <dgm:prSet presAssocID="{5F37C0EC-96A8-49CE-8A05-BD5DA6160D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57DEB5-7398-488F-AA39-9240322BC6DB}" type="pres">
      <dgm:prSet presAssocID="{020DF826-79ED-427A-B1EB-80C7C8E2C319}" presName="sibTrans" presStyleLbl="sibTrans2D1" presStyleIdx="1" presStyleCnt="7"/>
      <dgm:spPr/>
      <dgm:t>
        <a:bodyPr/>
        <a:lstStyle/>
        <a:p>
          <a:endParaRPr lang="zh-CN" altLang="en-US"/>
        </a:p>
      </dgm:t>
    </dgm:pt>
    <dgm:pt modelId="{311329CE-F8A5-46E2-9724-31391EF33FF4}" type="pres">
      <dgm:prSet presAssocID="{020DF826-79ED-427A-B1EB-80C7C8E2C319}" presName="connectorText" presStyleLbl="sibTrans2D1" presStyleIdx="1" presStyleCnt="7"/>
      <dgm:spPr/>
      <dgm:t>
        <a:bodyPr/>
        <a:lstStyle/>
        <a:p>
          <a:endParaRPr lang="zh-CN" altLang="en-US"/>
        </a:p>
      </dgm:t>
    </dgm:pt>
    <dgm:pt modelId="{8EE75F49-C531-4295-A38C-8917E0743588}" type="pres">
      <dgm:prSet presAssocID="{172A5534-56F3-41A2-8499-0BADE0C5E3B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E58515-7C55-44A9-AEF3-9BD2E574DAAF}" type="pres">
      <dgm:prSet presAssocID="{3A4137CC-9E40-4511-ADE2-96AFA2AFEABD}" presName="sibTrans" presStyleLbl="sibTrans2D1" presStyleIdx="2" presStyleCnt="7"/>
      <dgm:spPr/>
      <dgm:t>
        <a:bodyPr/>
        <a:lstStyle/>
        <a:p>
          <a:endParaRPr lang="zh-CN" altLang="en-US"/>
        </a:p>
      </dgm:t>
    </dgm:pt>
    <dgm:pt modelId="{8DAB86F2-29FF-4216-8EFF-A38E7C0E7A8D}" type="pres">
      <dgm:prSet presAssocID="{3A4137CC-9E40-4511-ADE2-96AFA2AFEABD}" presName="connectorText" presStyleLbl="sibTrans2D1" presStyleIdx="2" presStyleCnt="7"/>
      <dgm:spPr/>
      <dgm:t>
        <a:bodyPr/>
        <a:lstStyle/>
        <a:p>
          <a:endParaRPr lang="zh-CN" altLang="en-US"/>
        </a:p>
      </dgm:t>
    </dgm:pt>
    <dgm:pt modelId="{33942E62-D63D-4B3E-B707-CBA10DF20106}" type="pres">
      <dgm:prSet presAssocID="{C5729725-155E-4131-9068-823E51F460D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00B70E-ED04-42E9-98BA-B4ACE21FC364}" type="pres">
      <dgm:prSet presAssocID="{F40222DA-5C0D-4D45-A133-4D018370D376}" presName="sibTrans" presStyleLbl="sibTrans2D1" presStyleIdx="3" presStyleCnt="7"/>
      <dgm:spPr/>
      <dgm:t>
        <a:bodyPr/>
        <a:lstStyle/>
        <a:p>
          <a:endParaRPr lang="zh-CN" altLang="en-US"/>
        </a:p>
      </dgm:t>
    </dgm:pt>
    <dgm:pt modelId="{8E049B6A-6EC4-4416-878A-5E36C11349EC}" type="pres">
      <dgm:prSet presAssocID="{F40222DA-5C0D-4D45-A133-4D018370D376}" presName="connectorText" presStyleLbl="sibTrans2D1" presStyleIdx="3" presStyleCnt="7"/>
      <dgm:spPr/>
      <dgm:t>
        <a:bodyPr/>
        <a:lstStyle/>
        <a:p>
          <a:endParaRPr lang="zh-CN" altLang="en-US"/>
        </a:p>
      </dgm:t>
    </dgm:pt>
    <dgm:pt modelId="{1674D17B-42FD-4D76-8DBD-B2F0CFA099C6}" type="pres">
      <dgm:prSet presAssocID="{E4512971-305B-425C-9135-549942EA08B8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C0C416-3045-4801-B252-29032284C2C1}" type="pres">
      <dgm:prSet presAssocID="{A5AEA473-C261-40DA-9344-D794637337DC}" presName="sibTrans" presStyleLbl="sibTrans2D1" presStyleIdx="4" presStyleCnt="7"/>
      <dgm:spPr/>
      <dgm:t>
        <a:bodyPr/>
        <a:lstStyle/>
        <a:p>
          <a:endParaRPr lang="zh-CN" altLang="en-US"/>
        </a:p>
      </dgm:t>
    </dgm:pt>
    <dgm:pt modelId="{6EF2FE7C-1465-4CB2-8784-43190698D310}" type="pres">
      <dgm:prSet presAssocID="{A5AEA473-C261-40DA-9344-D794637337DC}" presName="connectorText" presStyleLbl="sibTrans2D1" presStyleIdx="4" presStyleCnt="7"/>
      <dgm:spPr/>
      <dgm:t>
        <a:bodyPr/>
        <a:lstStyle/>
        <a:p>
          <a:endParaRPr lang="zh-CN" altLang="en-US"/>
        </a:p>
      </dgm:t>
    </dgm:pt>
    <dgm:pt modelId="{E26DAE40-2064-4A8F-9DA8-876A6E1AA040}" type="pres">
      <dgm:prSet presAssocID="{8BDF3A7B-2137-4655-8920-261F77683AF9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61B25D2-998B-4A78-B5C7-9938AA172BA3}" type="pres">
      <dgm:prSet presAssocID="{A9AD7FBD-7C2D-4711-AAC6-7A6A05019AAD}" presName="sibTrans" presStyleLbl="sibTrans2D1" presStyleIdx="5" presStyleCnt="7"/>
      <dgm:spPr/>
      <dgm:t>
        <a:bodyPr/>
        <a:lstStyle/>
        <a:p>
          <a:endParaRPr lang="zh-CN" altLang="en-US"/>
        </a:p>
      </dgm:t>
    </dgm:pt>
    <dgm:pt modelId="{D4CA3AEC-5CF2-46B4-96DE-AE6BA26CA559}" type="pres">
      <dgm:prSet presAssocID="{A9AD7FBD-7C2D-4711-AAC6-7A6A05019AAD}" presName="connectorText" presStyleLbl="sibTrans2D1" presStyleIdx="5" presStyleCnt="7"/>
      <dgm:spPr/>
      <dgm:t>
        <a:bodyPr/>
        <a:lstStyle/>
        <a:p>
          <a:endParaRPr lang="zh-CN" altLang="en-US"/>
        </a:p>
      </dgm:t>
    </dgm:pt>
    <dgm:pt modelId="{3F3CBC3E-3781-4EF6-8EEF-F9102BC7EDC3}" type="pres">
      <dgm:prSet presAssocID="{3927FF9C-191F-400C-ABEB-F8F19464365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58CDFCD-05C4-4E7F-B549-9FD10ABCFA81}" type="pres">
      <dgm:prSet presAssocID="{FB1CAD54-98F7-41D6-883D-56161E44459F}" presName="sibTrans" presStyleLbl="sibTrans2D1" presStyleIdx="6" presStyleCnt="7"/>
      <dgm:spPr/>
      <dgm:t>
        <a:bodyPr/>
        <a:lstStyle/>
        <a:p>
          <a:endParaRPr lang="zh-CN" altLang="en-US"/>
        </a:p>
      </dgm:t>
    </dgm:pt>
    <dgm:pt modelId="{1A3F6629-751A-4BAE-9FE9-C87C761DD825}" type="pres">
      <dgm:prSet presAssocID="{FB1CAD54-98F7-41D6-883D-56161E44459F}" presName="connectorText" presStyleLbl="sibTrans2D1" presStyleIdx="6" presStyleCnt="7"/>
      <dgm:spPr/>
      <dgm:t>
        <a:bodyPr/>
        <a:lstStyle/>
        <a:p>
          <a:endParaRPr lang="zh-CN" altLang="en-US"/>
        </a:p>
      </dgm:t>
    </dgm:pt>
  </dgm:ptLst>
  <dgm:cxnLst>
    <dgm:cxn modelId="{F22A65A8-5E61-45B8-A8BB-4E92B23F8293}" type="presOf" srcId="{68C92DE4-143A-4405-8CD3-2403BB0A4806}" destId="{C4D69B1F-24B1-48FA-B6A3-7EF7405431F8}" srcOrd="0" destOrd="0" presId="urn:microsoft.com/office/officeart/2005/8/layout/cycle2"/>
    <dgm:cxn modelId="{A8B0F927-9DE1-4076-B39F-9DA930608EF4}" type="presOf" srcId="{D485BFC1-6F80-4F1C-A5C4-83F93122F153}" destId="{73F269C8-50E5-4465-ADFA-6CCA2617DC89}" srcOrd="0" destOrd="0" presId="urn:microsoft.com/office/officeart/2005/8/layout/cycle2"/>
    <dgm:cxn modelId="{74FF5315-5BCA-4361-97E7-8F9D1C30DBC1}" type="presOf" srcId="{A5AEA473-C261-40DA-9344-D794637337DC}" destId="{11C0C416-3045-4801-B252-29032284C2C1}" srcOrd="0" destOrd="0" presId="urn:microsoft.com/office/officeart/2005/8/layout/cycle2"/>
    <dgm:cxn modelId="{CE1C4FC9-C7B2-4709-BA56-6E393669E179}" type="presOf" srcId="{A9AD7FBD-7C2D-4711-AAC6-7A6A05019AAD}" destId="{E61B25D2-998B-4A78-B5C7-9938AA172BA3}" srcOrd="0" destOrd="0" presId="urn:microsoft.com/office/officeart/2005/8/layout/cycle2"/>
    <dgm:cxn modelId="{F4833E7B-B837-4314-A715-1D622C69439B}" srcId="{68C92DE4-143A-4405-8CD3-2403BB0A4806}" destId="{C5729725-155E-4131-9068-823E51F460D3}" srcOrd="3" destOrd="0" parTransId="{2DC14C2B-95CE-44F6-AB5C-D8AC834C7358}" sibTransId="{F40222DA-5C0D-4D45-A133-4D018370D376}"/>
    <dgm:cxn modelId="{E96CF4F9-586A-459F-9282-5D1EBBA01AEE}" type="presOf" srcId="{020DF826-79ED-427A-B1EB-80C7C8E2C319}" destId="{311329CE-F8A5-46E2-9724-31391EF33FF4}" srcOrd="1" destOrd="0" presId="urn:microsoft.com/office/officeart/2005/8/layout/cycle2"/>
    <dgm:cxn modelId="{CECB418C-4AB5-4AB0-91D6-3491E4D4EA21}" type="presOf" srcId="{C5729725-155E-4131-9068-823E51F460D3}" destId="{33942E62-D63D-4B3E-B707-CBA10DF20106}" srcOrd="0" destOrd="0" presId="urn:microsoft.com/office/officeart/2005/8/layout/cycle2"/>
    <dgm:cxn modelId="{5D866DB7-8CB6-436D-B91D-E3BF12E76260}" type="presOf" srcId="{8BDF3A7B-2137-4655-8920-261F77683AF9}" destId="{E26DAE40-2064-4A8F-9DA8-876A6E1AA040}" srcOrd="0" destOrd="0" presId="urn:microsoft.com/office/officeart/2005/8/layout/cycle2"/>
    <dgm:cxn modelId="{E69F4541-16F0-42A4-848B-61A45FC87BCF}" type="presOf" srcId="{5F37C0EC-96A8-49CE-8A05-BD5DA6160D08}" destId="{99DD8360-2AAC-4110-8365-1A79B760A3B9}" srcOrd="0" destOrd="0" presId="urn:microsoft.com/office/officeart/2005/8/layout/cycle2"/>
    <dgm:cxn modelId="{D1EF23A3-54AF-481D-997A-7027A99E8B5D}" srcId="{68C92DE4-143A-4405-8CD3-2403BB0A4806}" destId="{E4512971-305B-425C-9135-549942EA08B8}" srcOrd="4" destOrd="0" parTransId="{105879C9-C8F2-481B-AD6A-23011397F9B3}" sibTransId="{A5AEA473-C261-40DA-9344-D794637337DC}"/>
    <dgm:cxn modelId="{CF5C1690-331C-4526-BC00-2190164D43BD}" type="presOf" srcId="{020DF826-79ED-427A-B1EB-80C7C8E2C319}" destId="{BD57DEB5-7398-488F-AA39-9240322BC6DB}" srcOrd="0" destOrd="0" presId="urn:microsoft.com/office/officeart/2005/8/layout/cycle2"/>
    <dgm:cxn modelId="{C1B7C882-138B-4700-AF12-2F607A6A2F18}" srcId="{68C92DE4-143A-4405-8CD3-2403BB0A4806}" destId="{172A5534-56F3-41A2-8499-0BADE0C5E3B6}" srcOrd="2" destOrd="0" parTransId="{1B84536B-AC47-42F3-A5CC-5D0D7656E8A2}" sibTransId="{3A4137CC-9E40-4511-ADE2-96AFA2AFEABD}"/>
    <dgm:cxn modelId="{8F7BD7E0-1087-423C-8999-9FAF3732A3CE}" type="presOf" srcId="{172A5534-56F3-41A2-8499-0BADE0C5E3B6}" destId="{8EE75F49-C531-4295-A38C-8917E0743588}" srcOrd="0" destOrd="0" presId="urn:microsoft.com/office/officeart/2005/8/layout/cycle2"/>
    <dgm:cxn modelId="{3A49544A-0C26-4793-BD60-88C3ED90D949}" type="presOf" srcId="{3927FF9C-191F-400C-ABEB-F8F19464365E}" destId="{3F3CBC3E-3781-4EF6-8EEF-F9102BC7EDC3}" srcOrd="0" destOrd="0" presId="urn:microsoft.com/office/officeart/2005/8/layout/cycle2"/>
    <dgm:cxn modelId="{D8861E96-1464-43CB-BCC4-543306070427}" type="presOf" srcId="{3A4137CC-9E40-4511-ADE2-96AFA2AFEABD}" destId="{8DAB86F2-29FF-4216-8EFF-A38E7C0E7A8D}" srcOrd="1" destOrd="0" presId="urn:microsoft.com/office/officeart/2005/8/layout/cycle2"/>
    <dgm:cxn modelId="{0033C046-6830-4A99-B338-43764A739152}" type="presOf" srcId="{3A4137CC-9E40-4511-ADE2-96AFA2AFEABD}" destId="{9BE58515-7C55-44A9-AEF3-9BD2E574DAAF}" srcOrd="0" destOrd="0" presId="urn:microsoft.com/office/officeart/2005/8/layout/cycle2"/>
    <dgm:cxn modelId="{53212AC9-196E-4B11-81FF-BAAC47351A00}" srcId="{68C92DE4-143A-4405-8CD3-2403BB0A4806}" destId="{5F37C0EC-96A8-49CE-8A05-BD5DA6160D08}" srcOrd="1" destOrd="0" parTransId="{1CBBDC2B-7564-4F10-AFB3-7A947A01486E}" sibTransId="{020DF826-79ED-427A-B1EB-80C7C8E2C319}"/>
    <dgm:cxn modelId="{E32AB2F6-3B8F-4262-95A4-3C07568E287A}" type="presOf" srcId="{A9AD7FBD-7C2D-4711-AAC6-7A6A05019AAD}" destId="{D4CA3AEC-5CF2-46B4-96DE-AE6BA26CA559}" srcOrd="1" destOrd="0" presId="urn:microsoft.com/office/officeart/2005/8/layout/cycle2"/>
    <dgm:cxn modelId="{FA2AB277-A362-49E7-A026-F445C1F17038}" type="presOf" srcId="{A5AEA473-C261-40DA-9344-D794637337DC}" destId="{6EF2FE7C-1465-4CB2-8784-43190698D310}" srcOrd="1" destOrd="0" presId="urn:microsoft.com/office/officeart/2005/8/layout/cycle2"/>
    <dgm:cxn modelId="{9643FF78-8949-4546-ACA8-0503DD43E6E0}" type="presOf" srcId="{F40222DA-5C0D-4D45-A133-4D018370D376}" destId="{8E049B6A-6EC4-4416-878A-5E36C11349EC}" srcOrd="1" destOrd="0" presId="urn:microsoft.com/office/officeart/2005/8/layout/cycle2"/>
    <dgm:cxn modelId="{041AB996-9BFD-4AA2-BA41-B017C94722E9}" srcId="{68C92DE4-143A-4405-8CD3-2403BB0A4806}" destId="{86DDE519-B311-4B22-A716-A4B86C74F959}" srcOrd="0" destOrd="0" parTransId="{134DF75F-B54B-43AE-923D-E34C21E96436}" sibTransId="{D485BFC1-6F80-4F1C-A5C4-83F93122F153}"/>
    <dgm:cxn modelId="{658D4E3E-A0CD-4F50-B578-64B1518560F2}" type="presOf" srcId="{E4512971-305B-425C-9135-549942EA08B8}" destId="{1674D17B-42FD-4D76-8DBD-B2F0CFA099C6}" srcOrd="0" destOrd="0" presId="urn:microsoft.com/office/officeart/2005/8/layout/cycle2"/>
    <dgm:cxn modelId="{9C54071C-C5B9-4D32-8C29-9767EB0A95E1}" type="presOf" srcId="{F40222DA-5C0D-4D45-A133-4D018370D376}" destId="{0100B70E-ED04-42E9-98BA-B4ACE21FC364}" srcOrd="0" destOrd="0" presId="urn:microsoft.com/office/officeart/2005/8/layout/cycle2"/>
    <dgm:cxn modelId="{752E82F7-9CD3-4B39-AD85-623DF73AE986}" srcId="{68C92DE4-143A-4405-8CD3-2403BB0A4806}" destId="{3927FF9C-191F-400C-ABEB-F8F19464365E}" srcOrd="6" destOrd="0" parTransId="{A4B78569-2DA1-445C-8FA8-4385BFD1C69E}" sibTransId="{FB1CAD54-98F7-41D6-883D-56161E44459F}"/>
    <dgm:cxn modelId="{B418ED51-CEBA-495B-B852-84A019CBED0A}" type="presOf" srcId="{86DDE519-B311-4B22-A716-A4B86C74F959}" destId="{041EE46C-037B-460C-985A-77C4D2EDF3D1}" srcOrd="0" destOrd="0" presId="urn:microsoft.com/office/officeart/2005/8/layout/cycle2"/>
    <dgm:cxn modelId="{A3BCDD44-1D27-49C6-8BDA-E8E808302F1A}" type="presOf" srcId="{D485BFC1-6F80-4F1C-A5C4-83F93122F153}" destId="{DD8DC501-2FFD-4BE9-8215-15791021E87E}" srcOrd="1" destOrd="0" presId="urn:microsoft.com/office/officeart/2005/8/layout/cycle2"/>
    <dgm:cxn modelId="{4C861214-BC50-4B70-9D1E-52823A86728F}" srcId="{68C92DE4-143A-4405-8CD3-2403BB0A4806}" destId="{8BDF3A7B-2137-4655-8920-261F77683AF9}" srcOrd="5" destOrd="0" parTransId="{1370E6D5-3250-43F3-B0A0-D4A5D694AA41}" sibTransId="{A9AD7FBD-7C2D-4711-AAC6-7A6A05019AAD}"/>
    <dgm:cxn modelId="{E5F7DBC9-1D18-47C1-8FB5-E0FBEF43D2F6}" type="presOf" srcId="{FB1CAD54-98F7-41D6-883D-56161E44459F}" destId="{E58CDFCD-05C4-4E7F-B549-9FD10ABCFA81}" srcOrd="0" destOrd="0" presId="urn:microsoft.com/office/officeart/2005/8/layout/cycle2"/>
    <dgm:cxn modelId="{632EDFDD-2875-4A57-A983-1841125B2535}" type="presOf" srcId="{FB1CAD54-98F7-41D6-883D-56161E44459F}" destId="{1A3F6629-751A-4BAE-9FE9-C87C761DD825}" srcOrd="1" destOrd="0" presId="urn:microsoft.com/office/officeart/2005/8/layout/cycle2"/>
    <dgm:cxn modelId="{63A5FC49-CB84-4BA5-BA2D-975A2DE0D266}" type="presParOf" srcId="{C4D69B1F-24B1-48FA-B6A3-7EF7405431F8}" destId="{041EE46C-037B-460C-985A-77C4D2EDF3D1}" srcOrd="0" destOrd="0" presId="urn:microsoft.com/office/officeart/2005/8/layout/cycle2"/>
    <dgm:cxn modelId="{96F632DF-F2E8-4666-8CD0-4380F1DC1F58}" type="presParOf" srcId="{C4D69B1F-24B1-48FA-B6A3-7EF7405431F8}" destId="{73F269C8-50E5-4465-ADFA-6CCA2617DC89}" srcOrd="1" destOrd="0" presId="urn:microsoft.com/office/officeart/2005/8/layout/cycle2"/>
    <dgm:cxn modelId="{3E225573-66C3-4755-8C5B-59CECF2C7504}" type="presParOf" srcId="{73F269C8-50E5-4465-ADFA-6CCA2617DC89}" destId="{DD8DC501-2FFD-4BE9-8215-15791021E87E}" srcOrd="0" destOrd="0" presId="urn:microsoft.com/office/officeart/2005/8/layout/cycle2"/>
    <dgm:cxn modelId="{09D0F534-C5B9-41F2-B28C-0E387E4B40E7}" type="presParOf" srcId="{C4D69B1F-24B1-48FA-B6A3-7EF7405431F8}" destId="{99DD8360-2AAC-4110-8365-1A79B760A3B9}" srcOrd="2" destOrd="0" presId="urn:microsoft.com/office/officeart/2005/8/layout/cycle2"/>
    <dgm:cxn modelId="{36096577-774D-454D-A936-9BC71EB75EBC}" type="presParOf" srcId="{C4D69B1F-24B1-48FA-B6A3-7EF7405431F8}" destId="{BD57DEB5-7398-488F-AA39-9240322BC6DB}" srcOrd="3" destOrd="0" presId="urn:microsoft.com/office/officeart/2005/8/layout/cycle2"/>
    <dgm:cxn modelId="{EF1D3521-6BD7-43E1-81FC-F68560B23704}" type="presParOf" srcId="{BD57DEB5-7398-488F-AA39-9240322BC6DB}" destId="{311329CE-F8A5-46E2-9724-31391EF33FF4}" srcOrd="0" destOrd="0" presId="urn:microsoft.com/office/officeart/2005/8/layout/cycle2"/>
    <dgm:cxn modelId="{6C34896B-4267-4B8D-BA1A-F263031A2C94}" type="presParOf" srcId="{C4D69B1F-24B1-48FA-B6A3-7EF7405431F8}" destId="{8EE75F49-C531-4295-A38C-8917E0743588}" srcOrd="4" destOrd="0" presId="urn:microsoft.com/office/officeart/2005/8/layout/cycle2"/>
    <dgm:cxn modelId="{E524C127-2345-45E4-84B8-F2186DC938A5}" type="presParOf" srcId="{C4D69B1F-24B1-48FA-B6A3-7EF7405431F8}" destId="{9BE58515-7C55-44A9-AEF3-9BD2E574DAAF}" srcOrd="5" destOrd="0" presId="urn:microsoft.com/office/officeart/2005/8/layout/cycle2"/>
    <dgm:cxn modelId="{34F97250-AA45-4989-93D3-322DB37F255A}" type="presParOf" srcId="{9BE58515-7C55-44A9-AEF3-9BD2E574DAAF}" destId="{8DAB86F2-29FF-4216-8EFF-A38E7C0E7A8D}" srcOrd="0" destOrd="0" presId="urn:microsoft.com/office/officeart/2005/8/layout/cycle2"/>
    <dgm:cxn modelId="{0B5C23F6-D50B-4409-A8C4-365BCE5105DE}" type="presParOf" srcId="{C4D69B1F-24B1-48FA-B6A3-7EF7405431F8}" destId="{33942E62-D63D-4B3E-B707-CBA10DF20106}" srcOrd="6" destOrd="0" presId="urn:microsoft.com/office/officeart/2005/8/layout/cycle2"/>
    <dgm:cxn modelId="{1DC62855-71E6-4689-BE1E-09254C86080E}" type="presParOf" srcId="{C4D69B1F-24B1-48FA-B6A3-7EF7405431F8}" destId="{0100B70E-ED04-42E9-98BA-B4ACE21FC364}" srcOrd="7" destOrd="0" presId="urn:microsoft.com/office/officeart/2005/8/layout/cycle2"/>
    <dgm:cxn modelId="{FA633AFD-21B5-40F8-A897-42BA10281CFA}" type="presParOf" srcId="{0100B70E-ED04-42E9-98BA-B4ACE21FC364}" destId="{8E049B6A-6EC4-4416-878A-5E36C11349EC}" srcOrd="0" destOrd="0" presId="urn:microsoft.com/office/officeart/2005/8/layout/cycle2"/>
    <dgm:cxn modelId="{817CCBF6-0BAC-4856-87AC-B4262C73F91B}" type="presParOf" srcId="{C4D69B1F-24B1-48FA-B6A3-7EF7405431F8}" destId="{1674D17B-42FD-4D76-8DBD-B2F0CFA099C6}" srcOrd="8" destOrd="0" presId="urn:microsoft.com/office/officeart/2005/8/layout/cycle2"/>
    <dgm:cxn modelId="{F6CE142D-F55B-442A-8EC7-2F989389D78D}" type="presParOf" srcId="{C4D69B1F-24B1-48FA-B6A3-7EF7405431F8}" destId="{11C0C416-3045-4801-B252-29032284C2C1}" srcOrd="9" destOrd="0" presId="urn:microsoft.com/office/officeart/2005/8/layout/cycle2"/>
    <dgm:cxn modelId="{6A030828-F2E4-4F4E-81EC-BDAA22844473}" type="presParOf" srcId="{11C0C416-3045-4801-B252-29032284C2C1}" destId="{6EF2FE7C-1465-4CB2-8784-43190698D310}" srcOrd="0" destOrd="0" presId="urn:microsoft.com/office/officeart/2005/8/layout/cycle2"/>
    <dgm:cxn modelId="{C0C99B31-F7C7-414C-AD25-96DEB35A7BAC}" type="presParOf" srcId="{C4D69B1F-24B1-48FA-B6A3-7EF7405431F8}" destId="{E26DAE40-2064-4A8F-9DA8-876A6E1AA040}" srcOrd="10" destOrd="0" presId="urn:microsoft.com/office/officeart/2005/8/layout/cycle2"/>
    <dgm:cxn modelId="{0520072A-CB5B-4F7C-811B-7CADB4041BD1}" type="presParOf" srcId="{C4D69B1F-24B1-48FA-B6A3-7EF7405431F8}" destId="{E61B25D2-998B-4A78-B5C7-9938AA172BA3}" srcOrd="11" destOrd="0" presId="urn:microsoft.com/office/officeart/2005/8/layout/cycle2"/>
    <dgm:cxn modelId="{4C82673D-9F2A-46CB-A4A5-03AB7FD3CD8B}" type="presParOf" srcId="{E61B25D2-998B-4A78-B5C7-9938AA172BA3}" destId="{D4CA3AEC-5CF2-46B4-96DE-AE6BA26CA559}" srcOrd="0" destOrd="0" presId="urn:microsoft.com/office/officeart/2005/8/layout/cycle2"/>
    <dgm:cxn modelId="{57DE99A2-BC74-4143-87EF-50FC289063EC}" type="presParOf" srcId="{C4D69B1F-24B1-48FA-B6A3-7EF7405431F8}" destId="{3F3CBC3E-3781-4EF6-8EEF-F9102BC7EDC3}" srcOrd="12" destOrd="0" presId="urn:microsoft.com/office/officeart/2005/8/layout/cycle2"/>
    <dgm:cxn modelId="{11C8E166-202D-455F-866A-1990A84C1839}" type="presParOf" srcId="{C4D69B1F-24B1-48FA-B6A3-7EF7405431F8}" destId="{E58CDFCD-05C4-4E7F-B549-9FD10ABCFA81}" srcOrd="13" destOrd="0" presId="urn:microsoft.com/office/officeart/2005/8/layout/cycle2"/>
    <dgm:cxn modelId="{1EC3D448-767D-4D3A-BADE-53D4927206DC}" type="presParOf" srcId="{E58CDFCD-05C4-4E7F-B549-9FD10ABCFA81}" destId="{1A3F6629-751A-4BAE-9FE9-C87C761DD82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EE46C-037B-460C-985A-77C4D2EDF3D1}">
      <dsp:nvSpPr>
        <dsp:cNvPr id="0" name=""/>
        <dsp:cNvSpPr/>
      </dsp:nvSpPr>
      <dsp:spPr>
        <a:xfrm>
          <a:off x="2581383" y="1371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立志完成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742087" y="162075"/>
        <a:ext cx="775947" cy="775947"/>
      </dsp:txXfrm>
    </dsp:sp>
    <dsp:sp modelId="{73F269C8-50E5-4465-ADFA-6CCA2617DC89}">
      <dsp:nvSpPr>
        <dsp:cNvPr id="0" name=""/>
        <dsp:cNvSpPr/>
      </dsp:nvSpPr>
      <dsp:spPr>
        <a:xfrm rot="1542857">
          <a:off x="3719375" y="719147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723723" y="774168"/>
        <a:ext cx="204889" cy="222215"/>
      </dsp:txXfrm>
    </dsp:sp>
    <dsp:sp modelId="{99DD8360-2AAC-4110-8365-1A79B760A3B9}">
      <dsp:nvSpPr>
        <dsp:cNvPr id="0" name=""/>
        <dsp:cNvSpPr/>
      </dsp:nvSpPr>
      <dsp:spPr>
        <a:xfrm>
          <a:off x="4067638" y="717113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错过开端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28342" y="877817"/>
        <a:ext cx="775947" cy="775947"/>
      </dsp:txXfrm>
    </dsp:sp>
    <dsp:sp modelId="{BD57DEB5-7398-488F-AA39-9240322BC6DB}">
      <dsp:nvSpPr>
        <dsp:cNvPr id="0" name=""/>
        <dsp:cNvSpPr/>
      </dsp:nvSpPr>
      <dsp:spPr>
        <a:xfrm rot="4628571">
          <a:off x="4651660" y="1876665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685795" y="1907932"/>
        <a:ext cx="204889" cy="222215"/>
      </dsp:txXfrm>
    </dsp:sp>
    <dsp:sp modelId="{8EE75F49-C531-4295-A38C-8917E0743588}">
      <dsp:nvSpPr>
        <dsp:cNvPr id="0" name=""/>
        <dsp:cNvSpPr/>
      </dsp:nvSpPr>
      <dsp:spPr>
        <a:xfrm>
          <a:off x="4434713" y="2325372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逃避行为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595417" y="2486076"/>
        <a:ext cx="775947" cy="775947"/>
      </dsp:txXfrm>
    </dsp:sp>
    <dsp:sp modelId="{9BE58515-7C55-44A9-AEF3-9BD2E574DAAF}">
      <dsp:nvSpPr>
        <dsp:cNvPr id="0" name=""/>
        <dsp:cNvSpPr/>
      </dsp:nvSpPr>
      <dsp:spPr>
        <a:xfrm rot="7714286">
          <a:off x="4327946" y="3327256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4399225" y="3367001"/>
        <a:ext cx="204889" cy="222215"/>
      </dsp:txXfrm>
    </dsp:sp>
    <dsp:sp modelId="{33942E62-D63D-4B3E-B707-CBA10DF20106}">
      <dsp:nvSpPr>
        <dsp:cNvPr id="0" name=""/>
        <dsp:cNvSpPr/>
      </dsp:nvSpPr>
      <dsp:spPr>
        <a:xfrm>
          <a:off x="3406192" y="3615096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自欺欺人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566896" y="3775800"/>
        <a:ext cx="775947" cy="775947"/>
      </dsp:txXfrm>
    </dsp:sp>
    <dsp:sp modelId="{0100B70E-ED04-42E9-98BA-B4ACE21FC364}">
      <dsp:nvSpPr>
        <dsp:cNvPr id="0" name=""/>
        <dsp:cNvSpPr/>
      </dsp:nvSpPr>
      <dsp:spPr>
        <a:xfrm rot="10800000">
          <a:off x="2991995" y="3978595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3079805" y="4052666"/>
        <a:ext cx="204889" cy="222215"/>
      </dsp:txXfrm>
    </dsp:sp>
    <dsp:sp modelId="{1674D17B-42FD-4D76-8DBD-B2F0CFA099C6}">
      <dsp:nvSpPr>
        <dsp:cNvPr id="0" name=""/>
        <dsp:cNvSpPr/>
      </dsp:nvSpPr>
      <dsp:spPr>
        <a:xfrm>
          <a:off x="1756574" y="3615096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最终抉择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17278" y="3775800"/>
        <a:ext cx="775947" cy="775947"/>
      </dsp:txXfrm>
    </dsp:sp>
    <dsp:sp modelId="{11C0C416-3045-4801-B252-29032284C2C1}">
      <dsp:nvSpPr>
        <dsp:cNvPr id="0" name=""/>
        <dsp:cNvSpPr/>
      </dsp:nvSpPr>
      <dsp:spPr>
        <a:xfrm rot="13885714">
          <a:off x="1649807" y="3340210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1721086" y="3448607"/>
        <a:ext cx="204889" cy="222215"/>
      </dsp:txXfrm>
    </dsp:sp>
    <dsp:sp modelId="{E26DAE40-2064-4A8F-9DA8-876A6E1AA040}">
      <dsp:nvSpPr>
        <dsp:cNvPr id="0" name=""/>
        <dsp:cNvSpPr/>
      </dsp:nvSpPr>
      <dsp:spPr>
        <a:xfrm>
          <a:off x="728054" y="2325372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百米冲刺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88758" y="2486076"/>
        <a:ext cx="775947" cy="775947"/>
      </dsp:txXfrm>
    </dsp:sp>
    <dsp:sp modelId="{E61B25D2-998B-4A78-B5C7-9938AA172BA3}">
      <dsp:nvSpPr>
        <dsp:cNvPr id="0" name=""/>
        <dsp:cNvSpPr/>
      </dsp:nvSpPr>
      <dsp:spPr>
        <a:xfrm rot="16971429">
          <a:off x="1312076" y="1892818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346211" y="2009693"/>
        <a:ext cx="204889" cy="222215"/>
      </dsp:txXfrm>
    </dsp:sp>
    <dsp:sp modelId="{3F3CBC3E-3781-4EF6-8EEF-F9102BC7EDC3}">
      <dsp:nvSpPr>
        <dsp:cNvPr id="0" name=""/>
        <dsp:cNvSpPr/>
      </dsp:nvSpPr>
      <dsp:spPr>
        <a:xfrm>
          <a:off x="1095128" y="717113"/>
          <a:ext cx="1097355" cy="1097355"/>
        </a:xfrm>
        <a:prstGeom prst="ellipse">
          <a:avLst/>
        </a:prstGeom>
        <a:solidFill>
          <a:srgbClr val="70AD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满怀希冀</a:t>
          </a:r>
          <a:endParaRPr lang="zh-CN" altLang="en-US" sz="20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55832" y="877817"/>
        <a:ext cx="775947" cy="775947"/>
      </dsp:txXfrm>
    </dsp:sp>
    <dsp:sp modelId="{E58CDFCD-05C4-4E7F-B549-9FD10ABCFA81}">
      <dsp:nvSpPr>
        <dsp:cNvPr id="0" name=""/>
        <dsp:cNvSpPr/>
      </dsp:nvSpPr>
      <dsp:spPr>
        <a:xfrm rot="20057143">
          <a:off x="2233120" y="726335"/>
          <a:ext cx="292699" cy="370357"/>
        </a:xfrm>
        <a:prstGeom prst="rightArrow">
          <a:avLst>
            <a:gd name="adj1" fmla="val 60000"/>
            <a:gd name="adj2" fmla="val 50000"/>
          </a:avLst>
        </a:prstGeom>
        <a:solidFill>
          <a:srgbClr val="70AD4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37468" y="819456"/>
        <a:ext cx="204889" cy="222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596C50-5EF6-4178-8782-4F459EDFF7B1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BE968-B597-428F-96FE-CCC2F8DF63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088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BE968-B597-428F-96FE-CCC2F8DF6327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647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BE968-B597-428F-96FE-CCC2F8DF632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803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BE968-B597-428F-96FE-CCC2F8DF632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877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23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3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2674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907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60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828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93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217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13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988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31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365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57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1122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226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31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323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69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36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9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177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51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93221-5716-4673-83A6-63D300AD52B7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F861E-97E3-4432-8E07-532A20E830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07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C1E93221-5716-4673-83A6-63D300AD52B7}" type="datetimeFigureOut">
              <a:rPr lang="zh-CN" altLang="en-US" smtClean="0"/>
              <a:pPr/>
              <a:t>2021/2/28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72F861E-97E3-4432-8E07-532A20E830F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87972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02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829" l="9961" r="96680">
                        <a14:foregroundMark x1="31836" y1="65007" x2="48242" y2="41728"/>
                        <a14:foregroundMark x1="31250" y1="63690" x2="37891" y2="51391"/>
                        <a14:foregroundMark x1="43457" y1="45827" x2="47656" y2="40410"/>
                        <a14:foregroundMark x1="50977" y1="94729" x2="50977" y2="947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880" y="1723659"/>
            <a:ext cx="7697753" cy="5134341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1071218" y="1292414"/>
            <a:ext cx="5692878" cy="81260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zh-CN" altLang="en-US" sz="5400" b="1" kern="100" dirty="0" smtClean="0">
                <a:solidFill>
                  <a:srgbClr val="70AD46"/>
                </a:solidFill>
                <a:effectLst>
                  <a:reflection endPos="0" dir="5400000" sy="-100000" algn="bl" rotWithShape="0"/>
                </a:effectLst>
                <a:latin typeface="微软雅黑" panose="020B0503020204020204" pitchFamily="34" charset="-122"/>
              </a:rPr>
              <a:t>说出我的拖延故事</a:t>
            </a:r>
            <a:endParaRPr lang="en-US" altLang="zh-CN" sz="5400" b="1" kern="100" dirty="0" smtClean="0">
              <a:solidFill>
                <a:srgbClr val="70AD46"/>
              </a:solidFill>
              <a:effectLst>
                <a:reflection endPos="0" dir="5400000" sy="-100000" algn="bl" rotWithShape="0"/>
              </a:effectLst>
              <a:latin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1218" y="1940193"/>
            <a:ext cx="6482244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050" kern="100" dirty="0" smtClean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内容来自：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拖延心理学</a:t>
            </a:r>
            <a:r>
              <a:rPr lang="en-US" altLang="zh-CN" sz="28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原作者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:[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博克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莱诺拉</a:t>
            </a:r>
            <a:r>
              <a:rPr lang="en-US" altLang="zh-CN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袁</a:t>
            </a:r>
            <a:endParaRPr lang="en-US" altLang="zh-CN" sz="2400" kern="100" dirty="0" smtClean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05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1218" y="4422179"/>
            <a:ext cx="4278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 @</a:t>
            </a:r>
            <a:r>
              <a:rPr lang="zh-CN" altLang="en-US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梁晓倩</a:t>
            </a:r>
            <a:r>
              <a:rPr lang="en-US" altLang="zh-CN" sz="24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-o0</a:t>
            </a:r>
            <a:endParaRPr lang="zh-CN" altLang="en-US" sz="24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2643809" y="500761"/>
            <a:ext cx="9548191" cy="31466"/>
          </a:xfrm>
          <a:prstGeom prst="line">
            <a:avLst/>
          </a:prstGeom>
          <a:ln w="9525">
            <a:solidFill>
              <a:srgbClr val="70AD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0" y="516833"/>
            <a:ext cx="914400" cy="15395"/>
          </a:xfrm>
          <a:prstGeom prst="line">
            <a:avLst/>
          </a:prstGeom>
          <a:ln w="9525">
            <a:solidFill>
              <a:srgbClr val="70AD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071218" y="30139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</a:t>
            </a:r>
          </a:p>
        </p:txBody>
      </p:sp>
    </p:spTree>
    <p:extLst>
      <p:ext uri="{BB962C8B-B14F-4D97-AF65-F5344CB8AC3E}">
        <p14:creationId xmlns:p14="http://schemas.microsoft.com/office/powerpoint/2010/main" val="37699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86904" y="2157886"/>
            <a:ext cx="9398907" cy="4351338"/>
          </a:xfrm>
        </p:spPr>
        <p:txBody>
          <a:bodyPr>
            <a:normAutofit lnSpcReduction="10000"/>
          </a:bodyPr>
          <a:lstStyle/>
          <a:p>
            <a:pPr marL="0">
              <a:lnSpc>
                <a:spcPct val="120000"/>
              </a:lnSpc>
              <a:spcBef>
                <a:spcPct val="0"/>
              </a:spcBef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恐惧疏远</a:t>
            </a:r>
            <a:endParaRPr lang="en-US" altLang="zh-CN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高处不胜寒，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我不想做第一名，我会失去朋友。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en-US" altLang="zh-CN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S.O.S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江湖救急，你帮我做一下好吗？</a:t>
            </a:r>
            <a:endParaRPr lang="en-US" altLang="zh-CN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457200" lvl="1" indent="0">
              <a:lnSpc>
                <a:spcPct val="120000"/>
              </a:lnSpc>
              <a:buNone/>
            </a:pPr>
            <a:endParaRPr lang="zh-CN" altLang="en-US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marR="0"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恐惧亲近</a:t>
            </a:r>
            <a:endParaRPr lang="en-US" altLang="zh-CN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讨厌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别人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得寸进尺，拖延可保护我的利益不被他人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侵占。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不想重蹈覆辙，天下的男人都不是好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东西。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宁愿不曾拥有你，也不愿意承受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失去。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	</a:t>
            </a:r>
          </a:p>
        </p:txBody>
      </p:sp>
      <p:sp>
        <p:nvSpPr>
          <p:cNvPr id="4" name="文本框 3"/>
          <p:cNvSpPr txBox="1"/>
          <p:nvPr/>
        </p:nvSpPr>
        <p:spPr>
          <a:xfrm rot="1327475">
            <a:off x="7631048" y="934236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你会</a:t>
            </a:r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这样想</a:t>
            </a:r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吗？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5737" y="1368471"/>
            <a:ext cx="3634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4.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恐惧亲疏关系 </a:t>
            </a:r>
            <a:endParaRPr lang="zh-CN" altLang="en-US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5737" y="2129056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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55737" y="4090969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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为什么我会拖延？</a:t>
            </a:r>
          </a:p>
        </p:txBody>
      </p:sp>
    </p:spTree>
    <p:extLst>
      <p:ext uri="{BB962C8B-B14F-4D97-AF65-F5344CB8AC3E}">
        <p14:creationId xmlns:p14="http://schemas.microsoft.com/office/powerpoint/2010/main" val="214350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918206" y="2424355"/>
            <a:ext cx="9644284" cy="383130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40000"/>
              </a:lnSpc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控制倾向</a:t>
            </a:r>
            <a:r>
              <a:rPr lang="en-US" altLang="zh-CN" sz="3600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—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你应该听我的</a:t>
            </a:r>
          </a:p>
          <a:p>
            <a:pPr>
              <a:lnSpc>
                <a:spcPct val="140000"/>
              </a:lnSpc>
            </a:pP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怀疑</a:t>
            </a: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倾向</a:t>
            </a:r>
            <a:r>
              <a:rPr lang="en-US" altLang="zh-CN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—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你怎么可能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成功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疏远倾向</a:t>
            </a:r>
            <a:r>
              <a:rPr lang="en-US" altLang="zh-CN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—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走开，不要打扰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lvl="0">
              <a:lnSpc>
                <a:spcPct val="140000"/>
              </a:lnSpc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施压倾向</a:t>
            </a:r>
            <a:r>
              <a:rPr lang="en-US" altLang="zh-CN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—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只有第一名才有价值</a:t>
            </a:r>
          </a:p>
          <a:p>
            <a:pPr>
              <a:lnSpc>
                <a:spcPct val="140000"/>
              </a:lnSpc>
            </a:pP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依附</a:t>
            </a: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倾向</a:t>
            </a:r>
            <a:r>
              <a:rPr lang="en-US" altLang="zh-CN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—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你不能独立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思考，不能离开我们</a:t>
            </a:r>
          </a:p>
        </p:txBody>
      </p:sp>
      <p:sp>
        <p:nvSpPr>
          <p:cNvPr id="4" name="文本框 3"/>
          <p:cNvSpPr txBox="1"/>
          <p:nvPr/>
        </p:nvSpPr>
        <p:spPr>
          <a:xfrm rot="1327475">
            <a:off x="7601873" y="1026156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你受哪种影响？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3499" y="1463859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5.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家庭影响</a:t>
            </a:r>
            <a:endParaRPr lang="zh-CN" altLang="en-US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</a:t>
            </a:r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3499" y="3855730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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499" y="2451668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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3499" y="3125344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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3499" y="4592493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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3499" y="5322879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</a:t>
            </a:r>
            <a:endParaRPr lang="zh-CN" altLang="en-US" sz="4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01" l="6658" r="89747">
                        <a14:foregroundMark x1="53129" y1="99800" x2="19707" y2="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561" y="2635501"/>
            <a:ext cx="5873555" cy="385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" t="-2171" r="2918" b="11025"/>
          <a:stretch/>
        </p:blipFill>
        <p:spPr>
          <a:xfrm>
            <a:off x="485399" y="3790335"/>
            <a:ext cx="4733786" cy="306766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03832" y="4633344"/>
            <a:ext cx="5893256" cy="516699"/>
          </a:xfrm>
        </p:spPr>
        <p:txBody>
          <a:bodyPr>
            <a:noAutofit/>
          </a:bodyPr>
          <a:lstStyle/>
          <a:p>
            <a:pPr marR="0" lvl="0" rtl="0"/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用拖延来保护自己独立的个体感</a:t>
            </a:r>
          </a:p>
        </p:txBody>
      </p:sp>
      <p:sp>
        <p:nvSpPr>
          <p:cNvPr id="4" name="文本框 3"/>
          <p:cNvSpPr txBox="1"/>
          <p:nvPr/>
        </p:nvSpPr>
        <p:spPr>
          <a:xfrm rot="1327475">
            <a:off x="7378233" y="949339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你赞同这想法</a:t>
            </a:r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吗</a:t>
            </a:r>
            <a:endParaRPr lang="zh-CN" altLang="en-US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0696" y="3074558"/>
            <a:ext cx="6320961" cy="8987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自我价值感</a:t>
            </a:r>
            <a:r>
              <a:rPr lang="zh-CN" altLang="en-US" sz="3600" b="1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能力＝表现    </a:t>
            </a:r>
            <a:endParaRPr lang="en-US" altLang="zh-CN" sz="36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0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14129" y="3925514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（具有</a:t>
            </a:r>
            <a:r>
              <a:rPr lang="zh-CN" altLang="en-US" sz="2400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独立性，反对受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控制）</a:t>
            </a:r>
            <a:endParaRPr lang="zh-CN" altLang="en-US" sz="2400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612019" y="3912625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（通过</a:t>
            </a:r>
            <a:r>
              <a:rPr lang="zh-CN" altLang="en-US" sz="2400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拖延，“我”</a:t>
            </a:r>
            <a:r>
              <a:rPr lang="zh-CN" altLang="en-US" sz="2400" kern="100" dirty="0" smtClean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说了算）</a:t>
            </a:r>
            <a:endParaRPr lang="zh-CN" altLang="en-US" sz="2400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</a:t>
            </a:r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？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5399" y="1941834"/>
            <a:ext cx="3942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>
                <a:solidFill>
                  <a:srgbClr val="70AD46"/>
                </a:solidFill>
                <a:latin typeface="Broadway" panose="04040905080B02020502" pitchFamily="82" charset="0"/>
              </a:rPr>
              <a:t>6</a:t>
            </a: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个体独立性问题</a:t>
            </a:r>
            <a:endParaRPr lang="zh-CN" altLang="en-US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endParaRPr lang="zh-CN" altLang="en-US" sz="24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38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429" y="2300185"/>
            <a:ext cx="11004167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大脑的“神经可塑性”：</a:t>
            </a:r>
            <a:endParaRPr lang="en-US" altLang="zh-CN" sz="32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我今天做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的事情，无论好坏都会影响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到大脑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明天的结构和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功能。</a:t>
            </a:r>
            <a:endParaRPr lang="zh-CN" altLang="en-US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任务联接情绪：</a:t>
            </a:r>
            <a:endParaRPr lang="en-US" altLang="zh-CN" sz="32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我抗拒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的是任务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引起情绪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感受，而不是任务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本身。</a:t>
            </a:r>
            <a:endParaRPr lang="zh-CN" altLang="en-US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潜移默化的影响</a:t>
            </a:r>
            <a:r>
              <a:rPr lang="zh-CN" altLang="en-US" sz="32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：</a:t>
            </a:r>
            <a:endParaRPr lang="en-US" altLang="zh-CN" sz="3200" kern="100" dirty="0" smtClean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一个大脑的状态会影响另外一个大脑的状态，所以近朱者赤，近墨者黑。</a:t>
            </a:r>
            <a:endParaRPr lang="zh-CN" altLang="en-US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1327475">
            <a:off x="7442427" y="979375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你知道这些吗？</a:t>
            </a:r>
            <a:endParaRPr lang="zh-CN" altLang="en-US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为什么我会拖延？  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7186" y="1307911"/>
            <a:ext cx="2527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>
                <a:solidFill>
                  <a:srgbClr val="70AD46"/>
                </a:solidFill>
                <a:latin typeface="Broadway" panose="04040905080B02020502" pitchFamily="82" charset="0"/>
              </a:rPr>
              <a:t>7</a:t>
            </a: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生理因素</a:t>
            </a:r>
          </a:p>
        </p:txBody>
      </p:sp>
    </p:spTree>
    <p:extLst>
      <p:ext uri="{BB962C8B-B14F-4D97-AF65-F5344CB8AC3E}">
        <p14:creationId xmlns:p14="http://schemas.microsoft.com/office/powerpoint/2010/main" val="7172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" y="3684073"/>
            <a:ext cx="3896343" cy="306932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791326" y="2554349"/>
            <a:ext cx="8330093" cy="3190752"/>
          </a:xfrm>
        </p:spPr>
        <p:txBody>
          <a:bodyPr>
            <a:normAutofit/>
          </a:bodyPr>
          <a:lstStyle/>
          <a:p>
            <a:pPr marL="0" marR="0" lvl="0" indent="228600">
              <a:lnSpc>
                <a:spcPct val="120000"/>
              </a:lnSpc>
              <a:spcBef>
                <a:spcPct val="0"/>
              </a:spcBef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客观时间与主观时间不同：</a:t>
            </a:r>
            <a:endParaRPr lang="en-US" altLang="zh-CN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 indent="228600">
              <a:lnSpc>
                <a:spcPct val="120000"/>
              </a:lnSpc>
            </a:pPr>
            <a:r>
              <a:rPr lang="zh-CN" altLang="en-US" sz="2800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我以为要下课了，原来才上课二十分钟</a:t>
            </a:r>
            <a:r>
              <a:rPr lang="zh-CN" altLang="en-US" sz="2800" b="1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en-US" altLang="zh-CN" sz="2800" b="1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indent="228600">
              <a:lnSpc>
                <a:spcPct val="120000"/>
              </a:lnSpc>
              <a:spcBef>
                <a:spcPct val="0"/>
              </a:spcBef>
            </a:pP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时间迷失：</a:t>
            </a:r>
            <a:endParaRPr lang="en-US" altLang="zh-CN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lvl="1" indent="228600">
              <a:lnSpc>
                <a:spcPct val="120000"/>
              </a:lnSpc>
            </a:pPr>
            <a:r>
              <a:rPr lang="zh-CN" altLang="en-US" sz="28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sz="2800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觉得我可以掌控时间、掌控他人、掌控</a:t>
            </a:r>
            <a:r>
              <a:rPr lang="zh-CN" altLang="en-US" sz="28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现实。</a:t>
            </a:r>
            <a:endParaRPr lang="en-US" altLang="zh-CN" sz="2800" b="1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marR="0" lvl="0" indent="228600" algn="r" rtl="0">
              <a:lnSpc>
                <a:spcPct val="120000"/>
              </a:lnSpc>
              <a:buNone/>
            </a:pPr>
            <a:endParaRPr lang="zh-CN" altLang="en-US" sz="2000" b="1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1327475">
            <a:off x="7442427" y="918825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你这样想过吗？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50632" y="1307911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>
                <a:solidFill>
                  <a:srgbClr val="70AD46"/>
                </a:solidFill>
                <a:latin typeface="Broadway" panose="04040905080B02020502" pitchFamily="82" charset="0"/>
              </a:rPr>
              <a:t>8</a:t>
            </a: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心理时间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为什么我会拖延？ 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28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91693" y="477253"/>
            <a:ext cx="10764253" cy="5903494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4" name="直接连接符 33"/>
          <p:cNvCxnSpPr>
            <a:stCxn id="5" idx="1"/>
          </p:cNvCxnSpPr>
          <p:nvPr/>
        </p:nvCxnSpPr>
        <p:spPr>
          <a:xfrm>
            <a:off x="691693" y="3429000"/>
            <a:ext cx="6994223" cy="6096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9182398" y="5009359"/>
            <a:ext cx="4021070" cy="3697281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91693" y="1098834"/>
            <a:ext cx="699422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itchFamily="34" charset="-122"/>
                <a:cs typeface="Microsoft Sans Serif" pitchFamily="34" charset="0"/>
              </a:rPr>
              <a:t>03</a:t>
            </a:r>
            <a:r>
              <a:rPr lang="en-US" altLang="zh-CN" sz="6600" b="1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 </a:t>
            </a:r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91693" y="3269509"/>
            <a:ext cx="6994223" cy="4531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9182398" y="5009359"/>
            <a:ext cx="4021070" cy="3697281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398" y="5009359"/>
            <a:ext cx="1426588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8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88299" y="326717"/>
            <a:ext cx="411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 rot="1327475">
            <a:off x="7079274" y="967863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你是独一无二的！</a:t>
            </a:r>
            <a:endParaRPr lang="zh-CN" altLang="en-US" sz="5400" b="1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74458" y="3478691"/>
            <a:ext cx="5192942" cy="1912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现在的我越</a:t>
            </a: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不完美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，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我的</a:t>
            </a: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进步空间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就越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大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4458" y="1552476"/>
            <a:ext cx="2538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1.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接受自己</a:t>
            </a:r>
            <a:endParaRPr lang="zh-CN" altLang="en-US" sz="3600" kern="100" dirty="0" smtClean="0">
              <a:solidFill>
                <a:srgbClr val="FFC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5"/>
          <a:stretch/>
        </p:blipFill>
        <p:spPr>
          <a:xfrm>
            <a:off x="6286288" y="3060700"/>
            <a:ext cx="5905712" cy="379730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270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737" y="1378249"/>
            <a:ext cx="3550869" cy="535306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41574" y="2793582"/>
            <a:ext cx="5403163" cy="2463430"/>
          </a:xfrm>
        </p:spPr>
        <p:txBody>
          <a:bodyPr>
            <a:noAutofit/>
          </a:bodyPr>
          <a:lstStyle/>
          <a:p>
            <a:pPr marL="0" marR="0" lvl="0" indent="0" rtl="0">
              <a:buNone/>
            </a:pP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学会为自己</a:t>
            </a: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辩护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， 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不断给自己输入</a:t>
            </a: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正能量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，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0" marR="0" lvl="0" indent="0" rtl="0">
              <a:buNone/>
            </a:pP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找回</a:t>
            </a: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自信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zh-CN" altLang="en-US" i="0" u="sng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1327475">
            <a:off x="8019208" y="890876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你可以做到！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8299" y="1701414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>
                <a:solidFill>
                  <a:srgbClr val="70AD46"/>
                </a:solidFill>
                <a:latin typeface="Broadway" panose="04040905080B02020502" pitchFamily="82" charset="0"/>
              </a:rPr>
              <a:t>2</a:t>
            </a: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自我对话</a:t>
            </a:r>
            <a:endParaRPr lang="zh-CN" altLang="en-US" sz="3600" kern="100" dirty="0" smtClean="0">
              <a:solidFill>
                <a:srgbClr val="FFC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8299" y="326717"/>
            <a:ext cx="411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6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61256" y="2497726"/>
            <a:ext cx="9370424" cy="3090274"/>
          </a:xfrm>
        </p:spPr>
        <p:txBody>
          <a:bodyPr>
            <a:noAutofit/>
          </a:bodyPr>
          <a:lstStyle/>
          <a:p>
            <a:pPr marR="0" lvl="0" indent="457200" rtl="0">
              <a:lnSpc>
                <a:spcPct val="120000"/>
              </a:lnSpc>
              <a:spcBef>
                <a:spcPts val="0"/>
              </a:spcBef>
            </a:pP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选定一个可操作的具体目标分解成为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具体 步骤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lvl="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莫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等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吉时，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踏出第一步。</a:t>
            </a:r>
          </a:p>
          <a:p>
            <a:pPr lvl="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自由书写想法和感受，记录下自己的进步。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将你的机会最大化。</a:t>
            </a:r>
          </a:p>
        </p:txBody>
      </p:sp>
      <p:sp>
        <p:nvSpPr>
          <p:cNvPr id="5" name="矩形 4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 rot="1327475">
            <a:off x="7620624" y="833110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你来试试看！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0632" y="1378249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3.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技巧汇编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88299" y="326717"/>
            <a:ext cx="411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621" b="100000" l="0" r="98000">
                        <a14:foregroundMark x1="58571" y1="97701" x2="7714" y2="98851"/>
                        <a14:backgroundMark x1="16000" y1="43103" x2="19714" y2="61494"/>
                        <a14:backgroundMark x1="4857" y1="58046" x2="2286" y2="729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18" y="1755058"/>
            <a:ext cx="5132269" cy="510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29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0632" y="2764156"/>
            <a:ext cx="6756008" cy="3023983"/>
          </a:xfrm>
        </p:spPr>
        <p:txBody>
          <a:bodyPr>
            <a:noAutofit/>
          </a:bodyPr>
          <a:lstStyle/>
          <a:p>
            <a:pPr marR="0" lvl="0" rtl="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保护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自己的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时间，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拒绝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浪费时间的事情！</a:t>
            </a:r>
          </a:p>
          <a:p>
            <a:pPr marR="0" lvl="0" rtl="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评估</a:t>
            </a:r>
            <a:r>
              <a:rPr lang="zh-CN" altLang="en-US" sz="3200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自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己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在过程中的进步和不足，观察自己的感受。</a:t>
            </a:r>
          </a:p>
          <a:p>
            <a:pPr marR="0" lvl="0" rtl="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定期奖赏自己的进步。</a:t>
            </a:r>
          </a:p>
        </p:txBody>
      </p:sp>
      <p:sp>
        <p:nvSpPr>
          <p:cNvPr id="5" name="矩形 4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 rot="1327475">
            <a:off x="7827102" y="937269"/>
            <a:ext cx="53813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战胜拖延，</a:t>
            </a:r>
            <a:endParaRPr lang="en-US" altLang="zh-CN" sz="5400" b="1" kern="100" dirty="0" smtClean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马上有一切！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0632" y="1378249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3.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技巧汇编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8299" y="326717"/>
            <a:ext cx="411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880" y="2949113"/>
            <a:ext cx="2970386" cy="431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7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91693" y="477253"/>
            <a:ext cx="10764253" cy="5903494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4" name="直接连接符 33"/>
          <p:cNvCxnSpPr>
            <a:stCxn id="5" idx="1"/>
          </p:cNvCxnSpPr>
          <p:nvPr/>
        </p:nvCxnSpPr>
        <p:spPr>
          <a:xfrm flipV="1">
            <a:off x="691693" y="3398520"/>
            <a:ext cx="7355027" cy="3048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9182398" y="5009359"/>
            <a:ext cx="4021070" cy="3697281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17528" y="1075293"/>
            <a:ext cx="689400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>
                <a:solidFill>
                  <a:schemeClr val="bg1"/>
                </a:solidFill>
                <a:latin typeface="Broadway" panose="04040905080B02020502" pitchFamily="82" charset="0"/>
                <a:ea typeface="微软雅黑" pitchFamily="34" charset="-122"/>
                <a:cs typeface="Microsoft Sans Serif" pitchFamily="34" charset="0"/>
              </a:rPr>
              <a:t>01</a:t>
            </a:r>
            <a:r>
              <a:rPr lang="en-US" altLang="zh-CN" sz="6600" b="1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 </a:t>
            </a:r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解读我的</a:t>
            </a:r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拖延症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709753" y="3291284"/>
            <a:ext cx="733696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398" y="5009359"/>
            <a:ext cx="1426588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023382" y="2253136"/>
            <a:ext cx="11279661" cy="328451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学会利用零碎时间提升做事效率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R="0" lvl="0" rtl="0">
              <a:lnSpc>
                <a:spcPct val="120000"/>
              </a:lnSpc>
              <a:spcBef>
                <a:spcPts val="60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使用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“非计划”日程表，明确可利用的时间。</a:t>
            </a:r>
          </a:p>
          <a:p>
            <a:pPr marR="0" lvl="0" rtl="0">
              <a:lnSpc>
                <a:spcPct val="120000"/>
              </a:lnSpc>
              <a:spcBef>
                <a:spcPts val="60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要事为先，把首要的事情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放在首要的位置上。</a:t>
            </a:r>
          </a:p>
          <a:p>
            <a:pPr marR="0" lvl="0" rtl="0">
              <a:lnSpc>
                <a:spcPct val="120000"/>
              </a:lnSpc>
              <a:spcBef>
                <a:spcPts val="60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找出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自己的最佳时间，在最佳状态处理最合适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任务。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26" b="89578" l="0" r="100000">
                        <a14:foregroundMark x1="19200" y1="19603" x2="19600" y2="23077"/>
                        <a14:foregroundMark x1="22800" y1="27047" x2="27600" y2="34988"/>
                        <a14:foregroundMark x1="70200" y1="53350" x2="77400" y2="632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117" y="2024580"/>
            <a:ext cx="6539718" cy="527101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 rot="1327475">
            <a:off x="7844215" y="987611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再见！拖延症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0632" y="1378249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>
                <a:solidFill>
                  <a:srgbClr val="70AD46"/>
                </a:solidFill>
                <a:latin typeface="Broadway" panose="04040905080B02020502" pitchFamily="82" charset="0"/>
              </a:rPr>
              <a:t>4</a:t>
            </a: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锦囊妙计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8299" y="326717"/>
            <a:ext cx="4118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我想改变拖延！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07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163" y="2089048"/>
            <a:ext cx="3810000" cy="4562475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300" y="2002720"/>
            <a:ext cx="7435918" cy="4294009"/>
          </a:xfrm>
        </p:spPr>
        <p:txBody>
          <a:bodyPr>
            <a:normAutofit/>
          </a:bodyPr>
          <a:lstStyle/>
          <a:p>
            <a:pPr marL="0" marR="0" lvl="0" indent="457200" rtl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我是一个重度拖延症患者，可我却未曾重视这个问题。这本书让我意识到，其实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拖延现象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只是冰山一角，在平静的生活海面下有着庞大的冰山群，它很有可能在未来的某个关键时刻出现在前方，带来无法弥补的后果。在这份读书笔记里，你是否看到了自己的影子呢？ </a:t>
            </a:r>
          </a:p>
        </p:txBody>
      </p:sp>
      <p:sp>
        <p:nvSpPr>
          <p:cNvPr id="5" name="矩形 4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04300" y="318696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一个拖延症患者的自白 ：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5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218699"/>
            <a:ext cx="12192000" cy="2526146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626981" y="1033752"/>
            <a:ext cx="6868553" cy="2184947"/>
          </a:xfrm>
        </p:spPr>
        <p:txBody>
          <a:bodyPr>
            <a:normAutofit/>
          </a:bodyPr>
          <a:lstStyle/>
          <a:p>
            <a:pPr marR="0" rtl="0"/>
            <a:r>
              <a:rPr lang="zh-CN" altLang="en-US" sz="5400" b="1" kern="2200" dirty="0" smtClean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珍爱生命</a:t>
            </a:r>
            <a:r>
              <a:rPr lang="en-US" altLang="zh-CN" sz="5400" b="1" kern="2200" dirty="0" smtClean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/>
            </a:r>
            <a:br>
              <a:rPr lang="en-US" altLang="zh-CN" sz="5400" b="1" kern="2200" dirty="0" smtClean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</a:br>
            <a:r>
              <a:rPr lang="en-US" altLang="zh-CN" sz="5400" b="1" kern="2200" dirty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 </a:t>
            </a:r>
            <a:r>
              <a:rPr lang="en-US" altLang="zh-CN" sz="5400" b="1" kern="2200" dirty="0" smtClean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             </a:t>
            </a:r>
            <a:r>
              <a:rPr lang="zh-CN" altLang="en-US" sz="5400" b="1" kern="2200" dirty="0" smtClean="0">
                <a:solidFill>
                  <a:srgbClr val="70AD46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远离拖延！</a:t>
            </a:r>
            <a:endParaRPr lang="zh-CN" altLang="en-US" sz="5400" b="1" i="0" u="none" strike="noStrike" kern="2200" baseline="0" dirty="0" smtClean="0">
              <a:solidFill>
                <a:srgbClr val="70AD46"/>
              </a:solidFill>
              <a:latin typeface="方正启体简体" panose="03000509000000000000" pitchFamily="65" charset="-122"/>
              <a:ea typeface="方正启体简体" panose="03000509000000000000" pitchFamily="65" charset="-122"/>
            </a:endParaRPr>
          </a:p>
        </p:txBody>
      </p:sp>
      <p:pic>
        <p:nvPicPr>
          <p:cNvPr id="4" name="Picture 3" descr="C:\Users\hundund\Desktop\1354699173038_4p3e4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8" r="17107"/>
          <a:stretch/>
        </p:blipFill>
        <p:spPr bwMode="auto">
          <a:xfrm>
            <a:off x="1309573" y="1501754"/>
            <a:ext cx="3406806" cy="519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6444474" y="4634463"/>
            <a:ext cx="3409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制作：</a:t>
            </a:r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梁晓倩</a:t>
            </a:r>
            <a:r>
              <a:rPr lang="en-US" altLang="zh-CN" sz="2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-o0</a:t>
            </a:r>
            <a:endParaRPr lang="zh-CN" altLang="en-US" sz="2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114256" y="3712331"/>
            <a:ext cx="41344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拖延心理学</a:t>
            </a:r>
            <a:r>
              <a:rPr lang="en-US" altLang="zh-CN" sz="4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4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60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96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20448" y1="88182" x2="80672" y2="97045"/>
                        <a14:foregroundMark x1="64706" y1="90000" x2="78992" y2="94091"/>
                        <a14:foregroundMark x1="27731" y1="91591" x2="54062" y2="97045"/>
                        <a14:foregroundMark x1="54342" y1="98182" x2="73669" y2="968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659" y="2241754"/>
            <a:ext cx="3526264" cy="434447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20744" y="-11512"/>
            <a:ext cx="12322282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93582" y="1977978"/>
            <a:ext cx="6484693" cy="902108"/>
          </a:xfrm>
        </p:spPr>
        <p:txBody>
          <a:bodyPr>
            <a:normAutofit/>
          </a:bodyPr>
          <a:lstStyle/>
          <a:p>
            <a:pPr marL="0" indent="45720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3600" kern="100" dirty="0">
                <a:solidFill>
                  <a:srgbClr val="70AD46"/>
                </a:solidFill>
                <a:latin typeface="Broadway" panose="04040905080B02020502" pitchFamily="82" charset="0"/>
                <a:ea typeface="华康俪金黑W8(P)" panose="020B0800000000000000" pitchFamily="34" charset="-122"/>
              </a:rPr>
              <a:t>1.</a:t>
            </a: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拖延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定义：“推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迟到明天再做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”。</a:t>
            </a:r>
            <a:endParaRPr lang="zh-CN" altLang="en-US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7539" y="302654"/>
            <a:ext cx="5884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解读我的</a:t>
            </a:r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拖延症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 rot="1327475">
            <a:off x="7442427" y="979376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你也中枪了吗？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93582" y="2880086"/>
            <a:ext cx="8440843" cy="2402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zh-CN" sz="3600" kern="100" dirty="0" smtClean="0">
                <a:solidFill>
                  <a:srgbClr val="70AD46"/>
                </a:solidFill>
                <a:latin typeface="Broadway" panose="04040905080B02020502" pitchFamily="82" charset="0"/>
                <a:ea typeface="华康俪金黑W8(P)" panose="020B0800000000000000" pitchFamily="34" charset="-122"/>
              </a:rPr>
              <a:t>2.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拖延的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特征</a:t>
            </a:r>
          </a:p>
          <a:p>
            <a:pPr marL="120015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常由于拖延而失去原本可把握住的机会</a:t>
            </a:r>
          </a:p>
          <a:p>
            <a:pPr marL="120015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常为拖延而感到焦虑痛苦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120015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常难以自我约束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29810" y="5797118"/>
            <a:ext cx="403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308" y="2684206"/>
            <a:ext cx="6260692" cy="4173794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730" y="1296813"/>
            <a:ext cx="5174116" cy="1093549"/>
          </a:xfrm>
        </p:spPr>
        <p:txBody>
          <a:bodyPr>
            <a:noAutofit/>
          </a:bodyPr>
          <a:lstStyle/>
          <a:p>
            <a:pPr marR="0" rtl="0"/>
            <a:r>
              <a:rPr lang="en-US" altLang="zh-CN" sz="4000" kern="100" dirty="0" smtClean="0">
                <a:solidFill>
                  <a:srgbClr val="70AD46"/>
                </a:solidFill>
                <a:latin typeface="Broadway" panose="04040905080B02020502" pitchFamily="82" charset="0"/>
                <a:ea typeface="华康俪金黑W8(P)" panose="020B0800000000000000" pitchFamily="34" charset="-122"/>
                <a:cs typeface="+mn-cs"/>
              </a:rPr>
              <a:t>3.</a:t>
            </a: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拖延怪圈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607539" y="302654"/>
            <a:ext cx="5884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解读我的拖延症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 rot="1327475">
            <a:off x="7067983" y="1069882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你也身处怪圈吗？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graphicFrame>
        <p:nvGraphicFramePr>
          <p:cNvPr id="12" name="图示 11"/>
          <p:cNvGraphicFramePr/>
          <p:nvPr>
            <p:extLst>
              <p:ext uri="{D42A27DB-BD31-4B8C-83A1-F6EECF244321}">
                <p14:modId xmlns:p14="http://schemas.microsoft.com/office/powerpoint/2010/main" val="2153134053"/>
              </p:ext>
            </p:extLst>
          </p:nvPr>
        </p:nvGraphicFramePr>
        <p:xfrm>
          <a:off x="1421138" y="1843587"/>
          <a:ext cx="6260123" cy="4713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00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8" t="5875" r="-1" b="4451"/>
          <a:stretch/>
        </p:blipFill>
        <p:spPr>
          <a:xfrm>
            <a:off x="5608320" y="2575581"/>
            <a:ext cx="6583680" cy="429768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-13777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607539" y="302654"/>
            <a:ext cx="5884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解读我的拖延症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2300" y="1906932"/>
            <a:ext cx="5556738" cy="1325563"/>
          </a:xfrm>
        </p:spPr>
        <p:txBody>
          <a:bodyPr>
            <a:noAutofit/>
          </a:bodyPr>
          <a:lstStyle/>
          <a:p>
            <a:pPr marR="0" rtl="0"/>
            <a:r>
              <a:rPr lang="en-US" altLang="zh-CN" sz="3600" b="1" i="0" u="none" strike="noStrike" kern="2200" baseline="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4.</a:t>
            </a:r>
            <a:r>
              <a:rPr lang="zh-CN" altLang="en-US" sz="3600" kern="100" dirty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我认为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：</a:t>
            </a:r>
            <a:endParaRPr lang="zh-CN" altLang="en-US" sz="2400" i="0" u="none" strike="noStrike" kern="2200" baseline="0" dirty="0" smtClean="0">
              <a:solidFill>
                <a:srgbClr val="FFC000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0" y="3010297"/>
            <a:ext cx="7900035" cy="2278855"/>
          </a:xfrm>
        </p:spPr>
        <p:txBody>
          <a:bodyPr>
            <a:noAutofit/>
          </a:bodyPr>
          <a:lstStyle/>
          <a:p>
            <a:pPr marL="120015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一定有个最佳方案，我要找到它。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1200150" lvl="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什么也不做要比冒失败的风险更为安全。</a:t>
            </a:r>
            <a:endParaRPr lang="en-US" altLang="zh-CN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marL="1200150" lvl="0" indent="457200">
              <a:lnSpc>
                <a:spcPct val="120000"/>
              </a:lnSpc>
              <a:spcBef>
                <a:spcPts val="0"/>
              </a:spcBef>
            </a:pP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如果不能把事情做好，那么它就根本不值得去做。</a:t>
            </a:r>
          </a:p>
        </p:txBody>
      </p:sp>
      <p:sp>
        <p:nvSpPr>
          <p:cNvPr id="5" name="文本框 4"/>
          <p:cNvSpPr txBox="1"/>
          <p:nvPr/>
        </p:nvSpPr>
        <p:spPr>
          <a:xfrm rot="1327475">
            <a:off x="7067983" y="956350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你是否也</a:t>
            </a:r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这么想？</a:t>
            </a:r>
          </a:p>
        </p:txBody>
      </p:sp>
    </p:spTree>
    <p:extLst>
      <p:ext uri="{BB962C8B-B14F-4D97-AF65-F5344CB8AC3E}">
        <p14:creationId xmlns:p14="http://schemas.microsoft.com/office/powerpoint/2010/main" val="15538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91693" y="477253"/>
            <a:ext cx="10764253" cy="5903494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34" name="直接连接符 33"/>
          <p:cNvCxnSpPr>
            <a:stCxn id="5" idx="1"/>
          </p:cNvCxnSpPr>
          <p:nvPr/>
        </p:nvCxnSpPr>
        <p:spPr>
          <a:xfrm flipV="1">
            <a:off x="691693" y="3413760"/>
            <a:ext cx="7395667" cy="152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9182398" y="5009359"/>
            <a:ext cx="4021070" cy="3697281"/>
          </a:xfrm>
          <a:prstGeom prst="ellipse">
            <a:avLst/>
          </a:prstGeom>
          <a:noFill/>
          <a:ln w="381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59642" y="1075293"/>
            <a:ext cx="760977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itchFamily="34" charset="-122"/>
                <a:cs typeface="Microsoft Sans Serif" pitchFamily="34" charset="0"/>
              </a:rPr>
              <a:t>02</a:t>
            </a:r>
            <a:r>
              <a:rPr lang="en-US" altLang="zh-CN" sz="6600" b="1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 </a:t>
            </a:r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</a:t>
            </a:r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我会拖延？</a:t>
            </a:r>
            <a:endParaRPr lang="zh-CN" altLang="en-US" sz="4800" dirty="0">
              <a:solidFill>
                <a:schemeClr val="bg1"/>
              </a:solidFill>
              <a:latin typeface="Mistral" pitchFamily="66" charset="0"/>
              <a:ea typeface="微软雅黑" pitchFamily="34" charset="-122"/>
              <a:cs typeface="Microsoft Sans Serif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709753" y="3291284"/>
            <a:ext cx="737760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2398" y="5009359"/>
            <a:ext cx="1426588" cy="1225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68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059" y="2423160"/>
            <a:ext cx="5494774" cy="45638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31548" y="3114620"/>
            <a:ext cx="6045245" cy="96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zh-CN" altLang="en-US" sz="3600" b="1" kern="100" dirty="0">
                <a:solidFill>
                  <a:srgbClr val="70AD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自我价值感＝能力＝表现    </a:t>
            </a:r>
            <a:endParaRPr lang="en-US" altLang="zh-CN" sz="36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kern="100" dirty="0">
              <a:solidFill>
                <a:srgbClr val="70AD4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531548" y="4434994"/>
            <a:ext cx="8669708" cy="948507"/>
          </a:xfrm>
        </p:spPr>
        <p:txBody>
          <a:bodyPr>
            <a:noAutofit/>
          </a:bodyPr>
          <a:lstStyle/>
          <a:p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担心</a:t>
            </a:r>
            <a:r>
              <a:rPr lang="zh-CN" altLang="en-US" i="0" u="none" strike="noStrike" kern="100" baseline="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自己的不足被发现</a:t>
            </a:r>
            <a:endParaRPr lang="en-US" altLang="zh-CN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我恐惧努力后会失败</a:t>
            </a:r>
            <a:endParaRPr lang="en-US" altLang="zh-CN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>
            <a:endCxn id="9" idx="0"/>
          </p:cNvCxnSpPr>
          <p:nvPr/>
        </p:nvCxnSpPr>
        <p:spPr>
          <a:xfrm flipH="1">
            <a:off x="4567439" y="3078076"/>
            <a:ext cx="459856" cy="52141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5074545" y="262188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 b="1" kern="1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>
                <a:solidFill>
                  <a:srgbClr val="FFC000"/>
                </a:solidFill>
              </a:rPr>
              <a:t>拖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95569" y="359948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kern="1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87326" y="13255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 rot="1543305">
            <a:off x="8129764" y="821919"/>
            <a:ext cx="4362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你怕失败吗？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为什么我会拖延？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31548" y="1865949"/>
            <a:ext cx="26924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1.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恐惧失败 </a:t>
            </a:r>
            <a:endParaRPr lang="zh-CN" altLang="en-US" sz="54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39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</a:t>
            </a:r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？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32513" y="3573051"/>
            <a:ext cx="5508474" cy="1702552"/>
          </a:xfrm>
        </p:spPr>
        <p:txBody>
          <a:bodyPr>
            <a:noAutofit/>
          </a:bodyPr>
          <a:lstStyle/>
          <a:p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平庸招致轻蔑。</a:t>
            </a:r>
          </a:p>
          <a:p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一切都靠自己。</a:t>
            </a:r>
          </a:p>
          <a:p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我无法忍受失去，所以我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不竞争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zh-CN" altLang="en-US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35954" y="2477733"/>
            <a:ext cx="5505033" cy="1117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36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2.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其实我是完美主义者</a:t>
            </a:r>
            <a:r>
              <a:rPr lang="zh-CN" altLang="en-US" sz="54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：</a:t>
            </a:r>
            <a:endParaRPr lang="zh-CN" altLang="en-US" sz="54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 rot="1365052">
            <a:off x="7658900" y="977535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你也这么想么？</a:t>
            </a:r>
            <a:endParaRPr lang="zh-CN" altLang="en-US" sz="5400" b="1" kern="100" dirty="0">
              <a:solidFill>
                <a:srgbClr val="FFC000"/>
              </a:solidFill>
              <a:latin typeface="方正启体简体" panose="03000509000000000000" pitchFamily="65" charset="-122"/>
              <a:ea typeface="方正启体简体" panose="03000509000000000000" pitchFamily="65" charset="-122"/>
              <a:cs typeface="+mj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63" y="2160233"/>
            <a:ext cx="5699475" cy="349376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68771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832" y="-11512"/>
            <a:ext cx="12192000" cy="1161205"/>
          </a:xfrm>
          <a:prstGeom prst="rect">
            <a:avLst/>
          </a:prstGeom>
          <a:solidFill>
            <a:srgbClr val="70AD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37306" y="2357479"/>
            <a:ext cx="6073229" cy="3847246"/>
          </a:xfrm>
        </p:spPr>
        <p:txBody>
          <a:bodyPr>
            <a:normAutofit/>
          </a:bodyPr>
          <a:lstStyle/>
          <a:p>
            <a:pPr indent="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b="1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成功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是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危险的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      —</a:t>
            </a:r>
            <a:r>
              <a:rPr lang="zh-CN" altLang="en-US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木</a:t>
            </a:r>
            <a:r>
              <a:rPr lang="zh-CN" altLang="en-US" sz="3200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秀于林，风必摧之</a:t>
            </a:r>
            <a:r>
              <a:rPr lang="zh-CN" altLang="en-US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。</a:t>
            </a:r>
            <a:endParaRPr lang="en-US" altLang="zh-CN" sz="2000" i="0" u="none" strike="noStrike" kern="100" baseline="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indent="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成功</a:t>
            </a:r>
            <a:r>
              <a:rPr lang="zh-CN" altLang="en-US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会失去对自己的</a:t>
            </a:r>
            <a:r>
              <a:rPr lang="zh-CN" altLang="en-US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控制权</a:t>
            </a:r>
            <a:endParaRPr lang="en-US" altLang="zh-CN" kern="100" dirty="0" smtClean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      —</a:t>
            </a:r>
            <a:r>
              <a:rPr lang="zh-CN" altLang="en-US" sz="3200" kern="100" dirty="0" smtClean="0">
                <a:solidFill>
                  <a:srgbClr val="70AD46"/>
                </a:solidFill>
                <a:latin typeface="微软雅黑" panose="020B0503020204020204" pitchFamily="34" charset="-122"/>
              </a:rPr>
              <a:t>李娜</a:t>
            </a:r>
            <a:r>
              <a:rPr lang="zh-CN" altLang="en-US" sz="3200" kern="100" dirty="0">
                <a:solidFill>
                  <a:srgbClr val="70AD46"/>
                </a:solidFill>
                <a:latin typeface="微软雅黑" panose="020B0503020204020204" pitchFamily="34" charset="-122"/>
              </a:rPr>
              <a:t>夺冠，媒体聚焦。</a:t>
            </a:r>
            <a:endParaRPr lang="en-US" altLang="zh-CN" sz="3200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  <a:p>
            <a:pPr indent="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en-US" altLang="zh-CN" sz="3600" b="1" kern="100" dirty="0">
              <a:solidFill>
                <a:srgbClr val="70AD46"/>
              </a:solidFill>
              <a:latin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rot="1327475">
            <a:off x="7826809" y="979375"/>
            <a:ext cx="53813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kern="100" dirty="0" smtClean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你怕成功吗</a:t>
            </a:r>
            <a:r>
              <a:rPr lang="zh-CN" altLang="en-US" sz="5400" b="1" kern="100" dirty="0">
                <a:solidFill>
                  <a:srgbClr val="FFC000"/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j-cs"/>
              </a:rPr>
              <a:t>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1548" y="1434149"/>
            <a:ext cx="2710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altLang="zh-CN" sz="4000" b="1" kern="2200" dirty="0" smtClean="0">
                <a:solidFill>
                  <a:srgbClr val="70AD46"/>
                </a:solidFill>
                <a:latin typeface="Broadway" panose="04040905080B02020502" pitchFamily="82" charset="0"/>
              </a:rPr>
              <a:t>3.</a:t>
            </a:r>
            <a:r>
              <a:rPr lang="zh-CN" altLang="en-US" sz="3600" kern="100" dirty="0" smtClean="0">
                <a:solidFill>
                  <a:srgbClr val="70AD46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恐惧成功 </a:t>
            </a:r>
            <a:endParaRPr lang="zh-CN" altLang="en-US" sz="3600" kern="100" dirty="0">
              <a:solidFill>
                <a:srgbClr val="70AD46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07539" y="302654"/>
            <a:ext cx="7435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Mistral" pitchFamily="66" charset="0"/>
                <a:ea typeface="微软雅黑" pitchFamily="34" charset="-122"/>
                <a:cs typeface="Microsoft Sans Serif" pitchFamily="34" charset="0"/>
              </a:rPr>
              <a:t>为什么我会拖延？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432" y="2357479"/>
            <a:ext cx="5807968" cy="394112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63075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~present</Template>
  <TotalTime>2403</TotalTime>
  <Words>1038</Words>
  <Application>Microsoft Office PowerPoint</Application>
  <PresentationFormat>宽屏</PresentationFormat>
  <Paragraphs>153</Paragraphs>
  <Slides>23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Broadway</vt:lpstr>
      <vt:lpstr>Meiryo</vt:lpstr>
      <vt:lpstr>方正启体简体</vt:lpstr>
      <vt:lpstr>华康俪金黑W8(P)</vt:lpstr>
      <vt:lpstr>宋体</vt:lpstr>
      <vt:lpstr>微软雅黑</vt:lpstr>
      <vt:lpstr>Arial</vt:lpstr>
      <vt:lpstr>Calibri</vt:lpstr>
      <vt:lpstr>Calibri Light</vt:lpstr>
      <vt:lpstr>Microsoft Sans Serif</vt:lpstr>
      <vt:lpstr>Mistral</vt:lpstr>
      <vt:lpstr>Wingdings 2</vt:lpstr>
      <vt:lpstr>Office 主题</vt:lpstr>
      <vt:lpstr>Office Theme</vt:lpstr>
      <vt:lpstr>PowerPoint 演示文稿</vt:lpstr>
      <vt:lpstr>PowerPoint 演示文稿</vt:lpstr>
      <vt:lpstr>PowerPoint 演示文稿</vt:lpstr>
      <vt:lpstr>3.拖延怪圈</vt:lpstr>
      <vt:lpstr>4.我认为：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珍爱生命               远离拖延！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231</cp:revision>
  <dcterms:created xsi:type="dcterms:W3CDTF">2014-01-29T07:02:37Z</dcterms:created>
  <dcterms:modified xsi:type="dcterms:W3CDTF">2021-02-28T09:32:46Z</dcterms:modified>
</cp:coreProperties>
</file>