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93" r:id="rId3"/>
    <p:sldId id="292" r:id="rId4"/>
    <p:sldId id="288" r:id="rId5"/>
    <p:sldId id="258" r:id="rId6"/>
    <p:sldId id="265" r:id="rId7"/>
    <p:sldId id="262" r:id="rId8"/>
    <p:sldId id="297" r:id="rId9"/>
    <p:sldId id="266" r:id="rId10"/>
    <p:sldId id="264" r:id="rId11"/>
    <p:sldId id="276" r:id="rId12"/>
    <p:sldId id="294" r:id="rId13"/>
    <p:sldId id="261" r:id="rId14"/>
    <p:sldId id="271" r:id="rId15"/>
    <p:sldId id="277" r:id="rId16"/>
    <p:sldId id="298" r:id="rId17"/>
    <p:sldId id="260" r:id="rId18"/>
    <p:sldId id="272" r:id="rId19"/>
    <p:sldId id="273" r:id="rId20"/>
    <p:sldId id="274" r:id="rId21"/>
    <p:sldId id="29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97979"/>
    <a:srgbClr val="B3E601"/>
    <a:srgbClr val="6A6A6A"/>
    <a:srgbClr val="666666"/>
    <a:srgbClr val="0A0A0A"/>
    <a:srgbClr val="CECECE"/>
    <a:srgbClr val="1A1918"/>
    <a:srgbClr val="27252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783D4-D809-40B7-986F-864BFE44A492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65663-92CB-4981-A651-EF0312E00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750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65663-92CB-4981-A651-EF0312E0029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332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757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37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78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359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65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487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429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209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15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80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25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84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39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499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99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9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00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19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20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57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07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69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EB97E-52B8-41FA-B227-C7E8999D8F26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7FB88-BA9F-4674-AB3A-7F4E08BAD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89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0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999967" y="2584865"/>
            <a:ext cx="61920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愿有人</a:t>
            </a:r>
            <a:endParaRPr lang="en-US" altLang="zh-CN" sz="54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陪你颠沛流离</a:t>
            </a:r>
            <a:endParaRPr lang="zh-CN" altLang="en-US" sz="54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12701" y="4279441"/>
            <a:ext cx="5599136" cy="1508136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6095568" y="4279441"/>
            <a:ext cx="0" cy="150813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271" y="724883"/>
            <a:ext cx="4136325" cy="5474291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6112701" y="4264077"/>
            <a:ext cx="4985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’ </a:t>
            </a:r>
            <a:r>
              <a:rPr lang="en-US" altLang="zh-CN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Extremely Fortunate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To Know Precisely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Kind Of World We Live In.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256558" y="2865825"/>
            <a:ext cx="1124366" cy="461665"/>
          </a:xfrm>
          <a:prstGeom prst="rect">
            <a:avLst/>
          </a:prstGeom>
          <a:solidFill>
            <a:srgbClr val="B3E60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卢思浩</a:t>
            </a:r>
            <a:endParaRPr lang="zh-CN" altLang="en-US" sz="1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25644" y="5361095"/>
            <a:ext cx="2999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 By @Smile-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偉德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56558" y="724883"/>
            <a:ext cx="2964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9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5" b="15059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9133" y="877415"/>
            <a:ext cx="1292662" cy="37653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如果我玩得太疯走得太远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了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你们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记得叫我一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声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别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让我找不到回家的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路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3726" y="690998"/>
            <a:ext cx="1500496" cy="3824733"/>
          </a:xfrm>
          <a:prstGeom prst="rect">
            <a:avLst/>
          </a:prstGeom>
          <a:noFill/>
          <a:ln w="38100" cmpd="thickThin">
            <a:solidFill>
              <a:srgbClr val="B3E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8793" y="4168493"/>
            <a:ext cx="679394" cy="610068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友</a:t>
            </a:r>
          </a:p>
        </p:txBody>
      </p:sp>
      <p:sp>
        <p:nvSpPr>
          <p:cNvPr id="8" name="矩形 7"/>
          <p:cNvSpPr/>
          <p:nvPr/>
        </p:nvSpPr>
        <p:spPr>
          <a:xfrm>
            <a:off x="1385464" y="4168494"/>
            <a:ext cx="679394" cy="610068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谊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73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5660" r="157" b="9891"/>
          <a:stretch/>
        </p:blipFill>
        <p:spPr>
          <a:xfrm flipH="1">
            <a:off x="0" y="0"/>
            <a:ext cx="12192000" cy="6883302"/>
          </a:xfrm>
          <a:prstGeom prst="rect">
            <a:avLst/>
          </a:prstGeom>
          <a:effectLst/>
        </p:spPr>
      </p:pic>
      <p:grpSp>
        <p:nvGrpSpPr>
          <p:cNvPr id="19" name="组合 18"/>
          <p:cNvGrpSpPr/>
          <p:nvPr/>
        </p:nvGrpSpPr>
        <p:grpSpPr>
          <a:xfrm>
            <a:off x="2906463" y="1773399"/>
            <a:ext cx="4031117" cy="2180254"/>
            <a:chOff x="3397480" y="2016050"/>
            <a:chExt cx="4698975" cy="254147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41" t="30539" r="13125" b="19389"/>
            <a:stretch/>
          </p:blipFill>
          <p:spPr>
            <a:xfrm>
              <a:off x="3397480" y="2016050"/>
              <a:ext cx="4379768" cy="2541470"/>
            </a:xfrm>
            <a:prstGeom prst="rect">
              <a:avLst/>
            </a:prstGeom>
            <a:effectLst/>
          </p:spPr>
        </p:pic>
        <p:sp>
          <p:nvSpPr>
            <p:cNvPr id="3" name="文本框 2"/>
            <p:cNvSpPr txBox="1"/>
            <p:nvPr/>
          </p:nvSpPr>
          <p:spPr>
            <a:xfrm>
              <a:off x="5836879" y="2776318"/>
              <a:ext cx="2259576" cy="609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关于生活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803002" y="934054"/>
            <a:ext cx="5134201" cy="3019599"/>
            <a:chOff x="7932620" y="2460850"/>
            <a:chExt cx="3105282" cy="182632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52" b="10154"/>
            <a:stretch/>
          </p:blipFill>
          <p:spPr>
            <a:xfrm>
              <a:off x="7932620" y="2460850"/>
              <a:ext cx="3105282" cy="1826322"/>
            </a:xfrm>
            <a:prstGeom prst="rect">
              <a:avLst/>
            </a:prstGeom>
            <a:effectLst/>
          </p:spPr>
        </p:pic>
        <p:sp>
          <p:nvSpPr>
            <p:cNvPr id="10" name="文本框 9"/>
            <p:cNvSpPr txBox="1"/>
            <p:nvPr/>
          </p:nvSpPr>
          <p:spPr>
            <a:xfrm>
              <a:off x="8050882" y="3679433"/>
              <a:ext cx="1239662" cy="390916"/>
            </a:xfrm>
            <a:prstGeom prst="rect">
              <a:avLst/>
            </a:prstGeom>
            <a:solidFill>
              <a:srgbClr val="B3E60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关于梦想</a:t>
              </a:r>
              <a:endParaRPr lang="zh-CN" altLang="en-US" sz="36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88934" y="4095325"/>
            <a:ext cx="3711856" cy="2183070"/>
            <a:chOff x="7390229" y="3838831"/>
            <a:chExt cx="3474069" cy="2043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" t="20122" r="1020" b="25412"/>
            <a:stretch/>
          </p:blipFill>
          <p:spPr>
            <a:xfrm>
              <a:off x="7390229" y="3838831"/>
              <a:ext cx="3474069" cy="2043219"/>
            </a:xfrm>
            <a:prstGeom prst="rect">
              <a:avLst/>
            </a:prstGeom>
            <a:effectLst/>
          </p:spPr>
        </p:pic>
        <p:sp>
          <p:nvSpPr>
            <p:cNvPr id="12" name="文本框 11"/>
            <p:cNvSpPr txBox="1"/>
            <p:nvPr/>
          </p:nvSpPr>
          <p:spPr>
            <a:xfrm>
              <a:off x="8515490" y="4504888"/>
              <a:ext cx="1223546" cy="48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关于爱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03313" y="4086125"/>
            <a:ext cx="3273863" cy="1919361"/>
            <a:chOff x="2027180" y="2490303"/>
            <a:chExt cx="3625905" cy="212575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0"/>
            <a:stretch/>
          </p:blipFill>
          <p:spPr>
            <a:xfrm>
              <a:off x="2027180" y="2490303"/>
              <a:ext cx="3521121" cy="2043220"/>
            </a:xfrm>
            <a:prstGeom prst="rect">
              <a:avLst/>
            </a:prstGeom>
            <a:effectLst/>
          </p:spPr>
        </p:pic>
        <p:sp>
          <p:nvSpPr>
            <p:cNvPr id="2" name="矩形 1"/>
            <p:cNvSpPr/>
            <p:nvPr/>
          </p:nvSpPr>
          <p:spPr>
            <a:xfrm>
              <a:off x="2027180" y="4067000"/>
              <a:ext cx="3521121" cy="46652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02770" y="4036572"/>
              <a:ext cx="1850315" cy="579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关于友谊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80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" b="9576"/>
          <a:stretch/>
        </p:blipFill>
        <p:spPr>
          <a:xfrm>
            <a:off x="-1" y="0"/>
            <a:ext cx="12198533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531" y="5261317"/>
            <a:ext cx="12192001" cy="1030102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280599" y="5198184"/>
            <a:ext cx="763733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你总有自己的生活</a:t>
            </a:r>
            <a:endParaRPr lang="en-US" altLang="zh-CN" sz="44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跑到别人的轨道上的火车</a:t>
            </a:r>
            <a:r>
              <a:rPr lang="zh-CN" altLang="en-US" sz="2000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，</a:t>
            </a:r>
            <a:r>
              <a:rPr lang="zh-CN" altLang="en-US" sz="2000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永远到不了你想去的目的地</a:t>
            </a:r>
            <a:endParaRPr lang="zh-CN" altLang="en-US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020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0" b="12354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531" y="5261317"/>
            <a:ext cx="12192001" cy="1030102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448070" y="5206981"/>
            <a:ext cx="73089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要么别做，要么死透</a:t>
            </a:r>
            <a:endParaRPr lang="en-US" altLang="zh-CN" sz="44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有些作死拦不住，那就作到死。死透了，也就甘心了</a:t>
            </a:r>
            <a:endParaRPr lang="zh-CN" altLang="en-US" sz="2000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423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r="4815" b="1032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531" y="5261317"/>
            <a:ext cx="12192001" cy="1030102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80335" y="5206981"/>
            <a:ext cx="8844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选择是对是错无法预料</a:t>
            </a:r>
            <a:endParaRPr lang="en-US" altLang="zh-CN" sz="44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或许以后我会否定现在自己的想法。所以趁着现在，就得赶紧跑</a:t>
            </a:r>
            <a:endParaRPr lang="zh-CN" altLang="en-US" sz="2000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43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5660" r="157" b="9891"/>
          <a:stretch/>
        </p:blipFill>
        <p:spPr>
          <a:xfrm flipH="1">
            <a:off x="0" y="0"/>
            <a:ext cx="12192000" cy="6883302"/>
          </a:xfrm>
          <a:prstGeom prst="rect">
            <a:avLst/>
          </a:prstGeom>
          <a:effectLst/>
        </p:spPr>
      </p:pic>
      <p:grpSp>
        <p:nvGrpSpPr>
          <p:cNvPr id="19" name="组合 18"/>
          <p:cNvGrpSpPr/>
          <p:nvPr/>
        </p:nvGrpSpPr>
        <p:grpSpPr>
          <a:xfrm>
            <a:off x="2775818" y="1119734"/>
            <a:ext cx="4030419" cy="2180254"/>
            <a:chOff x="3397480" y="2016050"/>
            <a:chExt cx="4698161" cy="254147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41" t="30539" r="13125" b="19389"/>
            <a:stretch/>
          </p:blipFill>
          <p:spPr>
            <a:xfrm>
              <a:off x="3397480" y="2016050"/>
              <a:ext cx="4379768" cy="2541470"/>
            </a:xfrm>
            <a:prstGeom prst="rect">
              <a:avLst/>
            </a:prstGeom>
            <a:effectLst/>
          </p:spPr>
        </p:pic>
        <p:sp>
          <p:nvSpPr>
            <p:cNvPr id="3" name="文本框 2"/>
            <p:cNvSpPr txBox="1"/>
            <p:nvPr/>
          </p:nvSpPr>
          <p:spPr>
            <a:xfrm>
              <a:off x="5836065" y="2800801"/>
              <a:ext cx="2259576" cy="609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关于生活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58289" y="1446247"/>
            <a:ext cx="3172909" cy="1836628"/>
            <a:chOff x="7882797" y="2460851"/>
            <a:chExt cx="3155105" cy="182632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52" b="10154"/>
            <a:stretch/>
          </p:blipFill>
          <p:spPr>
            <a:xfrm>
              <a:off x="7932620" y="2460851"/>
              <a:ext cx="3105282" cy="1826322"/>
            </a:xfrm>
            <a:prstGeom prst="rect">
              <a:avLst/>
            </a:prstGeom>
            <a:effectLst/>
          </p:spPr>
        </p:pic>
        <p:sp>
          <p:nvSpPr>
            <p:cNvPr id="20" name="文本框 19"/>
            <p:cNvSpPr txBox="1"/>
            <p:nvPr/>
          </p:nvSpPr>
          <p:spPr>
            <a:xfrm>
              <a:off x="7882797" y="3599693"/>
              <a:ext cx="2235035" cy="618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关于梦想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356290" y="3472001"/>
            <a:ext cx="3316067" cy="1919361"/>
            <a:chOff x="2027180" y="2490303"/>
            <a:chExt cx="3672648" cy="2125752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0"/>
            <a:stretch/>
          </p:blipFill>
          <p:spPr>
            <a:xfrm>
              <a:off x="2027180" y="2490303"/>
              <a:ext cx="3521121" cy="2043220"/>
            </a:xfrm>
            <a:prstGeom prst="rect">
              <a:avLst/>
            </a:prstGeom>
            <a:effectLst/>
          </p:spPr>
        </p:pic>
        <p:sp>
          <p:nvSpPr>
            <p:cNvPr id="22" name="矩形 21"/>
            <p:cNvSpPr/>
            <p:nvPr/>
          </p:nvSpPr>
          <p:spPr>
            <a:xfrm>
              <a:off x="2027180" y="4067000"/>
              <a:ext cx="3521121" cy="46652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849513" y="4036572"/>
              <a:ext cx="1850315" cy="579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关于友谊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08393" y="3472001"/>
            <a:ext cx="5134199" cy="3019599"/>
            <a:chOff x="7390229" y="3838831"/>
            <a:chExt cx="3474069" cy="2043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" t="20122" r="1020" b="25412"/>
            <a:stretch/>
          </p:blipFill>
          <p:spPr>
            <a:xfrm>
              <a:off x="7390229" y="3838831"/>
              <a:ext cx="3474069" cy="2043219"/>
            </a:xfrm>
            <a:prstGeom prst="rect">
              <a:avLst/>
            </a:prstGeom>
            <a:effectLst/>
          </p:spPr>
        </p:pic>
        <p:sp>
          <p:nvSpPr>
            <p:cNvPr id="12" name="文本框 11"/>
            <p:cNvSpPr txBox="1"/>
            <p:nvPr/>
          </p:nvSpPr>
          <p:spPr>
            <a:xfrm>
              <a:off x="8566077" y="4535970"/>
              <a:ext cx="1104160" cy="437341"/>
            </a:xfrm>
            <a:prstGeom prst="rect">
              <a:avLst/>
            </a:prstGeom>
            <a:solidFill>
              <a:srgbClr val="B3E60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关于爱</a:t>
              </a:r>
              <a:endParaRPr lang="zh-CN" altLang="en-US" sz="36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699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74" b="898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Freeform 12"/>
          <p:cNvSpPr>
            <a:spLocks noEditPoints="1"/>
          </p:cNvSpPr>
          <p:nvPr/>
        </p:nvSpPr>
        <p:spPr bwMode="auto">
          <a:xfrm rot="16200000">
            <a:off x="2928616" y="2555071"/>
            <a:ext cx="1369711" cy="6996993"/>
          </a:xfrm>
          <a:custGeom>
            <a:avLst/>
            <a:gdLst>
              <a:gd name="T0" fmla="*/ 20 w 221"/>
              <a:gd name="T1" fmla="*/ 161 h 821"/>
              <a:gd name="T2" fmla="*/ 11 w 221"/>
              <a:gd name="T3" fmla="*/ 328 h 821"/>
              <a:gd name="T4" fmla="*/ 56 w 221"/>
              <a:gd name="T5" fmla="*/ 48 h 821"/>
              <a:gd name="T6" fmla="*/ 200 w 221"/>
              <a:gd name="T7" fmla="*/ 402 h 821"/>
              <a:gd name="T8" fmla="*/ 7 w 221"/>
              <a:gd name="T9" fmla="*/ 412 h 821"/>
              <a:gd name="T10" fmla="*/ 195 w 221"/>
              <a:gd name="T11" fmla="*/ 583 h 821"/>
              <a:gd name="T12" fmla="*/ 198 w 221"/>
              <a:gd name="T13" fmla="*/ 429 h 821"/>
              <a:gd name="T14" fmla="*/ 200 w 221"/>
              <a:gd name="T15" fmla="*/ 345 h 821"/>
              <a:gd name="T16" fmla="*/ 203 w 221"/>
              <a:gd name="T17" fmla="*/ 256 h 821"/>
              <a:gd name="T18" fmla="*/ 199 w 221"/>
              <a:gd name="T19" fmla="*/ 165 h 821"/>
              <a:gd name="T20" fmla="*/ 160 w 221"/>
              <a:gd name="T21" fmla="*/ 66 h 821"/>
              <a:gd name="T22" fmla="*/ 103 w 221"/>
              <a:gd name="T23" fmla="*/ 67 h 821"/>
              <a:gd name="T24" fmla="*/ 40 w 221"/>
              <a:gd name="T25" fmla="*/ 31 h 821"/>
              <a:gd name="T26" fmla="*/ 36 w 221"/>
              <a:gd name="T27" fmla="*/ 135 h 821"/>
              <a:gd name="T28" fmla="*/ 31 w 221"/>
              <a:gd name="T29" fmla="*/ 198 h 821"/>
              <a:gd name="T30" fmla="*/ 14 w 221"/>
              <a:gd name="T31" fmla="*/ 341 h 821"/>
              <a:gd name="T32" fmla="*/ 15 w 221"/>
              <a:gd name="T33" fmla="*/ 407 h 821"/>
              <a:gd name="T34" fmla="*/ 6 w 221"/>
              <a:gd name="T35" fmla="*/ 489 h 821"/>
              <a:gd name="T36" fmla="*/ 15 w 221"/>
              <a:gd name="T37" fmla="*/ 567 h 821"/>
              <a:gd name="T38" fmla="*/ 22 w 221"/>
              <a:gd name="T39" fmla="*/ 650 h 821"/>
              <a:gd name="T40" fmla="*/ 30 w 221"/>
              <a:gd name="T41" fmla="*/ 721 h 821"/>
              <a:gd name="T42" fmla="*/ 49 w 221"/>
              <a:gd name="T43" fmla="*/ 798 h 821"/>
              <a:gd name="T44" fmla="*/ 108 w 221"/>
              <a:gd name="T45" fmla="*/ 799 h 821"/>
              <a:gd name="T46" fmla="*/ 155 w 221"/>
              <a:gd name="T47" fmla="*/ 772 h 821"/>
              <a:gd name="T48" fmla="*/ 185 w 221"/>
              <a:gd name="T49" fmla="*/ 759 h 821"/>
              <a:gd name="T50" fmla="*/ 202 w 221"/>
              <a:gd name="T51" fmla="*/ 648 h 821"/>
              <a:gd name="T52" fmla="*/ 201 w 221"/>
              <a:gd name="T53" fmla="*/ 560 h 821"/>
              <a:gd name="T54" fmla="*/ 199 w 221"/>
              <a:gd name="T55" fmla="*/ 332 h 821"/>
              <a:gd name="T56" fmla="*/ 10 w 221"/>
              <a:gd name="T57" fmla="*/ 432 h 821"/>
              <a:gd name="T58" fmla="*/ 14 w 221"/>
              <a:gd name="T59" fmla="*/ 553 h 821"/>
              <a:gd name="T60" fmla="*/ 35 w 221"/>
              <a:gd name="T61" fmla="*/ 291 h 821"/>
              <a:gd name="T62" fmla="*/ 29 w 221"/>
              <a:gd name="T63" fmla="*/ 624 h 821"/>
              <a:gd name="T64" fmla="*/ 25 w 221"/>
              <a:gd name="T65" fmla="*/ 338 h 821"/>
              <a:gd name="T66" fmla="*/ 23 w 221"/>
              <a:gd name="T67" fmla="*/ 337 h 821"/>
              <a:gd name="T68" fmla="*/ 21 w 221"/>
              <a:gd name="T69" fmla="*/ 316 h 821"/>
              <a:gd name="T70" fmla="*/ 19 w 221"/>
              <a:gd name="T71" fmla="*/ 423 h 821"/>
              <a:gd name="T72" fmla="*/ 9 w 221"/>
              <a:gd name="T73" fmla="*/ 483 h 821"/>
              <a:gd name="T74" fmla="*/ 26 w 221"/>
              <a:gd name="T75" fmla="*/ 580 h 821"/>
              <a:gd name="T76" fmla="*/ 32 w 221"/>
              <a:gd name="T77" fmla="*/ 702 h 821"/>
              <a:gd name="T78" fmla="*/ 58 w 221"/>
              <a:gd name="T79" fmla="*/ 795 h 821"/>
              <a:gd name="T80" fmla="*/ 68 w 221"/>
              <a:gd name="T81" fmla="*/ 711 h 821"/>
              <a:gd name="T82" fmla="*/ 111 w 221"/>
              <a:gd name="T83" fmla="*/ 243 h 821"/>
              <a:gd name="T84" fmla="*/ 110 w 221"/>
              <a:gd name="T85" fmla="*/ 695 h 821"/>
              <a:gd name="T86" fmla="*/ 123 w 221"/>
              <a:gd name="T87" fmla="*/ 777 h 821"/>
              <a:gd name="T88" fmla="*/ 168 w 221"/>
              <a:gd name="T89" fmla="*/ 455 h 821"/>
              <a:gd name="T90" fmla="*/ 166 w 221"/>
              <a:gd name="T91" fmla="*/ 749 h 821"/>
              <a:gd name="T92" fmla="*/ 194 w 221"/>
              <a:gd name="T93" fmla="*/ 652 h 821"/>
              <a:gd name="T94" fmla="*/ 198 w 221"/>
              <a:gd name="T95" fmla="*/ 499 h 821"/>
              <a:gd name="T96" fmla="*/ 197 w 221"/>
              <a:gd name="T97" fmla="*/ 471 h 821"/>
              <a:gd name="T98" fmla="*/ 199 w 221"/>
              <a:gd name="T99" fmla="*/ 405 h 821"/>
              <a:gd name="T100" fmla="*/ 194 w 221"/>
              <a:gd name="T101" fmla="*/ 434 h 821"/>
              <a:gd name="T102" fmla="*/ 186 w 221"/>
              <a:gd name="T103" fmla="*/ 384 h 821"/>
              <a:gd name="T104" fmla="*/ 190 w 221"/>
              <a:gd name="T105" fmla="*/ 346 h 821"/>
              <a:gd name="T106" fmla="*/ 197 w 221"/>
              <a:gd name="T107" fmla="*/ 275 h 821"/>
              <a:gd name="T108" fmla="*/ 200 w 221"/>
              <a:gd name="T109" fmla="*/ 241 h 821"/>
              <a:gd name="T110" fmla="*/ 193 w 221"/>
              <a:gd name="T111" fmla="*/ 169 h 821"/>
              <a:gd name="T112" fmla="*/ 194 w 221"/>
              <a:gd name="T113" fmla="*/ 610 h 821"/>
              <a:gd name="T114" fmla="*/ 191 w 221"/>
              <a:gd name="T115" fmla="*/ 576 h 821"/>
              <a:gd name="T116" fmla="*/ 197 w 221"/>
              <a:gd name="T117" fmla="*/ 542 h 821"/>
              <a:gd name="T118" fmla="*/ 201 w 221"/>
              <a:gd name="T119" fmla="*/ 517 h 821"/>
              <a:gd name="T120" fmla="*/ 215 w 221"/>
              <a:gd name="T121" fmla="*/ 465 h 821"/>
              <a:gd name="T122" fmla="*/ 22 w 221"/>
              <a:gd name="T123" fmla="*/ 744 h 821"/>
              <a:gd name="T124" fmla="*/ 200 w 221"/>
              <a:gd name="T125" fmla="*/ 634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1" h="821">
                <a:moveTo>
                  <a:pt x="121" y="75"/>
                </a:moveTo>
                <a:cubicBezTo>
                  <a:pt x="121" y="75"/>
                  <a:pt x="121" y="75"/>
                  <a:pt x="121" y="76"/>
                </a:cubicBezTo>
                <a:cubicBezTo>
                  <a:pt x="122" y="75"/>
                  <a:pt x="121" y="75"/>
                  <a:pt x="121" y="75"/>
                </a:cubicBezTo>
                <a:close/>
                <a:moveTo>
                  <a:pt x="118" y="68"/>
                </a:moveTo>
                <a:cubicBezTo>
                  <a:pt x="121" y="67"/>
                  <a:pt x="121" y="67"/>
                  <a:pt x="121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67"/>
                  <a:pt x="118" y="68"/>
                  <a:pt x="118" y="68"/>
                </a:cubicBezTo>
                <a:close/>
                <a:moveTo>
                  <a:pt x="180" y="31"/>
                </a:moveTo>
                <a:cubicBezTo>
                  <a:pt x="179" y="32"/>
                  <a:pt x="179" y="32"/>
                  <a:pt x="179" y="32"/>
                </a:cubicBezTo>
                <a:cubicBezTo>
                  <a:pt x="180" y="32"/>
                  <a:pt x="180" y="32"/>
                  <a:pt x="180" y="32"/>
                </a:cubicBezTo>
                <a:lnTo>
                  <a:pt x="180" y="31"/>
                </a:lnTo>
                <a:close/>
                <a:moveTo>
                  <a:pt x="198" y="367"/>
                </a:moveTo>
                <a:cubicBezTo>
                  <a:pt x="198" y="368"/>
                  <a:pt x="199" y="367"/>
                  <a:pt x="198" y="367"/>
                </a:cubicBezTo>
                <a:close/>
                <a:moveTo>
                  <a:pt x="190" y="353"/>
                </a:moveTo>
                <a:cubicBezTo>
                  <a:pt x="191" y="354"/>
                  <a:pt x="191" y="354"/>
                  <a:pt x="191" y="354"/>
                </a:cubicBezTo>
                <a:cubicBezTo>
                  <a:pt x="191" y="354"/>
                  <a:pt x="191" y="354"/>
                  <a:pt x="191" y="354"/>
                </a:cubicBezTo>
                <a:lnTo>
                  <a:pt x="190" y="353"/>
                </a:lnTo>
                <a:close/>
                <a:moveTo>
                  <a:pt x="159" y="65"/>
                </a:move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lose/>
                <a:moveTo>
                  <a:pt x="178" y="37"/>
                </a:moveTo>
                <a:cubicBezTo>
                  <a:pt x="178" y="37"/>
                  <a:pt x="178" y="37"/>
                  <a:pt x="178" y="38"/>
                </a:cubicBezTo>
                <a:cubicBezTo>
                  <a:pt x="178" y="38"/>
                  <a:pt x="178" y="37"/>
                  <a:pt x="178" y="37"/>
                </a:cubicBezTo>
                <a:close/>
                <a:moveTo>
                  <a:pt x="175" y="30"/>
                </a:moveTo>
                <a:cubicBezTo>
                  <a:pt x="178" y="30"/>
                  <a:pt x="178" y="30"/>
                  <a:pt x="178" y="30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75" y="30"/>
                  <a:pt x="175" y="30"/>
                  <a:pt x="175" y="30"/>
                </a:cubicBezTo>
                <a:close/>
                <a:moveTo>
                  <a:pt x="102" y="31"/>
                </a:moveTo>
                <a:cubicBezTo>
                  <a:pt x="100" y="32"/>
                  <a:pt x="100" y="32"/>
                  <a:pt x="100" y="32"/>
                </a:cubicBezTo>
                <a:cubicBezTo>
                  <a:pt x="101" y="32"/>
                  <a:pt x="101" y="32"/>
                  <a:pt x="101" y="32"/>
                </a:cubicBezTo>
                <a:lnTo>
                  <a:pt x="102" y="31"/>
                </a:lnTo>
                <a:close/>
                <a:moveTo>
                  <a:pt x="99" y="37"/>
                </a:moveTo>
                <a:cubicBezTo>
                  <a:pt x="99" y="37"/>
                  <a:pt x="99" y="37"/>
                  <a:pt x="100" y="38"/>
                </a:cubicBezTo>
                <a:cubicBezTo>
                  <a:pt x="100" y="38"/>
                  <a:pt x="100" y="37"/>
                  <a:pt x="99" y="37"/>
                </a:cubicBezTo>
                <a:close/>
                <a:moveTo>
                  <a:pt x="96" y="30"/>
                </a:moveTo>
                <a:cubicBezTo>
                  <a:pt x="99" y="30"/>
                  <a:pt x="99" y="30"/>
                  <a:pt x="99" y="30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30"/>
                  <a:pt x="97" y="30"/>
                  <a:pt x="96" y="30"/>
                </a:cubicBezTo>
                <a:close/>
                <a:moveTo>
                  <a:pt x="42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30"/>
                  <a:pt x="43" y="30"/>
                  <a:pt x="42" y="30"/>
                </a:cubicBezTo>
                <a:close/>
                <a:moveTo>
                  <a:pt x="48" y="31"/>
                </a:moveTo>
                <a:cubicBezTo>
                  <a:pt x="46" y="32"/>
                  <a:pt x="46" y="32"/>
                  <a:pt x="46" y="32"/>
                </a:cubicBezTo>
                <a:cubicBezTo>
                  <a:pt x="47" y="32"/>
                  <a:pt x="47" y="32"/>
                  <a:pt x="47" y="32"/>
                </a:cubicBezTo>
                <a:lnTo>
                  <a:pt x="48" y="31"/>
                </a:lnTo>
                <a:close/>
                <a:moveTo>
                  <a:pt x="27" y="65"/>
                </a:move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5"/>
                  <a:pt x="27" y="65"/>
                </a:cubicBezTo>
                <a:close/>
                <a:moveTo>
                  <a:pt x="46" y="37"/>
                </a:moveTo>
                <a:cubicBezTo>
                  <a:pt x="46" y="37"/>
                  <a:pt x="46" y="37"/>
                  <a:pt x="46" y="38"/>
                </a:cubicBezTo>
                <a:cubicBezTo>
                  <a:pt x="46" y="38"/>
                  <a:pt x="46" y="37"/>
                  <a:pt x="46" y="37"/>
                </a:cubicBezTo>
                <a:close/>
                <a:moveTo>
                  <a:pt x="17" y="138"/>
                </a:moveTo>
                <a:cubicBezTo>
                  <a:pt x="18" y="138"/>
                  <a:pt x="19" y="138"/>
                  <a:pt x="19" y="138"/>
                </a:cubicBezTo>
                <a:cubicBezTo>
                  <a:pt x="22" y="136"/>
                  <a:pt x="16" y="135"/>
                  <a:pt x="17" y="133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19" y="132"/>
                  <a:pt x="19" y="131"/>
                  <a:pt x="17" y="130"/>
                </a:cubicBezTo>
                <a:cubicBezTo>
                  <a:pt x="21" y="129"/>
                  <a:pt x="17" y="133"/>
                  <a:pt x="21" y="132"/>
                </a:cubicBezTo>
                <a:cubicBezTo>
                  <a:pt x="20" y="133"/>
                  <a:pt x="23" y="135"/>
                  <a:pt x="23" y="136"/>
                </a:cubicBezTo>
                <a:cubicBezTo>
                  <a:pt x="24" y="134"/>
                  <a:pt x="29" y="133"/>
                  <a:pt x="31" y="134"/>
                </a:cubicBezTo>
                <a:cubicBezTo>
                  <a:pt x="29" y="130"/>
                  <a:pt x="21" y="133"/>
                  <a:pt x="20" y="130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5"/>
                  <a:pt x="20" y="128"/>
                  <a:pt x="20" y="125"/>
                </a:cubicBezTo>
                <a:cubicBezTo>
                  <a:pt x="18" y="125"/>
                  <a:pt x="20" y="123"/>
                  <a:pt x="19" y="123"/>
                </a:cubicBezTo>
                <a:cubicBezTo>
                  <a:pt x="20" y="123"/>
                  <a:pt x="21" y="123"/>
                  <a:pt x="21" y="122"/>
                </a:cubicBezTo>
                <a:cubicBezTo>
                  <a:pt x="21" y="122"/>
                  <a:pt x="19" y="122"/>
                  <a:pt x="19" y="121"/>
                </a:cubicBezTo>
                <a:cubicBezTo>
                  <a:pt x="24" y="121"/>
                  <a:pt x="20" y="123"/>
                  <a:pt x="24" y="123"/>
                </a:cubicBezTo>
                <a:cubicBezTo>
                  <a:pt x="24" y="120"/>
                  <a:pt x="20" y="121"/>
                  <a:pt x="18" y="120"/>
                </a:cubicBezTo>
                <a:cubicBezTo>
                  <a:pt x="18" y="120"/>
                  <a:pt x="18" y="121"/>
                  <a:pt x="18" y="121"/>
                </a:cubicBezTo>
                <a:cubicBezTo>
                  <a:pt x="17" y="121"/>
                  <a:pt x="18" y="120"/>
                  <a:pt x="16" y="120"/>
                </a:cubicBezTo>
                <a:cubicBezTo>
                  <a:pt x="16" y="120"/>
                  <a:pt x="16" y="121"/>
                  <a:pt x="17" y="121"/>
                </a:cubicBezTo>
                <a:cubicBezTo>
                  <a:pt x="15" y="120"/>
                  <a:pt x="13" y="122"/>
                  <a:pt x="13" y="123"/>
                </a:cubicBezTo>
                <a:cubicBezTo>
                  <a:pt x="15" y="125"/>
                  <a:pt x="14" y="128"/>
                  <a:pt x="14" y="130"/>
                </a:cubicBezTo>
                <a:cubicBezTo>
                  <a:pt x="14" y="130"/>
                  <a:pt x="14" y="130"/>
                  <a:pt x="13" y="130"/>
                </a:cubicBezTo>
                <a:cubicBezTo>
                  <a:pt x="13" y="133"/>
                  <a:pt x="11" y="135"/>
                  <a:pt x="12" y="139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9" y="140"/>
                  <a:pt x="18" y="139"/>
                  <a:pt x="17" y="138"/>
                </a:cubicBezTo>
                <a:close/>
                <a:moveTo>
                  <a:pt x="17" y="136"/>
                </a:moveTo>
                <a:cubicBezTo>
                  <a:pt x="17" y="137"/>
                  <a:pt x="17" y="137"/>
                  <a:pt x="17" y="137"/>
                </a:cubicBezTo>
                <a:cubicBezTo>
                  <a:pt x="16" y="137"/>
                  <a:pt x="16" y="137"/>
                  <a:pt x="17" y="136"/>
                </a:cubicBezTo>
                <a:close/>
                <a:moveTo>
                  <a:pt x="28" y="104"/>
                </a:moveTo>
                <a:cubicBezTo>
                  <a:pt x="28" y="103"/>
                  <a:pt x="28" y="103"/>
                  <a:pt x="28" y="103"/>
                </a:cubicBezTo>
                <a:cubicBezTo>
                  <a:pt x="28" y="103"/>
                  <a:pt x="28" y="103"/>
                  <a:pt x="28" y="103"/>
                </a:cubicBezTo>
                <a:lnTo>
                  <a:pt x="28" y="104"/>
                </a:lnTo>
                <a:close/>
                <a:moveTo>
                  <a:pt x="19" y="199"/>
                </a:moveTo>
                <a:cubicBezTo>
                  <a:pt x="21" y="200"/>
                  <a:pt x="25" y="197"/>
                  <a:pt x="27" y="199"/>
                </a:cubicBezTo>
                <a:cubicBezTo>
                  <a:pt x="30" y="196"/>
                  <a:pt x="24" y="199"/>
                  <a:pt x="24" y="197"/>
                </a:cubicBezTo>
                <a:cubicBezTo>
                  <a:pt x="23" y="198"/>
                  <a:pt x="20" y="199"/>
                  <a:pt x="19" y="199"/>
                </a:cubicBezTo>
                <a:close/>
                <a:moveTo>
                  <a:pt x="20" y="161"/>
                </a:moveTo>
                <a:cubicBezTo>
                  <a:pt x="20" y="161"/>
                  <a:pt x="19" y="161"/>
                  <a:pt x="19" y="161"/>
                </a:cubicBezTo>
                <a:cubicBezTo>
                  <a:pt x="19" y="161"/>
                  <a:pt x="20" y="161"/>
                  <a:pt x="20" y="161"/>
                </a:cubicBezTo>
                <a:close/>
                <a:moveTo>
                  <a:pt x="79" y="9"/>
                </a:moveTo>
                <a:cubicBezTo>
                  <a:pt x="79" y="9"/>
                  <a:pt x="78" y="9"/>
                  <a:pt x="78" y="8"/>
                </a:cubicBezTo>
                <a:cubicBezTo>
                  <a:pt x="78" y="9"/>
                  <a:pt x="78" y="9"/>
                  <a:pt x="79" y="9"/>
                </a:cubicBezTo>
                <a:close/>
                <a:moveTo>
                  <a:pt x="22" y="190"/>
                </a:moveTo>
                <a:cubicBezTo>
                  <a:pt x="26" y="192"/>
                  <a:pt x="26" y="192"/>
                  <a:pt x="26" y="192"/>
                </a:cubicBezTo>
                <a:cubicBezTo>
                  <a:pt x="24" y="191"/>
                  <a:pt x="24" y="187"/>
                  <a:pt x="20" y="187"/>
                </a:cubicBezTo>
                <a:cubicBezTo>
                  <a:pt x="19" y="188"/>
                  <a:pt x="20" y="190"/>
                  <a:pt x="22" y="190"/>
                </a:cubicBezTo>
                <a:close/>
                <a:moveTo>
                  <a:pt x="21" y="154"/>
                </a:moveTo>
                <a:cubicBezTo>
                  <a:pt x="20" y="154"/>
                  <a:pt x="20" y="154"/>
                  <a:pt x="20" y="154"/>
                </a:cubicBezTo>
                <a:cubicBezTo>
                  <a:pt x="21" y="154"/>
                  <a:pt x="21" y="154"/>
                  <a:pt x="21" y="154"/>
                </a:cubicBezTo>
                <a:close/>
                <a:moveTo>
                  <a:pt x="31" y="111"/>
                </a:moveTo>
                <a:cubicBezTo>
                  <a:pt x="31" y="110"/>
                  <a:pt x="31" y="110"/>
                  <a:pt x="31" y="110"/>
                </a:cubicBezTo>
                <a:cubicBezTo>
                  <a:pt x="31" y="110"/>
                  <a:pt x="31" y="110"/>
                  <a:pt x="31" y="111"/>
                </a:cubicBezTo>
                <a:close/>
                <a:moveTo>
                  <a:pt x="11" y="88"/>
                </a:moveTo>
                <a:cubicBezTo>
                  <a:pt x="11" y="88"/>
                  <a:pt x="11" y="88"/>
                  <a:pt x="11" y="88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5"/>
                </a:moveTo>
                <a:cubicBezTo>
                  <a:pt x="24" y="106"/>
                  <a:pt x="24" y="106"/>
                  <a:pt x="24" y="106"/>
                </a:cubicBezTo>
                <a:cubicBezTo>
                  <a:pt x="23" y="105"/>
                  <a:pt x="23" y="105"/>
                  <a:pt x="23" y="105"/>
                </a:cubicBezTo>
                <a:close/>
                <a:moveTo>
                  <a:pt x="19" y="162"/>
                </a:moveTo>
                <a:cubicBezTo>
                  <a:pt x="19" y="163"/>
                  <a:pt x="22" y="164"/>
                  <a:pt x="23" y="164"/>
                </a:cubicBezTo>
                <a:cubicBezTo>
                  <a:pt x="23" y="162"/>
                  <a:pt x="23" y="162"/>
                  <a:pt x="23" y="162"/>
                </a:cubicBezTo>
                <a:cubicBezTo>
                  <a:pt x="20" y="162"/>
                  <a:pt x="23" y="162"/>
                  <a:pt x="22" y="164"/>
                </a:cubicBezTo>
                <a:lnTo>
                  <a:pt x="19" y="162"/>
                </a:lnTo>
                <a:close/>
                <a:moveTo>
                  <a:pt x="54" y="75"/>
                </a:move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4" y="75"/>
                </a:cubicBezTo>
                <a:close/>
                <a:moveTo>
                  <a:pt x="102" y="46"/>
                </a:moveTo>
                <a:cubicBezTo>
                  <a:pt x="102" y="46"/>
                  <a:pt x="102" y="46"/>
                  <a:pt x="102" y="46"/>
                </a:cubicBezTo>
                <a:cubicBezTo>
                  <a:pt x="102" y="46"/>
                  <a:pt x="102" y="46"/>
                  <a:pt x="102" y="46"/>
                </a:cubicBezTo>
                <a:close/>
                <a:moveTo>
                  <a:pt x="17" y="83"/>
                </a:moveTo>
                <a:cubicBezTo>
                  <a:pt x="20" y="82"/>
                  <a:pt x="20" y="86"/>
                  <a:pt x="22" y="83"/>
                </a:cubicBezTo>
                <a:cubicBezTo>
                  <a:pt x="24" y="83"/>
                  <a:pt x="26" y="84"/>
                  <a:pt x="25" y="86"/>
                </a:cubicBezTo>
                <a:cubicBezTo>
                  <a:pt x="23" y="85"/>
                  <a:pt x="24" y="84"/>
                  <a:pt x="22" y="85"/>
                </a:cubicBezTo>
                <a:cubicBezTo>
                  <a:pt x="24" y="86"/>
                  <a:pt x="22" y="86"/>
                  <a:pt x="25" y="86"/>
                </a:cubicBezTo>
                <a:cubicBezTo>
                  <a:pt x="27" y="88"/>
                  <a:pt x="29" y="88"/>
                  <a:pt x="31" y="89"/>
                </a:cubicBezTo>
                <a:cubicBezTo>
                  <a:pt x="30" y="87"/>
                  <a:pt x="34" y="84"/>
                  <a:pt x="30" y="81"/>
                </a:cubicBezTo>
                <a:cubicBezTo>
                  <a:pt x="27" y="80"/>
                  <a:pt x="22" y="80"/>
                  <a:pt x="16" y="80"/>
                </a:cubicBezTo>
                <a:cubicBezTo>
                  <a:pt x="15" y="80"/>
                  <a:pt x="14" y="83"/>
                  <a:pt x="17" y="83"/>
                </a:cubicBezTo>
                <a:close/>
                <a:moveTo>
                  <a:pt x="32" y="90"/>
                </a:moveTo>
                <a:cubicBezTo>
                  <a:pt x="32" y="90"/>
                  <a:pt x="32" y="89"/>
                  <a:pt x="31" y="89"/>
                </a:cubicBezTo>
                <a:cubicBezTo>
                  <a:pt x="31" y="89"/>
                  <a:pt x="32" y="90"/>
                  <a:pt x="32" y="90"/>
                </a:cubicBezTo>
                <a:close/>
                <a:moveTo>
                  <a:pt x="111" y="27"/>
                </a:moveTo>
                <a:cubicBezTo>
                  <a:pt x="112" y="26"/>
                  <a:pt x="112" y="26"/>
                  <a:pt x="112" y="26"/>
                </a:cubicBezTo>
                <a:cubicBezTo>
                  <a:pt x="111" y="26"/>
                  <a:pt x="111" y="26"/>
                  <a:pt x="111" y="27"/>
                </a:cubicBezTo>
                <a:close/>
                <a:moveTo>
                  <a:pt x="105" y="53"/>
                </a:moveTo>
                <a:cubicBezTo>
                  <a:pt x="105" y="53"/>
                  <a:pt x="105" y="53"/>
                  <a:pt x="105" y="54"/>
                </a:cubicBezTo>
                <a:cubicBezTo>
                  <a:pt x="106" y="54"/>
                  <a:pt x="106" y="53"/>
                  <a:pt x="105" y="53"/>
                </a:cubicBezTo>
                <a:close/>
                <a:moveTo>
                  <a:pt x="103" y="47"/>
                </a:moveTo>
                <a:cubicBezTo>
                  <a:pt x="101" y="47"/>
                  <a:pt x="101" y="47"/>
                  <a:pt x="101" y="47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3" y="46"/>
                  <a:pt x="104" y="47"/>
                  <a:pt x="103" y="47"/>
                </a:cubicBezTo>
                <a:close/>
                <a:moveTo>
                  <a:pt x="78" y="7"/>
                </a:move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7"/>
                  <a:pt x="78" y="7"/>
                </a:cubicBezTo>
                <a:close/>
                <a:moveTo>
                  <a:pt x="106" y="46"/>
                </a:moveTo>
                <a:cubicBezTo>
                  <a:pt x="106" y="43"/>
                  <a:pt x="106" y="40"/>
                  <a:pt x="107" y="37"/>
                </a:cubicBezTo>
                <a:cubicBezTo>
                  <a:pt x="106" y="40"/>
                  <a:pt x="106" y="42"/>
                  <a:pt x="106" y="46"/>
                </a:cubicBezTo>
                <a:close/>
                <a:moveTo>
                  <a:pt x="11" y="85"/>
                </a:moveTo>
                <a:cubicBezTo>
                  <a:pt x="11" y="86"/>
                  <a:pt x="11" y="86"/>
                  <a:pt x="11" y="86"/>
                </a:cubicBezTo>
                <a:cubicBezTo>
                  <a:pt x="13" y="87"/>
                  <a:pt x="11" y="86"/>
                  <a:pt x="11" y="85"/>
                </a:cubicBezTo>
                <a:close/>
                <a:moveTo>
                  <a:pt x="30" y="197"/>
                </a:moveTo>
                <a:cubicBezTo>
                  <a:pt x="30" y="197"/>
                  <a:pt x="31" y="197"/>
                  <a:pt x="31" y="196"/>
                </a:cubicBezTo>
                <a:cubicBezTo>
                  <a:pt x="31" y="196"/>
                  <a:pt x="31" y="196"/>
                  <a:pt x="30" y="197"/>
                </a:cubicBezTo>
                <a:close/>
                <a:moveTo>
                  <a:pt x="78" y="4"/>
                </a:moveTo>
                <a:cubicBezTo>
                  <a:pt x="78" y="4"/>
                  <a:pt x="78" y="4"/>
                  <a:pt x="78" y="4"/>
                </a:cubicBezTo>
                <a:cubicBezTo>
                  <a:pt x="78" y="3"/>
                  <a:pt x="78" y="3"/>
                  <a:pt x="78" y="3"/>
                </a:cubicBezTo>
                <a:cubicBezTo>
                  <a:pt x="77" y="3"/>
                  <a:pt x="76" y="5"/>
                  <a:pt x="77" y="6"/>
                </a:cubicBezTo>
                <a:cubicBezTo>
                  <a:pt x="76" y="5"/>
                  <a:pt x="79" y="5"/>
                  <a:pt x="78" y="4"/>
                </a:cubicBezTo>
                <a:close/>
                <a:moveTo>
                  <a:pt x="56" y="73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3"/>
                </a:cubicBezTo>
                <a:close/>
                <a:moveTo>
                  <a:pt x="29" y="97"/>
                </a:moveTo>
                <a:cubicBezTo>
                  <a:pt x="28" y="95"/>
                  <a:pt x="28" y="95"/>
                  <a:pt x="28" y="95"/>
                </a:cubicBezTo>
                <a:cubicBezTo>
                  <a:pt x="28" y="96"/>
                  <a:pt x="28" y="96"/>
                  <a:pt x="28" y="96"/>
                </a:cubicBezTo>
                <a:cubicBezTo>
                  <a:pt x="29" y="97"/>
                  <a:pt x="29" y="97"/>
                  <a:pt x="29" y="97"/>
                </a:cubicBezTo>
                <a:close/>
                <a:moveTo>
                  <a:pt x="11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228"/>
                  <a:pt x="11" y="228"/>
                  <a:pt x="11" y="228"/>
                </a:cubicBezTo>
                <a:close/>
                <a:moveTo>
                  <a:pt x="20" y="302"/>
                </a:moveTo>
                <a:cubicBezTo>
                  <a:pt x="20" y="302"/>
                  <a:pt x="19" y="301"/>
                  <a:pt x="19" y="301"/>
                </a:cubicBezTo>
                <a:cubicBezTo>
                  <a:pt x="19" y="301"/>
                  <a:pt x="20" y="302"/>
                  <a:pt x="20" y="302"/>
                </a:cubicBezTo>
                <a:close/>
                <a:moveTo>
                  <a:pt x="11" y="226"/>
                </a:moveTo>
                <a:cubicBezTo>
                  <a:pt x="11" y="226"/>
                  <a:pt x="11" y="227"/>
                  <a:pt x="11" y="227"/>
                </a:cubicBezTo>
                <a:cubicBezTo>
                  <a:pt x="13" y="227"/>
                  <a:pt x="11" y="226"/>
                  <a:pt x="11" y="226"/>
                </a:cubicBezTo>
                <a:close/>
                <a:moveTo>
                  <a:pt x="24" y="247"/>
                </a:moveTo>
                <a:cubicBezTo>
                  <a:pt x="23" y="246"/>
                  <a:pt x="23" y="246"/>
                  <a:pt x="23" y="246"/>
                </a:cubicBezTo>
                <a:cubicBezTo>
                  <a:pt x="23" y="246"/>
                  <a:pt x="23" y="246"/>
                  <a:pt x="23" y="246"/>
                </a:cubicBezTo>
                <a:lnTo>
                  <a:pt x="24" y="247"/>
                </a:lnTo>
                <a:close/>
                <a:moveTo>
                  <a:pt x="11" y="328"/>
                </a:moveTo>
                <a:cubicBezTo>
                  <a:pt x="11" y="328"/>
                  <a:pt x="11" y="328"/>
                  <a:pt x="11" y="328"/>
                </a:cubicBezTo>
                <a:cubicBezTo>
                  <a:pt x="11" y="328"/>
                  <a:pt x="11" y="328"/>
                  <a:pt x="11" y="328"/>
                </a:cubicBezTo>
                <a:close/>
                <a:moveTo>
                  <a:pt x="11" y="325"/>
                </a:moveTo>
                <a:cubicBezTo>
                  <a:pt x="11" y="326"/>
                  <a:pt x="11" y="326"/>
                  <a:pt x="11" y="326"/>
                </a:cubicBezTo>
                <a:cubicBezTo>
                  <a:pt x="13" y="326"/>
                  <a:pt x="11" y="326"/>
                  <a:pt x="11" y="325"/>
                </a:cubicBezTo>
                <a:close/>
                <a:moveTo>
                  <a:pt x="29" y="191"/>
                </a:moveTo>
                <a:cubicBezTo>
                  <a:pt x="29" y="191"/>
                  <a:pt x="28" y="191"/>
                  <a:pt x="28" y="191"/>
                </a:cubicBezTo>
                <a:cubicBezTo>
                  <a:pt x="29" y="191"/>
                  <a:pt x="29" y="191"/>
                  <a:pt x="29" y="191"/>
                </a:cubicBezTo>
                <a:close/>
                <a:moveTo>
                  <a:pt x="206" y="294"/>
                </a:moveTo>
                <a:cubicBezTo>
                  <a:pt x="206" y="294"/>
                  <a:pt x="206" y="295"/>
                  <a:pt x="205" y="295"/>
                </a:cubicBezTo>
                <a:cubicBezTo>
                  <a:pt x="207" y="295"/>
                  <a:pt x="206" y="294"/>
                  <a:pt x="206" y="294"/>
                </a:cubicBezTo>
                <a:close/>
                <a:moveTo>
                  <a:pt x="198" y="375"/>
                </a:moveTo>
                <a:cubicBezTo>
                  <a:pt x="198" y="375"/>
                  <a:pt x="198" y="376"/>
                  <a:pt x="199" y="376"/>
                </a:cubicBezTo>
                <a:cubicBezTo>
                  <a:pt x="201" y="376"/>
                  <a:pt x="199" y="375"/>
                  <a:pt x="198" y="375"/>
                </a:cubicBezTo>
                <a:close/>
                <a:moveTo>
                  <a:pt x="205" y="296"/>
                </a:moveTo>
                <a:cubicBezTo>
                  <a:pt x="204" y="298"/>
                  <a:pt x="203" y="299"/>
                  <a:pt x="201" y="299"/>
                </a:cubicBezTo>
                <a:cubicBezTo>
                  <a:pt x="201" y="300"/>
                  <a:pt x="204" y="300"/>
                  <a:pt x="205" y="301"/>
                </a:cubicBezTo>
                <a:cubicBezTo>
                  <a:pt x="205" y="299"/>
                  <a:pt x="206" y="299"/>
                  <a:pt x="205" y="296"/>
                </a:cubicBezTo>
                <a:close/>
                <a:moveTo>
                  <a:pt x="192" y="334"/>
                </a:move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2" y="334"/>
                  <a:pt x="192" y="334"/>
                </a:cubicBezTo>
                <a:close/>
                <a:moveTo>
                  <a:pt x="205" y="269"/>
                </a:moveTo>
                <a:cubicBezTo>
                  <a:pt x="205" y="269"/>
                  <a:pt x="205" y="269"/>
                  <a:pt x="205" y="269"/>
                </a:cubicBezTo>
                <a:cubicBezTo>
                  <a:pt x="205" y="269"/>
                  <a:pt x="205" y="269"/>
                  <a:pt x="205" y="269"/>
                </a:cubicBezTo>
                <a:close/>
                <a:moveTo>
                  <a:pt x="199" y="266"/>
                </a:moveTo>
                <a:cubicBezTo>
                  <a:pt x="199" y="266"/>
                  <a:pt x="199" y="266"/>
                  <a:pt x="199" y="266"/>
                </a:cubicBezTo>
                <a:cubicBezTo>
                  <a:pt x="199" y="266"/>
                  <a:pt x="199" y="266"/>
                  <a:pt x="199" y="266"/>
                </a:cubicBezTo>
                <a:close/>
                <a:moveTo>
                  <a:pt x="203" y="269"/>
                </a:moveTo>
                <a:cubicBezTo>
                  <a:pt x="205" y="270"/>
                  <a:pt x="205" y="270"/>
                  <a:pt x="205" y="270"/>
                </a:cubicBezTo>
                <a:cubicBezTo>
                  <a:pt x="205" y="269"/>
                  <a:pt x="205" y="269"/>
                  <a:pt x="205" y="269"/>
                </a:cubicBezTo>
                <a:cubicBezTo>
                  <a:pt x="205" y="269"/>
                  <a:pt x="202" y="269"/>
                  <a:pt x="203" y="269"/>
                </a:cubicBezTo>
                <a:close/>
                <a:moveTo>
                  <a:pt x="203" y="302"/>
                </a:moveTo>
                <a:cubicBezTo>
                  <a:pt x="204" y="303"/>
                  <a:pt x="204" y="303"/>
                  <a:pt x="204" y="303"/>
                </a:cubicBezTo>
                <a:cubicBezTo>
                  <a:pt x="204" y="303"/>
                  <a:pt x="204" y="303"/>
                  <a:pt x="203" y="302"/>
                </a:cubicBezTo>
                <a:close/>
                <a:moveTo>
                  <a:pt x="205" y="301"/>
                </a:moveTo>
                <a:cubicBezTo>
                  <a:pt x="205" y="302"/>
                  <a:pt x="205" y="302"/>
                  <a:pt x="205" y="302"/>
                </a:cubicBezTo>
                <a:cubicBezTo>
                  <a:pt x="205" y="301"/>
                  <a:pt x="205" y="301"/>
                  <a:pt x="205" y="301"/>
                </a:cubicBezTo>
                <a:close/>
                <a:moveTo>
                  <a:pt x="203" y="302"/>
                </a:moveTo>
                <a:cubicBezTo>
                  <a:pt x="203" y="302"/>
                  <a:pt x="203" y="302"/>
                  <a:pt x="203" y="302"/>
                </a:cubicBezTo>
                <a:cubicBezTo>
                  <a:pt x="203" y="302"/>
                  <a:pt x="203" y="302"/>
                  <a:pt x="203" y="302"/>
                </a:cubicBezTo>
                <a:close/>
                <a:moveTo>
                  <a:pt x="206" y="232"/>
                </a:moveTo>
                <a:cubicBezTo>
                  <a:pt x="206" y="232"/>
                  <a:pt x="206" y="233"/>
                  <a:pt x="205" y="233"/>
                </a:cubicBezTo>
                <a:cubicBezTo>
                  <a:pt x="207" y="233"/>
                  <a:pt x="206" y="232"/>
                  <a:pt x="206" y="232"/>
                </a:cubicBezTo>
                <a:close/>
                <a:moveTo>
                  <a:pt x="192" y="114"/>
                </a:moveTo>
                <a:cubicBezTo>
                  <a:pt x="192" y="116"/>
                  <a:pt x="192" y="116"/>
                  <a:pt x="192" y="116"/>
                </a:cubicBezTo>
                <a:cubicBezTo>
                  <a:pt x="193" y="115"/>
                  <a:pt x="193" y="115"/>
                  <a:pt x="192" y="114"/>
                </a:cubicBezTo>
                <a:close/>
                <a:moveTo>
                  <a:pt x="202" y="153"/>
                </a:moveTo>
                <a:cubicBezTo>
                  <a:pt x="201" y="153"/>
                  <a:pt x="200" y="153"/>
                  <a:pt x="199" y="153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200" y="154"/>
                  <a:pt x="201" y="154"/>
                  <a:pt x="202" y="153"/>
                </a:cubicBezTo>
                <a:close/>
                <a:moveTo>
                  <a:pt x="196" y="154"/>
                </a:moveTo>
                <a:cubicBezTo>
                  <a:pt x="196" y="157"/>
                  <a:pt x="196" y="157"/>
                  <a:pt x="196" y="157"/>
                </a:cubicBezTo>
                <a:cubicBezTo>
                  <a:pt x="198" y="156"/>
                  <a:pt x="199" y="157"/>
                  <a:pt x="200" y="157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98" y="154"/>
                  <a:pt x="197" y="154"/>
                  <a:pt x="196" y="154"/>
                </a:cubicBezTo>
                <a:close/>
                <a:moveTo>
                  <a:pt x="118" y="55"/>
                </a:moveTo>
                <a:cubicBezTo>
                  <a:pt x="117" y="55"/>
                  <a:pt x="117" y="54"/>
                  <a:pt x="116" y="54"/>
                </a:cubicBezTo>
                <a:cubicBezTo>
                  <a:pt x="117" y="55"/>
                  <a:pt x="117" y="55"/>
                  <a:pt x="118" y="55"/>
                </a:cubicBezTo>
                <a:close/>
                <a:moveTo>
                  <a:pt x="205" y="239"/>
                </a:moveTo>
                <a:cubicBezTo>
                  <a:pt x="205" y="240"/>
                  <a:pt x="205" y="240"/>
                  <a:pt x="205" y="240"/>
                </a:cubicBezTo>
                <a:cubicBezTo>
                  <a:pt x="205" y="239"/>
                  <a:pt x="205" y="239"/>
                  <a:pt x="205" y="239"/>
                </a:cubicBezTo>
                <a:close/>
                <a:moveTo>
                  <a:pt x="203" y="207"/>
                </a:moveTo>
                <a:cubicBezTo>
                  <a:pt x="205" y="208"/>
                  <a:pt x="205" y="208"/>
                  <a:pt x="205" y="208"/>
                </a:cubicBezTo>
                <a:cubicBezTo>
                  <a:pt x="205" y="207"/>
                  <a:pt x="205" y="207"/>
                  <a:pt x="205" y="207"/>
                </a:cubicBezTo>
                <a:cubicBezTo>
                  <a:pt x="205" y="207"/>
                  <a:pt x="202" y="207"/>
                  <a:pt x="203" y="207"/>
                </a:cubicBezTo>
                <a:close/>
                <a:moveTo>
                  <a:pt x="109" y="51"/>
                </a:moveTo>
                <a:cubicBezTo>
                  <a:pt x="110" y="52"/>
                  <a:pt x="111" y="54"/>
                  <a:pt x="113" y="53"/>
                </a:cubicBezTo>
                <a:cubicBezTo>
                  <a:pt x="112" y="53"/>
                  <a:pt x="113" y="52"/>
                  <a:pt x="110" y="52"/>
                </a:cubicBezTo>
                <a:cubicBezTo>
                  <a:pt x="111" y="52"/>
                  <a:pt x="111" y="52"/>
                  <a:pt x="111" y="52"/>
                </a:cubicBezTo>
                <a:lnTo>
                  <a:pt x="109" y="51"/>
                </a:lnTo>
                <a:close/>
                <a:moveTo>
                  <a:pt x="203" y="240"/>
                </a:moveTo>
                <a:cubicBezTo>
                  <a:pt x="203" y="240"/>
                  <a:pt x="203" y="240"/>
                  <a:pt x="203" y="240"/>
                </a:cubicBezTo>
                <a:cubicBezTo>
                  <a:pt x="203" y="241"/>
                  <a:pt x="203" y="241"/>
                  <a:pt x="203" y="241"/>
                </a:cubicBezTo>
                <a:lnTo>
                  <a:pt x="203" y="240"/>
                </a:lnTo>
                <a:close/>
                <a:moveTo>
                  <a:pt x="197" y="201"/>
                </a:moveTo>
                <a:cubicBezTo>
                  <a:pt x="198" y="203"/>
                  <a:pt x="198" y="203"/>
                  <a:pt x="198" y="203"/>
                </a:cubicBezTo>
                <a:cubicBezTo>
                  <a:pt x="198" y="201"/>
                  <a:pt x="198" y="201"/>
                  <a:pt x="198" y="201"/>
                </a:cubicBezTo>
                <a:lnTo>
                  <a:pt x="197" y="201"/>
                </a:lnTo>
                <a:close/>
                <a:moveTo>
                  <a:pt x="200" y="218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0" y="217"/>
                  <a:pt x="200" y="218"/>
                  <a:pt x="200" y="218"/>
                </a:cubicBezTo>
                <a:close/>
                <a:moveTo>
                  <a:pt x="156" y="84"/>
                </a:moveTo>
                <a:cubicBezTo>
                  <a:pt x="155" y="84"/>
                  <a:pt x="155" y="84"/>
                  <a:pt x="155" y="84"/>
                </a:cubicBezTo>
                <a:cubicBezTo>
                  <a:pt x="155" y="84"/>
                  <a:pt x="156" y="85"/>
                  <a:pt x="156" y="84"/>
                </a:cubicBezTo>
                <a:close/>
                <a:moveTo>
                  <a:pt x="205" y="207"/>
                </a:moveTo>
                <a:cubicBezTo>
                  <a:pt x="205" y="207"/>
                  <a:pt x="205" y="207"/>
                  <a:pt x="205" y="207"/>
                </a:cubicBezTo>
                <a:cubicBezTo>
                  <a:pt x="205" y="207"/>
                  <a:pt x="205" y="207"/>
                  <a:pt x="205" y="207"/>
                </a:cubicBezTo>
                <a:close/>
                <a:moveTo>
                  <a:pt x="202" y="193"/>
                </a:moveTo>
                <a:cubicBezTo>
                  <a:pt x="203" y="194"/>
                  <a:pt x="203" y="194"/>
                  <a:pt x="203" y="194"/>
                </a:cubicBezTo>
                <a:cubicBezTo>
                  <a:pt x="204" y="194"/>
                  <a:pt x="204" y="194"/>
                  <a:pt x="204" y="194"/>
                </a:cubicBezTo>
                <a:cubicBezTo>
                  <a:pt x="202" y="193"/>
                  <a:pt x="202" y="193"/>
                  <a:pt x="202" y="193"/>
                </a:cubicBezTo>
                <a:close/>
                <a:moveTo>
                  <a:pt x="56" y="48"/>
                </a:moveTo>
                <a:cubicBezTo>
                  <a:pt x="56" y="48"/>
                  <a:pt x="55" y="48"/>
                  <a:pt x="55" y="48"/>
                </a:cubicBezTo>
                <a:cubicBezTo>
                  <a:pt x="55" y="49"/>
                  <a:pt x="56" y="49"/>
                  <a:pt x="56" y="48"/>
                </a:cubicBezTo>
                <a:close/>
                <a:moveTo>
                  <a:pt x="105" y="60"/>
                </a:moveTo>
                <a:cubicBezTo>
                  <a:pt x="107" y="62"/>
                  <a:pt x="108" y="65"/>
                  <a:pt x="111" y="69"/>
                </a:cubicBezTo>
                <a:cubicBezTo>
                  <a:pt x="109" y="66"/>
                  <a:pt x="108" y="63"/>
                  <a:pt x="105" y="60"/>
                </a:cubicBezTo>
                <a:close/>
                <a:moveTo>
                  <a:pt x="48" y="45"/>
                </a:moveTo>
                <a:cubicBezTo>
                  <a:pt x="49" y="45"/>
                  <a:pt x="50" y="47"/>
                  <a:pt x="52" y="47"/>
                </a:cubicBezTo>
                <a:cubicBezTo>
                  <a:pt x="50" y="47"/>
                  <a:pt x="51" y="45"/>
                  <a:pt x="49" y="45"/>
                </a:cubicBezTo>
                <a:cubicBezTo>
                  <a:pt x="50" y="45"/>
                  <a:pt x="50" y="45"/>
                  <a:pt x="50" y="45"/>
                </a:cubicBezTo>
                <a:lnTo>
                  <a:pt x="48" y="45"/>
                </a:lnTo>
                <a:close/>
                <a:moveTo>
                  <a:pt x="198" y="529"/>
                </a:moveTo>
                <a:cubicBezTo>
                  <a:pt x="198" y="530"/>
                  <a:pt x="199" y="530"/>
                  <a:pt x="199" y="530"/>
                </a:cubicBezTo>
                <a:cubicBezTo>
                  <a:pt x="199" y="530"/>
                  <a:pt x="199" y="530"/>
                  <a:pt x="198" y="529"/>
                </a:cubicBezTo>
                <a:close/>
                <a:moveTo>
                  <a:pt x="198" y="552"/>
                </a:moveTo>
                <a:cubicBezTo>
                  <a:pt x="198" y="553"/>
                  <a:pt x="199" y="551"/>
                  <a:pt x="198" y="552"/>
                </a:cubicBezTo>
                <a:close/>
                <a:moveTo>
                  <a:pt x="11" y="270"/>
                </a:moveTo>
                <a:cubicBezTo>
                  <a:pt x="11" y="270"/>
                  <a:pt x="11" y="270"/>
                  <a:pt x="11" y="271"/>
                </a:cubicBezTo>
                <a:cubicBezTo>
                  <a:pt x="13" y="271"/>
                  <a:pt x="11" y="270"/>
                  <a:pt x="11" y="270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1" y="272"/>
                </a:cubicBezTo>
                <a:cubicBezTo>
                  <a:pt x="11" y="272"/>
                  <a:pt x="11" y="272"/>
                  <a:pt x="11" y="272"/>
                </a:cubicBezTo>
                <a:close/>
                <a:moveTo>
                  <a:pt x="14" y="580"/>
                </a:moveTo>
                <a:cubicBezTo>
                  <a:pt x="16" y="580"/>
                  <a:pt x="16" y="580"/>
                  <a:pt x="16" y="580"/>
                </a:cubicBezTo>
                <a:cubicBezTo>
                  <a:pt x="15" y="579"/>
                  <a:pt x="15" y="579"/>
                  <a:pt x="15" y="579"/>
                </a:cubicBezTo>
                <a:lnTo>
                  <a:pt x="14" y="580"/>
                </a:lnTo>
                <a:close/>
                <a:moveTo>
                  <a:pt x="22" y="580"/>
                </a:moveTo>
                <a:cubicBezTo>
                  <a:pt x="21" y="579"/>
                  <a:pt x="21" y="579"/>
                  <a:pt x="21" y="579"/>
                </a:cubicBezTo>
                <a:cubicBezTo>
                  <a:pt x="21" y="580"/>
                  <a:pt x="21" y="580"/>
                  <a:pt x="21" y="580"/>
                </a:cubicBezTo>
                <a:lnTo>
                  <a:pt x="22" y="580"/>
                </a:lnTo>
                <a:close/>
                <a:moveTo>
                  <a:pt x="11" y="410"/>
                </a:moveTo>
                <a:cubicBezTo>
                  <a:pt x="11" y="411"/>
                  <a:pt x="11" y="411"/>
                  <a:pt x="11" y="412"/>
                </a:cubicBezTo>
                <a:cubicBezTo>
                  <a:pt x="13" y="412"/>
                  <a:pt x="11" y="411"/>
                  <a:pt x="11" y="410"/>
                </a:cubicBezTo>
                <a:close/>
                <a:moveTo>
                  <a:pt x="22" y="679"/>
                </a:moveTo>
                <a:cubicBezTo>
                  <a:pt x="21" y="678"/>
                  <a:pt x="21" y="678"/>
                  <a:pt x="21" y="678"/>
                </a:cubicBezTo>
                <a:cubicBezTo>
                  <a:pt x="21" y="679"/>
                  <a:pt x="21" y="679"/>
                  <a:pt x="21" y="679"/>
                </a:cubicBezTo>
                <a:lnTo>
                  <a:pt x="22" y="679"/>
                </a:lnTo>
                <a:close/>
                <a:moveTo>
                  <a:pt x="21" y="578"/>
                </a:moveTo>
                <a:cubicBezTo>
                  <a:pt x="20" y="578"/>
                  <a:pt x="20" y="578"/>
                  <a:pt x="20" y="578"/>
                </a:cubicBezTo>
                <a:cubicBezTo>
                  <a:pt x="21" y="578"/>
                  <a:pt x="21" y="578"/>
                  <a:pt x="21" y="578"/>
                </a:cubicBezTo>
                <a:close/>
                <a:moveTo>
                  <a:pt x="30" y="722"/>
                </a:moveTo>
                <a:cubicBezTo>
                  <a:pt x="30" y="722"/>
                  <a:pt x="30" y="722"/>
                  <a:pt x="30" y="722"/>
                </a:cubicBezTo>
                <a:cubicBezTo>
                  <a:pt x="31" y="722"/>
                  <a:pt x="31" y="722"/>
                  <a:pt x="31" y="722"/>
                </a:cubicBezTo>
                <a:lnTo>
                  <a:pt x="30" y="722"/>
                </a:lnTo>
                <a:close/>
                <a:moveTo>
                  <a:pt x="17" y="646"/>
                </a:moveTo>
                <a:cubicBezTo>
                  <a:pt x="17" y="646"/>
                  <a:pt x="17" y="646"/>
                  <a:pt x="17" y="646"/>
                </a:cubicBezTo>
                <a:cubicBezTo>
                  <a:pt x="20" y="647"/>
                  <a:pt x="20" y="647"/>
                  <a:pt x="20" y="647"/>
                </a:cubicBezTo>
                <a:lnTo>
                  <a:pt x="17" y="646"/>
                </a:lnTo>
                <a:close/>
                <a:moveTo>
                  <a:pt x="15" y="678"/>
                </a:moveTo>
                <a:cubicBezTo>
                  <a:pt x="14" y="679"/>
                  <a:pt x="14" y="679"/>
                  <a:pt x="14" y="679"/>
                </a:cubicBezTo>
                <a:cubicBezTo>
                  <a:pt x="16" y="680"/>
                  <a:pt x="16" y="680"/>
                  <a:pt x="16" y="680"/>
                </a:cubicBezTo>
                <a:lnTo>
                  <a:pt x="15" y="678"/>
                </a:lnTo>
                <a:close/>
                <a:moveTo>
                  <a:pt x="203" y="454"/>
                </a:moveTo>
                <a:cubicBezTo>
                  <a:pt x="205" y="454"/>
                  <a:pt x="205" y="454"/>
                  <a:pt x="205" y="454"/>
                </a:cubicBezTo>
                <a:cubicBezTo>
                  <a:pt x="205" y="453"/>
                  <a:pt x="205" y="453"/>
                  <a:pt x="205" y="453"/>
                </a:cubicBezTo>
                <a:cubicBezTo>
                  <a:pt x="205" y="454"/>
                  <a:pt x="202" y="453"/>
                  <a:pt x="203" y="454"/>
                </a:cubicBezTo>
                <a:close/>
                <a:moveTo>
                  <a:pt x="200" y="530"/>
                </a:moveTo>
                <a:cubicBezTo>
                  <a:pt x="200" y="530"/>
                  <a:pt x="200" y="529"/>
                  <a:pt x="200" y="529"/>
                </a:cubicBezTo>
                <a:cubicBezTo>
                  <a:pt x="200" y="530"/>
                  <a:pt x="200" y="530"/>
                  <a:pt x="200" y="530"/>
                </a:cubicBezTo>
                <a:close/>
                <a:moveTo>
                  <a:pt x="205" y="453"/>
                </a:moveTo>
                <a:cubicBezTo>
                  <a:pt x="205" y="453"/>
                  <a:pt x="205" y="453"/>
                  <a:pt x="205" y="453"/>
                </a:cubicBezTo>
                <a:cubicBezTo>
                  <a:pt x="205" y="453"/>
                  <a:pt x="205" y="453"/>
                  <a:pt x="205" y="453"/>
                </a:cubicBezTo>
                <a:close/>
                <a:moveTo>
                  <a:pt x="196" y="511"/>
                </a:moveTo>
                <a:cubicBezTo>
                  <a:pt x="197" y="513"/>
                  <a:pt x="197" y="513"/>
                  <a:pt x="197" y="513"/>
                </a:cubicBezTo>
                <a:cubicBezTo>
                  <a:pt x="198" y="513"/>
                  <a:pt x="198" y="513"/>
                  <a:pt x="198" y="513"/>
                </a:cubicBezTo>
                <a:cubicBezTo>
                  <a:pt x="196" y="511"/>
                  <a:pt x="196" y="511"/>
                  <a:pt x="196" y="511"/>
                </a:cubicBezTo>
                <a:close/>
                <a:moveTo>
                  <a:pt x="206" y="416"/>
                </a:moveTo>
                <a:cubicBezTo>
                  <a:pt x="206" y="417"/>
                  <a:pt x="206" y="417"/>
                  <a:pt x="205" y="418"/>
                </a:cubicBezTo>
                <a:cubicBezTo>
                  <a:pt x="207" y="418"/>
                  <a:pt x="206" y="416"/>
                  <a:pt x="206" y="416"/>
                </a:cubicBezTo>
                <a:close/>
                <a:moveTo>
                  <a:pt x="202" y="338"/>
                </a:moveTo>
                <a:cubicBezTo>
                  <a:pt x="201" y="338"/>
                  <a:pt x="200" y="337"/>
                  <a:pt x="199" y="337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200" y="339"/>
                  <a:pt x="201" y="339"/>
                  <a:pt x="202" y="338"/>
                </a:cubicBezTo>
                <a:close/>
                <a:moveTo>
                  <a:pt x="205" y="391"/>
                </a:moveTo>
                <a:cubicBezTo>
                  <a:pt x="205" y="391"/>
                  <a:pt x="205" y="391"/>
                  <a:pt x="205" y="391"/>
                </a:cubicBezTo>
                <a:cubicBezTo>
                  <a:pt x="205" y="391"/>
                  <a:pt x="205" y="391"/>
                  <a:pt x="205" y="391"/>
                </a:cubicBezTo>
                <a:close/>
                <a:moveTo>
                  <a:pt x="202" y="378"/>
                </a:moveTo>
                <a:cubicBezTo>
                  <a:pt x="203" y="379"/>
                  <a:pt x="203" y="379"/>
                  <a:pt x="203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2" y="377"/>
                  <a:pt x="202" y="377"/>
                  <a:pt x="202" y="377"/>
                </a:cubicBezTo>
                <a:lnTo>
                  <a:pt x="202" y="378"/>
                </a:lnTo>
                <a:close/>
                <a:moveTo>
                  <a:pt x="205" y="424"/>
                </a:moveTo>
                <a:cubicBezTo>
                  <a:pt x="205" y="424"/>
                  <a:pt x="205" y="424"/>
                  <a:pt x="205" y="424"/>
                </a:cubicBezTo>
                <a:cubicBezTo>
                  <a:pt x="205" y="424"/>
                  <a:pt x="205" y="424"/>
                  <a:pt x="205" y="424"/>
                </a:cubicBezTo>
                <a:close/>
                <a:moveTo>
                  <a:pt x="203" y="425"/>
                </a:move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lose/>
                <a:moveTo>
                  <a:pt x="203" y="392"/>
                </a:moveTo>
                <a:cubicBezTo>
                  <a:pt x="205" y="393"/>
                  <a:pt x="205" y="393"/>
                  <a:pt x="205" y="393"/>
                </a:cubicBezTo>
                <a:cubicBezTo>
                  <a:pt x="205" y="391"/>
                  <a:pt x="205" y="391"/>
                  <a:pt x="205" y="391"/>
                </a:cubicBezTo>
                <a:cubicBezTo>
                  <a:pt x="205" y="392"/>
                  <a:pt x="202" y="391"/>
                  <a:pt x="203" y="392"/>
                </a:cubicBezTo>
                <a:close/>
                <a:moveTo>
                  <a:pt x="200" y="402"/>
                </a:moveTo>
                <a:cubicBezTo>
                  <a:pt x="200" y="402"/>
                  <a:pt x="200" y="402"/>
                  <a:pt x="200" y="402"/>
                </a:cubicBezTo>
                <a:cubicBezTo>
                  <a:pt x="200" y="402"/>
                  <a:pt x="200" y="402"/>
                  <a:pt x="200" y="402"/>
                </a:cubicBezTo>
                <a:close/>
                <a:moveTo>
                  <a:pt x="197" y="386"/>
                </a:moveTo>
                <a:cubicBezTo>
                  <a:pt x="198" y="387"/>
                  <a:pt x="198" y="387"/>
                  <a:pt x="198" y="387"/>
                </a:cubicBezTo>
                <a:cubicBezTo>
                  <a:pt x="198" y="386"/>
                  <a:pt x="198" y="386"/>
                  <a:pt x="198" y="386"/>
                </a:cubicBezTo>
                <a:lnTo>
                  <a:pt x="197" y="386"/>
                </a:lnTo>
                <a:close/>
                <a:moveTo>
                  <a:pt x="197" y="698"/>
                </a:moveTo>
                <a:cubicBezTo>
                  <a:pt x="199" y="698"/>
                  <a:pt x="199" y="698"/>
                  <a:pt x="199" y="698"/>
                </a:cubicBezTo>
                <a:cubicBezTo>
                  <a:pt x="199" y="697"/>
                  <a:pt x="198" y="698"/>
                  <a:pt x="197" y="698"/>
                </a:cubicBezTo>
                <a:close/>
                <a:moveTo>
                  <a:pt x="196" y="697"/>
                </a:moveTo>
                <a:cubicBezTo>
                  <a:pt x="196" y="697"/>
                  <a:pt x="196" y="697"/>
                  <a:pt x="196" y="697"/>
                </a:cubicBezTo>
                <a:cubicBezTo>
                  <a:pt x="197" y="698"/>
                  <a:pt x="197" y="698"/>
                  <a:pt x="197" y="698"/>
                </a:cubicBezTo>
                <a:lnTo>
                  <a:pt x="196" y="697"/>
                </a:lnTo>
                <a:close/>
                <a:moveTo>
                  <a:pt x="192" y="563"/>
                </a:moveTo>
                <a:cubicBezTo>
                  <a:pt x="191" y="563"/>
                  <a:pt x="191" y="563"/>
                  <a:pt x="190" y="563"/>
                </a:cubicBezTo>
                <a:cubicBezTo>
                  <a:pt x="191" y="563"/>
                  <a:pt x="191" y="563"/>
                  <a:pt x="192" y="563"/>
                </a:cubicBezTo>
                <a:close/>
                <a:moveTo>
                  <a:pt x="152" y="815"/>
                </a:moveTo>
                <a:cubicBezTo>
                  <a:pt x="150" y="816"/>
                  <a:pt x="150" y="816"/>
                  <a:pt x="150" y="816"/>
                </a:cubicBezTo>
                <a:cubicBezTo>
                  <a:pt x="152" y="816"/>
                  <a:pt x="152" y="816"/>
                  <a:pt x="152" y="816"/>
                </a:cubicBezTo>
                <a:lnTo>
                  <a:pt x="152" y="815"/>
                </a:lnTo>
                <a:close/>
                <a:moveTo>
                  <a:pt x="156" y="812"/>
                </a:moveTo>
                <a:cubicBezTo>
                  <a:pt x="156" y="811"/>
                  <a:pt x="156" y="811"/>
                  <a:pt x="156" y="811"/>
                </a:cubicBezTo>
                <a:cubicBezTo>
                  <a:pt x="156" y="811"/>
                  <a:pt x="156" y="811"/>
                  <a:pt x="156" y="812"/>
                </a:cubicBezTo>
                <a:close/>
                <a:moveTo>
                  <a:pt x="188" y="788"/>
                </a:moveTo>
                <a:cubicBezTo>
                  <a:pt x="187" y="789"/>
                  <a:pt x="187" y="789"/>
                  <a:pt x="187" y="789"/>
                </a:cubicBezTo>
                <a:cubicBezTo>
                  <a:pt x="188" y="789"/>
                  <a:pt x="188" y="789"/>
                  <a:pt x="188" y="788"/>
                </a:cubicBezTo>
                <a:close/>
                <a:moveTo>
                  <a:pt x="186" y="739"/>
                </a:moveTo>
                <a:cubicBezTo>
                  <a:pt x="186" y="740"/>
                  <a:pt x="186" y="740"/>
                  <a:pt x="186" y="740"/>
                </a:cubicBezTo>
                <a:cubicBezTo>
                  <a:pt x="187" y="740"/>
                  <a:pt x="187" y="740"/>
                  <a:pt x="186" y="739"/>
                </a:cubicBezTo>
                <a:close/>
                <a:moveTo>
                  <a:pt x="155" y="819"/>
                </a:moveTo>
                <a:cubicBezTo>
                  <a:pt x="155" y="819"/>
                  <a:pt x="154" y="818"/>
                  <a:pt x="155" y="818"/>
                </a:cubicBezTo>
                <a:cubicBezTo>
                  <a:pt x="152" y="818"/>
                  <a:pt x="152" y="818"/>
                  <a:pt x="152" y="818"/>
                </a:cubicBezTo>
                <a:lnTo>
                  <a:pt x="155" y="819"/>
                </a:lnTo>
                <a:close/>
                <a:moveTo>
                  <a:pt x="202" y="688"/>
                </a:moveTo>
                <a:cubicBezTo>
                  <a:pt x="202" y="687"/>
                  <a:pt x="202" y="687"/>
                  <a:pt x="202" y="686"/>
                </a:cubicBezTo>
                <a:cubicBezTo>
                  <a:pt x="201" y="687"/>
                  <a:pt x="198" y="688"/>
                  <a:pt x="202" y="688"/>
                </a:cubicBezTo>
                <a:close/>
                <a:moveTo>
                  <a:pt x="24" y="812"/>
                </a:moveTo>
                <a:cubicBezTo>
                  <a:pt x="24" y="811"/>
                  <a:pt x="24" y="811"/>
                  <a:pt x="24" y="811"/>
                </a:cubicBezTo>
                <a:cubicBezTo>
                  <a:pt x="24" y="811"/>
                  <a:pt x="24" y="811"/>
                  <a:pt x="24" y="812"/>
                </a:cubicBezTo>
                <a:close/>
                <a:moveTo>
                  <a:pt x="22" y="819"/>
                </a:moveTo>
                <a:cubicBezTo>
                  <a:pt x="22" y="819"/>
                  <a:pt x="22" y="818"/>
                  <a:pt x="23" y="818"/>
                </a:cubicBezTo>
                <a:cubicBezTo>
                  <a:pt x="19" y="818"/>
                  <a:pt x="19" y="818"/>
                  <a:pt x="19" y="818"/>
                </a:cubicBezTo>
                <a:lnTo>
                  <a:pt x="22" y="819"/>
                </a:lnTo>
                <a:close/>
                <a:moveTo>
                  <a:pt x="19" y="815"/>
                </a:moveTo>
                <a:cubicBezTo>
                  <a:pt x="18" y="816"/>
                  <a:pt x="18" y="816"/>
                  <a:pt x="18" y="816"/>
                </a:cubicBezTo>
                <a:cubicBezTo>
                  <a:pt x="20" y="816"/>
                  <a:pt x="20" y="816"/>
                  <a:pt x="20" y="816"/>
                </a:cubicBezTo>
                <a:lnTo>
                  <a:pt x="19" y="815"/>
                </a:lnTo>
                <a:close/>
                <a:moveTo>
                  <a:pt x="7" y="512"/>
                </a:moveTo>
                <a:cubicBezTo>
                  <a:pt x="6" y="511"/>
                  <a:pt x="6" y="511"/>
                  <a:pt x="6" y="511"/>
                </a:cubicBezTo>
                <a:cubicBezTo>
                  <a:pt x="6" y="511"/>
                  <a:pt x="7" y="511"/>
                  <a:pt x="7" y="512"/>
                </a:cubicBezTo>
                <a:close/>
                <a:moveTo>
                  <a:pt x="13" y="551"/>
                </a:moveTo>
                <a:cubicBezTo>
                  <a:pt x="13" y="551"/>
                  <a:pt x="13" y="551"/>
                  <a:pt x="13" y="551"/>
                </a:cubicBezTo>
                <a:cubicBezTo>
                  <a:pt x="12" y="549"/>
                  <a:pt x="12" y="549"/>
                  <a:pt x="12" y="549"/>
                </a:cubicBezTo>
                <a:lnTo>
                  <a:pt x="13" y="551"/>
                </a:lnTo>
                <a:close/>
                <a:moveTo>
                  <a:pt x="7" y="512"/>
                </a:moveTo>
                <a:cubicBezTo>
                  <a:pt x="8" y="512"/>
                  <a:pt x="8" y="512"/>
                  <a:pt x="8" y="512"/>
                </a:cubicBezTo>
                <a:cubicBezTo>
                  <a:pt x="7" y="512"/>
                  <a:pt x="7" y="512"/>
                  <a:pt x="7" y="512"/>
                </a:cubicBezTo>
                <a:close/>
                <a:moveTo>
                  <a:pt x="13" y="478"/>
                </a:moveTo>
                <a:cubicBezTo>
                  <a:pt x="12" y="480"/>
                  <a:pt x="12" y="480"/>
                  <a:pt x="12" y="480"/>
                </a:cubicBezTo>
                <a:cubicBezTo>
                  <a:pt x="14" y="479"/>
                  <a:pt x="14" y="479"/>
                  <a:pt x="14" y="479"/>
                </a:cubicBezTo>
                <a:lnTo>
                  <a:pt x="13" y="478"/>
                </a:lnTo>
                <a:close/>
                <a:moveTo>
                  <a:pt x="5" y="513"/>
                </a:moveTo>
                <a:cubicBezTo>
                  <a:pt x="5" y="512"/>
                  <a:pt x="5" y="512"/>
                  <a:pt x="5" y="512"/>
                </a:cubicBezTo>
                <a:cubicBezTo>
                  <a:pt x="5" y="513"/>
                  <a:pt x="5" y="513"/>
                  <a:pt x="5" y="513"/>
                </a:cubicBezTo>
                <a:close/>
                <a:moveTo>
                  <a:pt x="7" y="545"/>
                </a:moveTo>
                <a:cubicBezTo>
                  <a:pt x="6" y="544"/>
                  <a:pt x="6" y="544"/>
                  <a:pt x="6" y="544"/>
                </a:cubicBezTo>
                <a:cubicBezTo>
                  <a:pt x="5" y="545"/>
                  <a:pt x="5" y="545"/>
                  <a:pt x="5" y="545"/>
                </a:cubicBezTo>
                <a:cubicBezTo>
                  <a:pt x="6" y="545"/>
                  <a:pt x="9" y="545"/>
                  <a:pt x="7" y="545"/>
                </a:cubicBezTo>
                <a:close/>
                <a:moveTo>
                  <a:pt x="6" y="518"/>
                </a:moveTo>
                <a:cubicBezTo>
                  <a:pt x="7" y="516"/>
                  <a:pt x="7" y="515"/>
                  <a:pt x="9" y="515"/>
                </a:cubicBezTo>
                <a:cubicBezTo>
                  <a:pt x="10" y="514"/>
                  <a:pt x="6" y="514"/>
                  <a:pt x="5" y="513"/>
                </a:cubicBezTo>
                <a:cubicBezTo>
                  <a:pt x="6" y="515"/>
                  <a:pt x="5" y="515"/>
                  <a:pt x="6" y="518"/>
                </a:cubicBezTo>
                <a:close/>
                <a:moveTo>
                  <a:pt x="5" y="520"/>
                </a:moveTo>
                <a:cubicBezTo>
                  <a:pt x="5" y="520"/>
                  <a:pt x="5" y="519"/>
                  <a:pt x="5" y="519"/>
                </a:cubicBezTo>
                <a:cubicBezTo>
                  <a:pt x="3" y="519"/>
                  <a:pt x="5" y="521"/>
                  <a:pt x="5" y="520"/>
                </a:cubicBezTo>
                <a:close/>
                <a:moveTo>
                  <a:pt x="9" y="599"/>
                </a:moveTo>
                <a:cubicBezTo>
                  <a:pt x="10" y="599"/>
                  <a:pt x="11" y="599"/>
                  <a:pt x="11" y="600"/>
                </a:cubicBezTo>
                <a:cubicBezTo>
                  <a:pt x="11" y="598"/>
                  <a:pt x="11" y="598"/>
                  <a:pt x="11" y="598"/>
                </a:cubicBezTo>
                <a:cubicBezTo>
                  <a:pt x="10" y="598"/>
                  <a:pt x="9" y="598"/>
                  <a:pt x="9" y="599"/>
                </a:cubicBezTo>
                <a:close/>
                <a:moveTo>
                  <a:pt x="9" y="559"/>
                </a:moveTo>
                <a:cubicBezTo>
                  <a:pt x="7" y="558"/>
                  <a:pt x="7" y="558"/>
                  <a:pt x="7" y="558"/>
                </a:cubicBezTo>
                <a:cubicBezTo>
                  <a:pt x="7" y="558"/>
                  <a:pt x="7" y="558"/>
                  <a:pt x="7" y="558"/>
                </a:cubicBezTo>
                <a:cubicBezTo>
                  <a:pt x="8" y="559"/>
                  <a:pt x="8" y="559"/>
                  <a:pt x="8" y="559"/>
                </a:cubicBezTo>
                <a:lnTo>
                  <a:pt x="9" y="559"/>
                </a:lnTo>
                <a:close/>
                <a:moveTo>
                  <a:pt x="5" y="545"/>
                </a:moveTo>
                <a:cubicBezTo>
                  <a:pt x="5" y="545"/>
                  <a:pt x="5" y="545"/>
                  <a:pt x="5" y="545"/>
                </a:cubicBezTo>
                <a:cubicBezTo>
                  <a:pt x="5" y="545"/>
                  <a:pt x="5" y="545"/>
                  <a:pt x="5" y="545"/>
                </a:cubicBezTo>
                <a:close/>
                <a:moveTo>
                  <a:pt x="12" y="548"/>
                </a:moveTo>
                <a:cubicBezTo>
                  <a:pt x="11" y="548"/>
                  <a:pt x="11" y="548"/>
                  <a:pt x="11" y="548"/>
                </a:cubicBezTo>
                <a:cubicBezTo>
                  <a:pt x="12" y="548"/>
                  <a:pt x="12" y="548"/>
                  <a:pt x="12" y="548"/>
                </a:cubicBezTo>
                <a:close/>
                <a:moveTo>
                  <a:pt x="7" y="412"/>
                </a:moveTo>
                <a:cubicBezTo>
                  <a:pt x="6" y="411"/>
                  <a:pt x="6" y="411"/>
                  <a:pt x="6" y="411"/>
                </a:cubicBezTo>
                <a:cubicBezTo>
                  <a:pt x="6" y="412"/>
                  <a:pt x="7" y="412"/>
                  <a:pt x="7" y="412"/>
                </a:cubicBezTo>
                <a:close/>
                <a:moveTo>
                  <a:pt x="11" y="369"/>
                </a:moveTo>
                <a:cubicBezTo>
                  <a:pt x="11" y="369"/>
                  <a:pt x="11" y="370"/>
                  <a:pt x="11" y="370"/>
                </a:cubicBezTo>
                <a:cubicBezTo>
                  <a:pt x="11" y="370"/>
                  <a:pt x="11" y="369"/>
                  <a:pt x="11" y="369"/>
                </a:cubicBezTo>
                <a:close/>
                <a:moveTo>
                  <a:pt x="7" y="413"/>
                </a:moveTo>
                <a:cubicBezTo>
                  <a:pt x="8" y="412"/>
                  <a:pt x="8" y="412"/>
                  <a:pt x="8" y="412"/>
                </a:cubicBezTo>
                <a:cubicBezTo>
                  <a:pt x="7" y="412"/>
                  <a:pt x="7" y="412"/>
                  <a:pt x="7" y="412"/>
                </a:cubicBezTo>
                <a:lnTo>
                  <a:pt x="7" y="413"/>
                </a:lnTo>
                <a:close/>
                <a:moveTo>
                  <a:pt x="5" y="421"/>
                </a:moveTo>
                <a:cubicBezTo>
                  <a:pt x="5" y="421"/>
                  <a:pt x="5" y="420"/>
                  <a:pt x="5" y="420"/>
                </a:cubicBezTo>
                <a:cubicBezTo>
                  <a:pt x="3" y="420"/>
                  <a:pt x="5" y="421"/>
                  <a:pt x="5" y="421"/>
                </a:cubicBezTo>
                <a:close/>
                <a:moveTo>
                  <a:pt x="12" y="340"/>
                </a:moveTo>
                <a:cubicBezTo>
                  <a:pt x="12" y="340"/>
                  <a:pt x="13" y="339"/>
                  <a:pt x="12" y="339"/>
                </a:cubicBezTo>
                <a:cubicBezTo>
                  <a:pt x="10" y="339"/>
                  <a:pt x="12" y="340"/>
                  <a:pt x="12" y="340"/>
                </a:cubicBezTo>
                <a:close/>
                <a:moveTo>
                  <a:pt x="9" y="460"/>
                </a:moveTo>
                <a:cubicBezTo>
                  <a:pt x="7" y="459"/>
                  <a:pt x="7" y="459"/>
                  <a:pt x="7" y="459"/>
                </a:cubicBezTo>
                <a:cubicBezTo>
                  <a:pt x="7" y="459"/>
                  <a:pt x="7" y="459"/>
                  <a:pt x="7" y="459"/>
                </a:cubicBezTo>
                <a:cubicBezTo>
                  <a:pt x="8" y="460"/>
                  <a:pt x="8" y="460"/>
                  <a:pt x="8" y="460"/>
                </a:cubicBezTo>
                <a:lnTo>
                  <a:pt x="9" y="460"/>
                </a:lnTo>
                <a:close/>
                <a:moveTo>
                  <a:pt x="13" y="379"/>
                </a:moveTo>
                <a:cubicBezTo>
                  <a:pt x="12" y="380"/>
                  <a:pt x="12" y="380"/>
                  <a:pt x="12" y="380"/>
                </a:cubicBezTo>
                <a:cubicBezTo>
                  <a:pt x="14" y="379"/>
                  <a:pt x="14" y="379"/>
                  <a:pt x="14" y="379"/>
                </a:cubicBezTo>
                <a:lnTo>
                  <a:pt x="13" y="379"/>
                </a:lnTo>
                <a:close/>
                <a:moveTo>
                  <a:pt x="13" y="387"/>
                </a:moveTo>
                <a:cubicBezTo>
                  <a:pt x="14" y="388"/>
                  <a:pt x="14" y="388"/>
                  <a:pt x="14" y="388"/>
                </a:cubicBezTo>
                <a:cubicBezTo>
                  <a:pt x="15" y="388"/>
                  <a:pt x="15" y="388"/>
                  <a:pt x="15" y="388"/>
                </a:cubicBezTo>
                <a:cubicBezTo>
                  <a:pt x="13" y="387"/>
                  <a:pt x="13" y="387"/>
                  <a:pt x="13" y="387"/>
                </a:cubicBezTo>
                <a:close/>
                <a:moveTo>
                  <a:pt x="12" y="449"/>
                </a:moveTo>
                <a:cubicBezTo>
                  <a:pt x="11" y="449"/>
                  <a:pt x="11" y="449"/>
                  <a:pt x="11" y="449"/>
                </a:cubicBezTo>
                <a:cubicBezTo>
                  <a:pt x="12" y="449"/>
                  <a:pt x="12" y="449"/>
                  <a:pt x="12" y="449"/>
                </a:cubicBezTo>
                <a:close/>
                <a:moveTo>
                  <a:pt x="5" y="446"/>
                </a:moveTo>
                <a:cubicBezTo>
                  <a:pt x="5" y="446"/>
                  <a:pt x="5" y="446"/>
                  <a:pt x="5" y="446"/>
                </a:cubicBezTo>
                <a:cubicBezTo>
                  <a:pt x="5" y="446"/>
                  <a:pt x="5" y="446"/>
                  <a:pt x="5" y="446"/>
                </a:cubicBezTo>
                <a:close/>
                <a:moveTo>
                  <a:pt x="5" y="414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13"/>
                  <a:pt x="5" y="414"/>
                  <a:pt x="5" y="414"/>
                </a:cubicBezTo>
                <a:close/>
                <a:moveTo>
                  <a:pt x="6" y="418"/>
                </a:moveTo>
                <a:cubicBezTo>
                  <a:pt x="7" y="417"/>
                  <a:pt x="7" y="416"/>
                  <a:pt x="9" y="416"/>
                </a:cubicBezTo>
                <a:cubicBezTo>
                  <a:pt x="10" y="414"/>
                  <a:pt x="6" y="415"/>
                  <a:pt x="5" y="414"/>
                </a:cubicBezTo>
                <a:cubicBezTo>
                  <a:pt x="6" y="416"/>
                  <a:pt x="5" y="416"/>
                  <a:pt x="6" y="418"/>
                </a:cubicBezTo>
                <a:close/>
                <a:moveTo>
                  <a:pt x="7" y="446"/>
                </a:moveTo>
                <a:cubicBezTo>
                  <a:pt x="6" y="445"/>
                  <a:pt x="6" y="445"/>
                  <a:pt x="6" y="445"/>
                </a:cubicBezTo>
                <a:cubicBezTo>
                  <a:pt x="5" y="446"/>
                  <a:pt x="5" y="446"/>
                  <a:pt x="5" y="446"/>
                </a:cubicBezTo>
                <a:cubicBezTo>
                  <a:pt x="6" y="446"/>
                  <a:pt x="9" y="446"/>
                  <a:pt x="7" y="446"/>
                </a:cubicBezTo>
                <a:close/>
                <a:moveTo>
                  <a:pt x="71" y="813"/>
                </a:moveTo>
                <a:cubicBezTo>
                  <a:pt x="71" y="813"/>
                  <a:pt x="71" y="813"/>
                  <a:pt x="71" y="813"/>
                </a:cubicBezTo>
                <a:cubicBezTo>
                  <a:pt x="71" y="814"/>
                  <a:pt x="71" y="814"/>
                  <a:pt x="71" y="814"/>
                </a:cubicBezTo>
                <a:cubicBezTo>
                  <a:pt x="72" y="813"/>
                  <a:pt x="73" y="811"/>
                  <a:pt x="72" y="810"/>
                </a:cubicBezTo>
                <a:cubicBezTo>
                  <a:pt x="73" y="811"/>
                  <a:pt x="70" y="812"/>
                  <a:pt x="71" y="813"/>
                </a:cubicBezTo>
                <a:close/>
                <a:moveTo>
                  <a:pt x="71" y="810"/>
                </a:moveTo>
                <a:cubicBezTo>
                  <a:pt x="72" y="810"/>
                  <a:pt x="72" y="810"/>
                  <a:pt x="72" y="810"/>
                </a:cubicBezTo>
                <a:cubicBezTo>
                  <a:pt x="72" y="810"/>
                  <a:pt x="72" y="810"/>
                  <a:pt x="71" y="810"/>
                </a:cubicBezTo>
                <a:close/>
                <a:moveTo>
                  <a:pt x="70" y="807"/>
                </a:moveTo>
                <a:cubicBezTo>
                  <a:pt x="70" y="807"/>
                  <a:pt x="71" y="808"/>
                  <a:pt x="71" y="808"/>
                </a:cubicBezTo>
                <a:cubicBezTo>
                  <a:pt x="71" y="807"/>
                  <a:pt x="71" y="807"/>
                  <a:pt x="70" y="807"/>
                </a:cubicBezTo>
                <a:close/>
                <a:moveTo>
                  <a:pt x="98" y="779"/>
                </a:moveTo>
                <a:cubicBezTo>
                  <a:pt x="98" y="779"/>
                  <a:pt x="98" y="779"/>
                  <a:pt x="98" y="779"/>
                </a:cubicBezTo>
                <a:cubicBezTo>
                  <a:pt x="97" y="779"/>
                  <a:pt x="97" y="779"/>
                  <a:pt x="97" y="779"/>
                </a:cubicBezTo>
                <a:lnTo>
                  <a:pt x="98" y="779"/>
                </a:lnTo>
                <a:close/>
                <a:moveTo>
                  <a:pt x="96" y="782"/>
                </a:moveTo>
                <a:cubicBezTo>
                  <a:pt x="96" y="780"/>
                  <a:pt x="96" y="780"/>
                  <a:pt x="96" y="780"/>
                </a:cubicBezTo>
                <a:cubicBezTo>
                  <a:pt x="95" y="781"/>
                  <a:pt x="95" y="781"/>
                  <a:pt x="95" y="781"/>
                </a:cubicBezTo>
                <a:cubicBezTo>
                  <a:pt x="95" y="781"/>
                  <a:pt x="96" y="781"/>
                  <a:pt x="96" y="782"/>
                </a:cubicBezTo>
                <a:close/>
                <a:moveTo>
                  <a:pt x="102" y="596"/>
                </a:move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lose/>
                <a:moveTo>
                  <a:pt x="217" y="508"/>
                </a:moveTo>
                <a:cubicBezTo>
                  <a:pt x="217" y="509"/>
                  <a:pt x="217" y="509"/>
                  <a:pt x="217" y="509"/>
                </a:cubicBezTo>
                <a:cubicBezTo>
                  <a:pt x="217" y="508"/>
                  <a:pt x="217" y="508"/>
                  <a:pt x="217" y="508"/>
                </a:cubicBezTo>
                <a:close/>
                <a:moveTo>
                  <a:pt x="206" y="542"/>
                </a:moveTo>
                <a:cubicBezTo>
                  <a:pt x="207" y="542"/>
                  <a:pt x="208" y="543"/>
                  <a:pt x="209" y="543"/>
                </a:cubicBezTo>
                <a:cubicBezTo>
                  <a:pt x="209" y="541"/>
                  <a:pt x="209" y="541"/>
                  <a:pt x="209" y="541"/>
                </a:cubicBezTo>
                <a:cubicBezTo>
                  <a:pt x="208" y="541"/>
                  <a:pt x="207" y="540"/>
                  <a:pt x="206" y="540"/>
                </a:cubicBezTo>
                <a:lnTo>
                  <a:pt x="206" y="542"/>
                </a:lnTo>
                <a:close/>
                <a:moveTo>
                  <a:pt x="212" y="540"/>
                </a:moveTo>
                <a:cubicBezTo>
                  <a:pt x="211" y="540"/>
                  <a:pt x="210" y="540"/>
                  <a:pt x="210" y="539"/>
                </a:cubicBezTo>
                <a:cubicBezTo>
                  <a:pt x="209" y="541"/>
                  <a:pt x="209" y="541"/>
                  <a:pt x="209" y="541"/>
                </a:cubicBezTo>
                <a:cubicBezTo>
                  <a:pt x="210" y="541"/>
                  <a:pt x="211" y="541"/>
                  <a:pt x="212" y="540"/>
                </a:cubicBezTo>
                <a:close/>
                <a:moveTo>
                  <a:pt x="194" y="581"/>
                </a:moveTo>
                <a:cubicBezTo>
                  <a:pt x="194" y="580"/>
                  <a:pt x="194" y="580"/>
                  <a:pt x="194" y="580"/>
                </a:cubicBezTo>
                <a:cubicBezTo>
                  <a:pt x="194" y="580"/>
                  <a:pt x="194" y="580"/>
                  <a:pt x="194" y="580"/>
                </a:cubicBezTo>
                <a:lnTo>
                  <a:pt x="194" y="581"/>
                </a:lnTo>
                <a:close/>
                <a:moveTo>
                  <a:pt x="216" y="475"/>
                </a:moveTo>
                <a:cubicBezTo>
                  <a:pt x="214" y="475"/>
                  <a:pt x="214" y="475"/>
                  <a:pt x="214" y="475"/>
                </a:cubicBezTo>
                <a:cubicBezTo>
                  <a:pt x="218" y="477"/>
                  <a:pt x="218" y="477"/>
                  <a:pt x="218" y="477"/>
                </a:cubicBezTo>
                <a:cubicBezTo>
                  <a:pt x="218" y="474"/>
                  <a:pt x="218" y="474"/>
                  <a:pt x="218" y="474"/>
                </a:cubicBezTo>
                <a:cubicBezTo>
                  <a:pt x="215" y="474"/>
                  <a:pt x="215" y="474"/>
                  <a:pt x="215" y="474"/>
                </a:cubicBezTo>
                <a:cubicBezTo>
                  <a:pt x="216" y="474"/>
                  <a:pt x="217" y="475"/>
                  <a:pt x="216" y="475"/>
                </a:cubicBezTo>
                <a:close/>
                <a:moveTo>
                  <a:pt x="215" y="474"/>
                </a:moveTo>
                <a:cubicBezTo>
                  <a:pt x="215" y="474"/>
                  <a:pt x="215" y="474"/>
                  <a:pt x="215" y="474"/>
                </a:cubicBezTo>
                <a:cubicBezTo>
                  <a:pt x="215" y="474"/>
                  <a:pt x="215" y="474"/>
                  <a:pt x="215" y="474"/>
                </a:cubicBezTo>
                <a:close/>
                <a:moveTo>
                  <a:pt x="194" y="583"/>
                </a:moveTo>
                <a:cubicBezTo>
                  <a:pt x="195" y="583"/>
                  <a:pt x="195" y="583"/>
                  <a:pt x="195" y="583"/>
                </a:cubicBezTo>
                <a:cubicBezTo>
                  <a:pt x="195" y="582"/>
                  <a:pt x="194" y="582"/>
                  <a:pt x="194" y="583"/>
                </a:cubicBezTo>
                <a:close/>
                <a:moveTo>
                  <a:pt x="219" y="465"/>
                </a:moveTo>
                <a:cubicBezTo>
                  <a:pt x="219" y="468"/>
                  <a:pt x="218" y="470"/>
                  <a:pt x="218" y="473"/>
                </a:cubicBezTo>
                <a:lnTo>
                  <a:pt x="219" y="465"/>
                </a:lnTo>
                <a:close/>
                <a:moveTo>
                  <a:pt x="190" y="614"/>
                </a:moveTo>
                <a:cubicBezTo>
                  <a:pt x="191" y="615"/>
                  <a:pt x="191" y="615"/>
                  <a:pt x="191" y="615"/>
                </a:cubicBezTo>
                <a:cubicBezTo>
                  <a:pt x="191" y="615"/>
                  <a:pt x="191" y="614"/>
                  <a:pt x="190" y="614"/>
                </a:cubicBezTo>
                <a:close/>
                <a:moveTo>
                  <a:pt x="190" y="614"/>
                </a:moveTo>
                <a:cubicBezTo>
                  <a:pt x="190" y="614"/>
                  <a:pt x="190" y="614"/>
                  <a:pt x="190" y="614"/>
                </a:cubicBezTo>
                <a:cubicBezTo>
                  <a:pt x="190" y="614"/>
                  <a:pt x="190" y="614"/>
                  <a:pt x="190" y="614"/>
                </a:cubicBezTo>
                <a:close/>
                <a:moveTo>
                  <a:pt x="198" y="586"/>
                </a:moveTo>
                <a:cubicBezTo>
                  <a:pt x="199" y="587"/>
                  <a:pt x="199" y="587"/>
                  <a:pt x="199" y="587"/>
                </a:cubicBezTo>
                <a:cubicBezTo>
                  <a:pt x="200" y="586"/>
                  <a:pt x="200" y="586"/>
                  <a:pt x="200" y="586"/>
                </a:cubicBezTo>
                <a:cubicBezTo>
                  <a:pt x="199" y="586"/>
                  <a:pt x="197" y="585"/>
                  <a:pt x="198" y="586"/>
                </a:cubicBezTo>
                <a:close/>
                <a:moveTo>
                  <a:pt x="211" y="491"/>
                </a:moveTo>
                <a:cubicBezTo>
                  <a:pt x="211" y="492"/>
                  <a:pt x="210" y="493"/>
                  <a:pt x="210" y="494"/>
                </a:cubicBezTo>
                <a:cubicBezTo>
                  <a:pt x="207" y="493"/>
                  <a:pt x="211" y="491"/>
                  <a:pt x="210" y="490"/>
                </a:cubicBezTo>
                <a:cubicBezTo>
                  <a:pt x="209" y="489"/>
                  <a:pt x="209" y="489"/>
                  <a:pt x="209" y="489"/>
                </a:cubicBezTo>
                <a:cubicBezTo>
                  <a:pt x="209" y="489"/>
                  <a:pt x="209" y="489"/>
                  <a:pt x="209" y="489"/>
                </a:cubicBezTo>
                <a:cubicBezTo>
                  <a:pt x="210" y="489"/>
                  <a:pt x="211" y="489"/>
                  <a:pt x="212" y="490"/>
                </a:cubicBezTo>
                <a:cubicBezTo>
                  <a:pt x="211" y="489"/>
                  <a:pt x="211" y="487"/>
                  <a:pt x="210" y="487"/>
                </a:cubicBezTo>
                <a:cubicBezTo>
                  <a:pt x="211" y="483"/>
                  <a:pt x="211" y="483"/>
                  <a:pt x="211" y="483"/>
                </a:cubicBezTo>
                <a:cubicBezTo>
                  <a:pt x="211" y="483"/>
                  <a:pt x="211" y="483"/>
                  <a:pt x="212" y="483"/>
                </a:cubicBezTo>
                <a:cubicBezTo>
                  <a:pt x="211" y="483"/>
                  <a:pt x="211" y="483"/>
                  <a:pt x="211" y="483"/>
                </a:cubicBezTo>
                <a:cubicBezTo>
                  <a:pt x="215" y="466"/>
                  <a:pt x="215" y="466"/>
                  <a:pt x="215" y="466"/>
                </a:cubicBezTo>
                <a:cubicBezTo>
                  <a:pt x="214" y="467"/>
                  <a:pt x="213" y="467"/>
                  <a:pt x="212" y="468"/>
                </a:cubicBezTo>
                <a:cubicBezTo>
                  <a:pt x="209" y="466"/>
                  <a:pt x="211" y="469"/>
                  <a:pt x="207" y="469"/>
                </a:cubicBezTo>
                <a:cubicBezTo>
                  <a:pt x="206" y="468"/>
                  <a:pt x="207" y="467"/>
                  <a:pt x="208" y="467"/>
                </a:cubicBezTo>
                <a:cubicBezTo>
                  <a:pt x="207" y="466"/>
                  <a:pt x="206" y="467"/>
                  <a:pt x="205" y="467"/>
                </a:cubicBezTo>
                <a:cubicBezTo>
                  <a:pt x="205" y="466"/>
                  <a:pt x="204" y="466"/>
                  <a:pt x="204" y="466"/>
                </a:cubicBezTo>
                <a:cubicBezTo>
                  <a:pt x="206" y="466"/>
                  <a:pt x="206" y="466"/>
                  <a:pt x="206" y="466"/>
                </a:cubicBezTo>
                <a:cubicBezTo>
                  <a:pt x="206" y="465"/>
                  <a:pt x="207" y="465"/>
                  <a:pt x="207" y="464"/>
                </a:cubicBezTo>
                <a:cubicBezTo>
                  <a:pt x="210" y="463"/>
                  <a:pt x="209" y="467"/>
                  <a:pt x="213" y="467"/>
                </a:cubicBezTo>
                <a:cubicBezTo>
                  <a:pt x="212" y="465"/>
                  <a:pt x="212" y="465"/>
                  <a:pt x="212" y="465"/>
                </a:cubicBezTo>
                <a:cubicBezTo>
                  <a:pt x="213" y="465"/>
                  <a:pt x="213" y="465"/>
                  <a:pt x="213" y="465"/>
                </a:cubicBezTo>
                <a:cubicBezTo>
                  <a:pt x="213" y="463"/>
                  <a:pt x="213" y="463"/>
                  <a:pt x="213" y="463"/>
                </a:cubicBezTo>
                <a:cubicBezTo>
                  <a:pt x="211" y="463"/>
                  <a:pt x="211" y="464"/>
                  <a:pt x="209" y="463"/>
                </a:cubicBezTo>
                <a:cubicBezTo>
                  <a:pt x="210" y="461"/>
                  <a:pt x="211" y="463"/>
                  <a:pt x="214" y="461"/>
                </a:cubicBezTo>
                <a:cubicBezTo>
                  <a:pt x="215" y="459"/>
                  <a:pt x="215" y="459"/>
                  <a:pt x="215" y="459"/>
                </a:cubicBezTo>
                <a:cubicBezTo>
                  <a:pt x="215" y="459"/>
                  <a:pt x="215" y="459"/>
                  <a:pt x="215" y="459"/>
                </a:cubicBezTo>
                <a:cubicBezTo>
                  <a:pt x="215" y="459"/>
                  <a:pt x="215" y="459"/>
                  <a:pt x="215" y="458"/>
                </a:cubicBezTo>
                <a:cubicBezTo>
                  <a:pt x="216" y="449"/>
                  <a:pt x="216" y="449"/>
                  <a:pt x="216" y="449"/>
                </a:cubicBezTo>
                <a:cubicBezTo>
                  <a:pt x="215" y="447"/>
                  <a:pt x="212" y="450"/>
                  <a:pt x="209" y="448"/>
                </a:cubicBezTo>
                <a:cubicBezTo>
                  <a:pt x="209" y="450"/>
                  <a:pt x="206" y="452"/>
                  <a:pt x="209" y="453"/>
                </a:cubicBezTo>
                <a:cubicBezTo>
                  <a:pt x="209" y="453"/>
                  <a:pt x="208" y="453"/>
                  <a:pt x="207" y="453"/>
                </a:cubicBezTo>
                <a:cubicBezTo>
                  <a:pt x="211" y="455"/>
                  <a:pt x="211" y="455"/>
                  <a:pt x="211" y="455"/>
                </a:cubicBezTo>
                <a:cubicBezTo>
                  <a:pt x="212" y="454"/>
                  <a:pt x="212" y="454"/>
                  <a:pt x="212" y="454"/>
                </a:cubicBezTo>
                <a:cubicBezTo>
                  <a:pt x="215" y="455"/>
                  <a:pt x="213" y="459"/>
                  <a:pt x="211" y="459"/>
                </a:cubicBezTo>
                <a:cubicBezTo>
                  <a:pt x="210" y="457"/>
                  <a:pt x="206" y="458"/>
                  <a:pt x="209" y="455"/>
                </a:cubicBezTo>
                <a:cubicBezTo>
                  <a:pt x="208" y="455"/>
                  <a:pt x="206" y="455"/>
                  <a:pt x="206" y="455"/>
                </a:cubicBezTo>
                <a:cubicBezTo>
                  <a:pt x="206" y="457"/>
                  <a:pt x="205" y="459"/>
                  <a:pt x="205" y="461"/>
                </a:cubicBezTo>
                <a:cubicBezTo>
                  <a:pt x="204" y="461"/>
                  <a:pt x="202" y="460"/>
                  <a:pt x="201" y="460"/>
                </a:cubicBezTo>
                <a:cubicBezTo>
                  <a:pt x="201" y="459"/>
                  <a:pt x="200" y="458"/>
                  <a:pt x="199" y="457"/>
                </a:cubicBezTo>
                <a:cubicBezTo>
                  <a:pt x="203" y="456"/>
                  <a:pt x="203" y="456"/>
                  <a:pt x="203" y="456"/>
                </a:cubicBezTo>
                <a:cubicBezTo>
                  <a:pt x="203" y="455"/>
                  <a:pt x="203" y="455"/>
                  <a:pt x="203" y="455"/>
                </a:cubicBezTo>
                <a:cubicBezTo>
                  <a:pt x="203" y="455"/>
                  <a:pt x="203" y="455"/>
                  <a:pt x="203" y="455"/>
                </a:cubicBezTo>
                <a:cubicBezTo>
                  <a:pt x="203" y="454"/>
                  <a:pt x="202" y="454"/>
                  <a:pt x="201" y="454"/>
                </a:cubicBezTo>
                <a:cubicBezTo>
                  <a:pt x="201" y="453"/>
                  <a:pt x="202" y="452"/>
                  <a:pt x="202" y="452"/>
                </a:cubicBezTo>
                <a:cubicBezTo>
                  <a:pt x="203" y="452"/>
                  <a:pt x="205" y="451"/>
                  <a:pt x="205" y="452"/>
                </a:cubicBezTo>
                <a:cubicBezTo>
                  <a:pt x="206" y="451"/>
                  <a:pt x="206" y="450"/>
                  <a:pt x="204" y="449"/>
                </a:cubicBezTo>
                <a:cubicBezTo>
                  <a:pt x="204" y="448"/>
                  <a:pt x="204" y="448"/>
                  <a:pt x="204" y="447"/>
                </a:cubicBezTo>
                <a:cubicBezTo>
                  <a:pt x="201" y="448"/>
                  <a:pt x="201" y="448"/>
                  <a:pt x="201" y="448"/>
                </a:cubicBezTo>
                <a:cubicBezTo>
                  <a:pt x="201" y="447"/>
                  <a:pt x="201" y="447"/>
                  <a:pt x="201" y="447"/>
                </a:cubicBezTo>
                <a:cubicBezTo>
                  <a:pt x="201" y="447"/>
                  <a:pt x="201" y="447"/>
                  <a:pt x="201" y="447"/>
                </a:cubicBezTo>
                <a:cubicBezTo>
                  <a:pt x="202" y="447"/>
                  <a:pt x="202" y="447"/>
                  <a:pt x="202" y="447"/>
                </a:cubicBezTo>
                <a:cubicBezTo>
                  <a:pt x="202" y="447"/>
                  <a:pt x="202" y="447"/>
                  <a:pt x="202" y="447"/>
                </a:cubicBezTo>
                <a:cubicBezTo>
                  <a:pt x="203" y="447"/>
                  <a:pt x="204" y="447"/>
                  <a:pt x="204" y="446"/>
                </a:cubicBezTo>
                <a:cubicBezTo>
                  <a:pt x="202" y="445"/>
                  <a:pt x="202" y="445"/>
                  <a:pt x="202" y="445"/>
                </a:cubicBezTo>
                <a:cubicBezTo>
                  <a:pt x="203" y="445"/>
                  <a:pt x="205" y="445"/>
                  <a:pt x="204" y="443"/>
                </a:cubicBezTo>
                <a:cubicBezTo>
                  <a:pt x="205" y="443"/>
                  <a:pt x="205" y="443"/>
                  <a:pt x="205" y="443"/>
                </a:cubicBezTo>
                <a:cubicBezTo>
                  <a:pt x="205" y="441"/>
                  <a:pt x="205" y="441"/>
                  <a:pt x="205" y="441"/>
                </a:cubicBezTo>
                <a:cubicBezTo>
                  <a:pt x="203" y="442"/>
                  <a:pt x="203" y="442"/>
                  <a:pt x="203" y="442"/>
                </a:cubicBezTo>
                <a:cubicBezTo>
                  <a:pt x="201" y="440"/>
                  <a:pt x="201" y="440"/>
                  <a:pt x="201" y="440"/>
                </a:cubicBezTo>
                <a:cubicBezTo>
                  <a:pt x="201" y="440"/>
                  <a:pt x="202" y="440"/>
                  <a:pt x="203" y="440"/>
                </a:cubicBezTo>
                <a:cubicBezTo>
                  <a:pt x="203" y="441"/>
                  <a:pt x="203" y="441"/>
                  <a:pt x="203" y="441"/>
                </a:cubicBezTo>
                <a:cubicBezTo>
                  <a:pt x="204" y="440"/>
                  <a:pt x="204" y="440"/>
                  <a:pt x="204" y="440"/>
                </a:cubicBezTo>
                <a:cubicBezTo>
                  <a:pt x="203" y="440"/>
                  <a:pt x="203" y="440"/>
                  <a:pt x="203" y="440"/>
                </a:cubicBezTo>
                <a:cubicBezTo>
                  <a:pt x="203" y="440"/>
                  <a:pt x="203" y="440"/>
                  <a:pt x="203" y="440"/>
                </a:cubicBezTo>
                <a:cubicBezTo>
                  <a:pt x="203" y="439"/>
                  <a:pt x="202" y="439"/>
                  <a:pt x="203" y="438"/>
                </a:cubicBezTo>
                <a:cubicBezTo>
                  <a:pt x="204" y="438"/>
                  <a:pt x="204" y="438"/>
                  <a:pt x="204" y="438"/>
                </a:cubicBezTo>
                <a:cubicBezTo>
                  <a:pt x="206" y="436"/>
                  <a:pt x="205" y="434"/>
                  <a:pt x="204" y="432"/>
                </a:cubicBezTo>
                <a:cubicBezTo>
                  <a:pt x="203" y="432"/>
                  <a:pt x="202" y="432"/>
                  <a:pt x="200" y="432"/>
                </a:cubicBezTo>
                <a:cubicBezTo>
                  <a:pt x="200" y="432"/>
                  <a:pt x="200" y="432"/>
                  <a:pt x="200" y="432"/>
                </a:cubicBezTo>
                <a:cubicBezTo>
                  <a:pt x="202" y="432"/>
                  <a:pt x="201" y="431"/>
                  <a:pt x="203" y="431"/>
                </a:cubicBezTo>
                <a:cubicBezTo>
                  <a:pt x="203" y="431"/>
                  <a:pt x="202" y="430"/>
                  <a:pt x="201" y="430"/>
                </a:cubicBezTo>
                <a:cubicBezTo>
                  <a:pt x="201" y="431"/>
                  <a:pt x="201" y="431"/>
                  <a:pt x="201" y="431"/>
                </a:cubicBezTo>
                <a:cubicBezTo>
                  <a:pt x="200" y="431"/>
                  <a:pt x="200" y="430"/>
                  <a:pt x="199" y="430"/>
                </a:cubicBezTo>
                <a:cubicBezTo>
                  <a:pt x="199" y="430"/>
                  <a:pt x="199" y="430"/>
                  <a:pt x="199" y="430"/>
                </a:cubicBezTo>
                <a:cubicBezTo>
                  <a:pt x="199" y="430"/>
                  <a:pt x="199" y="430"/>
                  <a:pt x="199" y="430"/>
                </a:cubicBezTo>
                <a:cubicBezTo>
                  <a:pt x="198" y="430"/>
                  <a:pt x="198" y="430"/>
                  <a:pt x="198" y="430"/>
                </a:cubicBezTo>
                <a:cubicBezTo>
                  <a:pt x="198" y="430"/>
                  <a:pt x="198" y="429"/>
                  <a:pt x="198" y="429"/>
                </a:cubicBezTo>
                <a:cubicBezTo>
                  <a:pt x="198" y="429"/>
                  <a:pt x="198" y="429"/>
                  <a:pt x="198" y="429"/>
                </a:cubicBezTo>
                <a:cubicBezTo>
                  <a:pt x="199" y="430"/>
                  <a:pt x="201" y="430"/>
                  <a:pt x="202" y="430"/>
                </a:cubicBezTo>
                <a:cubicBezTo>
                  <a:pt x="198" y="429"/>
                  <a:pt x="201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9"/>
                  <a:pt x="201" y="429"/>
                  <a:pt x="203" y="430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3" y="428"/>
                  <a:pt x="203" y="428"/>
                  <a:pt x="203" y="428"/>
                </a:cubicBezTo>
                <a:cubicBezTo>
                  <a:pt x="204" y="429"/>
                  <a:pt x="205" y="429"/>
                  <a:pt x="205" y="428"/>
                </a:cubicBezTo>
                <a:cubicBezTo>
                  <a:pt x="205" y="428"/>
                  <a:pt x="204" y="428"/>
                  <a:pt x="204" y="428"/>
                </a:cubicBezTo>
                <a:cubicBezTo>
                  <a:pt x="203" y="427"/>
                  <a:pt x="202" y="426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4" y="426"/>
                  <a:pt x="204" y="426"/>
                  <a:pt x="204" y="426"/>
                </a:cubicBezTo>
                <a:cubicBezTo>
                  <a:pt x="204" y="426"/>
                  <a:pt x="204" y="425"/>
                  <a:pt x="203" y="425"/>
                </a:cubicBezTo>
                <a:cubicBezTo>
                  <a:pt x="204" y="425"/>
                  <a:pt x="204" y="425"/>
                  <a:pt x="204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2" y="424"/>
                  <a:pt x="200" y="424"/>
                  <a:pt x="199" y="423"/>
                </a:cubicBezTo>
                <a:cubicBezTo>
                  <a:pt x="200" y="423"/>
                  <a:pt x="201" y="422"/>
                  <a:pt x="201" y="422"/>
                </a:cubicBezTo>
                <a:cubicBezTo>
                  <a:pt x="201" y="423"/>
                  <a:pt x="204" y="423"/>
                  <a:pt x="205" y="424"/>
                </a:cubicBezTo>
                <a:cubicBezTo>
                  <a:pt x="205" y="422"/>
                  <a:pt x="206" y="421"/>
                  <a:pt x="205" y="419"/>
                </a:cubicBezTo>
                <a:cubicBezTo>
                  <a:pt x="204" y="421"/>
                  <a:pt x="204" y="421"/>
                  <a:pt x="202" y="421"/>
                </a:cubicBezTo>
                <a:cubicBezTo>
                  <a:pt x="204" y="420"/>
                  <a:pt x="205" y="419"/>
                  <a:pt x="204" y="417"/>
                </a:cubicBezTo>
                <a:cubicBezTo>
                  <a:pt x="203" y="417"/>
                  <a:pt x="205" y="419"/>
                  <a:pt x="203" y="419"/>
                </a:cubicBezTo>
                <a:cubicBezTo>
                  <a:pt x="199" y="417"/>
                  <a:pt x="205" y="416"/>
                  <a:pt x="205" y="414"/>
                </a:cubicBezTo>
                <a:cubicBezTo>
                  <a:pt x="206" y="413"/>
                  <a:pt x="206" y="413"/>
                  <a:pt x="206" y="413"/>
                </a:cubicBezTo>
                <a:cubicBezTo>
                  <a:pt x="205" y="411"/>
                  <a:pt x="206" y="411"/>
                  <a:pt x="206" y="408"/>
                </a:cubicBezTo>
                <a:cubicBezTo>
                  <a:pt x="205" y="407"/>
                  <a:pt x="205" y="405"/>
                  <a:pt x="204" y="404"/>
                </a:cubicBezTo>
                <a:cubicBezTo>
                  <a:pt x="206" y="404"/>
                  <a:pt x="206" y="404"/>
                  <a:pt x="206" y="404"/>
                </a:cubicBezTo>
                <a:cubicBezTo>
                  <a:pt x="209" y="400"/>
                  <a:pt x="204" y="399"/>
                  <a:pt x="200" y="398"/>
                </a:cubicBezTo>
                <a:cubicBezTo>
                  <a:pt x="201" y="397"/>
                  <a:pt x="202" y="396"/>
                  <a:pt x="202" y="395"/>
                </a:cubicBezTo>
                <a:cubicBezTo>
                  <a:pt x="198" y="396"/>
                  <a:pt x="199" y="394"/>
                  <a:pt x="199" y="392"/>
                </a:cubicBezTo>
                <a:cubicBezTo>
                  <a:pt x="199" y="392"/>
                  <a:pt x="200" y="392"/>
                  <a:pt x="200" y="392"/>
                </a:cubicBezTo>
                <a:cubicBezTo>
                  <a:pt x="200" y="394"/>
                  <a:pt x="201" y="393"/>
                  <a:pt x="203" y="393"/>
                </a:cubicBezTo>
                <a:cubicBezTo>
                  <a:pt x="202" y="392"/>
                  <a:pt x="199" y="392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2" y="390"/>
                  <a:pt x="204" y="389"/>
                  <a:pt x="205" y="390"/>
                </a:cubicBezTo>
                <a:cubicBezTo>
                  <a:pt x="206" y="388"/>
                  <a:pt x="205" y="387"/>
                  <a:pt x="202" y="386"/>
                </a:cubicBezTo>
                <a:cubicBezTo>
                  <a:pt x="198" y="382"/>
                  <a:pt x="206" y="385"/>
                  <a:pt x="204" y="381"/>
                </a:cubicBezTo>
                <a:cubicBezTo>
                  <a:pt x="205" y="381"/>
                  <a:pt x="205" y="381"/>
                  <a:pt x="205" y="381"/>
                </a:cubicBezTo>
                <a:cubicBezTo>
                  <a:pt x="205" y="379"/>
                  <a:pt x="205" y="379"/>
                  <a:pt x="205" y="379"/>
                </a:cubicBezTo>
                <a:cubicBezTo>
                  <a:pt x="203" y="380"/>
                  <a:pt x="203" y="380"/>
                  <a:pt x="203" y="380"/>
                </a:cubicBezTo>
                <a:cubicBezTo>
                  <a:pt x="200" y="377"/>
                  <a:pt x="200" y="377"/>
                  <a:pt x="200" y="377"/>
                </a:cubicBezTo>
                <a:cubicBezTo>
                  <a:pt x="198" y="376"/>
                  <a:pt x="197" y="377"/>
                  <a:pt x="196" y="378"/>
                </a:cubicBezTo>
                <a:cubicBezTo>
                  <a:pt x="196" y="378"/>
                  <a:pt x="196" y="378"/>
                  <a:pt x="196" y="377"/>
                </a:cubicBezTo>
                <a:cubicBezTo>
                  <a:pt x="196" y="377"/>
                  <a:pt x="196" y="377"/>
                  <a:pt x="195" y="377"/>
                </a:cubicBezTo>
                <a:cubicBezTo>
                  <a:pt x="196" y="377"/>
                  <a:pt x="196" y="376"/>
                  <a:pt x="196" y="376"/>
                </a:cubicBezTo>
                <a:cubicBezTo>
                  <a:pt x="197" y="376"/>
                  <a:pt x="196" y="375"/>
                  <a:pt x="196" y="375"/>
                </a:cubicBezTo>
                <a:cubicBezTo>
                  <a:pt x="196" y="374"/>
                  <a:pt x="197" y="373"/>
                  <a:pt x="195" y="372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96" y="371"/>
                  <a:pt x="198" y="372"/>
                  <a:pt x="198" y="372"/>
                </a:cubicBezTo>
                <a:cubicBezTo>
                  <a:pt x="199" y="371"/>
                  <a:pt x="197" y="371"/>
                  <a:pt x="195" y="371"/>
                </a:cubicBezTo>
                <a:cubicBezTo>
                  <a:pt x="195" y="371"/>
                  <a:pt x="195" y="370"/>
                  <a:pt x="195" y="370"/>
                </a:cubicBezTo>
                <a:cubicBezTo>
                  <a:pt x="194" y="370"/>
                  <a:pt x="194" y="370"/>
                  <a:pt x="194" y="370"/>
                </a:cubicBezTo>
                <a:cubicBezTo>
                  <a:pt x="194" y="370"/>
                  <a:pt x="194" y="369"/>
                  <a:pt x="194" y="369"/>
                </a:cubicBezTo>
                <a:cubicBezTo>
                  <a:pt x="194" y="369"/>
                  <a:pt x="194" y="369"/>
                  <a:pt x="194" y="369"/>
                </a:cubicBezTo>
                <a:cubicBezTo>
                  <a:pt x="195" y="369"/>
                  <a:pt x="195" y="370"/>
                  <a:pt x="195" y="370"/>
                </a:cubicBezTo>
                <a:cubicBezTo>
                  <a:pt x="201" y="372"/>
                  <a:pt x="201" y="372"/>
                  <a:pt x="201" y="372"/>
                </a:cubicBezTo>
                <a:cubicBezTo>
                  <a:pt x="203" y="372"/>
                  <a:pt x="203" y="372"/>
                  <a:pt x="203" y="372"/>
                </a:cubicBezTo>
                <a:cubicBezTo>
                  <a:pt x="200" y="370"/>
                  <a:pt x="200" y="370"/>
                  <a:pt x="200" y="370"/>
                </a:cubicBezTo>
                <a:cubicBezTo>
                  <a:pt x="202" y="370"/>
                  <a:pt x="201" y="369"/>
                  <a:pt x="203" y="369"/>
                </a:cubicBezTo>
                <a:cubicBezTo>
                  <a:pt x="203" y="369"/>
                  <a:pt x="202" y="368"/>
                  <a:pt x="201" y="368"/>
                </a:cubicBezTo>
                <a:cubicBezTo>
                  <a:pt x="201" y="369"/>
                  <a:pt x="201" y="369"/>
                  <a:pt x="201" y="369"/>
                </a:cubicBezTo>
                <a:cubicBezTo>
                  <a:pt x="199" y="368"/>
                  <a:pt x="197" y="368"/>
                  <a:pt x="196" y="368"/>
                </a:cubicBezTo>
                <a:cubicBezTo>
                  <a:pt x="196" y="368"/>
                  <a:pt x="197" y="367"/>
                  <a:pt x="197" y="367"/>
                </a:cubicBezTo>
                <a:cubicBezTo>
                  <a:pt x="197" y="367"/>
                  <a:pt x="197" y="367"/>
                  <a:pt x="197" y="368"/>
                </a:cubicBezTo>
                <a:cubicBezTo>
                  <a:pt x="198" y="367"/>
                  <a:pt x="198" y="367"/>
                  <a:pt x="198" y="367"/>
                </a:cubicBezTo>
                <a:cubicBezTo>
                  <a:pt x="198" y="367"/>
                  <a:pt x="198" y="367"/>
                  <a:pt x="198" y="367"/>
                </a:cubicBezTo>
                <a:cubicBezTo>
                  <a:pt x="199" y="367"/>
                  <a:pt x="200" y="368"/>
                  <a:pt x="202" y="368"/>
                </a:cubicBezTo>
                <a:cubicBezTo>
                  <a:pt x="198" y="368"/>
                  <a:pt x="201" y="366"/>
                  <a:pt x="202" y="366"/>
                </a:cubicBezTo>
                <a:cubicBezTo>
                  <a:pt x="203" y="366"/>
                  <a:pt x="205" y="367"/>
                  <a:pt x="205" y="366"/>
                </a:cubicBezTo>
                <a:cubicBezTo>
                  <a:pt x="204" y="366"/>
                  <a:pt x="201" y="364"/>
                  <a:pt x="200" y="365"/>
                </a:cubicBezTo>
                <a:cubicBezTo>
                  <a:pt x="200" y="365"/>
                  <a:pt x="199" y="365"/>
                  <a:pt x="199" y="364"/>
                </a:cubicBezTo>
                <a:cubicBezTo>
                  <a:pt x="199" y="364"/>
                  <a:pt x="199" y="363"/>
                  <a:pt x="200" y="364"/>
                </a:cubicBezTo>
                <a:cubicBezTo>
                  <a:pt x="200" y="363"/>
                  <a:pt x="200" y="363"/>
                  <a:pt x="200" y="363"/>
                </a:cubicBezTo>
                <a:cubicBezTo>
                  <a:pt x="201" y="363"/>
                  <a:pt x="202" y="363"/>
                  <a:pt x="204" y="363"/>
                </a:cubicBezTo>
                <a:cubicBezTo>
                  <a:pt x="201" y="362"/>
                  <a:pt x="199" y="362"/>
                  <a:pt x="198" y="362"/>
                </a:cubicBezTo>
                <a:cubicBezTo>
                  <a:pt x="200" y="359"/>
                  <a:pt x="207" y="358"/>
                  <a:pt x="204" y="355"/>
                </a:cubicBezTo>
                <a:cubicBezTo>
                  <a:pt x="203" y="355"/>
                  <a:pt x="205" y="357"/>
                  <a:pt x="203" y="357"/>
                </a:cubicBezTo>
                <a:cubicBezTo>
                  <a:pt x="199" y="355"/>
                  <a:pt x="207" y="354"/>
                  <a:pt x="205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0" y="351"/>
                  <a:pt x="199" y="350"/>
                  <a:pt x="199" y="350"/>
                </a:cubicBezTo>
                <a:cubicBezTo>
                  <a:pt x="200" y="349"/>
                  <a:pt x="203" y="347"/>
                  <a:pt x="204" y="349"/>
                </a:cubicBezTo>
                <a:cubicBezTo>
                  <a:pt x="205" y="347"/>
                  <a:pt x="202" y="346"/>
                  <a:pt x="200" y="345"/>
                </a:cubicBezTo>
                <a:cubicBezTo>
                  <a:pt x="200" y="345"/>
                  <a:pt x="200" y="345"/>
                  <a:pt x="200" y="345"/>
                </a:cubicBezTo>
                <a:cubicBezTo>
                  <a:pt x="200" y="345"/>
                  <a:pt x="200" y="345"/>
                  <a:pt x="200" y="345"/>
                </a:cubicBezTo>
                <a:cubicBezTo>
                  <a:pt x="199" y="345"/>
                  <a:pt x="198" y="345"/>
                  <a:pt x="198" y="344"/>
                </a:cubicBezTo>
                <a:cubicBezTo>
                  <a:pt x="198" y="344"/>
                  <a:pt x="198" y="344"/>
                  <a:pt x="198" y="344"/>
                </a:cubicBezTo>
                <a:cubicBezTo>
                  <a:pt x="198" y="344"/>
                  <a:pt x="198" y="344"/>
                  <a:pt x="198" y="344"/>
                </a:cubicBezTo>
                <a:cubicBezTo>
                  <a:pt x="199" y="344"/>
                  <a:pt x="199" y="344"/>
                  <a:pt x="200" y="345"/>
                </a:cubicBezTo>
                <a:cubicBezTo>
                  <a:pt x="200" y="344"/>
                  <a:pt x="202" y="343"/>
                  <a:pt x="201" y="342"/>
                </a:cubicBezTo>
                <a:cubicBezTo>
                  <a:pt x="201" y="342"/>
                  <a:pt x="200" y="341"/>
                  <a:pt x="200" y="340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199" y="339"/>
                  <a:pt x="198" y="339"/>
                  <a:pt x="198" y="339"/>
                </a:cubicBezTo>
                <a:cubicBezTo>
                  <a:pt x="198" y="339"/>
                  <a:pt x="197" y="338"/>
                  <a:pt x="197" y="338"/>
                </a:cubicBezTo>
                <a:cubicBezTo>
                  <a:pt x="197" y="338"/>
                  <a:pt x="198" y="339"/>
                  <a:pt x="198" y="339"/>
                </a:cubicBezTo>
                <a:cubicBezTo>
                  <a:pt x="197" y="339"/>
                  <a:pt x="196" y="339"/>
                  <a:pt x="196" y="339"/>
                </a:cubicBezTo>
                <a:cubicBezTo>
                  <a:pt x="196" y="339"/>
                  <a:pt x="196" y="339"/>
                  <a:pt x="196" y="339"/>
                </a:cubicBezTo>
                <a:cubicBezTo>
                  <a:pt x="196" y="339"/>
                  <a:pt x="195" y="339"/>
                  <a:pt x="195" y="339"/>
                </a:cubicBezTo>
                <a:cubicBezTo>
                  <a:pt x="195" y="338"/>
                  <a:pt x="195" y="338"/>
                  <a:pt x="196" y="338"/>
                </a:cubicBezTo>
                <a:cubicBezTo>
                  <a:pt x="198" y="338"/>
                  <a:pt x="198" y="338"/>
                  <a:pt x="198" y="338"/>
                </a:cubicBezTo>
                <a:cubicBezTo>
                  <a:pt x="196" y="338"/>
                  <a:pt x="196" y="338"/>
                  <a:pt x="196" y="338"/>
                </a:cubicBezTo>
                <a:cubicBezTo>
                  <a:pt x="196" y="337"/>
                  <a:pt x="196" y="337"/>
                  <a:pt x="198" y="337"/>
                </a:cubicBezTo>
                <a:cubicBezTo>
                  <a:pt x="198" y="336"/>
                  <a:pt x="196" y="337"/>
                  <a:pt x="195" y="336"/>
                </a:cubicBezTo>
                <a:cubicBezTo>
                  <a:pt x="196" y="336"/>
                  <a:pt x="197" y="336"/>
                  <a:pt x="198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200" y="337"/>
                  <a:pt x="200" y="337"/>
                  <a:pt x="201" y="337"/>
                </a:cubicBezTo>
                <a:cubicBezTo>
                  <a:pt x="199" y="335"/>
                  <a:pt x="202" y="334"/>
                  <a:pt x="202" y="333"/>
                </a:cubicBezTo>
                <a:cubicBezTo>
                  <a:pt x="202" y="333"/>
                  <a:pt x="201" y="333"/>
                  <a:pt x="201" y="333"/>
                </a:cubicBezTo>
                <a:cubicBezTo>
                  <a:pt x="200" y="331"/>
                  <a:pt x="204" y="328"/>
                  <a:pt x="204" y="325"/>
                </a:cubicBezTo>
                <a:cubicBezTo>
                  <a:pt x="200" y="325"/>
                  <a:pt x="200" y="325"/>
                  <a:pt x="200" y="325"/>
                </a:cubicBezTo>
                <a:cubicBezTo>
                  <a:pt x="197" y="323"/>
                  <a:pt x="204" y="325"/>
                  <a:pt x="204" y="323"/>
                </a:cubicBezTo>
                <a:cubicBezTo>
                  <a:pt x="201" y="322"/>
                  <a:pt x="201" y="322"/>
                  <a:pt x="201" y="322"/>
                </a:cubicBezTo>
                <a:cubicBezTo>
                  <a:pt x="202" y="322"/>
                  <a:pt x="202" y="322"/>
                  <a:pt x="202" y="322"/>
                </a:cubicBezTo>
                <a:cubicBezTo>
                  <a:pt x="199" y="321"/>
                  <a:pt x="199" y="321"/>
                  <a:pt x="199" y="321"/>
                </a:cubicBezTo>
                <a:cubicBezTo>
                  <a:pt x="200" y="321"/>
                  <a:pt x="200" y="320"/>
                  <a:pt x="200" y="320"/>
                </a:cubicBezTo>
                <a:cubicBezTo>
                  <a:pt x="200" y="320"/>
                  <a:pt x="201" y="320"/>
                  <a:pt x="201" y="320"/>
                </a:cubicBezTo>
                <a:cubicBezTo>
                  <a:pt x="199" y="318"/>
                  <a:pt x="199" y="318"/>
                  <a:pt x="199" y="318"/>
                </a:cubicBezTo>
                <a:cubicBezTo>
                  <a:pt x="200" y="317"/>
                  <a:pt x="202" y="318"/>
                  <a:pt x="203" y="317"/>
                </a:cubicBezTo>
                <a:cubicBezTo>
                  <a:pt x="203" y="317"/>
                  <a:pt x="202" y="316"/>
                  <a:pt x="203" y="315"/>
                </a:cubicBezTo>
                <a:cubicBezTo>
                  <a:pt x="204" y="315"/>
                  <a:pt x="204" y="315"/>
                  <a:pt x="204" y="315"/>
                </a:cubicBezTo>
                <a:cubicBezTo>
                  <a:pt x="206" y="314"/>
                  <a:pt x="205" y="311"/>
                  <a:pt x="204" y="310"/>
                </a:cubicBezTo>
                <a:cubicBezTo>
                  <a:pt x="200" y="309"/>
                  <a:pt x="198" y="309"/>
                  <a:pt x="195" y="309"/>
                </a:cubicBezTo>
                <a:cubicBezTo>
                  <a:pt x="194" y="308"/>
                  <a:pt x="194" y="308"/>
                  <a:pt x="194" y="307"/>
                </a:cubicBezTo>
                <a:cubicBezTo>
                  <a:pt x="196" y="308"/>
                  <a:pt x="197" y="308"/>
                  <a:pt x="199" y="307"/>
                </a:cubicBezTo>
                <a:cubicBezTo>
                  <a:pt x="198" y="307"/>
                  <a:pt x="198" y="307"/>
                  <a:pt x="198" y="307"/>
                </a:cubicBezTo>
                <a:cubicBezTo>
                  <a:pt x="201" y="306"/>
                  <a:pt x="201" y="306"/>
                  <a:pt x="201" y="306"/>
                </a:cubicBezTo>
                <a:cubicBezTo>
                  <a:pt x="199" y="306"/>
                  <a:pt x="198" y="305"/>
                  <a:pt x="197" y="305"/>
                </a:cubicBezTo>
                <a:cubicBezTo>
                  <a:pt x="198" y="304"/>
                  <a:pt x="198" y="304"/>
                  <a:pt x="198" y="304"/>
                </a:cubicBezTo>
                <a:cubicBezTo>
                  <a:pt x="198" y="303"/>
                  <a:pt x="197" y="303"/>
                  <a:pt x="197" y="303"/>
                </a:cubicBezTo>
                <a:cubicBezTo>
                  <a:pt x="196" y="302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8" y="302"/>
                  <a:pt x="203" y="303"/>
                  <a:pt x="200" y="304"/>
                </a:cubicBezTo>
                <a:cubicBezTo>
                  <a:pt x="203" y="304"/>
                  <a:pt x="203" y="304"/>
                  <a:pt x="203" y="304"/>
                </a:cubicBezTo>
                <a:cubicBezTo>
                  <a:pt x="203" y="305"/>
                  <a:pt x="200" y="306"/>
                  <a:pt x="203" y="307"/>
                </a:cubicBezTo>
                <a:cubicBezTo>
                  <a:pt x="202" y="306"/>
                  <a:pt x="202" y="306"/>
                  <a:pt x="202" y="306"/>
                </a:cubicBezTo>
                <a:cubicBezTo>
                  <a:pt x="204" y="306"/>
                  <a:pt x="204" y="306"/>
                  <a:pt x="204" y="306"/>
                </a:cubicBezTo>
                <a:cubicBezTo>
                  <a:pt x="204" y="305"/>
                  <a:pt x="201" y="303"/>
                  <a:pt x="203" y="302"/>
                </a:cubicBezTo>
                <a:cubicBezTo>
                  <a:pt x="201" y="302"/>
                  <a:pt x="198" y="301"/>
                  <a:pt x="199" y="299"/>
                </a:cubicBezTo>
                <a:cubicBezTo>
                  <a:pt x="199" y="299"/>
                  <a:pt x="199" y="299"/>
                  <a:pt x="199" y="299"/>
                </a:cubicBezTo>
                <a:cubicBezTo>
                  <a:pt x="194" y="297"/>
                  <a:pt x="202" y="294"/>
                  <a:pt x="200" y="293"/>
                </a:cubicBezTo>
                <a:cubicBezTo>
                  <a:pt x="200" y="293"/>
                  <a:pt x="200" y="293"/>
                  <a:pt x="199" y="293"/>
                </a:cubicBezTo>
                <a:cubicBezTo>
                  <a:pt x="199" y="293"/>
                  <a:pt x="199" y="293"/>
                  <a:pt x="199" y="293"/>
                </a:cubicBezTo>
                <a:cubicBezTo>
                  <a:pt x="201" y="293"/>
                  <a:pt x="201" y="293"/>
                  <a:pt x="202" y="294"/>
                </a:cubicBezTo>
                <a:cubicBezTo>
                  <a:pt x="206" y="291"/>
                  <a:pt x="206" y="291"/>
                  <a:pt x="206" y="291"/>
                </a:cubicBezTo>
                <a:cubicBezTo>
                  <a:pt x="205" y="289"/>
                  <a:pt x="206" y="288"/>
                  <a:pt x="206" y="286"/>
                </a:cubicBezTo>
                <a:cubicBezTo>
                  <a:pt x="205" y="284"/>
                  <a:pt x="205" y="283"/>
                  <a:pt x="204" y="281"/>
                </a:cubicBezTo>
                <a:cubicBezTo>
                  <a:pt x="206" y="281"/>
                  <a:pt x="206" y="281"/>
                  <a:pt x="206" y="281"/>
                </a:cubicBezTo>
                <a:cubicBezTo>
                  <a:pt x="210" y="276"/>
                  <a:pt x="201" y="276"/>
                  <a:pt x="198" y="274"/>
                </a:cubicBezTo>
                <a:cubicBezTo>
                  <a:pt x="198" y="273"/>
                  <a:pt x="198" y="273"/>
                  <a:pt x="198" y="273"/>
                </a:cubicBezTo>
                <a:cubicBezTo>
                  <a:pt x="197" y="273"/>
                  <a:pt x="197" y="273"/>
                  <a:pt x="197" y="273"/>
                </a:cubicBezTo>
                <a:cubicBezTo>
                  <a:pt x="197" y="273"/>
                  <a:pt x="197" y="272"/>
                  <a:pt x="197" y="272"/>
                </a:cubicBezTo>
                <a:cubicBezTo>
                  <a:pt x="198" y="272"/>
                  <a:pt x="198" y="272"/>
                  <a:pt x="198" y="271"/>
                </a:cubicBezTo>
                <a:cubicBezTo>
                  <a:pt x="199" y="271"/>
                  <a:pt x="201" y="272"/>
                  <a:pt x="201" y="272"/>
                </a:cubicBezTo>
                <a:cubicBezTo>
                  <a:pt x="201" y="271"/>
                  <a:pt x="201" y="271"/>
                  <a:pt x="201" y="271"/>
                </a:cubicBezTo>
                <a:cubicBezTo>
                  <a:pt x="202" y="271"/>
                  <a:pt x="202" y="270"/>
                  <a:pt x="203" y="270"/>
                </a:cubicBezTo>
                <a:cubicBezTo>
                  <a:pt x="203" y="270"/>
                  <a:pt x="202" y="270"/>
                  <a:pt x="201" y="269"/>
                </a:cubicBezTo>
                <a:cubicBezTo>
                  <a:pt x="201" y="269"/>
                  <a:pt x="202" y="268"/>
                  <a:pt x="202" y="267"/>
                </a:cubicBezTo>
                <a:cubicBezTo>
                  <a:pt x="203" y="267"/>
                  <a:pt x="205" y="267"/>
                  <a:pt x="205" y="268"/>
                </a:cubicBezTo>
                <a:cubicBezTo>
                  <a:pt x="206" y="266"/>
                  <a:pt x="206" y="265"/>
                  <a:pt x="204" y="264"/>
                </a:cubicBezTo>
                <a:cubicBezTo>
                  <a:pt x="204" y="264"/>
                  <a:pt x="204" y="263"/>
                  <a:pt x="204" y="263"/>
                </a:cubicBezTo>
                <a:cubicBezTo>
                  <a:pt x="201" y="263"/>
                  <a:pt x="201" y="263"/>
                  <a:pt x="201" y="263"/>
                </a:cubicBezTo>
                <a:cubicBezTo>
                  <a:pt x="201" y="263"/>
                  <a:pt x="201" y="262"/>
                  <a:pt x="201" y="262"/>
                </a:cubicBezTo>
                <a:cubicBezTo>
                  <a:pt x="202" y="262"/>
                  <a:pt x="204" y="263"/>
                  <a:pt x="204" y="261"/>
                </a:cubicBezTo>
                <a:cubicBezTo>
                  <a:pt x="202" y="261"/>
                  <a:pt x="202" y="261"/>
                  <a:pt x="202" y="261"/>
                </a:cubicBezTo>
                <a:cubicBezTo>
                  <a:pt x="203" y="260"/>
                  <a:pt x="205" y="260"/>
                  <a:pt x="204" y="258"/>
                </a:cubicBezTo>
                <a:cubicBezTo>
                  <a:pt x="205" y="259"/>
                  <a:pt x="205" y="259"/>
                  <a:pt x="205" y="259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3" y="257"/>
                  <a:pt x="203" y="257"/>
                  <a:pt x="203" y="257"/>
                </a:cubicBezTo>
                <a:cubicBezTo>
                  <a:pt x="201" y="256"/>
                  <a:pt x="201" y="256"/>
                  <a:pt x="201" y="256"/>
                </a:cubicBezTo>
                <a:cubicBezTo>
                  <a:pt x="201" y="256"/>
                  <a:pt x="202" y="256"/>
                  <a:pt x="203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4" y="256"/>
                  <a:pt x="204" y="256"/>
                  <a:pt x="204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3" y="255"/>
                  <a:pt x="202" y="254"/>
                  <a:pt x="203" y="253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6" y="252"/>
                  <a:pt x="205" y="249"/>
                  <a:pt x="204" y="248"/>
                </a:cubicBezTo>
                <a:cubicBezTo>
                  <a:pt x="203" y="248"/>
                  <a:pt x="202" y="247"/>
                  <a:pt x="200" y="247"/>
                </a:cubicBezTo>
                <a:cubicBezTo>
                  <a:pt x="200" y="247"/>
                  <a:pt x="200" y="247"/>
                  <a:pt x="200" y="247"/>
                </a:cubicBezTo>
                <a:cubicBezTo>
                  <a:pt x="202" y="248"/>
                  <a:pt x="201" y="246"/>
                  <a:pt x="203" y="247"/>
                </a:cubicBezTo>
                <a:cubicBezTo>
                  <a:pt x="203" y="247"/>
                  <a:pt x="202" y="246"/>
                  <a:pt x="201" y="246"/>
                </a:cubicBezTo>
                <a:cubicBezTo>
                  <a:pt x="201" y="246"/>
                  <a:pt x="201" y="246"/>
                  <a:pt x="201" y="246"/>
                </a:cubicBezTo>
                <a:cubicBezTo>
                  <a:pt x="200" y="246"/>
                  <a:pt x="198" y="246"/>
                  <a:pt x="197" y="246"/>
                </a:cubicBezTo>
                <a:cubicBezTo>
                  <a:pt x="198" y="246"/>
                  <a:pt x="198" y="246"/>
                  <a:pt x="199" y="24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9" y="245"/>
                  <a:pt x="201" y="245"/>
                  <a:pt x="202" y="245"/>
                </a:cubicBezTo>
                <a:cubicBezTo>
                  <a:pt x="198" y="245"/>
                  <a:pt x="201" y="244"/>
                  <a:pt x="202" y="243"/>
                </a:cubicBezTo>
                <a:cubicBezTo>
                  <a:pt x="202" y="243"/>
                  <a:pt x="202" y="243"/>
                  <a:pt x="202" y="243"/>
                </a:cubicBezTo>
                <a:cubicBezTo>
                  <a:pt x="202" y="244"/>
                  <a:pt x="201" y="245"/>
                  <a:pt x="203" y="245"/>
                </a:cubicBezTo>
                <a:cubicBezTo>
                  <a:pt x="202" y="244"/>
                  <a:pt x="202" y="244"/>
                  <a:pt x="202" y="244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204" y="244"/>
                  <a:pt x="205" y="245"/>
                  <a:pt x="205" y="244"/>
                </a:cubicBezTo>
                <a:cubicBezTo>
                  <a:pt x="205" y="244"/>
                  <a:pt x="204" y="244"/>
                  <a:pt x="204" y="243"/>
                </a:cubicBezTo>
                <a:cubicBezTo>
                  <a:pt x="203" y="242"/>
                  <a:pt x="202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4" y="242"/>
                  <a:pt x="204" y="242"/>
                  <a:pt x="204" y="242"/>
                </a:cubicBezTo>
                <a:cubicBezTo>
                  <a:pt x="204" y="241"/>
                  <a:pt x="204" y="241"/>
                  <a:pt x="203" y="241"/>
                </a:cubicBezTo>
                <a:cubicBezTo>
                  <a:pt x="204" y="241"/>
                  <a:pt x="204" y="241"/>
                  <a:pt x="204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202" y="240"/>
                  <a:pt x="200" y="239"/>
                  <a:pt x="199" y="239"/>
                </a:cubicBezTo>
                <a:cubicBezTo>
                  <a:pt x="200" y="238"/>
                  <a:pt x="201" y="238"/>
                  <a:pt x="201" y="237"/>
                </a:cubicBezTo>
                <a:cubicBezTo>
                  <a:pt x="201" y="238"/>
                  <a:pt x="204" y="238"/>
                  <a:pt x="205" y="239"/>
                </a:cubicBezTo>
                <a:cubicBezTo>
                  <a:pt x="205" y="237"/>
                  <a:pt x="206" y="237"/>
                  <a:pt x="205" y="235"/>
                </a:cubicBezTo>
                <a:cubicBezTo>
                  <a:pt x="204" y="236"/>
                  <a:pt x="204" y="237"/>
                  <a:pt x="202" y="237"/>
                </a:cubicBezTo>
                <a:cubicBezTo>
                  <a:pt x="204" y="235"/>
                  <a:pt x="205" y="234"/>
                  <a:pt x="204" y="233"/>
                </a:cubicBezTo>
                <a:cubicBezTo>
                  <a:pt x="203" y="232"/>
                  <a:pt x="205" y="234"/>
                  <a:pt x="203" y="234"/>
                </a:cubicBezTo>
                <a:cubicBezTo>
                  <a:pt x="199" y="232"/>
                  <a:pt x="205" y="231"/>
                  <a:pt x="205" y="230"/>
                </a:cubicBezTo>
                <a:cubicBezTo>
                  <a:pt x="206" y="229"/>
                  <a:pt x="206" y="229"/>
                  <a:pt x="206" y="229"/>
                </a:cubicBezTo>
                <a:cubicBezTo>
                  <a:pt x="205" y="227"/>
                  <a:pt x="206" y="227"/>
                  <a:pt x="206" y="224"/>
                </a:cubicBezTo>
                <a:cubicBezTo>
                  <a:pt x="205" y="222"/>
                  <a:pt x="205" y="221"/>
                  <a:pt x="204" y="219"/>
                </a:cubicBezTo>
                <a:cubicBezTo>
                  <a:pt x="206" y="219"/>
                  <a:pt x="206" y="219"/>
                  <a:pt x="206" y="219"/>
                </a:cubicBezTo>
                <a:cubicBezTo>
                  <a:pt x="209" y="215"/>
                  <a:pt x="204" y="215"/>
                  <a:pt x="200" y="213"/>
                </a:cubicBezTo>
                <a:cubicBezTo>
                  <a:pt x="201" y="212"/>
                  <a:pt x="202" y="211"/>
                  <a:pt x="202" y="211"/>
                </a:cubicBezTo>
                <a:cubicBezTo>
                  <a:pt x="198" y="212"/>
                  <a:pt x="199" y="209"/>
                  <a:pt x="199" y="208"/>
                </a:cubicBezTo>
                <a:cubicBezTo>
                  <a:pt x="199" y="208"/>
                  <a:pt x="200" y="208"/>
                  <a:pt x="200" y="208"/>
                </a:cubicBezTo>
                <a:cubicBezTo>
                  <a:pt x="200" y="209"/>
                  <a:pt x="201" y="209"/>
                  <a:pt x="203" y="208"/>
                </a:cubicBezTo>
                <a:cubicBezTo>
                  <a:pt x="202" y="208"/>
                  <a:pt x="199" y="207"/>
                  <a:pt x="200" y="206"/>
                </a:cubicBezTo>
                <a:cubicBezTo>
                  <a:pt x="200" y="206"/>
                  <a:pt x="200" y="206"/>
                  <a:pt x="200" y="206"/>
                </a:cubicBezTo>
                <a:cubicBezTo>
                  <a:pt x="200" y="206"/>
                  <a:pt x="200" y="206"/>
                  <a:pt x="200" y="206"/>
                </a:cubicBezTo>
                <a:cubicBezTo>
                  <a:pt x="200" y="205"/>
                  <a:pt x="200" y="205"/>
                  <a:pt x="200" y="205"/>
                </a:cubicBezTo>
                <a:cubicBezTo>
                  <a:pt x="202" y="206"/>
                  <a:pt x="204" y="204"/>
                  <a:pt x="205" y="206"/>
                </a:cubicBezTo>
                <a:cubicBezTo>
                  <a:pt x="206" y="204"/>
                  <a:pt x="205" y="202"/>
                  <a:pt x="202" y="201"/>
                </a:cubicBezTo>
                <a:cubicBezTo>
                  <a:pt x="198" y="198"/>
                  <a:pt x="206" y="200"/>
                  <a:pt x="204" y="196"/>
                </a:cubicBezTo>
                <a:cubicBezTo>
                  <a:pt x="205" y="197"/>
                  <a:pt x="205" y="197"/>
                  <a:pt x="205" y="197"/>
                </a:cubicBezTo>
                <a:cubicBezTo>
                  <a:pt x="205" y="195"/>
                  <a:pt x="205" y="195"/>
                  <a:pt x="205" y="195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200" y="193"/>
                  <a:pt x="200" y="193"/>
                  <a:pt x="200" y="193"/>
                </a:cubicBezTo>
                <a:cubicBezTo>
                  <a:pt x="197" y="191"/>
                  <a:pt x="197" y="193"/>
                  <a:pt x="196" y="193"/>
                </a:cubicBezTo>
                <a:cubicBezTo>
                  <a:pt x="196" y="193"/>
                  <a:pt x="196" y="193"/>
                  <a:pt x="195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7" y="191"/>
                  <a:pt x="196" y="191"/>
                  <a:pt x="195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89"/>
                  <a:pt x="195" y="188"/>
                  <a:pt x="195" y="188"/>
                </a:cubicBezTo>
                <a:cubicBezTo>
                  <a:pt x="195" y="187"/>
                  <a:pt x="196" y="186"/>
                  <a:pt x="195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3" y="188"/>
                  <a:pt x="203" y="188"/>
                  <a:pt x="203" y="18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202" y="186"/>
                  <a:pt x="201" y="184"/>
                  <a:pt x="203" y="185"/>
                </a:cubicBezTo>
                <a:cubicBezTo>
                  <a:pt x="203" y="185"/>
                  <a:pt x="202" y="184"/>
                  <a:pt x="201" y="184"/>
                </a:cubicBezTo>
                <a:cubicBezTo>
                  <a:pt x="201" y="185"/>
                  <a:pt x="201" y="185"/>
                  <a:pt x="201" y="185"/>
                </a:cubicBezTo>
                <a:cubicBezTo>
                  <a:pt x="198" y="183"/>
                  <a:pt x="196" y="184"/>
                  <a:pt x="194" y="183"/>
                </a:cubicBezTo>
                <a:cubicBezTo>
                  <a:pt x="193" y="182"/>
                  <a:pt x="193" y="181"/>
                  <a:pt x="193" y="181"/>
                </a:cubicBezTo>
                <a:cubicBezTo>
                  <a:pt x="193" y="181"/>
                  <a:pt x="193" y="181"/>
                  <a:pt x="194" y="181"/>
                </a:cubicBezTo>
                <a:cubicBezTo>
                  <a:pt x="194" y="180"/>
                  <a:pt x="194" y="180"/>
                  <a:pt x="194" y="180"/>
                </a:cubicBezTo>
                <a:cubicBezTo>
                  <a:pt x="195" y="181"/>
                  <a:pt x="199" y="184"/>
                  <a:pt x="202" y="183"/>
                </a:cubicBezTo>
                <a:cubicBezTo>
                  <a:pt x="198" y="183"/>
                  <a:pt x="201" y="182"/>
                  <a:pt x="202" y="181"/>
                </a:cubicBezTo>
                <a:cubicBezTo>
                  <a:pt x="203" y="182"/>
                  <a:pt x="205" y="183"/>
                  <a:pt x="205" y="182"/>
                </a:cubicBezTo>
                <a:cubicBezTo>
                  <a:pt x="204" y="182"/>
                  <a:pt x="201" y="179"/>
                  <a:pt x="200" y="181"/>
                </a:cubicBezTo>
                <a:cubicBezTo>
                  <a:pt x="199" y="180"/>
                  <a:pt x="197" y="179"/>
                  <a:pt x="198" y="178"/>
                </a:cubicBezTo>
                <a:cubicBezTo>
                  <a:pt x="200" y="179"/>
                  <a:pt x="201" y="179"/>
                  <a:pt x="204" y="179"/>
                </a:cubicBezTo>
                <a:cubicBezTo>
                  <a:pt x="201" y="178"/>
                  <a:pt x="199" y="178"/>
                  <a:pt x="198" y="178"/>
                </a:cubicBezTo>
                <a:cubicBezTo>
                  <a:pt x="200" y="175"/>
                  <a:pt x="207" y="174"/>
                  <a:pt x="204" y="171"/>
                </a:cubicBezTo>
                <a:cubicBezTo>
                  <a:pt x="203" y="170"/>
                  <a:pt x="205" y="172"/>
                  <a:pt x="203" y="172"/>
                </a:cubicBezTo>
                <a:cubicBezTo>
                  <a:pt x="199" y="170"/>
                  <a:pt x="207" y="169"/>
                  <a:pt x="205" y="167"/>
                </a:cubicBezTo>
                <a:cubicBezTo>
                  <a:pt x="201" y="168"/>
                  <a:pt x="201" y="168"/>
                  <a:pt x="201" y="168"/>
                </a:cubicBezTo>
                <a:cubicBezTo>
                  <a:pt x="200" y="167"/>
                  <a:pt x="200" y="166"/>
                  <a:pt x="199" y="165"/>
                </a:cubicBezTo>
                <a:cubicBezTo>
                  <a:pt x="200" y="165"/>
                  <a:pt x="203" y="163"/>
                  <a:pt x="204" y="164"/>
                </a:cubicBezTo>
                <a:cubicBezTo>
                  <a:pt x="206" y="161"/>
                  <a:pt x="196" y="162"/>
                  <a:pt x="196" y="158"/>
                </a:cubicBezTo>
                <a:cubicBezTo>
                  <a:pt x="196" y="160"/>
                  <a:pt x="196" y="160"/>
                  <a:pt x="196" y="161"/>
                </a:cubicBezTo>
                <a:cubicBezTo>
                  <a:pt x="194" y="160"/>
                  <a:pt x="194" y="161"/>
                  <a:pt x="192" y="161"/>
                </a:cubicBezTo>
                <a:cubicBezTo>
                  <a:pt x="194" y="160"/>
                  <a:pt x="191" y="157"/>
                  <a:pt x="195" y="159"/>
                </a:cubicBezTo>
                <a:cubicBezTo>
                  <a:pt x="195" y="158"/>
                  <a:pt x="195" y="155"/>
                  <a:pt x="193" y="155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192" y="155"/>
                  <a:pt x="191" y="154"/>
                  <a:pt x="190" y="153"/>
                </a:cubicBezTo>
                <a:cubicBezTo>
                  <a:pt x="191" y="152"/>
                  <a:pt x="192" y="150"/>
                  <a:pt x="192" y="148"/>
                </a:cubicBezTo>
                <a:cubicBezTo>
                  <a:pt x="195" y="148"/>
                  <a:pt x="193" y="151"/>
                  <a:pt x="194" y="152"/>
                </a:cubicBezTo>
                <a:cubicBezTo>
                  <a:pt x="195" y="151"/>
                  <a:pt x="197" y="151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199" y="153"/>
                  <a:pt x="199" y="153"/>
                  <a:pt x="199" y="153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2"/>
                  <a:pt x="200" y="152"/>
                  <a:pt x="201" y="152"/>
                </a:cubicBezTo>
                <a:cubicBezTo>
                  <a:pt x="199" y="151"/>
                  <a:pt x="202" y="150"/>
                  <a:pt x="202" y="149"/>
                </a:cubicBezTo>
                <a:cubicBezTo>
                  <a:pt x="197" y="150"/>
                  <a:pt x="200" y="146"/>
                  <a:pt x="199" y="145"/>
                </a:cubicBezTo>
                <a:cubicBezTo>
                  <a:pt x="198" y="144"/>
                  <a:pt x="198" y="144"/>
                  <a:pt x="198" y="144"/>
                </a:cubicBezTo>
                <a:cubicBezTo>
                  <a:pt x="198" y="143"/>
                  <a:pt x="198" y="143"/>
                  <a:pt x="198" y="143"/>
                </a:cubicBezTo>
                <a:cubicBezTo>
                  <a:pt x="198" y="143"/>
                  <a:pt x="199" y="143"/>
                  <a:pt x="200" y="144"/>
                </a:cubicBezTo>
                <a:cubicBezTo>
                  <a:pt x="199" y="143"/>
                  <a:pt x="199" y="141"/>
                  <a:pt x="197" y="141"/>
                </a:cubicBezTo>
                <a:cubicBezTo>
                  <a:pt x="197" y="137"/>
                  <a:pt x="197" y="137"/>
                  <a:pt x="197" y="137"/>
                </a:cubicBezTo>
                <a:cubicBezTo>
                  <a:pt x="197" y="137"/>
                  <a:pt x="197" y="137"/>
                  <a:pt x="198" y="136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5" y="130"/>
                  <a:pt x="194" y="123"/>
                  <a:pt x="192" y="116"/>
                </a:cubicBezTo>
                <a:cubicBezTo>
                  <a:pt x="192" y="117"/>
                  <a:pt x="191" y="118"/>
                  <a:pt x="191" y="119"/>
                </a:cubicBezTo>
                <a:cubicBezTo>
                  <a:pt x="191" y="119"/>
                  <a:pt x="190" y="119"/>
                  <a:pt x="190" y="119"/>
                </a:cubicBezTo>
                <a:cubicBezTo>
                  <a:pt x="190" y="118"/>
                  <a:pt x="191" y="118"/>
                  <a:pt x="191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6"/>
                  <a:pt x="191" y="114"/>
                  <a:pt x="191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9" y="113"/>
                  <a:pt x="189" y="113"/>
                  <a:pt x="189" y="114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87" y="112"/>
                  <a:pt x="187" y="112"/>
                  <a:pt x="187" y="112"/>
                </a:cubicBezTo>
                <a:cubicBezTo>
                  <a:pt x="188" y="112"/>
                  <a:pt x="188" y="112"/>
                  <a:pt x="189" y="111"/>
                </a:cubicBezTo>
                <a:cubicBezTo>
                  <a:pt x="190" y="112"/>
                  <a:pt x="190" y="112"/>
                  <a:pt x="190" y="113"/>
                </a:cubicBezTo>
                <a:cubicBezTo>
                  <a:pt x="191" y="112"/>
                  <a:pt x="191" y="111"/>
                  <a:pt x="190" y="111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89" y="109"/>
                  <a:pt x="189" y="109"/>
                  <a:pt x="189" y="109"/>
                </a:cubicBezTo>
                <a:cubicBezTo>
                  <a:pt x="191" y="109"/>
                  <a:pt x="192" y="111"/>
                  <a:pt x="192" y="110"/>
                </a:cubicBezTo>
                <a:cubicBezTo>
                  <a:pt x="192" y="109"/>
                  <a:pt x="192" y="109"/>
                  <a:pt x="192" y="109"/>
                </a:cubicBezTo>
                <a:cubicBezTo>
                  <a:pt x="191" y="109"/>
                  <a:pt x="191" y="109"/>
                  <a:pt x="191" y="109"/>
                </a:cubicBezTo>
                <a:cubicBezTo>
                  <a:pt x="190" y="109"/>
                  <a:pt x="189" y="109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89" y="108"/>
                  <a:pt x="189" y="107"/>
                  <a:pt x="188" y="107"/>
                </a:cubicBezTo>
                <a:cubicBezTo>
                  <a:pt x="188" y="107"/>
                  <a:pt x="188" y="107"/>
                  <a:pt x="188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1" y="106"/>
                  <a:pt x="191" y="106"/>
                  <a:pt x="191" y="105"/>
                </a:cubicBezTo>
                <a:cubicBezTo>
                  <a:pt x="191" y="103"/>
                  <a:pt x="191" y="103"/>
                  <a:pt x="191" y="103"/>
                </a:cubicBezTo>
                <a:cubicBezTo>
                  <a:pt x="187" y="104"/>
                  <a:pt x="187" y="104"/>
                  <a:pt x="187" y="104"/>
                </a:cubicBezTo>
                <a:cubicBezTo>
                  <a:pt x="187" y="104"/>
                  <a:pt x="187" y="103"/>
                  <a:pt x="187" y="103"/>
                </a:cubicBezTo>
                <a:cubicBezTo>
                  <a:pt x="187" y="103"/>
                  <a:pt x="186" y="102"/>
                  <a:pt x="186" y="101"/>
                </a:cubicBezTo>
                <a:cubicBezTo>
                  <a:pt x="188" y="98"/>
                  <a:pt x="185" y="93"/>
                  <a:pt x="187" y="92"/>
                </a:cubicBezTo>
                <a:cubicBezTo>
                  <a:pt x="184" y="91"/>
                  <a:pt x="184" y="89"/>
                  <a:pt x="184" y="87"/>
                </a:cubicBezTo>
                <a:cubicBezTo>
                  <a:pt x="184" y="88"/>
                  <a:pt x="180" y="88"/>
                  <a:pt x="180" y="87"/>
                </a:cubicBezTo>
                <a:cubicBezTo>
                  <a:pt x="188" y="87"/>
                  <a:pt x="183" y="84"/>
                  <a:pt x="189" y="82"/>
                </a:cubicBezTo>
                <a:cubicBezTo>
                  <a:pt x="185" y="83"/>
                  <a:pt x="187" y="77"/>
                  <a:pt x="182" y="79"/>
                </a:cubicBezTo>
                <a:cubicBezTo>
                  <a:pt x="183" y="78"/>
                  <a:pt x="185" y="79"/>
                  <a:pt x="187" y="78"/>
                </a:cubicBezTo>
                <a:cubicBezTo>
                  <a:pt x="183" y="75"/>
                  <a:pt x="188" y="71"/>
                  <a:pt x="186" y="67"/>
                </a:cubicBezTo>
                <a:cubicBezTo>
                  <a:pt x="185" y="67"/>
                  <a:pt x="183" y="68"/>
                  <a:pt x="182" y="67"/>
                </a:cubicBezTo>
                <a:cubicBezTo>
                  <a:pt x="187" y="64"/>
                  <a:pt x="187" y="64"/>
                  <a:pt x="187" y="64"/>
                </a:cubicBezTo>
                <a:cubicBezTo>
                  <a:pt x="186" y="64"/>
                  <a:pt x="181" y="64"/>
                  <a:pt x="184" y="62"/>
                </a:cubicBezTo>
                <a:cubicBezTo>
                  <a:pt x="183" y="63"/>
                  <a:pt x="182" y="63"/>
                  <a:pt x="181" y="63"/>
                </a:cubicBezTo>
                <a:cubicBezTo>
                  <a:pt x="185" y="54"/>
                  <a:pt x="174" y="47"/>
                  <a:pt x="181" y="38"/>
                </a:cubicBezTo>
                <a:cubicBezTo>
                  <a:pt x="179" y="39"/>
                  <a:pt x="179" y="39"/>
                  <a:pt x="178" y="38"/>
                </a:cubicBezTo>
                <a:cubicBezTo>
                  <a:pt x="178" y="38"/>
                  <a:pt x="176" y="38"/>
                  <a:pt x="175" y="38"/>
                </a:cubicBezTo>
                <a:cubicBezTo>
                  <a:pt x="177" y="35"/>
                  <a:pt x="177" y="35"/>
                  <a:pt x="177" y="35"/>
                </a:cubicBezTo>
                <a:cubicBezTo>
                  <a:pt x="173" y="35"/>
                  <a:pt x="176" y="31"/>
                  <a:pt x="172" y="31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71" y="32"/>
                  <a:pt x="168" y="33"/>
                  <a:pt x="166" y="34"/>
                </a:cubicBezTo>
                <a:cubicBezTo>
                  <a:pt x="165" y="33"/>
                  <a:pt x="165" y="32"/>
                  <a:pt x="165" y="31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3" y="35"/>
                  <a:pt x="161" y="36"/>
                  <a:pt x="159" y="36"/>
                </a:cubicBezTo>
                <a:cubicBezTo>
                  <a:pt x="164" y="37"/>
                  <a:pt x="153" y="41"/>
                  <a:pt x="161" y="43"/>
                </a:cubicBezTo>
                <a:cubicBezTo>
                  <a:pt x="160" y="43"/>
                  <a:pt x="159" y="42"/>
                  <a:pt x="158" y="43"/>
                </a:cubicBezTo>
                <a:cubicBezTo>
                  <a:pt x="160" y="43"/>
                  <a:pt x="161" y="44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1" y="48"/>
                  <a:pt x="160" y="50"/>
                  <a:pt x="159" y="53"/>
                </a:cubicBezTo>
                <a:cubicBezTo>
                  <a:pt x="159" y="53"/>
                  <a:pt x="159" y="53"/>
                  <a:pt x="159" y="54"/>
                </a:cubicBezTo>
                <a:cubicBezTo>
                  <a:pt x="159" y="53"/>
                  <a:pt x="159" y="53"/>
                  <a:pt x="159" y="53"/>
                </a:cubicBezTo>
                <a:cubicBezTo>
                  <a:pt x="159" y="54"/>
                  <a:pt x="159" y="55"/>
                  <a:pt x="159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6"/>
                  <a:pt x="160" y="56"/>
                  <a:pt x="160" y="57"/>
                </a:cubicBezTo>
                <a:cubicBezTo>
                  <a:pt x="164" y="58"/>
                  <a:pt x="159" y="54"/>
                  <a:pt x="164" y="55"/>
                </a:cubicBezTo>
                <a:cubicBezTo>
                  <a:pt x="159" y="57"/>
                  <a:pt x="166" y="61"/>
                  <a:pt x="159" y="63"/>
                </a:cubicBezTo>
                <a:cubicBezTo>
                  <a:pt x="160" y="64"/>
                  <a:pt x="163" y="62"/>
                  <a:pt x="163" y="64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3" y="65"/>
                  <a:pt x="161" y="66"/>
                  <a:pt x="160" y="66"/>
                </a:cubicBezTo>
                <a:cubicBezTo>
                  <a:pt x="160" y="66"/>
                  <a:pt x="159" y="66"/>
                  <a:pt x="159" y="65"/>
                </a:cubicBezTo>
                <a:cubicBezTo>
                  <a:pt x="157" y="67"/>
                  <a:pt x="160" y="68"/>
                  <a:pt x="160" y="69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3" y="72"/>
                  <a:pt x="161" y="77"/>
                  <a:pt x="165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84"/>
                  <a:pt x="166" y="85"/>
                  <a:pt x="167" y="86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66" y="89"/>
                  <a:pt x="165" y="89"/>
                  <a:pt x="164" y="89"/>
                </a:cubicBezTo>
                <a:cubicBezTo>
                  <a:pt x="166" y="90"/>
                  <a:pt x="166" y="91"/>
                  <a:pt x="167" y="91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5" y="97"/>
                  <a:pt x="167" y="98"/>
                  <a:pt x="168" y="99"/>
                </a:cubicBezTo>
                <a:cubicBezTo>
                  <a:pt x="168" y="101"/>
                  <a:pt x="168" y="101"/>
                  <a:pt x="168" y="101"/>
                </a:cubicBezTo>
                <a:cubicBezTo>
                  <a:pt x="167" y="101"/>
                  <a:pt x="167" y="101"/>
                  <a:pt x="166" y="102"/>
                </a:cubicBezTo>
                <a:cubicBezTo>
                  <a:pt x="164" y="101"/>
                  <a:pt x="162" y="100"/>
                  <a:pt x="161" y="99"/>
                </a:cubicBezTo>
                <a:cubicBezTo>
                  <a:pt x="163" y="97"/>
                  <a:pt x="160" y="95"/>
                  <a:pt x="161" y="93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62" y="92"/>
                  <a:pt x="160" y="91"/>
                  <a:pt x="161" y="89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62" y="87"/>
                  <a:pt x="161" y="85"/>
                  <a:pt x="160" y="83"/>
                </a:cubicBezTo>
                <a:cubicBezTo>
                  <a:pt x="159" y="84"/>
                  <a:pt x="160" y="85"/>
                  <a:pt x="158" y="85"/>
                </a:cubicBezTo>
                <a:cubicBezTo>
                  <a:pt x="158" y="85"/>
                  <a:pt x="158" y="86"/>
                  <a:pt x="160" y="86"/>
                </a:cubicBezTo>
                <a:cubicBezTo>
                  <a:pt x="160" y="86"/>
                  <a:pt x="158" y="87"/>
                  <a:pt x="157" y="88"/>
                </a:cubicBezTo>
                <a:cubicBezTo>
                  <a:pt x="154" y="85"/>
                  <a:pt x="154" y="85"/>
                  <a:pt x="154" y="85"/>
                </a:cubicBezTo>
                <a:cubicBezTo>
                  <a:pt x="154" y="84"/>
                  <a:pt x="154" y="84"/>
                  <a:pt x="154" y="84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1" y="84"/>
                  <a:pt x="152" y="83"/>
                  <a:pt x="153" y="83"/>
                </a:cubicBezTo>
                <a:cubicBezTo>
                  <a:pt x="151" y="81"/>
                  <a:pt x="147" y="81"/>
                  <a:pt x="147" y="79"/>
                </a:cubicBezTo>
                <a:cubicBezTo>
                  <a:pt x="150" y="80"/>
                  <a:pt x="152" y="80"/>
                  <a:pt x="152" y="81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5" y="80"/>
                  <a:pt x="155" y="84"/>
                  <a:pt x="159" y="82"/>
                </a:cubicBezTo>
                <a:cubicBezTo>
                  <a:pt x="157" y="80"/>
                  <a:pt x="153" y="77"/>
                  <a:pt x="149" y="76"/>
                </a:cubicBezTo>
                <a:cubicBezTo>
                  <a:pt x="151" y="74"/>
                  <a:pt x="147" y="73"/>
                  <a:pt x="147" y="71"/>
                </a:cubicBezTo>
                <a:cubicBezTo>
                  <a:pt x="148" y="70"/>
                  <a:pt x="148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68"/>
                  <a:pt x="146" y="65"/>
                  <a:pt x="143" y="64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45" y="58"/>
                  <a:pt x="141" y="64"/>
                  <a:pt x="138" y="60"/>
                </a:cubicBezTo>
                <a:cubicBezTo>
                  <a:pt x="141" y="58"/>
                  <a:pt x="137" y="55"/>
                  <a:pt x="139" y="54"/>
                </a:cubicBezTo>
                <a:cubicBezTo>
                  <a:pt x="139" y="54"/>
                  <a:pt x="139" y="53"/>
                  <a:pt x="137" y="54"/>
                </a:cubicBezTo>
                <a:cubicBezTo>
                  <a:pt x="137" y="54"/>
                  <a:pt x="138" y="56"/>
                  <a:pt x="135" y="55"/>
                </a:cubicBezTo>
                <a:cubicBezTo>
                  <a:pt x="134" y="54"/>
                  <a:pt x="135" y="53"/>
                  <a:pt x="134" y="52"/>
                </a:cubicBezTo>
                <a:cubicBezTo>
                  <a:pt x="135" y="52"/>
                  <a:pt x="137" y="53"/>
                  <a:pt x="136" y="52"/>
                </a:cubicBezTo>
                <a:cubicBezTo>
                  <a:pt x="134" y="50"/>
                  <a:pt x="131" y="46"/>
                  <a:pt x="124" y="45"/>
                </a:cubicBezTo>
                <a:cubicBezTo>
                  <a:pt x="125" y="46"/>
                  <a:pt x="127" y="45"/>
                  <a:pt x="127" y="47"/>
                </a:cubicBezTo>
                <a:cubicBezTo>
                  <a:pt x="125" y="47"/>
                  <a:pt x="125" y="46"/>
                  <a:pt x="124" y="46"/>
                </a:cubicBezTo>
                <a:cubicBezTo>
                  <a:pt x="122" y="47"/>
                  <a:pt x="127" y="47"/>
                  <a:pt x="126" y="49"/>
                </a:cubicBezTo>
                <a:cubicBezTo>
                  <a:pt x="121" y="48"/>
                  <a:pt x="121" y="48"/>
                  <a:pt x="121" y="48"/>
                </a:cubicBezTo>
                <a:cubicBezTo>
                  <a:pt x="121" y="47"/>
                  <a:pt x="120" y="45"/>
                  <a:pt x="119" y="44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10" y="51"/>
                  <a:pt x="121" y="50"/>
                  <a:pt x="120" y="54"/>
                </a:cubicBezTo>
                <a:cubicBezTo>
                  <a:pt x="119" y="54"/>
                  <a:pt x="118" y="54"/>
                  <a:pt x="118" y="55"/>
                </a:cubicBezTo>
                <a:cubicBezTo>
                  <a:pt x="119" y="55"/>
                  <a:pt x="120" y="56"/>
                  <a:pt x="121" y="56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0" y="58"/>
                  <a:pt x="118" y="58"/>
                  <a:pt x="117" y="57"/>
                </a:cubicBezTo>
                <a:cubicBezTo>
                  <a:pt x="118" y="59"/>
                  <a:pt x="120" y="61"/>
                  <a:pt x="122" y="62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28" y="101"/>
                  <a:pt x="127" y="101"/>
                  <a:pt x="127" y="101"/>
                </a:cubicBezTo>
                <a:cubicBezTo>
                  <a:pt x="127" y="101"/>
                  <a:pt x="127" y="101"/>
                  <a:pt x="127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6" y="99"/>
                  <a:pt x="126" y="97"/>
                  <a:pt x="125" y="96"/>
                </a:cubicBezTo>
                <a:cubicBezTo>
                  <a:pt x="124" y="89"/>
                  <a:pt x="118" y="83"/>
                  <a:pt x="124" y="76"/>
                </a:cubicBezTo>
                <a:cubicBezTo>
                  <a:pt x="122" y="77"/>
                  <a:pt x="122" y="77"/>
                  <a:pt x="121" y="76"/>
                </a:cubicBezTo>
                <a:cubicBezTo>
                  <a:pt x="121" y="76"/>
                  <a:pt x="119" y="76"/>
                  <a:pt x="118" y="76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16" y="72"/>
                  <a:pt x="119" y="69"/>
                  <a:pt x="115" y="69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15" y="70"/>
                  <a:pt x="113" y="70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09" y="70"/>
                  <a:pt x="110" y="71"/>
                  <a:pt x="110" y="71"/>
                </a:cubicBezTo>
                <a:cubicBezTo>
                  <a:pt x="110" y="71"/>
                  <a:pt x="110" y="71"/>
                  <a:pt x="109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71"/>
                  <a:pt x="108" y="71"/>
                  <a:pt x="108" y="70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70"/>
                  <a:pt x="108" y="69"/>
                  <a:pt x="108" y="69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8" y="72"/>
                  <a:pt x="107" y="73"/>
                  <a:pt x="107" y="73"/>
                </a:cubicBezTo>
                <a:cubicBezTo>
                  <a:pt x="107" y="71"/>
                  <a:pt x="108" y="69"/>
                  <a:pt x="107" y="67"/>
                </a:cubicBezTo>
                <a:cubicBezTo>
                  <a:pt x="106" y="67"/>
                  <a:pt x="105" y="68"/>
                  <a:pt x="103" y="67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7" y="64"/>
                  <a:pt x="102" y="64"/>
                  <a:pt x="105" y="62"/>
                </a:cubicBezTo>
                <a:cubicBezTo>
                  <a:pt x="104" y="63"/>
                  <a:pt x="103" y="63"/>
                  <a:pt x="103" y="63"/>
                </a:cubicBezTo>
                <a:cubicBezTo>
                  <a:pt x="103" y="62"/>
                  <a:pt x="103" y="61"/>
                  <a:pt x="103" y="60"/>
                </a:cubicBezTo>
                <a:cubicBezTo>
                  <a:pt x="104" y="60"/>
                  <a:pt x="105" y="60"/>
                  <a:pt x="105" y="59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58"/>
                  <a:pt x="103" y="57"/>
                  <a:pt x="103" y="57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103" y="54"/>
                  <a:pt x="102" y="52"/>
                  <a:pt x="101" y="50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6" y="50"/>
                  <a:pt x="103" y="49"/>
                  <a:pt x="101" y="50"/>
                </a:cubicBezTo>
                <a:cubicBezTo>
                  <a:pt x="101" y="50"/>
                  <a:pt x="101" y="49"/>
                  <a:pt x="101" y="49"/>
                </a:cubicBezTo>
                <a:cubicBezTo>
                  <a:pt x="101" y="49"/>
                  <a:pt x="103" y="49"/>
                  <a:pt x="101" y="48"/>
                </a:cubicBezTo>
                <a:cubicBezTo>
                  <a:pt x="101" y="48"/>
                  <a:pt x="101" y="48"/>
                  <a:pt x="100" y="48"/>
                </a:cubicBezTo>
                <a:cubicBezTo>
                  <a:pt x="99" y="45"/>
                  <a:pt x="99" y="42"/>
                  <a:pt x="102" y="38"/>
                </a:cubicBezTo>
                <a:cubicBezTo>
                  <a:pt x="100" y="39"/>
                  <a:pt x="100" y="39"/>
                  <a:pt x="100" y="38"/>
                </a:cubicBezTo>
                <a:cubicBezTo>
                  <a:pt x="99" y="38"/>
                  <a:pt x="97" y="38"/>
                  <a:pt x="96" y="38"/>
                </a:cubicBezTo>
                <a:cubicBezTo>
                  <a:pt x="98" y="35"/>
                  <a:pt x="98" y="35"/>
                  <a:pt x="98" y="35"/>
                </a:cubicBezTo>
                <a:cubicBezTo>
                  <a:pt x="95" y="35"/>
                  <a:pt x="97" y="31"/>
                  <a:pt x="93" y="31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2" y="32"/>
                  <a:pt x="91" y="33"/>
                </a:cubicBezTo>
                <a:cubicBezTo>
                  <a:pt x="91" y="31"/>
                  <a:pt x="90" y="29"/>
                  <a:pt x="89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6" y="24"/>
                  <a:pt x="87" y="26"/>
                  <a:pt x="89" y="23"/>
                </a:cubicBezTo>
                <a:cubicBezTo>
                  <a:pt x="92" y="22"/>
                  <a:pt x="93" y="19"/>
                  <a:pt x="95" y="19"/>
                </a:cubicBezTo>
                <a:cubicBezTo>
                  <a:pt x="95" y="18"/>
                  <a:pt x="96" y="18"/>
                  <a:pt x="94" y="18"/>
                </a:cubicBezTo>
                <a:cubicBezTo>
                  <a:pt x="93" y="18"/>
                  <a:pt x="93" y="20"/>
                  <a:pt x="91" y="18"/>
                </a:cubicBezTo>
                <a:cubicBezTo>
                  <a:pt x="91" y="17"/>
                  <a:pt x="93" y="17"/>
                  <a:pt x="93" y="16"/>
                </a:cubicBezTo>
                <a:cubicBezTo>
                  <a:pt x="94" y="16"/>
                  <a:pt x="95" y="17"/>
                  <a:pt x="95" y="16"/>
                </a:cubicBezTo>
                <a:cubicBezTo>
                  <a:pt x="95" y="14"/>
                  <a:pt x="98" y="10"/>
                  <a:pt x="94" y="6"/>
                </a:cubicBezTo>
                <a:cubicBezTo>
                  <a:pt x="94" y="7"/>
                  <a:pt x="96" y="8"/>
                  <a:pt x="94" y="8"/>
                </a:cubicBezTo>
                <a:cubicBezTo>
                  <a:pt x="93" y="8"/>
                  <a:pt x="93" y="7"/>
                  <a:pt x="93" y="7"/>
                </a:cubicBezTo>
                <a:cubicBezTo>
                  <a:pt x="90" y="6"/>
                  <a:pt x="94" y="9"/>
                  <a:pt x="91" y="9"/>
                </a:cubicBezTo>
                <a:cubicBezTo>
                  <a:pt x="91" y="8"/>
                  <a:pt x="91" y="8"/>
                  <a:pt x="91" y="8"/>
                </a:cubicBezTo>
                <a:cubicBezTo>
                  <a:pt x="91" y="3"/>
                  <a:pt x="91" y="3"/>
                  <a:pt x="91" y="3"/>
                </a:cubicBezTo>
                <a:cubicBezTo>
                  <a:pt x="91" y="4"/>
                  <a:pt x="90" y="5"/>
                  <a:pt x="89" y="6"/>
                </a:cubicBezTo>
                <a:cubicBezTo>
                  <a:pt x="86" y="7"/>
                  <a:pt x="86" y="7"/>
                  <a:pt x="86" y="7"/>
                </a:cubicBezTo>
                <a:cubicBezTo>
                  <a:pt x="82" y="0"/>
                  <a:pt x="82" y="0"/>
                  <a:pt x="82" y="0"/>
                </a:cubicBezTo>
                <a:cubicBezTo>
                  <a:pt x="78" y="3"/>
                  <a:pt x="87" y="8"/>
                  <a:pt x="81" y="10"/>
                </a:cubicBezTo>
                <a:cubicBezTo>
                  <a:pt x="81" y="9"/>
                  <a:pt x="80" y="10"/>
                  <a:pt x="79" y="9"/>
                </a:cubicBezTo>
                <a:cubicBezTo>
                  <a:pt x="79" y="11"/>
                  <a:pt x="79" y="12"/>
                  <a:pt x="80" y="13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5" y="13"/>
                  <a:pt x="76" y="11"/>
                </a:cubicBezTo>
                <a:cubicBezTo>
                  <a:pt x="72" y="17"/>
                  <a:pt x="77" y="23"/>
                  <a:pt x="72" y="28"/>
                </a:cubicBezTo>
                <a:cubicBezTo>
                  <a:pt x="71" y="28"/>
                  <a:pt x="71" y="27"/>
                  <a:pt x="70" y="27"/>
                </a:cubicBezTo>
                <a:cubicBezTo>
                  <a:pt x="71" y="28"/>
                  <a:pt x="71" y="29"/>
                  <a:pt x="72" y="30"/>
                </a:cubicBezTo>
                <a:cubicBezTo>
                  <a:pt x="71" y="30"/>
                  <a:pt x="71" y="29"/>
                  <a:pt x="71" y="29"/>
                </a:cubicBezTo>
                <a:cubicBezTo>
                  <a:pt x="71" y="32"/>
                  <a:pt x="66" y="33"/>
                  <a:pt x="67" y="35"/>
                </a:cubicBezTo>
                <a:cubicBezTo>
                  <a:pt x="65" y="35"/>
                  <a:pt x="66" y="34"/>
                  <a:pt x="66" y="34"/>
                </a:cubicBezTo>
                <a:cubicBezTo>
                  <a:pt x="64" y="36"/>
                  <a:pt x="66" y="38"/>
                  <a:pt x="67" y="40"/>
                </a:cubicBezTo>
                <a:cubicBezTo>
                  <a:pt x="65" y="39"/>
                  <a:pt x="64" y="39"/>
                  <a:pt x="63" y="39"/>
                </a:cubicBezTo>
                <a:cubicBezTo>
                  <a:pt x="64" y="39"/>
                  <a:pt x="66" y="39"/>
                  <a:pt x="65" y="40"/>
                </a:cubicBezTo>
                <a:cubicBezTo>
                  <a:pt x="64" y="41"/>
                  <a:pt x="64" y="40"/>
                  <a:pt x="63" y="40"/>
                </a:cubicBezTo>
                <a:cubicBezTo>
                  <a:pt x="61" y="41"/>
                  <a:pt x="64" y="41"/>
                  <a:pt x="64" y="42"/>
                </a:cubicBezTo>
                <a:cubicBezTo>
                  <a:pt x="64" y="42"/>
                  <a:pt x="64" y="42"/>
                  <a:pt x="63" y="42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0"/>
                  <a:pt x="58" y="39"/>
                  <a:pt x="58" y="38"/>
                </a:cubicBezTo>
                <a:cubicBezTo>
                  <a:pt x="58" y="43"/>
                  <a:pt x="58" y="43"/>
                  <a:pt x="58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5"/>
                  <a:pt x="60" y="44"/>
                  <a:pt x="58" y="48"/>
                </a:cubicBezTo>
                <a:cubicBezTo>
                  <a:pt x="57" y="47"/>
                  <a:pt x="57" y="48"/>
                  <a:pt x="56" y="48"/>
                </a:cubicBezTo>
                <a:cubicBezTo>
                  <a:pt x="58" y="49"/>
                  <a:pt x="58" y="50"/>
                  <a:pt x="59" y="50"/>
                </a:cubicBezTo>
                <a:cubicBezTo>
                  <a:pt x="60" y="52"/>
                  <a:pt x="60" y="52"/>
                  <a:pt x="60" y="52"/>
                </a:cubicBezTo>
                <a:cubicBezTo>
                  <a:pt x="58" y="52"/>
                  <a:pt x="56" y="52"/>
                  <a:pt x="56" y="51"/>
                </a:cubicBezTo>
                <a:cubicBezTo>
                  <a:pt x="56" y="53"/>
                  <a:pt x="58" y="54"/>
                  <a:pt x="60" y="55"/>
                </a:cubicBezTo>
                <a:cubicBezTo>
                  <a:pt x="59" y="56"/>
                  <a:pt x="60" y="59"/>
                  <a:pt x="56" y="59"/>
                </a:cubicBezTo>
                <a:cubicBezTo>
                  <a:pt x="56" y="60"/>
                  <a:pt x="56" y="61"/>
                  <a:pt x="58" y="61"/>
                </a:cubicBezTo>
                <a:cubicBezTo>
                  <a:pt x="57" y="61"/>
                  <a:pt x="59" y="60"/>
                  <a:pt x="60" y="60"/>
                </a:cubicBezTo>
                <a:cubicBezTo>
                  <a:pt x="60" y="61"/>
                  <a:pt x="60" y="63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5"/>
                  <a:pt x="61" y="65"/>
                  <a:pt x="62" y="6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68"/>
                  <a:pt x="60" y="68"/>
                  <a:pt x="59" y="68"/>
                </a:cubicBezTo>
                <a:cubicBezTo>
                  <a:pt x="58" y="69"/>
                  <a:pt x="59" y="69"/>
                  <a:pt x="60" y="70"/>
                </a:cubicBezTo>
                <a:cubicBezTo>
                  <a:pt x="58" y="70"/>
                  <a:pt x="55" y="68"/>
                  <a:pt x="54" y="67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3" y="67"/>
                  <a:pt x="51" y="68"/>
                  <a:pt x="50" y="6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48" y="64"/>
                  <a:pt x="52" y="62"/>
                </a:cubicBezTo>
                <a:cubicBezTo>
                  <a:pt x="51" y="63"/>
                  <a:pt x="49" y="63"/>
                  <a:pt x="49" y="63"/>
                </a:cubicBezTo>
                <a:cubicBezTo>
                  <a:pt x="52" y="54"/>
                  <a:pt x="42" y="47"/>
                  <a:pt x="48" y="38"/>
                </a:cubicBezTo>
                <a:cubicBezTo>
                  <a:pt x="47" y="39"/>
                  <a:pt x="46" y="39"/>
                  <a:pt x="46" y="38"/>
                </a:cubicBezTo>
                <a:cubicBezTo>
                  <a:pt x="46" y="38"/>
                  <a:pt x="44" y="38"/>
                  <a:pt x="42" y="38"/>
                </a:cubicBezTo>
                <a:cubicBezTo>
                  <a:pt x="45" y="35"/>
                  <a:pt x="45" y="35"/>
                  <a:pt x="45" y="35"/>
                </a:cubicBezTo>
                <a:cubicBezTo>
                  <a:pt x="41" y="35"/>
                  <a:pt x="44" y="31"/>
                  <a:pt x="40" y="31"/>
                </a:cubicBezTo>
                <a:cubicBezTo>
                  <a:pt x="41" y="32"/>
                  <a:pt x="41" y="32"/>
                  <a:pt x="41" y="32"/>
                </a:cubicBezTo>
                <a:cubicBezTo>
                  <a:pt x="38" y="32"/>
                  <a:pt x="36" y="33"/>
                  <a:pt x="33" y="34"/>
                </a:cubicBezTo>
                <a:cubicBezTo>
                  <a:pt x="33" y="33"/>
                  <a:pt x="33" y="32"/>
                  <a:pt x="32" y="31"/>
                </a:cubicBezTo>
                <a:cubicBezTo>
                  <a:pt x="33" y="34"/>
                  <a:pt x="33" y="34"/>
                  <a:pt x="33" y="34"/>
                </a:cubicBezTo>
                <a:cubicBezTo>
                  <a:pt x="31" y="35"/>
                  <a:pt x="29" y="36"/>
                  <a:pt x="27" y="36"/>
                </a:cubicBezTo>
                <a:cubicBezTo>
                  <a:pt x="32" y="37"/>
                  <a:pt x="21" y="41"/>
                  <a:pt x="28" y="43"/>
                </a:cubicBezTo>
                <a:cubicBezTo>
                  <a:pt x="27" y="43"/>
                  <a:pt x="26" y="42"/>
                  <a:pt x="25" y="43"/>
                </a:cubicBezTo>
                <a:cubicBezTo>
                  <a:pt x="28" y="43"/>
                  <a:pt x="29" y="44"/>
                  <a:pt x="28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9" y="49"/>
                  <a:pt x="27" y="51"/>
                  <a:pt x="26" y="56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6"/>
                  <a:pt x="28" y="56"/>
                  <a:pt x="28" y="57"/>
                </a:cubicBezTo>
                <a:cubicBezTo>
                  <a:pt x="32" y="58"/>
                  <a:pt x="27" y="54"/>
                  <a:pt x="32" y="55"/>
                </a:cubicBezTo>
                <a:cubicBezTo>
                  <a:pt x="27" y="57"/>
                  <a:pt x="33" y="61"/>
                  <a:pt x="27" y="63"/>
                </a:cubicBezTo>
                <a:cubicBezTo>
                  <a:pt x="27" y="64"/>
                  <a:pt x="30" y="62"/>
                  <a:pt x="31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31" y="65"/>
                  <a:pt x="29" y="66"/>
                  <a:pt x="27" y="66"/>
                </a:cubicBezTo>
                <a:cubicBezTo>
                  <a:pt x="28" y="66"/>
                  <a:pt x="27" y="66"/>
                  <a:pt x="27" y="65"/>
                </a:cubicBezTo>
                <a:cubicBezTo>
                  <a:pt x="25" y="67"/>
                  <a:pt x="28" y="68"/>
                  <a:pt x="28" y="69"/>
                </a:cubicBezTo>
                <a:cubicBezTo>
                  <a:pt x="28" y="68"/>
                  <a:pt x="28" y="68"/>
                  <a:pt x="28" y="68"/>
                </a:cubicBezTo>
                <a:cubicBezTo>
                  <a:pt x="31" y="72"/>
                  <a:pt x="29" y="77"/>
                  <a:pt x="33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0"/>
                  <a:pt x="34" y="80"/>
                  <a:pt x="35" y="80"/>
                </a:cubicBezTo>
                <a:cubicBezTo>
                  <a:pt x="35" y="83"/>
                  <a:pt x="35" y="83"/>
                  <a:pt x="35" y="83"/>
                </a:cubicBezTo>
                <a:cubicBezTo>
                  <a:pt x="34" y="84"/>
                  <a:pt x="34" y="85"/>
                  <a:pt x="35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8"/>
                  <a:pt x="35" y="88"/>
                  <a:pt x="35" y="88"/>
                </a:cubicBezTo>
                <a:cubicBezTo>
                  <a:pt x="34" y="89"/>
                  <a:pt x="33" y="89"/>
                  <a:pt x="32" y="89"/>
                </a:cubicBezTo>
                <a:cubicBezTo>
                  <a:pt x="34" y="90"/>
                  <a:pt x="34" y="91"/>
                  <a:pt x="35" y="91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2"/>
                  <a:pt x="34" y="92"/>
                  <a:pt x="32" y="91"/>
                </a:cubicBezTo>
                <a:cubicBezTo>
                  <a:pt x="33" y="92"/>
                  <a:pt x="32" y="93"/>
                  <a:pt x="34" y="95"/>
                </a:cubicBezTo>
                <a:cubicBezTo>
                  <a:pt x="28" y="94"/>
                  <a:pt x="28" y="94"/>
                  <a:pt x="28" y="94"/>
                </a:cubicBezTo>
                <a:cubicBezTo>
                  <a:pt x="28" y="96"/>
                  <a:pt x="33" y="95"/>
                  <a:pt x="32" y="97"/>
                </a:cubicBezTo>
                <a:cubicBezTo>
                  <a:pt x="33" y="96"/>
                  <a:pt x="33" y="96"/>
                  <a:pt x="33" y="96"/>
                </a:cubicBezTo>
                <a:cubicBezTo>
                  <a:pt x="34" y="98"/>
                  <a:pt x="33" y="101"/>
                  <a:pt x="33" y="103"/>
                </a:cubicBezTo>
                <a:cubicBezTo>
                  <a:pt x="31" y="103"/>
                  <a:pt x="30" y="104"/>
                  <a:pt x="28" y="104"/>
                </a:cubicBezTo>
                <a:cubicBezTo>
                  <a:pt x="28" y="105"/>
                  <a:pt x="29" y="106"/>
                  <a:pt x="31" y="107"/>
                </a:cubicBezTo>
                <a:cubicBezTo>
                  <a:pt x="30" y="108"/>
                  <a:pt x="33" y="109"/>
                  <a:pt x="31" y="110"/>
                </a:cubicBezTo>
                <a:cubicBezTo>
                  <a:pt x="32" y="110"/>
                  <a:pt x="32" y="110"/>
                  <a:pt x="33" y="110"/>
                </a:cubicBezTo>
                <a:cubicBezTo>
                  <a:pt x="33" y="111"/>
                  <a:pt x="36" y="113"/>
                  <a:pt x="32" y="112"/>
                </a:cubicBezTo>
                <a:cubicBezTo>
                  <a:pt x="36" y="113"/>
                  <a:pt x="35" y="113"/>
                  <a:pt x="35" y="114"/>
                </a:cubicBezTo>
                <a:cubicBezTo>
                  <a:pt x="30" y="111"/>
                  <a:pt x="24" y="108"/>
                  <a:pt x="20" y="105"/>
                </a:cubicBezTo>
                <a:cubicBezTo>
                  <a:pt x="23" y="105"/>
                  <a:pt x="23" y="101"/>
                  <a:pt x="24" y="100"/>
                </a:cubicBezTo>
                <a:cubicBezTo>
                  <a:pt x="27" y="100"/>
                  <a:pt x="27" y="102"/>
                  <a:pt x="28" y="103"/>
                </a:cubicBezTo>
                <a:cubicBezTo>
                  <a:pt x="28" y="102"/>
                  <a:pt x="28" y="101"/>
                  <a:pt x="29" y="10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4"/>
                  <a:pt x="27" y="101"/>
                  <a:pt x="29" y="98"/>
                </a:cubicBezTo>
                <a:cubicBezTo>
                  <a:pt x="28" y="97"/>
                  <a:pt x="26" y="97"/>
                  <a:pt x="26" y="96"/>
                </a:cubicBezTo>
                <a:cubicBezTo>
                  <a:pt x="27" y="100"/>
                  <a:pt x="18" y="95"/>
                  <a:pt x="19" y="99"/>
                </a:cubicBezTo>
                <a:cubicBezTo>
                  <a:pt x="15" y="98"/>
                  <a:pt x="15" y="95"/>
                  <a:pt x="16" y="94"/>
                </a:cubicBezTo>
                <a:cubicBezTo>
                  <a:pt x="20" y="93"/>
                  <a:pt x="19" y="96"/>
                  <a:pt x="23" y="96"/>
                </a:cubicBezTo>
                <a:cubicBezTo>
                  <a:pt x="22" y="95"/>
                  <a:pt x="22" y="95"/>
                  <a:pt x="19" y="94"/>
                </a:cubicBezTo>
                <a:cubicBezTo>
                  <a:pt x="21" y="92"/>
                  <a:pt x="15" y="89"/>
                  <a:pt x="21" y="88"/>
                </a:cubicBezTo>
                <a:cubicBezTo>
                  <a:pt x="21" y="86"/>
                  <a:pt x="19" y="86"/>
                  <a:pt x="17" y="85"/>
                </a:cubicBezTo>
                <a:cubicBezTo>
                  <a:pt x="13" y="85"/>
                  <a:pt x="14" y="87"/>
                  <a:pt x="11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1" y="89"/>
                  <a:pt x="11" y="89"/>
                  <a:pt x="11" y="89"/>
                </a:cubicBezTo>
                <a:cubicBezTo>
                  <a:pt x="13" y="88"/>
                  <a:pt x="15" y="90"/>
                  <a:pt x="16" y="90"/>
                </a:cubicBezTo>
                <a:cubicBezTo>
                  <a:pt x="16" y="91"/>
                  <a:pt x="16" y="92"/>
                  <a:pt x="14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2" y="92"/>
                  <a:pt x="16" y="93"/>
                  <a:pt x="14" y="94"/>
                </a:cubicBezTo>
                <a:cubicBezTo>
                  <a:pt x="13" y="94"/>
                  <a:pt x="13" y="94"/>
                  <a:pt x="12" y="94"/>
                </a:cubicBezTo>
                <a:cubicBezTo>
                  <a:pt x="15" y="95"/>
                  <a:pt x="14" y="96"/>
                  <a:pt x="16" y="98"/>
                </a:cubicBezTo>
                <a:cubicBezTo>
                  <a:pt x="12" y="97"/>
                  <a:pt x="12" y="97"/>
                  <a:pt x="12" y="97"/>
                </a:cubicBezTo>
                <a:cubicBezTo>
                  <a:pt x="16" y="99"/>
                  <a:pt x="15" y="102"/>
                  <a:pt x="12" y="104"/>
                </a:cubicBezTo>
                <a:cubicBezTo>
                  <a:pt x="13" y="104"/>
                  <a:pt x="13" y="104"/>
                  <a:pt x="14" y="104"/>
                </a:cubicBezTo>
                <a:cubicBezTo>
                  <a:pt x="15" y="106"/>
                  <a:pt x="12" y="106"/>
                  <a:pt x="10" y="106"/>
                </a:cubicBezTo>
                <a:cubicBezTo>
                  <a:pt x="13" y="107"/>
                  <a:pt x="6" y="111"/>
                  <a:pt x="10" y="113"/>
                </a:cubicBezTo>
                <a:cubicBezTo>
                  <a:pt x="17" y="116"/>
                  <a:pt x="24" y="119"/>
                  <a:pt x="31" y="122"/>
                </a:cubicBezTo>
                <a:cubicBezTo>
                  <a:pt x="30" y="122"/>
                  <a:pt x="30" y="121"/>
                  <a:pt x="30" y="121"/>
                </a:cubicBezTo>
                <a:cubicBezTo>
                  <a:pt x="30" y="121"/>
                  <a:pt x="30" y="121"/>
                  <a:pt x="31" y="121"/>
                </a:cubicBezTo>
                <a:cubicBezTo>
                  <a:pt x="30" y="121"/>
                  <a:pt x="31" y="121"/>
                  <a:pt x="31" y="122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3" y="120"/>
                  <a:pt x="33" y="120"/>
                  <a:pt x="36" y="121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6" y="122"/>
                  <a:pt x="34" y="123"/>
                  <a:pt x="33" y="123"/>
                </a:cubicBezTo>
                <a:cubicBezTo>
                  <a:pt x="31" y="122"/>
                  <a:pt x="31" y="122"/>
                  <a:pt x="31" y="122"/>
                </a:cubicBezTo>
                <a:cubicBezTo>
                  <a:pt x="31" y="122"/>
                  <a:pt x="32" y="123"/>
                  <a:pt x="33" y="123"/>
                </a:cubicBezTo>
                <a:cubicBezTo>
                  <a:pt x="31" y="124"/>
                  <a:pt x="30" y="124"/>
                  <a:pt x="30" y="126"/>
                </a:cubicBezTo>
                <a:cubicBezTo>
                  <a:pt x="30" y="125"/>
                  <a:pt x="32" y="124"/>
                  <a:pt x="33" y="125"/>
                </a:cubicBezTo>
                <a:cubicBezTo>
                  <a:pt x="33" y="126"/>
                  <a:pt x="32" y="127"/>
                  <a:pt x="30" y="127"/>
                </a:cubicBezTo>
                <a:cubicBezTo>
                  <a:pt x="31" y="130"/>
                  <a:pt x="33" y="127"/>
                  <a:pt x="35" y="128"/>
                </a:cubicBezTo>
                <a:cubicBezTo>
                  <a:pt x="32" y="129"/>
                  <a:pt x="35" y="129"/>
                  <a:pt x="37" y="130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4" y="132"/>
                  <a:pt x="35" y="132"/>
                  <a:pt x="37" y="132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2" y="134"/>
                  <a:pt x="32" y="134"/>
                  <a:pt x="32" y="134"/>
                </a:cubicBezTo>
                <a:cubicBezTo>
                  <a:pt x="35" y="136"/>
                  <a:pt x="34" y="136"/>
                  <a:pt x="34" y="138"/>
                </a:cubicBezTo>
                <a:cubicBezTo>
                  <a:pt x="35" y="138"/>
                  <a:pt x="36" y="138"/>
                  <a:pt x="37" y="138"/>
                </a:cubicBezTo>
                <a:cubicBezTo>
                  <a:pt x="37" y="140"/>
                  <a:pt x="37" y="140"/>
                  <a:pt x="37" y="140"/>
                </a:cubicBezTo>
                <a:cubicBezTo>
                  <a:pt x="37" y="140"/>
                  <a:pt x="36" y="140"/>
                  <a:pt x="37" y="141"/>
                </a:cubicBezTo>
                <a:cubicBezTo>
                  <a:pt x="35" y="141"/>
                  <a:pt x="33" y="140"/>
                  <a:pt x="35" y="139"/>
                </a:cubicBezTo>
                <a:cubicBezTo>
                  <a:pt x="34" y="139"/>
                  <a:pt x="33" y="139"/>
                  <a:pt x="32" y="139"/>
                </a:cubicBezTo>
                <a:cubicBezTo>
                  <a:pt x="31" y="140"/>
                  <a:pt x="32" y="141"/>
                  <a:pt x="32" y="142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7" y="139"/>
                  <a:pt x="17" y="139"/>
                  <a:pt x="16" y="139"/>
                </a:cubicBezTo>
                <a:cubicBezTo>
                  <a:pt x="16" y="143"/>
                  <a:pt x="25" y="141"/>
                  <a:pt x="26" y="142"/>
                </a:cubicBezTo>
                <a:cubicBezTo>
                  <a:pt x="27" y="143"/>
                  <a:pt x="29" y="143"/>
                  <a:pt x="27" y="144"/>
                </a:cubicBezTo>
                <a:cubicBezTo>
                  <a:pt x="25" y="144"/>
                  <a:pt x="25" y="144"/>
                  <a:pt x="25" y="144"/>
                </a:cubicBezTo>
                <a:cubicBezTo>
                  <a:pt x="27" y="146"/>
                  <a:pt x="29" y="144"/>
                  <a:pt x="29" y="146"/>
                </a:cubicBezTo>
                <a:cubicBezTo>
                  <a:pt x="31" y="148"/>
                  <a:pt x="29" y="145"/>
                  <a:pt x="31" y="146"/>
                </a:cubicBezTo>
                <a:cubicBezTo>
                  <a:pt x="31" y="147"/>
                  <a:pt x="31" y="147"/>
                  <a:pt x="32" y="147"/>
                </a:cubicBezTo>
                <a:cubicBezTo>
                  <a:pt x="31" y="148"/>
                  <a:pt x="30" y="148"/>
                  <a:pt x="29" y="148"/>
                </a:cubicBezTo>
                <a:cubicBezTo>
                  <a:pt x="29" y="148"/>
                  <a:pt x="29" y="149"/>
                  <a:pt x="29" y="149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6" y="148"/>
                  <a:pt x="27" y="150"/>
                  <a:pt x="26" y="147"/>
                </a:cubicBezTo>
                <a:cubicBezTo>
                  <a:pt x="23" y="146"/>
                  <a:pt x="21" y="146"/>
                  <a:pt x="18" y="145"/>
                </a:cubicBezTo>
                <a:cubicBezTo>
                  <a:pt x="19" y="146"/>
                  <a:pt x="21" y="146"/>
                  <a:pt x="21" y="147"/>
                </a:cubicBezTo>
                <a:cubicBezTo>
                  <a:pt x="20" y="149"/>
                  <a:pt x="19" y="147"/>
                  <a:pt x="18" y="147"/>
                </a:cubicBezTo>
                <a:cubicBezTo>
                  <a:pt x="22" y="149"/>
                  <a:pt x="14" y="149"/>
                  <a:pt x="18" y="151"/>
                </a:cubicBezTo>
                <a:cubicBezTo>
                  <a:pt x="22" y="151"/>
                  <a:pt x="22" y="151"/>
                  <a:pt x="25" y="150"/>
                </a:cubicBezTo>
                <a:cubicBezTo>
                  <a:pt x="26" y="151"/>
                  <a:pt x="23" y="152"/>
                  <a:pt x="20" y="152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2" y="153"/>
                  <a:pt x="22" y="154"/>
                  <a:pt x="21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5" y="153"/>
                  <a:pt x="27" y="153"/>
                  <a:pt x="25" y="151"/>
                </a:cubicBezTo>
                <a:cubicBezTo>
                  <a:pt x="28" y="152"/>
                  <a:pt x="31" y="151"/>
                  <a:pt x="32" y="153"/>
                </a:cubicBezTo>
                <a:cubicBezTo>
                  <a:pt x="32" y="153"/>
                  <a:pt x="30" y="153"/>
                  <a:pt x="29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9" y="154"/>
                  <a:pt x="29" y="154"/>
                  <a:pt x="29" y="154"/>
                </a:cubicBezTo>
                <a:cubicBezTo>
                  <a:pt x="30" y="157"/>
                  <a:pt x="23" y="157"/>
                  <a:pt x="25" y="161"/>
                </a:cubicBezTo>
                <a:cubicBezTo>
                  <a:pt x="23" y="160"/>
                  <a:pt x="26" y="158"/>
                  <a:pt x="23" y="156"/>
                </a:cubicBezTo>
                <a:cubicBezTo>
                  <a:pt x="20" y="157"/>
                  <a:pt x="24" y="158"/>
                  <a:pt x="24" y="159"/>
                </a:cubicBezTo>
                <a:cubicBezTo>
                  <a:pt x="22" y="158"/>
                  <a:pt x="21" y="158"/>
                  <a:pt x="20" y="159"/>
                </a:cubicBezTo>
                <a:cubicBezTo>
                  <a:pt x="22" y="159"/>
                  <a:pt x="22" y="159"/>
                  <a:pt x="22" y="159"/>
                </a:cubicBezTo>
                <a:cubicBezTo>
                  <a:pt x="21" y="160"/>
                  <a:pt x="22" y="161"/>
                  <a:pt x="21" y="161"/>
                </a:cubicBezTo>
                <a:cubicBezTo>
                  <a:pt x="21" y="161"/>
                  <a:pt x="22" y="161"/>
                  <a:pt x="23" y="160"/>
                </a:cubicBezTo>
                <a:cubicBezTo>
                  <a:pt x="25" y="162"/>
                  <a:pt x="26" y="165"/>
                  <a:pt x="25" y="168"/>
                </a:cubicBezTo>
                <a:cubicBezTo>
                  <a:pt x="21" y="167"/>
                  <a:pt x="23" y="164"/>
                  <a:pt x="19" y="165"/>
                </a:cubicBezTo>
                <a:cubicBezTo>
                  <a:pt x="20" y="167"/>
                  <a:pt x="24" y="168"/>
                  <a:pt x="22" y="170"/>
                </a:cubicBezTo>
                <a:cubicBezTo>
                  <a:pt x="20" y="169"/>
                  <a:pt x="19" y="170"/>
                  <a:pt x="18" y="170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2" y="174"/>
                  <a:pt x="22" y="176"/>
                  <a:pt x="23" y="177"/>
                </a:cubicBezTo>
                <a:cubicBezTo>
                  <a:pt x="22" y="177"/>
                  <a:pt x="22" y="176"/>
                  <a:pt x="23" y="176"/>
                </a:cubicBezTo>
                <a:cubicBezTo>
                  <a:pt x="28" y="178"/>
                  <a:pt x="21" y="179"/>
                  <a:pt x="23" y="181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0" y="181"/>
                  <a:pt x="21" y="184"/>
                  <a:pt x="23" y="185"/>
                </a:cubicBezTo>
                <a:cubicBezTo>
                  <a:pt x="20" y="185"/>
                  <a:pt x="20" y="185"/>
                  <a:pt x="20" y="185"/>
                </a:cubicBezTo>
                <a:cubicBezTo>
                  <a:pt x="24" y="185"/>
                  <a:pt x="25" y="188"/>
                  <a:pt x="26" y="189"/>
                </a:cubicBezTo>
                <a:cubicBezTo>
                  <a:pt x="24" y="185"/>
                  <a:pt x="30" y="185"/>
                  <a:pt x="27" y="181"/>
                </a:cubicBezTo>
                <a:cubicBezTo>
                  <a:pt x="30" y="182"/>
                  <a:pt x="31" y="183"/>
                  <a:pt x="32" y="184"/>
                </a:cubicBezTo>
                <a:cubicBezTo>
                  <a:pt x="32" y="184"/>
                  <a:pt x="32" y="185"/>
                  <a:pt x="33" y="185"/>
                </a:cubicBezTo>
                <a:cubicBezTo>
                  <a:pt x="31" y="186"/>
                  <a:pt x="35" y="187"/>
                  <a:pt x="34" y="188"/>
                </a:cubicBezTo>
                <a:cubicBezTo>
                  <a:pt x="33" y="188"/>
                  <a:pt x="33" y="188"/>
                  <a:pt x="32" y="188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31" y="188"/>
                  <a:pt x="31" y="188"/>
                  <a:pt x="30" y="188"/>
                </a:cubicBezTo>
                <a:cubicBezTo>
                  <a:pt x="30" y="188"/>
                  <a:pt x="29" y="188"/>
                  <a:pt x="29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9" y="188"/>
                  <a:pt x="28" y="189"/>
                  <a:pt x="28" y="189"/>
                </a:cubicBezTo>
                <a:cubicBezTo>
                  <a:pt x="29" y="189"/>
                  <a:pt x="29" y="189"/>
                  <a:pt x="29" y="189"/>
                </a:cubicBezTo>
                <a:cubicBezTo>
                  <a:pt x="29" y="189"/>
                  <a:pt x="29" y="189"/>
                  <a:pt x="29" y="189"/>
                </a:cubicBezTo>
                <a:cubicBezTo>
                  <a:pt x="28" y="190"/>
                  <a:pt x="28" y="191"/>
                  <a:pt x="26" y="192"/>
                </a:cubicBezTo>
                <a:cubicBezTo>
                  <a:pt x="27" y="192"/>
                  <a:pt x="28" y="191"/>
                  <a:pt x="29" y="191"/>
                </a:cubicBezTo>
                <a:cubicBezTo>
                  <a:pt x="29" y="191"/>
                  <a:pt x="29" y="191"/>
                  <a:pt x="29" y="191"/>
                </a:cubicBezTo>
                <a:cubicBezTo>
                  <a:pt x="29" y="191"/>
                  <a:pt x="29" y="191"/>
                  <a:pt x="29" y="191"/>
                </a:cubicBezTo>
                <a:cubicBezTo>
                  <a:pt x="29" y="191"/>
                  <a:pt x="30" y="191"/>
                  <a:pt x="30" y="191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29" y="192"/>
                  <a:pt x="30" y="192"/>
                  <a:pt x="30" y="192"/>
                </a:cubicBezTo>
                <a:cubicBezTo>
                  <a:pt x="30" y="192"/>
                  <a:pt x="30" y="193"/>
                  <a:pt x="30" y="193"/>
                </a:cubicBezTo>
                <a:cubicBezTo>
                  <a:pt x="30" y="193"/>
                  <a:pt x="30" y="192"/>
                  <a:pt x="30" y="192"/>
                </a:cubicBezTo>
                <a:cubicBezTo>
                  <a:pt x="29" y="193"/>
                  <a:pt x="29" y="193"/>
                  <a:pt x="29" y="193"/>
                </a:cubicBezTo>
                <a:cubicBezTo>
                  <a:pt x="27" y="193"/>
                  <a:pt x="24" y="192"/>
                  <a:pt x="23" y="195"/>
                </a:cubicBezTo>
                <a:cubicBezTo>
                  <a:pt x="22" y="194"/>
                  <a:pt x="23" y="193"/>
                  <a:pt x="20" y="193"/>
                </a:cubicBezTo>
                <a:cubicBezTo>
                  <a:pt x="21" y="191"/>
                  <a:pt x="21" y="191"/>
                  <a:pt x="21" y="191"/>
                </a:cubicBezTo>
                <a:cubicBezTo>
                  <a:pt x="18" y="191"/>
                  <a:pt x="18" y="191"/>
                  <a:pt x="18" y="191"/>
                </a:cubicBezTo>
                <a:cubicBezTo>
                  <a:pt x="18" y="194"/>
                  <a:pt x="22" y="195"/>
                  <a:pt x="27" y="197"/>
                </a:cubicBezTo>
                <a:cubicBezTo>
                  <a:pt x="24" y="194"/>
                  <a:pt x="30" y="196"/>
                  <a:pt x="31" y="195"/>
                </a:cubicBezTo>
                <a:cubicBezTo>
                  <a:pt x="31" y="196"/>
                  <a:pt x="32" y="196"/>
                  <a:pt x="32" y="196"/>
                </a:cubicBezTo>
                <a:cubicBezTo>
                  <a:pt x="32" y="196"/>
                  <a:pt x="31" y="196"/>
                  <a:pt x="31" y="196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2" y="197"/>
                  <a:pt x="32" y="197"/>
                  <a:pt x="31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31" y="198"/>
                  <a:pt x="30" y="197"/>
                  <a:pt x="30" y="197"/>
                </a:cubicBezTo>
                <a:cubicBezTo>
                  <a:pt x="30" y="197"/>
                  <a:pt x="30" y="198"/>
                  <a:pt x="31" y="198"/>
                </a:cubicBezTo>
                <a:cubicBezTo>
                  <a:pt x="30" y="198"/>
                  <a:pt x="30" y="198"/>
                  <a:pt x="29" y="198"/>
                </a:cubicBezTo>
                <a:cubicBezTo>
                  <a:pt x="29" y="199"/>
                  <a:pt x="30" y="199"/>
                  <a:pt x="31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27" y="200"/>
                  <a:pt x="25" y="204"/>
                  <a:pt x="19" y="203"/>
                </a:cubicBezTo>
                <a:cubicBezTo>
                  <a:pt x="17" y="204"/>
                  <a:pt x="21" y="209"/>
                  <a:pt x="21" y="213"/>
                </a:cubicBezTo>
                <a:cubicBezTo>
                  <a:pt x="19" y="212"/>
                  <a:pt x="19" y="212"/>
                  <a:pt x="19" y="212"/>
                </a:cubicBezTo>
                <a:cubicBezTo>
                  <a:pt x="12" y="215"/>
                  <a:pt x="24" y="215"/>
                  <a:pt x="26" y="217"/>
                </a:cubicBezTo>
                <a:cubicBezTo>
                  <a:pt x="23" y="215"/>
                  <a:pt x="23" y="219"/>
                  <a:pt x="20" y="219"/>
                </a:cubicBezTo>
                <a:cubicBezTo>
                  <a:pt x="21" y="220"/>
                  <a:pt x="22" y="220"/>
                  <a:pt x="22" y="221"/>
                </a:cubicBezTo>
                <a:cubicBezTo>
                  <a:pt x="20" y="221"/>
                  <a:pt x="18" y="220"/>
                  <a:pt x="16" y="220"/>
                </a:cubicBezTo>
                <a:cubicBezTo>
                  <a:pt x="15" y="220"/>
                  <a:pt x="14" y="223"/>
                  <a:pt x="17" y="224"/>
                </a:cubicBezTo>
                <a:cubicBezTo>
                  <a:pt x="20" y="223"/>
                  <a:pt x="20" y="226"/>
                  <a:pt x="22" y="224"/>
                </a:cubicBezTo>
                <a:cubicBezTo>
                  <a:pt x="23" y="223"/>
                  <a:pt x="25" y="224"/>
                  <a:pt x="25" y="225"/>
                </a:cubicBezTo>
                <a:cubicBezTo>
                  <a:pt x="25" y="225"/>
                  <a:pt x="24" y="225"/>
                  <a:pt x="23" y="225"/>
                </a:cubicBezTo>
                <a:cubicBezTo>
                  <a:pt x="23" y="225"/>
                  <a:pt x="22" y="225"/>
                  <a:pt x="22" y="225"/>
                </a:cubicBezTo>
                <a:cubicBezTo>
                  <a:pt x="20" y="226"/>
                  <a:pt x="19" y="226"/>
                  <a:pt x="18" y="226"/>
                </a:cubicBezTo>
                <a:cubicBezTo>
                  <a:pt x="18" y="226"/>
                  <a:pt x="17" y="226"/>
                  <a:pt x="17" y="226"/>
                </a:cubicBezTo>
                <a:cubicBezTo>
                  <a:pt x="13" y="225"/>
                  <a:pt x="14" y="227"/>
                  <a:pt x="11" y="228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3" y="228"/>
                  <a:pt x="15" y="230"/>
                  <a:pt x="16" y="231"/>
                </a:cubicBezTo>
                <a:cubicBezTo>
                  <a:pt x="16" y="231"/>
                  <a:pt x="16" y="233"/>
                  <a:pt x="14" y="232"/>
                </a:cubicBezTo>
                <a:cubicBezTo>
                  <a:pt x="14" y="231"/>
                  <a:pt x="14" y="231"/>
                  <a:pt x="14" y="231"/>
                </a:cubicBezTo>
                <a:cubicBezTo>
                  <a:pt x="12" y="232"/>
                  <a:pt x="16" y="234"/>
                  <a:pt x="14" y="235"/>
                </a:cubicBezTo>
                <a:cubicBezTo>
                  <a:pt x="13" y="235"/>
                  <a:pt x="13" y="235"/>
                  <a:pt x="12" y="234"/>
                </a:cubicBezTo>
                <a:cubicBezTo>
                  <a:pt x="15" y="236"/>
                  <a:pt x="14" y="237"/>
                  <a:pt x="16" y="239"/>
                </a:cubicBezTo>
                <a:cubicBezTo>
                  <a:pt x="12" y="238"/>
                  <a:pt x="12" y="238"/>
                  <a:pt x="12" y="238"/>
                </a:cubicBezTo>
                <a:cubicBezTo>
                  <a:pt x="16" y="240"/>
                  <a:pt x="15" y="243"/>
                  <a:pt x="12" y="245"/>
                </a:cubicBezTo>
                <a:cubicBezTo>
                  <a:pt x="13" y="245"/>
                  <a:pt x="13" y="244"/>
                  <a:pt x="14" y="245"/>
                </a:cubicBezTo>
                <a:cubicBezTo>
                  <a:pt x="15" y="246"/>
                  <a:pt x="12" y="247"/>
                  <a:pt x="10" y="246"/>
                </a:cubicBezTo>
                <a:cubicBezTo>
                  <a:pt x="13" y="248"/>
                  <a:pt x="6" y="251"/>
                  <a:pt x="10" y="253"/>
                </a:cubicBezTo>
                <a:cubicBezTo>
                  <a:pt x="13" y="254"/>
                  <a:pt x="15" y="255"/>
                  <a:pt x="18" y="257"/>
                </a:cubicBezTo>
                <a:cubicBezTo>
                  <a:pt x="17" y="257"/>
                  <a:pt x="17" y="258"/>
                  <a:pt x="15" y="257"/>
                </a:cubicBezTo>
                <a:cubicBezTo>
                  <a:pt x="15" y="257"/>
                  <a:pt x="15" y="256"/>
                  <a:pt x="15" y="256"/>
                </a:cubicBezTo>
                <a:cubicBezTo>
                  <a:pt x="13" y="258"/>
                  <a:pt x="18" y="259"/>
                  <a:pt x="13" y="260"/>
                </a:cubicBezTo>
                <a:cubicBezTo>
                  <a:pt x="14" y="261"/>
                  <a:pt x="15" y="261"/>
                  <a:pt x="15" y="262"/>
                </a:cubicBezTo>
                <a:cubicBezTo>
                  <a:pt x="14" y="262"/>
                  <a:pt x="13" y="263"/>
                  <a:pt x="13" y="263"/>
                </a:cubicBezTo>
                <a:cubicBezTo>
                  <a:pt x="14" y="264"/>
                  <a:pt x="15" y="266"/>
                  <a:pt x="14" y="267"/>
                </a:cubicBezTo>
                <a:cubicBezTo>
                  <a:pt x="14" y="267"/>
                  <a:pt x="14" y="267"/>
                  <a:pt x="13" y="267"/>
                </a:cubicBezTo>
                <a:cubicBezTo>
                  <a:pt x="15" y="267"/>
                  <a:pt x="12" y="269"/>
                  <a:pt x="14" y="269"/>
                </a:cubicBezTo>
                <a:cubicBezTo>
                  <a:pt x="14" y="270"/>
                  <a:pt x="14" y="270"/>
                  <a:pt x="14" y="270"/>
                </a:cubicBezTo>
                <a:cubicBezTo>
                  <a:pt x="14" y="270"/>
                  <a:pt x="14" y="270"/>
                  <a:pt x="13" y="271"/>
                </a:cubicBezTo>
                <a:cubicBezTo>
                  <a:pt x="13" y="271"/>
                  <a:pt x="13" y="271"/>
                  <a:pt x="13" y="271"/>
                </a:cubicBezTo>
                <a:cubicBezTo>
                  <a:pt x="13" y="271"/>
                  <a:pt x="13" y="271"/>
                  <a:pt x="13" y="271"/>
                </a:cubicBezTo>
                <a:cubicBezTo>
                  <a:pt x="13" y="271"/>
                  <a:pt x="12" y="272"/>
                  <a:pt x="11" y="272"/>
                </a:cubicBezTo>
                <a:cubicBezTo>
                  <a:pt x="12" y="272"/>
                  <a:pt x="12" y="272"/>
                  <a:pt x="12" y="272"/>
                </a:cubicBezTo>
                <a:cubicBezTo>
                  <a:pt x="11" y="273"/>
                  <a:pt x="11" y="273"/>
                  <a:pt x="11" y="273"/>
                </a:cubicBezTo>
                <a:cubicBezTo>
                  <a:pt x="12" y="273"/>
                  <a:pt x="12" y="273"/>
                  <a:pt x="13" y="273"/>
                </a:cubicBezTo>
                <a:cubicBezTo>
                  <a:pt x="12" y="275"/>
                  <a:pt x="12" y="276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9"/>
                  <a:pt x="12" y="279"/>
                  <a:pt x="12" y="279"/>
                </a:cubicBezTo>
                <a:cubicBezTo>
                  <a:pt x="14" y="279"/>
                  <a:pt x="14" y="279"/>
                  <a:pt x="14" y="279"/>
                </a:cubicBezTo>
                <a:cubicBezTo>
                  <a:pt x="15" y="280"/>
                  <a:pt x="15" y="281"/>
                  <a:pt x="16" y="283"/>
                </a:cubicBezTo>
                <a:cubicBezTo>
                  <a:pt x="12" y="282"/>
                  <a:pt x="12" y="282"/>
                  <a:pt x="12" y="282"/>
                </a:cubicBezTo>
                <a:cubicBezTo>
                  <a:pt x="16" y="283"/>
                  <a:pt x="15" y="287"/>
                  <a:pt x="12" y="289"/>
                </a:cubicBezTo>
                <a:cubicBezTo>
                  <a:pt x="13" y="289"/>
                  <a:pt x="13" y="288"/>
                  <a:pt x="14" y="289"/>
                </a:cubicBezTo>
                <a:cubicBezTo>
                  <a:pt x="15" y="290"/>
                  <a:pt x="12" y="291"/>
                  <a:pt x="10" y="290"/>
                </a:cubicBezTo>
                <a:cubicBezTo>
                  <a:pt x="13" y="292"/>
                  <a:pt x="6" y="295"/>
                  <a:pt x="10" y="297"/>
                </a:cubicBezTo>
                <a:cubicBezTo>
                  <a:pt x="14" y="299"/>
                  <a:pt x="18" y="301"/>
                  <a:pt x="22" y="303"/>
                </a:cubicBezTo>
                <a:cubicBezTo>
                  <a:pt x="21" y="303"/>
                  <a:pt x="22" y="303"/>
                  <a:pt x="22" y="303"/>
                </a:cubicBezTo>
                <a:cubicBezTo>
                  <a:pt x="18" y="302"/>
                  <a:pt x="18" y="302"/>
                  <a:pt x="18" y="302"/>
                </a:cubicBezTo>
                <a:cubicBezTo>
                  <a:pt x="15" y="303"/>
                  <a:pt x="16" y="304"/>
                  <a:pt x="15" y="305"/>
                </a:cubicBezTo>
                <a:cubicBezTo>
                  <a:pt x="14" y="306"/>
                  <a:pt x="13" y="307"/>
                  <a:pt x="13" y="307"/>
                </a:cubicBezTo>
                <a:cubicBezTo>
                  <a:pt x="14" y="308"/>
                  <a:pt x="14" y="308"/>
                  <a:pt x="14" y="308"/>
                </a:cubicBezTo>
                <a:cubicBezTo>
                  <a:pt x="14" y="308"/>
                  <a:pt x="13" y="308"/>
                  <a:pt x="13" y="309"/>
                </a:cubicBezTo>
                <a:cubicBezTo>
                  <a:pt x="13" y="310"/>
                  <a:pt x="14" y="310"/>
                  <a:pt x="14" y="311"/>
                </a:cubicBezTo>
                <a:cubicBezTo>
                  <a:pt x="14" y="313"/>
                  <a:pt x="14" y="314"/>
                  <a:pt x="14" y="315"/>
                </a:cubicBezTo>
                <a:cubicBezTo>
                  <a:pt x="14" y="315"/>
                  <a:pt x="14" y="314"/>
                  <a:pt x="13" y="315"/>
                </a:cubicBezTo>
                <a:cubicBezTo>
                  <a:pt x="13" y="318"/>
                  <a:pt x="11" y="319"/>
                  <a:pt x="12" y="323"/>
                </a:cubicBezTo>
                <a:cubicBezTo>
                  <a:pt x="16" y="324"/>
                  <a:pt x="16" y="324"/>
                  <a:pt x="16" y="324"/>
                </a:cubicBezTo>
                <a:cubicBezTo>
                  <a:pt x="16" y="324"/>
                  <a:pt x="16" y="325"/>
                  <a:pt x="16" y="325"/>
                </a:cubicBezTo>
                <a:cubicBezTo>
                  <a:pt x="13" y="325"/>
                  <a:pt x="14" y="327"/>
                  <a:pt x="11" y="328"/>
                </a:cubicBezTo>
                <a:cubicBezTo>
                  <a:pt x="12" y="327"/>
                  <a:pt x="12" y="327"/>
                  <a:pt x="12" y="328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2" y="328"/>
                  <a:pt x="13" y="328"/>
                  <a:pt x="14" y="329"/>
                </a:cubicBezTo>
                <a:cubicBezTo>
                  <a:pt x="14" y="329"/>
                  <a:pt x="14" y="329"/>
                  <a:pt x="13" y="330"/>
                </a:cubicBezTo>
                <a:cubicBezTo>
                  <a:pt x="14" y="330"/>
                  <a:pt x="15" y="330"/>
                  <a:pt x="15" y="330"/>
                </a:cubicBezTo>
                <a:cubicBezTo>
                  <a:pt x="15" y="330"/>
                  <a:pt x="16" y="330"/>
                  <a:pt x="16" y="330"/>
                </a:cubicBezTo>
                <a:cubicBezTo>
                  <a:pt x="16" y="331"/>
                  <a:pt x="16" y="331"/>
                  <a:pt x="15" y="331"/>
                </a:cubicBezTo>
                <a:cubicBezTo>
                  <a:pt x="15" y="331"/>
                  <a:pt x="15" y="331"/>
                  <a:pt x="15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0" y="331"/>
                  <a:pt x="10" y="332"/>
                  <a:pt x="11" y="334"/>
                </a:cubicBezTo>
                <a:cubicBezTo>
                  <a:pt x="12" y="333"/>
                  <a:pt x="13" y="334"/>
                  <a:pt x="15" y="334"/>
                </a:cubicBezTo>
                <a:cubicBezTo>
                  <a:pt x="15" y="334"/>
                  <a:pt x="14" y="334"/>
                  <a:pt x="14" y="334"/>
                </a:cubicBezTo>
                <a:cubicBezTo>
                  <a:pt x="13" y="334"/>
                  <a:pt x="13" y="334"/>
                  <a:pt x="12" y="334"/>
                </a:cubicBezTo>
                <a:cubicBezTo>
                  <a:pt x="14" y="335"/>
                  <a:pt x="14" y="335"/>
                  <a:pt x="15" y="336"/>
                </a:cubicBezTo>
                <a:cubicBezTo>
                  <a:pt x="15" y="337"/>
                  <a:pt x="14" y="337"/>
                  <a:pt x="14" y="337"/>
                </a:cubicBezTo>
                <a:cubicBezTo>
                  <a:pt x="15" y="337"/>
                  <a:pt x="15" y="338"/>
                  <a:pt x="15" y="338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4" y="338"/>
                  <a:pt x="15" y="339"/>
                  <a:pt x="15" y="340"/>
                </a:cubicBezTo>
                <a:cubicBezTo>
                  <a:pt x="14" y="340"/>
                  <a:pt x="14" y="341"/>
                  <a:pt x="14" y="341"/>
                </a:cubicBezTo>
                <a:cubicBezTo>
                  <a:pt x="14" y="342"/>
                  <a:pt x="14" y="342"/>
                  <a:pt x="13" y="343"/>
                </a:cubicBezTo>
                <a:cubicBezTo>
                  <a:pt x="13" y="343"/>
                  <a:pt x="13" y="343"/>
                  <a:pt x="12" y="343"/>
                </a:cubicBezTo>
                <a:cubicBezTo>
                  <a:pt x="12" y="343"/>
                  <a:pt x="12" y="344"/>
                  <a:pt x="13" y="344"/>
                </a:cubicBezTo>
                <a:cubicBezTo>
                  <a:pt x="12" y="344"/>
                  <a:pt x="12" y="344"/>
                  <a:pt x="12" y="344"/>
                </a:cubicBezTo>
                <a:cubicBezTo>
                  <a:pt x="13" y="344"/>
                  <a:pt x="13" y="344"/>
                  <a:pt x="14" y="344"/>
                </a:cubicBezTo>
                <a:cubicBezTo>
                  <a:pt x="15" y="345"/>
                  <a:pt x="12" y="346"/>
                  <a:pt x="10" y="346"/>
                </a:cubicBezTo>
                <a:cubicBezTo>
                  <a:pt x="13" y="347"/>
                  <a:pt x="6" y="350"/>
                  <a:pt x="10" y="353"/>
                </a:cubicBezTo>
                <a:cubicBezTo>
                  <a:pt x="12" y="353"/>
                  <a:pt x="14" y="354"/>
                  <a:pt x="15" y="355"/>
                </a:cubicBezTo>
                <a:cubicBezTo>
                  <a:pt x="15" y="356"/>
                  <a:pt x="15" y="357"/>
                  <a:pt x="15" y="358"/>
                </a:cubicBezTo>
                <a:cubicBezTo>
                  <a:pt x="13" y="358"/>
                  <a:pt x="12" y="358"/>
                  <a:pt x="11" y="358"/>
                </a:cubicBezTo>
                <a:cubicBezTo>
                  <a:pt x="15" y="359"/>
                  <a:pt x="15" y="359"/>
                  <a:pt x="16" y="360"/>
                </a:cubicBezTo>
                <a:cubicBezTo>
                  <a:pt x="16" y="360"/>
                  <a:pt x="16" y="361"/>
                  <a:pt x="17" y="361"/>
                </a:cubicBezTo>
                <a:cubicBezTo>
                  <a:pt x="15" y="360"/>
                  <a:pt x="13" y="362"/>
                  <a:pt x="13" y="363"/>
                </a:cubicBezTo>
                <a:cubicBezTo>
                  <a:pt x="15" y="364"/>
                  <a:pt x="15" y="366"/>
                  <a:pt x="14" y="368"/>
                </a:cubicBezTo>
                <a:cubicBezTo>
                  <a:pt x="14" y="368"/>
                  <a:pt x="14" y="368"/>
                  <a:pt x="14" y="367"/>
                </a:cubicBezTo>
                <a:cubicBezTo>
                  <a:pt x="10" y="368"/>
                  <a:pt x="10" y="368"/>
                  <a:pt x="10" y="368"/>
                </a:cubicBezTo>
                <a:cubicBezTo>
                  <a:pt x="12" y="368"/>
                  <a:pt x="13" y="368"/>
                  <a:pt x="14" y="369"/>
                </a:cubicBezTo>
                <a:cubicBezTo>
                  <a:pt x="14" y="369"/>
                  <a:pt x="14" y="370"/>
                  <a:pt x="14" y="370"/>
                </a:cubicBezTo>
                <a:cubicBezTo>
                  <a:pt x="14" y="370"/>
                  <a:pt x="14" y="370"/>
                  <a:pt x="13" y="370"/>
                </a:cubicBezTo>
                <a:cubicBezTo>
                  <a:pt x="13" y="370"/>
                  <a:pt x="13" y="370"/>
                  <a:pt x="13" y="371"/>
                </a:cubicBezTo>
                <a:cubicBezTo>
                  <a:pt x="12" y="371"/>
                  <a:pt x="11" y="371"/>
                  <a:pt x="11" y="370"/>
                </a:cubicBezTo>
                <a:cubicBezTo>
                  <a:pt x="10" y="371"/>
                  <a:pt x="8" y="372"/>
                  <a:pt x="9" y="373"/>
                </a:cubicBezTo>
                <a:cubicBezTo>
                  <a:pt x="10" y="373"/>
                  <a:pt x="11" y="375"/>
                  <a:pt x="12" y="376"/>
                </a:cubicBezTo>
                <a:cubicBezTo>
                  <a:pt x="12" y="376"/>
                  <a:pt x="12" y="377"/>
                  <a:pt x="12" y="379"/>
                </a:cubicBezTo>
                <a:cubicBezTo>
                  <a:pt x="16" y="379"/>
                  <a:pt x="16" y="379"/>
                  <a:pt x="16" y="379"/>
                </a:cubicBezTo>
                <a:cubicBezTo>
                  <a:pt x="16" y="380"/>
                  <a:pt x="16" y="381"/>
                  <a:pt x="17" y="381"/>
                </a:cubicBezTo>
                <a:cubicBezTo>
                  <a:pt x="17" y="381"/>
                  <a:pt x="17" y="381"/>
                  <a:pt x="17" y="381"/>
                </a:cubicBezTo>
                <a:cubicBezTo>
                  <a:pt x="17" y="381"/>
                  <a:pt x="17" y="381"/>
                  <a:pt x="17" y="381"/>
                </a:cubicBezTo>
                <a:cubicBezTo>
                  <a:pt x="18" y="381"/>
                  <a:pt x="20" y="381"/>
                  <a:pt x="21" y="381"/>
                </a:cubicBezTo>
                <a:cubicBezTo>
                  <a:pt x="21" y="382"/>
                  <a:pt x="21" y="382"/>
                  <a:pt x="21" y="382"/>
                </a:cubicBezTo>
                <a:cubicBezTo>
                  <a:pt x="19" y="383"/>
                  <a:pt x="16" y="383"/>
                  <a:pt x="19" y="384"/>
                </a:cubicBezTo>
                <a:cubicBezTo>
                  <a:pt x="19" y="384"/>
                  <a:pt x="19" y="384"/>
                  <a:pt x="19" y="384"/>
                </a:cubicBezTo>
                <a:cubicBezTo>
                  <a:pt x="20" y="385"/>
                  <a:pt x="21" y="385"/>
                  <a:pt x="21" y="386"/>
                </a:cubicBezTo>
                <a:cubicBezTo>
                  <a:pt x="20" y="386"/>
                  <a:pt x="19" y="386"/>
                  <a:pt x="18" y="385"/>
                </a:cubicBezTo>
                <a:cubicBezTo>
                  <a:pt x="18" y="386"/>
                  <a:pt x="20" y="386"/>
                  <a:pt x="21" y="387"/>
                </a:cubicBezTo>
                <a:cubicBezTo>
                  <a:pt x="20" y="387"/>
                  <a:pt x="20" y="387"/>
                  <a:pt x="20" y="387"/>
                </a:cubicBezTo>
                <a:cubicBezTo>
                  <a:pt x="20" y="387"/>
                  <a:pt x="19" y="387"/>
                  <a:pt x="19" y="386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19" y="387"/>
                  <a:pt x="18" y="387"/>
                  <a:pt x="18" y="387"/>
                </a:cubicBezTo>
                <a:cubicBezTo>
                  <a:pt x="18" y="387"/>
                  <a:pt x="19" y="387"/>
                  <a:pt x="19" y="387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18" y="388"/>
                  <a:pt x="18" y="388"/>
                  <a:pt x="18" y="389"/>
                </a:cubicBezTo>
                <a:cubicBezTo>
                  <a:pt x="17" y="389"/>
                  <a:pt x="16" y="390"/>
                  <a:pt x="18" y="391"/>
                </a:cubicBezTo>
                <a:cubicBezTo>
                  <a:pt x="18" y="391"/>
                  <a:pt x="19" y="391"/>
                  <a:pt x="19" y="391"/>
                </a:cubicBezTo>
                <a:cubicBezTo>
                  <a:pt x="19" y="391"/>
                  <a:pt x="19" y="391"/>
                  <a:pt x="19" y="392"/>
                </a:cubicBezTo>
                <a:cubicBezTo>
                  <a:pt x="19" y="392"/>
                  <a:pt x="18" y="392"/>
                  <a:pt x="18" y="393"/>
                </a:cubicBezTo>
                <a:cubicBezTo>
                  <a:pt x="15" y="392"/>
                  <a:pt x="17" y="392"/>
                  <a:pt x="13" y="392"/>
                </a:cubicBezTo>
                <a:cubicBezTo>
                  <a:pt x="17" y="388"/>
                  <a:pt x="8" y="389"/>
                  <a:pt x="11" y="386"/>
                </a:cubicBezTo>
                <a:cubicBezTo>
                  <a:pt x="17" y="386"/>
                  <a:pt x="7" y="383"/>
                  <a:pt x="13" y="382"/>
                </a:cubicBezTo>
                <a:cubicBezTo>
                  <a:pt x="12" y="383"/>
                  <a:pt x="17" y="385"/>
                  <a:pt x="17" y="385"/>
                </a:cubicBezTo>
                <a:cubicBezTo>
                  <a:pt x="17" y="384"/>
                  <a:pt x="17" y="382"/>
                  <a:pt x="17" y="381"/>
                </a:cubicBezTo>
                <a:cubicBezTo>
                  <a:pt x="15" y="382"/>
                  <a:pt x="11" y="382"/>
                  <a:pt x="9" y="381"/>
                </a:cubicBezTo>
                <a:cubicBezTo>
                  <a:pt x="11" y="383"/>
                  <a:pt x="7" y="387"/>
                  <a:pt x="6" y="390"/>
                </a:cubicBezTo>
                <a:cubicBezTo>
                  <a:pt x="10" y="390"/>
                  <a:pt x="10" y="390"/>
                  <a:pt x="10" y="390"/>
                </a:cubicBezTo>
                <a:cubicBezTo>
                  <a:pt x="13" y="392"/>
                  <a:pt x="6" y="389"/>
                  <a:pt x="6" y="391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9" y="392"/>
                  <a:pt x="9" y="392"/>
                </a:cubicBezTo>
                <a:cubicBezTo>
                  <a:pt x="13" y="394"/>
                  <a:pt x="13" y="394"/>
                  <a:pt x="13" y="394"/>
                </a:cubicBezTo>
                <a:cubicBezTo>
                  <a:pt x="12" y="393"/>
                  <a:pt x="9" y="393"/>
                  <a:pt x="11" y="392"/>
                </a:cubicBezTo>
                <a:cubicBezTo>
                  <a:pt x="12" y="391"/>
                  <a:pt x="14" y="392"/>
                  <a:pt x="17" y="392"/>
                </a:cubicBezTo>
                <a:cubicBezTo>
                  <a:pt x="16" y="393"/>
                  <a:pt x="16" y="395"/>
                  <a:pt x="15" y="395"/>
                </a:cubicBezTo>
                <a:cubicBezTo>
                  <a:pt x="15" y="394"/>
                  <a:pt x="15" y="394"/>
                  <a:pt x="15" y="394"/>
                </a:cubicBezTo>
                <a:cubicBezTo>
                  <a:pt x="15" y="395"/>
                  <a:pt x="15" y="395"/>
                  <a:pt x="15" y="395"/>
                </a:cubicBezTo>
                <a:cubicBezTo>
                  <a:pt x="14" y="394"/>
                  <a:pt x="14" y="394"/>
                  <a:pt x="13" y="394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6" y="396"/>
                  <a:pt x="16" y="396"/>
                  <a:pt x="16" y="396"/>
                </a:cubicBezTo>
                <a:cubicBezTo>
                  <a:pt x="15" y="395"/>
                  <a:pt x="15" y="395"/>
                  <a:pt x="15" y="395"/>
                </a:cubicBezTo>
                <a:cubicBezTo>
                  <a:pt x="18" y="397"/>
                  <a:pt x="18" y="397"/>
                  <a:pt x="18" y="397"/>
                </a:cubicBezTo>
                <a:cubicBezTo>
                  <a:pt x="16" y="397"/>
                  <a:pt x="15" y="396"/>
                  <a:pt x="15" y="396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13" y="399"/>
                  <a:pt x="17" y="400"/>
                  <a:pt x="14" y="401"/>
                </a:cubicBezTo>
                <a:cubicBezTo>
                  <a:pt x="14" y="400"/>
                  <a:pt x="14" y="400"/>
                  <a:pt x="14" y="400"/>
                </a:cubicBezTo>
                <a:cubicBezTo>
                  <a:pt x="14" y="400"/>
                  <a:pt x="14" y="401"/>
                  <a:pt x="14" y="401"/>
                </a:cubicBezTo>
                <a:cubicBezTo>
                  <a:pt x="13" y="401"/>
                  <a:pt x="13" y="401"/>
                  <a:pt x="13" y="401"/>
                </a:cubicBezTo>
                <a:cubicBezTo>
                  <a:pt x="13" y="401"/>
                  <a:pt x="13" y="401"/>
                  <a:pt x="14" y="401"/>
                </a:cubicBezTo>
                <a:cubicBezTo>
                  <a:pt x="14" y="402"/>
                  <a:pt x="15" y="402"/>
                  <a:pt x="15" y="403"/>
                </a:cubicBezTo>
                <a:cubicBezTo>
                  <a:pt x="13" y="402"/>
                  <a:pt x="13" y="404"/>
                  <a:pt x="11" y="404"/>
                </a:cubicBezTo>
                <a:cubicBezTo>
                  <a:pt x="10" y="404"/>
                  <a:pt x="6" y="404"/>
                  <a:pt x="8" y="403"/>
                </a:cubicBezTo>
                <a:cubicBezTo>
                  <a:pt x="8" y="400"/>
                  <a:pt x="11" y="402"/>
                  <a:pt x="11" y="402"/>
                </a:cubicBezTo>
                <a:cubicBezTo>
                  <a:pt x="15" y="401"/>
                  <a:pt x="10" y="399"/>
                  <a:pt x="11" y="398"/>
                </a:cubicBezTo>
                <a:cubicBezTo>
                  <a:pt x="11" y="397"/>
                  <a:pt x="12" y="398"/>
                  <a:pt x="12" y="398"/>
                </a:cubicBezTo>
                <a:cubicBezTo>
                  <a:pt x="12" y="397"/>
                  <a:pt x="12" y="395"/>
                  <a:pt x="9" y="395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0" y="398"/>
                  <a:pt x="9" y="396"/>
                  <a:pt x="7" y="397"/>
                </a:cubicBezTo>
                <a:cubicBezTo>
                  <a:pt x="8" y="398"/>
                  <a:pt x="8" y="399"/>
                  <a:pt x="8" y="399"/>
                </a:cubicBezTo>
                <a:cubicBezTo>
                  <a:pt x="6" y="399"/>
                  <a:pt x="6" y="399"/>
                  <a:pt x="6" y="399"/>
                </a:cubicBezTo>
                <a:cubicBezTo>
                  <a:pt x="4" y="401"/>
                  <a:pt x="5" y="403"/>
                  <a:pt x="6" y="405"/>
                </a:cubicBezTo>
                <a:cubicBezTo>
                  <a:pt x="10" y="405"/>
                  <a:pt x="12" y="406"/>
                  <a:pt x="15" y="406"/>
                </a:cubicBezTo>
                <a:cubicBezTo>
                  <a:pt x="15" y="406"/>
                  <a:pt x="15" y="407"/>
                  <a:pt x="15" y="407"/>
                </a:cubicBezTo>
                <a:cubicBezTo>
                  <a:pt x="15" y="407"/>
                  <a:pt x="15" y="407"/>
                  <a:pt x="15" y="407"/>
                </a:cubicBezTo>
                <a:cubicBezTo>
                  <a:pt x="14" y="407"/>
                  <a:pt x="14" y="407"/>
                  <a:pt x="13" y="407"/>
                </a:cubicBezTo>
                <a:cubicBezTo>
                  <a:pt x="13" y="407"/>
                  <a:pt x="13" y="407"/>
                  <a:pt x="13" y="407"/>
                </a:cubicBezTo>
                <a:cubicBezTo>
                  <a:pt x="13" y="407"/>
                  <a:pt x="13" y="407"/>
                  <a:pt x="13" y="407"/>
                </a:cubicBezTo>
                <a:cubicBezTo>
                  <a:pt x="13" y="407"/>
                  <a:pt x="12" y="407"/>
                  <a:pt x="12" y="408"/>
                </a:cubicBezTo>
                <a:cubicBezTo>
                  <a:pt x="13" y="408"/>
                  <a:pt x="13" y="408"/>
                  <a:pt x="13" y="408"/>
                </a:cubicBezTo>
                <a:cubicBezTo>
                  <a:pt x="10" y="409"/>
                  <a:pt x="10" y="409"/>
                  <a:pt x="10" y="409"/>
                </a:cubicBezTo>
                <a:cubicBezTo>
                  <a:pt x="13" y="409"/>
                  <a:pt x="13" y="410"/>
                  <a:pt x="14" y="411"/>
                </a:cubicBezTo>
                <a:cubicBezTo>
                  <a:pt x="13" y="412"/>
                  <a:pt x="13" y="412"/>
                  <a:pt x="11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12" y="413"/>
                  <a:pt x="12" y="413"/>
                  <a:pt x="11" y="413"/>
                </a:cubicBezTo>
                <a:cubicBezTo>
                  <a:pt x="11" y="413"/>
                  <a:pt x="11" y="413"/>
                  <a:pt x="11" y="413"/>
                </a:cubicBezTo>
                <a:cubicBezTo>
                  <a:pt x="11" y="413"/>
                  <a:pt x="11" y="413"/>
                  <a:pt x="11" y="413"/>
                </a:cubicBezTo>
                <a:cubicBezTo>
                  <a:pt x="10" y="412"/>
                  <a:pt x="9" y="411"/>
                  <a:pt x="11" y="410"/>
                </a:cubicBezTo>
                <a:cubicBezTo>
                  <a:pt x="8" y="411"/>
                  <a:pt x="8" y="411"/>
                  <a:pt x="8" y="411"/>
                </a:cubicBezTo>
                <a:cubicBezTo>
                  <a:pt x="7" y="409"/>
                  <a:pt x="10" y="408"/>
                  <a:pt x="7" y="408"/>
                </a:cubicBezTo>
                <a:cubicBezTo>
                  <a:pt x="8" y="409"/>
                  <a:pt x="8" y="409"/>
                  <a:pt x="8" y="409"/>
                </a:cubicBezTo>
                <a:cubicBezTo>
                  <a:pt x="7" y="409"/>
                  <a:pt x="7" y="409"/>
                  <a:pt x="7" y="409"/>
                </a:cubicBezTo>
                <a:cubicBezTo>
                  <a:pt x="7" y="410"/>
                  <a:pt x="9" y="411"/>
                  <a:pt x="8" y="412"/>
                </a:cubicBezTo>
                <a:cubicBezTo>
                  <a:pt x="9" y="413"/>
                  <a:pt x="13" y="414"/>
                  <a:pt x="12" y="416"/>
                </a:cubicBezTo>
                <a:cubicBezTo>
                  <a:pt x="11" y="416"/>
                  <a:pt x="11" y="416"/>
                  <a:pt x="11" y="416"/>
                </a:cubicBezTo>
                <a:cubicBezTo>
                  <a:pt x="14" y="417"/>
                  <a:pt x="13" y="418"/>
                  <a:pt x="12" y="419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11" y="420"/>
                  <a:pt x="9" y="421"/>
                  <a:pt x="11" y="422"/>
                </a:cubicBezTo>
                <a:cubicBezTo>
                  <a:pt x="13" y="422"/>
                  <a:pt x="14" y="421"/>
                  <a:pt x="14" y="420"/>
                </a:cubicBezTo>
                <a:cubicBezTo>
                  <a:pt x="15" y="421"/>
                  <a:pt x="15" y="422"/>
                  <a:pt x="16" y="424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4" y="423"/>
                  <a:pt x="15" y="423"/>
                  <a:pt x="15" y="422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2" y="422"/>
                  <a:pt x="12" y="422"/>
                  <a:pt x="12" y="422"/>
                </a:cubicBezTo>
                <a:cubicBezTo>
                  <a:pt x="12" y="422"/>
                  <a:pt x="13" y="423"/>
                  <a:pt x="13" y="423"/>
                </a:cubicBezTo>
                <a:cubicBezTo>
                  <a:pt x="11" y="423"/>
                  <a:pt x="9" y="422"/>
                  <a:pt x="9" y="421"/>
                </a:cubicBezTo>
                <a:cubicBezTo>
                  <a:pt x="4" y="424"/>
                  <a:pt x="4" y="424"/>
                  <a:pt x="4" y="424"/>
                </a:cubicBezTo>
                <a:cubicBezTo>
                  <a:pt x="5" y="426"/>
                  <a:pt x="5" y="426"/>
                  <a:pt x="5" y="429"/>
                </a:cubicBezTo>
                <a:cubicBezTo>
                  <a:pt x="5" y="430"/>
                  <a:pt x="5" y="432"/>
                  <a:pt x="6" y="434"/>
                </a:cubicBezTo>
                <a:cubicBezTo>
                  <a:pt x="5" y="434"/>
                  <a:pt x="5" y="434"/>
                  <a:pt x="5" y="434"/>
                </a:cubicBezTo>
                <a:cubicBezTo>
                  <a:pt x="0" y="439"/>
                  <a:pt x="12" y="438"/>
                  <a:pt x="14" y="442"/>
                </a:cubicBezTo>
                <a:cubicBezTo>
                  <a:pt x="13" y="442"/>
                  <a:pt x="13" y="442"/>
                  <a:pt x="12" y="442"/>
                </a:cubicBezTo>
                <a:cubicBezTo>
                  <a:pt x="12" y="443"/>
                  <a:pt x="12" y="443"/>
                  <a:pt x="13" y="443"/>
                </a:cubicBezTo>
                <a:cubicBezTo>
                  <a:pt x="11" y="444"/>
                  <a:pt x="14" y="445"/>
                  <a:pt x="10" y="445"/>
                </a:cubicBezTo>
                <a:cubicBezTo>
                  <a:pt x="11" y="444"/>
                  <a:pt x="9" y="444"/>
                  <a:pt x="7" y="445"/>
                </a:cubicBezTo>
                <a:cubicBezTo>
                  <a:pt x="9" y="445"/>
                  <a:pt x="12" y="446"/>
                  <a:pt x="10" y="448"/>
                </a:cubicBezTo>
                <a:cubicBezTo>
                  <a:pt x="8" y="447"/>
                  <a:pt x="6" y="449"/>
                  <a:pt x="5" y="447"/>
                </a:cubicBezTo>
                <a:cubicBezTo>
                  <a:pt x="5" y="449"/>
                  <a:pt x="5" y="450"/>
                  <a:pt x="9" y="452"/>
                </a:cubicBezTo>
                <a:cubicBezTo>
                  <a:pt x="13" y="455"/>
                  <a:pt x="4" y="453"/>
                  <a:pt x="7" y="456"/>
                </a:cubicBezTo>
                <a:cubicBezTo>
                  <a:pt x="5" y="456"/>
                  <a:pt x="5" y="456"/>
                  <a:pt x="5" y="456"/>
                </a:cubicBezTo>
                <a:cubicBezTo>
                  <a:pt x="6" y="458"/>
                  <a:pt x="6" y="458"/>
                  <a:pt x="6" y="458"/>
                </a:cubicBezTo>
                <a:cubicBezTo>
                  <a:pt x="8" y="457"/>
                  <a:pt x="8" y="457"/>
                  <a:pt x="8" y="457"/>
                </a:cubicBezTo>
                <a:cubicBezTo>
                  <a:pt x="11" y="460"/>
                  <a:pt x="11" y="460"/>
                  <a:pt x="11" y="460"/>
                </a:cubicBezTo>
                <a:cubicBezTo>
                  <a:pt x="11" y="460"/>
                  <a:pt x="12" y="461"/>
                  <a:pt x="12" y="461"/>
                </a:cubicBezTo>
                <a:cubicBezTo>
                  <a:pt x="12" y="461"/>
                  <a:pt x="12" y="462"/>
                  <a:pt x="12" y="464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16" y="465"/>
                  <a:pt x="16" y="465"/>
                  <a:pt x="16" y="465"/>
                </a:cubicBezTo>
                <a:cubicBezTo>
                  <a:pt x="15" y="466"/>
                  <a:pt x="15" y="466"/>
                  <a:pt x="15" y="467"/>
                </a:cubicBezTo>
                <a:cubicBezTo>
                  <a:pt x="21" y="469"/>
                  <a:pt x="21" y="469"/>
                  <a:pt x="21" y="469"/>
                </a:cubicBezTo>
                <a:cubicBezTo>
                  <a:pt x="21" y="470"/>
                  <a:pt x="21" y="471"/>
                  <a:pt x="21" y="471"/>
                </a:cubicBezTo>
                <a:cubicBezTo>
                  <a:pt x="20" y="471"/>
                  <a:pt x="19" y="471"/>
                  <a:pt x="18" y="471"/>
                </a:cubicBezTo>
                <a:cubicBezTo>
                  <a:pt x="20" y="469"/>
                  <a:pt x="18" y="469"/>
                  <a:pt x="17" y="468"/>
                </a:cubicBezTo>
                <a:cubicBezTo>
                  <a:pt x="16" y="468"/>
                  <a:pt x="16" y="468"/>
                  <a:pt x="16" y="468"/>
                </a:cubicBezTo>
                <a:cubicBezTo>
                  <a:pt x="16" y="468"/>
                  <a:pt x="16" y="468"/>
                  <a:pt x="15" y="467"/>
                </a:cubicBezTo>
                <a:cubicBezTo>
                  <a:pt x="14" y="467"/>
                  <a:pt x="14" y="467"/>
                  <a:pt x="14" y="467"/>
                </a:cubicBezTo>
                <a:cubicBezTo>
                  <a:pt x="14" y="467"/>
                  <a:pt x="14" y="467"/>
                  <a:pt x="14" y="467"/>
                </a:cubicBezTo>
                <a:cubicBezTo>
                  <a:pt x="13" y="467"/>
                  <a:pt x="13" y="467"/>
                  <a:pt x="13" y="467"/>
                </a:cubicBezTo>
                <a:cubicBezTo>
                  <a:pt x="10" y="465"/>
                  <a:pt x="10" y="465"/>
                  <a:pt x="10" y="465"/>
                </a:cubicBezTo>
                <a:cubicBezTo>
                  <a:pt x="7" y="465"/>
                  <a:pt x="7" y="465"/>
                  <a:pt x="7" y="465"/>
                </a:cubicBezTo>
                <a:cubicBezTo>
                  <a:pt x="10" y="468"/>
                  <a:pt x="10" y="468"/>
                  <a:pt x="10" y="468"/>
                </a:cubicBezTo>
                <a:cubicBezTo>
                  <a:pt x="9" y="467"/>
                  <a:pt x="9" y="468"/>
                  <a:pt x="8" y="468"/>
                </a:cubicBezTo>
                <a:cubicBezTo>
                  <a:pt x="8" y="468"/>
                  <a:pt x="8" y="469"/>
                  <a:pt x="9" y="469"/>
                </a:cubicBezTo>
                <a:cubicBezTo>
                  <a:pt x="9" y="468"/>
                  <a:pt x="9" y="468"/>
                  <a:pt x="9" y="468"/>
                </a:cubicBezTo>
                <a:cubicBezTo>
                  <a:pt x="10" y="468"/>
                  <a:pt x="10" y="469"/>
                  <a:pt x="11" y="469"/>
                </a:cubicBezTo>
                <a:cubicBezTo>
                  <a:pt x="11" y="469"/>
                  <a:pt x="11" y="469"/>
                  <a:pt x="11" y="469"/>
                </a:cubicBezTo>
                <a:cubicBezTo>
                  <a:pt x="11" y="469"/>
                  <a:pt x="11" y="469"/>
                  <a:pt x="11" y="469"/>
                </a:cubicBezTo>
                <a:cubicBezTo>
                  <a:pt x="13" y="469"/>
                  <a:pt x="15" y="469"/>
                  <a:pt x="17" y="470"/>
                </a:cubicBezTo>
                <a:cubicBezTo>
                  <a:pt x="15" y="470"/>
                  <a:pt x="12" y="471"/>
                  <a:pt x="11" y="469"/>
                </a:cubicBezTo>
                <a:cubicBezTo>
                  <a:pt x="11" y="469"/>
                  <a:pt x="11" y="470"/>
                  <a:pt x="11" y="470"/>
                </a:cubicBezTo>
                <a:cubicBezTo>
                  <a:pt x="10" y="470"/>
                  <a:pt x="9" y="469"/>
                  <a:pt x="9" y="469"/>
                </a:cubicBezTo>
                <a:cubicBezTo>
                  <a:pt x="10" y="470"/>
                  <a:pt x="10" y="470"/>
                  <a:pt x="10" y="470"/>
                </a:cubicBezTo>
                <a:cubicBezTo>
                  <a:pt x="10" y="470"/>
                  <a:pt x="9" y="471"/>
                  <a:pt x="9" y="471"/>
                </a:cubicBezTo>
                <a:cubicBezTo>
                  <a:pt x="9" y="471"/>
                  <a:pt x="9" y="472"/>
                  <a:pt x="9" y="472"/>
                </a:cubicBezTo>
                <a:cubicBezTo>
                  <a:pt x="8" y="471"/>
                  <a:pt x="6" y="470"/>
                  <a:pt x="5" y="471"/>
                </a:cubicBezTo>
                <a:cubicBezTo>
                  <a:pt x="7" y="471"/>
                  <a:pt x="8" y="473"/>
                  <a:pt x="10" y="472"/>
                </a:cubicBezTo>
                <a:cubicBezTo>
                  <a:pt x="10" y="473"/>
                  <a:pt x="10" y="474"/>
                  <a:pt x="11" y="474"/>
                </a:cubicBezTo>
                <a:cubicBezTo>
                  <a:pt x="10" y="474"/>
                  <a:pt x="9" y="474"/>
                  <a:pt x="7" y="474"/>
                </a:cubicBezTo>
                <a:cubicBezTo>
                  <a:pt x="9" y="475"/>
                  <a:pt x="11" y="475"/>
                  <a:pt x="12" y="475"/>
                </a:cubicBezTo>
                <a:cubicBezTo>
                  <a:pt x="12" y="475"/>
                  <a:pt x="12" y="475"/>
                  <a:pt x="12" y="475"/>
                </a:cubicBezTo>
                <a:cubicBezTo>
                  <a:pt x="10" y="478"/>
                  <a:pt x="4" y="479"/>
                  <a:pt x="7" y="482"/>
                </a:cubicBezTo>
                <a:cubicBezTo>
                  <a:pt x="7" y="483"/>
                  <a:pt x="5" y="480"/>
                  <a:pt x="8" y="481"/>
                </a:cubicBezTo>
                <a:cubicBezTo>
                  <a:pt x="12" y="483"/>
                  <a:pt x="4" y="484"/>
                  <a:pt x="6" y="486"/>
                </a:cubicBezTo>
                <a:cubicBezTo>
                  <a:pt x="8" y="485"/>
                  <a:pt x="8" y="485"/>
                  <a:pt x="8" y="485"/>
                </a:cubicBezTo>
                <a:cubicBezTo>
                  <a:pt x="7" y="486"/>
                  <a:pt x="7" y="488"/>
                  <a:pt x="6" y="489"/>
                </a:cubicBezTo>
                <a:cubicBezTo>
                  <a:pt x="6" y="489"/>
                  <a:pt x="6" y="489"/>
                  <a:pt x="6" y="489"/>
                </a:cubicBezTo>
                <a:cubicBezTo>
                  <a:pt x="6" y="489"/>
                  <a:pt x="6" y="490"/>
                  <a:pt x="6" y="490"/>
                </a:cubicBezTo>
                <a:cubicBezTo>
                  <a:pt x="6" y="490"/>
                  <a:pt x="6" y="491"/>
                  <a:pt x="6" y="491"/>
                </a:cubicBezTo>
                <a:cubicBezTo>
                  <a:pt x="9" y="492"/>
                  <a:pt x="9" y="492"/>
                  <a:pt x="9" y="492"/>
                </a:cubicBezTo>
                <a:cubicBezTo>
                  <a:pt x="9" y="492"/>
                  <a:pt x="9" y="492"/>
                  <a:pt x="9" y="492"/>
                </a:cubicBezTo>
                <a:cubicBezTo>
                  <a:pt x="13" y="493"/>
                  <a:pt x="13" y="493"/>
                  <a:pt x="13" y="493"/>
                </a:cubicBezTo>
                <a:cubicBezTo>
                  <a:pt x="12" y="492"/>
                  <a:pt x="11" y="492"/>
                  <a:pt x="11" y="492"/>
                </a:cubicBezTo>
                <a:cubicBezTo>
                  <a:pt x="12" y="493"/>
                  <a:pt x="14" y="493"/>
                  <a:pt x="14" y="494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6" y="495"/>
                  <a:pt x="16" y="495"/>
                  <a:pt x="16" y="495"/>
                </a:cubicBezTo>
                <a:cubicBezTo>
                  <a:pt x="15" y="494"/>
                  <a:pt x="15" y="494"/>
                  <a:pt x="15" y="494"/>
                </a:cubicBezTo>
                <a:cubicBezTo>
                  <a:pt x="16" y="495"/>
                  <a:pt x="16" y="495"/>
                  <a:pt x="16" y="495"/>
                </a:cubicBezTo>
                <a:cubicBezTo>
                  <a:pt x="16" y="495"/>
                  <a:pt x="16" y="495"/>
                  <a:pt x="16" y="496"/>
                </a:cubicBezTo>
                <a:cubicBezTo>
                  <a:pt x="15" y="496"/>
                  <a:pt x="15" y="495"/>
                  <a:pt x="15" y="495"/>
                </a:cubicBez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6"/>
                  <a:pt x="15" y="496"/>
                </a:cubicBezTo>
                <a:cubicBezTo>
                  <a:pt x="15" y="496"/>
                  <a:pt x="14" y="497"/>
                  <a:pt x="14" y="497"/>
                </a:cubicBezTo>
                <a:cubicBezTo>
                  <a:pt x="14" y="496"/>
                  <a:pt x="14" y="496"/>
                  <a:pt x="14" y="496"/>
                </a:cubicBezTo>
                <a:cubicBezTo>
                  <a:pt x="13" y="497"/>
                  <a:pt x="12" y="496"/>
                  <a:pt x="12" y="496"/>
                </a:cubicBezTo>
                <a:cubicBezTo>
                  <a:pt x="11" y="495"/>
                  <a:pt x="11" y="494"/>
                  <a:pt x="9" y="494"/>
                </a:cubicBezTo>
                <a:cubicBezTo>
                  <a:pt x="11" y="496"/>
                  <a:pt x="11" y="496"/>
                  <a:pt x="11" y="496"/>
                </a:cubicBezTo>
                <a:cubicBezTo>
                  <a:pt x="11" y="497"/>
                  <a:pt x="11" y="497"/>
                  <a:pt x="11" y="497"/>
                </a:cubicBezTo>
                <a:cubicBezTo>
                  <a:pt x="10" y="497"/>
                  <a:pt x="8" y="496"/>
                  <a:pt x="7" y="497"/>
                </a:cubicBezTo>
                <a:cubicBezTo>
                  <a:pt x="8" y="497"/>
                  <a:pt x="8" y="498"/>
                  <a:pt x="8" y="499"/>
                </a:cubicBezTo>
                <a:cubicBezTo>
                  <a:pt x="6" y="499"/>
                  <a:pt x="6" y="499"/>
                  <a:pt x="6" y="499"/>
                </a:cubicBezTo>
                <a:cubicBezTo>
                  <a:pt x="4" y="500"/>
                  <a:pt x="5" y="503"/>
                  <a:pt x="6" y="505"/>
                </a:cubicBezTo>
                <a:cubicBezTo>
                  <a:pt x="8" y="505"/>
                  <a:pt x="10" y="505"/>
                  <a:pt x="12" y="505"/>
                </a:cubicBezTo>
                <a:cubicBezTo>
                  <a:pt x="12" y="506"/>
                  <a:pt x="11" y="507"/>
                  <a:pt x="12" y="508"/>
                </a:cubicBezTo>
                <a:cubicBezTo>
                  <a:pt x="10" y="508"/>
                  <a:pt x="10" y="508"/>
                  <a:pt x="10" y="508"/>
                </a:cubicBezTo>
                <a:cubicBezTo>
                  <a:pt x="11" y="508"/>
                  <a:pt x="12" y="509"/>
                  <a:pt x="12" y="509"/>
                </a:cubicBezTo>
                <a:cubicBezTo>
                  <a:pt x="13" y="509"/>
                  <a:pt x="13" y="509"/>
                  <a:pt x="13" y="509"/>
                </a:cubicBezTo>
                <a:cubicBezTo>
                  <a:pt x="13" y="510"/>
                  <a:pt x="13" y="510"/>
                  <a:pt x="13" y="510"/>
                </a:cubicBezTo>
                <a:cubicBezTo>
                  <a:pt x="12" y="510"/>
                  <a:pt x="12" y="510"/>
                  <a:pt x="11" y="510"/>
                </a:cubicBezTo>
                <a:cubicBezTo>
                  <a:pt x="11" y="510"/>
                  <a:pt x="11" y="510"/>
                  <a:pt x="11" y="509"/>
                </a:cubicBezTo>
                <a:cubicBezTo>
                  <a:pt x="11" y="510"/>
                  <a:pt x="11" y="510"/>
                  <a:pt x="11" y="510"/>
                </a:cubicBezTo>
                <a:cubicBezTo>
                  <a:pt x="11" y="509"/>
                  <a:pt x="11" y="509"/>
                  <a:pt x="10" y="509"/>
                </a:cubicBezTo>
                <a:cubicBezTo>
                  <a:pt x="11" y="509"/>
                  <a:pt x="11" y="510"/>
                  <a:pt x="11" y="510"/>
                </a:cubicBezTo>
                <a:cubicBezTo>
                  <a:pt x="11" y="510"/>
                  <a:pt x="11" y="511"/>
                  <a:pt x="11" y="511"/>
                </a:cubicBezTo>
                <a:cubicBezTo>
                  <a:pt x="11" y="511"/>
                  <a:pt x="12" y="511"/>
                  <a:pt x="12" y="511"/>
                </a:cubicBezTo>
                <a:cubicBezTo>
                  <a:pt x="12" y="511"/>
                  <a:pt x="12" y="511"/>
                  <a:pt x="13" y="511"/>
                </a:cubicBezTo>
                <a:cubicBezTo>
                  <a:pt x="12" y="512"/>
                  <a:pt x="12" y="512"/>
                  <a:pt x="11" y="512"/>
                </a:cubicBezTo>
                <a:cubicBezTo>
                  <a:pt x="12" y="512"/>
                  <a:pt x="12" y="512"/>
                  <a:pt x="12" y="512"/>
                </a:cubicBezTo>
                <a:cubicBezTo>
                  <a:pt x="12" y="512"/>
                  <a:pt x="12" y="512"/>
                  <a:pt x="12" y="512"/>
                </a:cubicBezTo>
                <a:cubicBezTo>
                  <a:pt x="12" y="512"/>
                  <a:pt x="12" y="512"/>
                  <a:pt x="11" y="512"/>
                </a:cubicBezTo>
                <a:cubicBezTo>
                  <a:pt x="11" y="512"/>
                  <a:pt x="11" y="512"/>
                  <a:pt x="11" y="512"/>
                </a:cubicBezTo>
                <a:cubicBezTo>
                  <a:pt x="11" y="512"/>
                  <a:pt x="11" y="512"/>
                  <a:pt x="11" y="512"/>
                </a:cubicBezTo>
                <a:cubicBezTo>
                  <a:pt x="10" y="511"/>
                  <a:pt x="9" y="511"/>
                  <a:pt x="11" y="510"/>
                </a:cubicBezTo>
                <a:cubicBezTo>
                  <a:pt x="8" y="510"/>
                  <a:pt x="8" y="510"/>
                  <a:pt x="8" y="510"/>
                </a:cubicBezTo>
                <a:cubicBezTo>
                  <a:pt x="7" y="509"/>
                  <a:pt x="10" y="508"/>
                  <a:pt x="7" y="507"/>
                </a:cubicBezTo>
                <a:cubicBezTo>
                  <a:pt x="8" y="508"/>
                  <a:pt x="8" y="508"/>
                  <a:pt x="8" y="508"/>
                </a:cubicBezTo>
                <a:cubicBezTo>
                  <a:pt x="7" y="509"/>
                  <a:pt x="7" y="509"/>
                  <a:pt x="7" y="509"/>
                </a:cubicBezTo>
                <a:cubicBezTo>
                  <a:pt x="7" y="510"/>
                  <a:pt x="9" y="511"/>
                  <a:pt x="8" y="512"/>
                </a:cubicBezTo>
                <a:cubicBezTo>
                  <a:pt x="9" y="513"/>
                  <a:pt x="13" y="513"/>
                  <a:pt x="12" y="516"/>
                </a:cubicBezTo>
                <a:cubicBezTo>
                  <a:pt x="11" y="515"/>
                  <a:pt x="11" y="515"/>
                  <a:pt x="11" y="515"/>
                </a:cubicBezTo>
                <a:cubicBezTo>
                  <a:pt x="12" y="516"/>
                  <a:pt x="13" y="516"/>
                  <a:pt x="13" y="516"/>
                </a:cubicBezTo>
                <a:cubicBezTo>
                  <a:pt x="13" y="516"/>
                  <a:pt x="13" y="516"/>
                  <a:pt x="13" y="516"/>
                </a:cubicBezTo>
                <a:cubicBezTo>
                  <a:pt x="13" y="517"/>
                  <a:pt x="13" y="517"/>
                  <a:pt x="13" y="517"/>
                </a:cubicBezTo>
                <a:cubicBezTo>
                  <a:pt x="13" y="517"/>
                  <a:pt x="13" y="518"/>
                  <a:pt x="12" y="518"/>
                </a:cubicBezTo>
                <a:cubicBezTo>
                  <a:pt x="12" y="518"/>
                  <a:pt x="12" y="518"/>
                  <a:pt x="12" y="518"/>
                </a:cubicBezTo>
                <a:cubicBezTo>
                  <a:pt x="12" y="518"/>
                  <a:pt x="12" y="518"/>
                  <a:pt x="12" y="518"/>
                </a:cubicBezTo>
                <a:cubicBezTo>
                  <a:pt x="11" y="519"/>
                  <a:pt x="9" y="520"/>
                  <a:pt x="11" y="521"/>
                </a:cubicBezTo>
                <a:cubicBezTo>
                  <a:pt x="13" y="521"/>
                  <a:pt x="14" y="521"/>
                  <a:pt x="14" y="520"/>
                </a:cubicBezTo>
                <a:cubicBezTo>
                  <a:pt x="14" y="520"/>
                  <a:pt x="14" y="520"/>
                  <a:pt x="15" y="521"/>
                </a:cubicBezTo>
                <a:cubicBezTo>
                  <a:pt x="15" y="521"/>
                  <a:pt x="15" y="521"/>
                  <a:pt x="15" y="522"/>
                </a:cubicBezTo>
                <a:cubicBezTo>
                  <a:pt x="14" y="522"/>
                  <a:pt x="14" y="522"/>
                  <a:pt x="14" y="522"/>
                </a:cubicBezTo>
                <a:cubicBezTo>
                  <a:pt x="12" y="522"/>
                  <a:pt x="12" y="522"/>
                  <a:pt x="12" y="522"/>
                </a:cubicBezTo>
                <a:cubicBezTo>
                  <a:pt x="12" y="522"/>
                  <a:pt x="13" y="522"/>
                  <a:pt x="13" y="522"/>
                </a:cubicBezTo>
                <a:cubicBezTo>
                  <a:pt x="11" y="522"/>
                  <a:pt x="9" y="521"/>
                  <a:pt x="9" y="520"/>
                </a:cubicBezTo>
                <a:cubicBezTo>
                  <a:pt x="4" y="523"/>
                  <a:pt x="4" y="523"/>
                  <a:pt x="4" y="523"/>
                </a:cubicBezTo>
                <a:cubicBezTo>
                  <a:pt x="5" y="525"/>
                  <a:pt x="5" y="526"/>
                  <a:pt x="5" y="528"/>
                </a:cubicBezTo>
                <a:cubicBezTo>
                  <a:pt x="5" y="530"/>
                  <a:pt x="5" y="531"/>
                  <a:pt x="6" y="533"/>
                </a:cubicBezTo>
                <a:cubicBezTo>
                  <a:pt x="5" y="533"/>
                  <a:pt x="5" y="533"/>
                  <a:pt x="5" y="533"/>
                </a:cubicBezTo>
                <a:cubicBezTo>
                  <a:pt x="0" y="539"/>
                  <a:pt x="13" y="537"/>
                  <a:pt x="14" y="542"/>
                </a:cubicBezTo>
                <a:cubicBezTo>
                  <a:pt x="10" y="543"/>
                  <a:pt x="15" y="545"/>
                  <a:pt x="10" y="545"/>
                </a:cubicBezTo>
                <a:cubicBezTo>
                  <a:pt x="11" y="543"/>
                  <a:pt x="9" y="543"/>
                  <a:pt x="7" y="544"/>
                </a:cubicBezTo>
                <a:cubicBezTo>
                  <a:pt x="9" y="545"/>
                  <a:pt x="12" y="545"/>
                  <a:pt x="10" y="547"/>
                </a:cubicBezTo>
                <a:cubicBezTo>
                  <a:pt x="8" y="546"/>
                  <a:pt x="6" y="548"/>
                  <a:pt x="5" y="546"/>
                </a:cubicBezTo>
                <a:cubicBezTo>
                  <a:pt x="5" y="549"/>
                  <a:pt x="5" y="550"/>
                  <a:pt x="9" y="551"/>
                </a:cubicBezTo>
                <a:cubicBezTo>
                  <a:pt x="13" y="554"/>
                  <a:pt x="4" y="552"/>
                  <a:pt x="7" y="556"/>
                </a:cubicBezTo>
                <a:cubicBezTo>
                  <a:pt x="5" y="555"/>
                  <a:pt x="5" y="555"/>
                  <a:pt x="5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57"/>
                  <a:pt x="8" y="557"/>
                  <a:pt x="8" y="557"/>
                </a:cubicBezTo>
                <a:cubicBezTo>
                  <a:pt x="11" y="559"/>
                  <a:pt x="11" y="559"/>
                  <a:pt x="11" y="559"/>
                </a:cubicBezTo>
                <a:cubicBezTo>
                  <a:pt x="11" y="560"/>
                  <a:pt x="12" y="560"/>
                  <a:pt x="12" y="560"/>
                </a:cubicBezTo>
                <a:cubicBezTo>
                  <a:pt x="12" y="561"/>
                  <a:pt x="12" y="562"/>
                  <a:pt x="12" y="563"/>
                </a:cubicBezTo>
                <a:cubicBezTo>
                  <a:pt x="16" y="564"/>
                  <a:pt x="16" y="564"/>
                  <a:pt x="16" y="564"/>
                </a:cubicBezTo>
                <a:cubicBezTo>
                  <a:pt x="16" y="564"/>
                  <a:pt x="16" y="564"/>
                  <a:pt x="16" y="564"/>
                </a:cubicBezTo>
                <a:cubicBezTo>
                  <a:pt x="15" y="565"/>
                  <a:pt x="15" y="566"/>
                  <a:pt x="15" y="567"/>
                </a:cubicBezTo>
                <a:cubicBezTo>
                  <a:pt x="22" y="569"/>
                  <a:pt x="22" y="569"/>
                  <a:pt x="22" y="569"/>
                </a:cubicBezTo>
                <a:cubicBezTo>
                  <a:pt x="22" y="569"/>
                  <a:pt x="22" y="570"/>
                  <a:pt x="23" y="570"/>
                </a:cubicBezTo>
                <a:cubicBezTo>
                  <a:pt x="22" y="570"/>
                  <a:pt x="22" y="570"/>
                  <a:pt x="22" y="570"/>
                </a:cubicBezTo>
                <a:cubicBezTo>
                  <a:pt x="22" y="570"/>
                  <a:pt x="22" y="571"/>
                  <a:pt x="22" y="571"/>
                </a:cubicBezTo>
                <a:cubicBezTo>
                  <a:pt x="21" y="571"/>
                  <a:pt x="19" y="570"/>
                  <a:pt x="18" y="570"/>
                </a:cubicBezTo>
                <a:cubicBezTo>
                  <a:pt x="20" y="569"/>
                  <a:pt x="18" y="568"/>
                  <a:pt x="16" y="567"/>
                </a:cubicBezTo>
                <a:cubicBezTo>
                  <a:pt x="16" y="567"/>
                  <a:pt x="16" y="567"/>
                  <a:pt x="15" y="567"/>
                </a:cubicBezTo>
                <a:cubicBezTo>
                  <a:pt x="10" y="565"/>
                  <a:pt x="10" y="565"/>
                  <a:pt x="10" y="565"/>
                </a:cubicBezTo>
                <a:cubicBezTo>
                  <a:pt x="7" y="564"/>
                  <a:pt x="7" y="564"/>
                  <a:pt x="7" y="564"/>
                </a:cubicBezTo>
                <a:cubicBezTo>
                  <a:pt x="10" y="567"/>
                  <a:pt x="10" y="567"/>
                  <a:pt x="10" y="567"/>
                </a:cubicBezTo>
                <a:cubicBezTo>
                  <a:pt x="9" y="567"/>
                  <a:pt x="9" y="568"/>
                  <a:pt x="8" y="567"/>
                </a:cubicBezTo>
                <a:cubicBezTo>
                  <a:pt x="8" y="568"/>
                  <a:pt x="8" y="568"/>
                  <a:pt x="9" y="568"/>
                </a:cubicBezTo>
                <a:cubicBezTo>
                  <a:pt x="9" y="568"/>
                  <a:pt x="9" y="568"/>
                  <a:pt x="9" y="568"/>
                </a:cubicBezTo>
                <a:cubicBezTo>
                  <a:pt x="13" y="569"/>
                  <a:pt x="15" y="568"/>
                  <a:pt x="18" y="570"/>
                </a:cubicBezTo>
                <a:cubicBezTo>
                  <a:pt x="18" y="570"/>
                  <a:pt x="18" y="570"/>
                  <a:pt x="18" y="570"/>
                </a:cubicBezTo>
                <a:cubicBezTo>
                  <a:pt x="19" y="571"/>
                  <a:pt x="21" y="571"/>
                  <a:pt x="21" y="572"/>
                </a:cubicBezTo>
                <a:cubicBezTo>
                  <a:pt x="21" y="572"/>
                  <a:pt x="21" y="572"/>
                  <a:pt x="21" y="572"/>
                </a:cubicBezTo>
                <a:cubicBezTo>
                  <a:pt x="20" y="572"/>
                  <a:pt x="20" y="572"/>
                  <a:pt x="20" y="572"/>
                </a:cubicBezTo>
                <a:cubicBezTo>
                  <a:pt x="19" y="572"/>
                  <a:pt x="19" y="571"/>
                  <a:pt x="18" y="571"/>
                </a:cubicBezTo>
                <a:cubicBezTo>
                  <a:pt x="19" y="572"/>
                  <a:pt x="19" y="572"/>
                  <a:pt x="19" y="572"/>
                </a:cubicBezTo>
                <a:cubicBezTo>
                  <a:pt x="19" y="572"/>
                  <a:pt x="18" y="573"/>
                  <a:pt x="17" y="573"/>
                </a:cubicBezTo>
                <a:cubicBezTo>
                  <a:pt x="18" y="572"/>
                  <a:pt x="18" y="572"/>
                  <a:pt x="17" y="571"/>
                </a:cubicBezTo>
                <a:cubicBezTo>
                  <a:pt x="16" y="572"/>
                  <a:pt x="16" y="572"/>
                  <a:pt x="16" y="572"/>
                </a:cubicBezTo>
                <a:cubicBezTo>
                  <a:pt x="16" y="571"/>
                  <a:pt x="11" y="569"/>
                  <a:pt x="9" y="569"/>
                </a:cubicBezTo>
                <a:cubicBezTo>
                  <a:pt x="12" y="569"/>
                  <a:pt x="9" y="570"/>
                  <a:pt x="9" y="571"/>
                </a:cubicBezTo>
                <a:cubicBezTo>
                  <a:pt x="8" y="570"/>
                  <a:pt x="6" y="569"/>
                  <a:pt x="5" y="570"/>
                </a:cubicBezTo>
                <a:cubicBezTo>
                  <a:pt x="7" y="571"/>
                  <a:pt x="9" y="573"/>
                  <a:pt x="10" y="571"/>
                </a:cubicBezTo>
                <a:cubicBezTo>
                  <a:pt x="11" y="572"/>
                  <a:pt x="13" y="573"/>
                  <a:pt x="12" y="574"/>
                </a:cubicBezTo>
                <a:cubicBezTo>
                  <a:pt x="10" y="573"/>
                  <a:pt x="9" y="574"/>
                  <a:pt x="7" y="573"/>
                </a:cubicBezTo>
                <a:cubicBezTo>
                  <a:pt x="9" y="574"/>
                  <a:pt x="12" y="574"/>
                  <a:pt x="13" y="574"/>
                </a:cubicBezTo>
                <a:cubicBezTo>
                  <a:pt x="10" y="577"/>
                  <a:pt x="4" y="579"/>
                  <a:pt x="7" y="582"/>
                </a:cubicBezTo>
                <a:cubicBezTo>
                  <a:pt x="7" y="582"/>
                  <a:pt x="5" y="580"/>
                  <a:pt x="8" y="580"/>
                </a:cubicBezTo>
                <a:cubicBezTo>
                  <a:pt x="12" y="582"/>
                  <a:pt x="4" y="583"/>
                  <a:pt x="6" y="585"/>
                </a:cubicBezTo>
                <a:cubicBezTo>
                  <a:pt x="9" y="584"/>
                  <a:pt x="9" y="584"/>
                  <a:pt x="9" y="584"/>
                </a:cubicBezTo>
                <a:cubicBezTo>
                  <a:pt x="10" y="585"/>
                  <a:pt x="11" y="586"/>
                  <a:pt x="11" y="587"/>
                </a:cubicBezTo>
                <a:cubicBezTo>
                  <a:pt x="10" y="587"/>
                  <a:pt x="8" y="589"/>
                  <a:pt x="6" y="588"/>
                </a:cubicBezTo>
                <a:cubicBezTo>
                  <a:pt x="5" y="591"/>
                  <a:pt x="12" y="591"/>
                  <a:pt x="14" y="593"/>
                </a:cubicBezTo>
                <a:cubicBezTo>
                  <a:pt x="13" y="593"/>
                  <a:pt x="13" y="594"/>
                  <a:pt x="14" y="594"/>
                </a:cubicBezTo>
                <a:cubicBezTo>
                  <a:pt x="14" y="594"/>
                  <a:pt x="14" y="594"/>
                  <a:pt x="14" y="595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5" y="593"/>
                  <a:pt x="15" y="593"/>
                </a:cubicBezTo>
                <a:cubicBezTo>
                  <a:pt x="15" y="593"/>
                  <a:pt x="15" y="593"/>
                  <a:pt x="16" y="593"/>
                </a:cubicBezTo>
                <a:cubicBezTo>
                  <a:pt x="16" y="595"/>
                  <a:pt x="16" y="597"/>
                  <a:pt x="17" y="597"/>
                </a:cubicBezTo>
                <a:cubicBezTo>
                  <a:pt x="18" y="596"/>
                  <a:pt x="18" y="596"/>
                  <a:pt x="18" y="596"/>
                </a:cubicBezTo>
                <a:cubicBezTo>
                  <a:pt x="19" y="598"/>
                  <a:pt x="20" y="599"/>
                  <a:pt x="22" y="600"/>
                </a:cubicBezTo>
                <a:cubicBezTo>
                  <a:pt x="22" y="600"/>
                  <a:pt x="22" y="600"/>
                  <a:pt x="22" y="600"/>
                </a:cubicBezTo>
                <a:cubicBezTo>
                  <a:pt x="20" y="600"/>
                  <a:pt x="16" y="597"/>
                  <a:pt x="15" y="597"/>
                </a:cubicBezTo>
                <a:cubicBezTo>
                  <a:pt x="14" y="595"/>
                  <a:pt x="14" y="595"/>
                  <a:pt x="14" y="595"/>
                </a:cubicBezTo>
                <a:cubicBezTo>
                  <a:pt x="13" y="596"/>
                  <a:pt x="12" y="595"/>
                  <a:pt x="11" y="595"/>
                </a:cubicBezTo>
                <a:cubicBezTo>
                  <a:pt x="11" y="598"/>
                  <a:pt x="11" y="598"/>
                  <a:pt x="11" y="598"/>
                </a:cubicBezTo>
                <a:cubicBezTo>
                  <a:pt x="12" y="598"/>
                  <a:pt x="14" y="598"/>
                  <a:pt x="15" y="598"/>
                </a:cubicBezTo>
                <a:cubicBezTo>
                  <a:pt x="15" y="598"/>
                  <a:pt x="15" y="598"/>
                  <a:pt x="15" y="598"/>
                </a:cubicBezTo>
                <a:cubicBezTo>
                  <a:pt x="16" y="598"/>
                  <a:pt x="16" y="599"/>
                  <a:pt x="16" y="600"/>
                </a:cubicBezTo>
                <a:cubicBezTo>
                  <a:pt x="15" y="601"/>
                  <a:pt x="14" y="601"/>
                  <a:pt x="12" y="600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11" y="600"/>
                  <a:pt x="11" y="600"/>
                  <a:pt x="11" y="600"/>
                </a:cubicBezTo>
                <a:cubicBezTo>
                  <a:pt x="11" y="600"/>
                  <a:pt x="11" y="600"/>
                  <a:pt x="11" y="600"/>
                </a:cubicBezTo>
                <a:cubicBezTo>
                  <a:pt x="11" y="600"/>
                  <a:pt x="11" y="600"/>
                  <a:pt x="10" y="600"/>
                </a:cubicBezTo>
                <a:cubicBezTo>
                  <a:pt x="11" y="601"/>
                  <a:pt x="8" y="602"/>
                  <a:pt x="8" y="603"/>
                </a:cubicBezTo>
                <a:cubicBezTo>
                  <a:pt x="14" y="602"/>
                  <a:pt x="10" y="606"/>
                  <a:pt x="12" y="607"/>
                </a:cubicBezTo>
                <a:cubicBezTo>
                  <a:pt x="13" y="609"/>
                  <a:pt x="13" y="609"/>
                  <a:pt x="13" y="609"/>
                </a:cubicBezTo>
                <a:cubicBezTo>
                  <a:pt x="13" y="609"/>
                  <a:pt x="13" y="609"/>
                  <a:pt x="13" y="609"/>
                </a:cubicBezTo>
                <a:cubicBezTo>
                  <a:pt x="12" y="609"/>
                  <a:pt x="11" y="609"/>
                  <a:pt x="10" y="608"/>
                </a:cubicBezTo>
                <a:cubicBezTo>
                  <a:pt x="11" y="609"/>
                  <a:pt x="11" y="611"/>
                  <a:pt x="13" y="611"/>
                </a:cubicBezTo>
                <a:cubicBezTo>
                  <a:pt x="14" y="615"/>
                  <a:pt x="14" y="615"/>
                  <a:pt x="14" y="615"/>
                </a:cubicBezTo>
                <a:cubicBezTo>
                  <a:pt x="14" y="616"/>
                  <a:pt x="13" y="616"/>
                  <a:pt x="13" y="616"/>
                </a:cubicBezTo>
                <a:cubicBezTo>
                  <a:pt x="13" y="616"/>
                  <a:pt x="14" y="616"/>
                  <a:pt x="14" y="616"/>
                </a:cubicBezTo>
                <a:cubicBezTo>
                  <a:pt x="15" y="623"/>
                  <a:pt x="16" y="629"/>
                  <a:pt x="18" y="636"/>
                </a:cubicBezTo>
                <a:cubicBezTo>
                  <a:pt x="18" y="635"/>
                  <a:pt x="19" y="634"/>
                  <a:pt x="20" y="633"/>
                </a:cubicBezTo>
                <a:cubicBezTo>
                  <a:pt x="20" y="633"/>
                  <a:pt x="20" y="633"/>
                  <a:pt x="20" y="633"/>
                </a:cubicBezTo>
                <a:cubicBezTo>
                  <a:pt x="20" y="634"/>
                  <a:pt x="20" y="634"/>
                  <a:pt x="21" y="635"/>
                </a:cubicBezTo>
                <a:cubicBezTo>
                  <a:pt x="20" y="635"/>
                  <a:pt x="20" y="635"/>
                  <a:pt x="20" y="635"/>
                </a:cubicBezTo>
                <a:cubicBezTo>
                  <a:pt x="21" y="636"/>
                  <a:pt x="21" y="636"/>
                  <a:pt x="21" y="636"/>
                </a:cubicBezTo>
                <a:cubicBezTo>
                  <a:pt x="21" y="636"/>
                  <a:pt x="21" y="637"/>
                  <a:pt x="21" y="637"/>
                </a:cubicBezTo>
                <a:cubicBezTo>
                  <a:pt x="20" y="637"/>
                  <a:pt x="20" y="637"/>
                  <a:pt x="20" y="637"/>
                </a:cubicBezTo>
                <a:cubicBezTo>
                  <a:pt x="19" y="636"/>
                  <a:pt x="19" y="636"/>
                  <a:pt x="19" y="636"/>
                </a:cubicBezTo>
                <a:cubicBezTo>
                  <a:pt x="19" y="636"/>
                  <a:pt x="18" y="636"/>
                  <a:pt x="18" y="637"/>
                </a:cubicBezTo>
                <a:cubicBezTo>
                  <a:pt x="18" y="636"/>
                  <a:pt x="18" y="636"/>
                  <a:pt x="18" y="636"/>
                </a:cubicBezTo>
                <a:cubicBezTo>
                  <a:pt x="18" y="636"/>
                  <a:pt x="18" y="636"/>
                  <a:pt x="18" y="637"/>
                </a:cubicBezTo>
                <a:cubicBezTo>
                  <a:pt x="15" y="639"/>
                  <a:pt x="19" y="639"/>
                  <a:pt x="23" y="640"/>
                </a:cubicBezTo>
                <a:cubicBezTo>
                  <a:pt x="22" y="640"/>
                  <a:pt x="21" y="641"/>
                  <a:pt x="21" y="641"/>
                </a:cubicBezTo>
                <a:cubicBezTo>
                  <a:pt x="21" y="643"/>
                  <a:pt x="21" y="643"/>
                  <a:pt x="21" y="643"/>
                </a:cubicBezTo>
                <a:cubicBezTo>
                  <a:pt x="21" y="643"/>
                  <a:pt x="21" y="644"/>
                  <a:pt x="20" y="644"/>
                </a:cubicBezTo>
                <a:cubicBezTo>
                  <a:pt x="21" y="644"/>
                  <a:pt x="21" y="644"/>
                  <a:pt x="21" y="644"/>
                </a:cubicBezTo>
                <a:cubicBezTo>
                  <a:pt x="21" y="644"/>
                  <a:pt x="21" y="644"/>
                  <a:pt x="21" y="644"/>
                </a:cubicBezTo>
                <a:cubicBezTo>
                  <a:pt x="21" y="645"/>
                  <a:pt x="22" y="645"/>
                  <a:pt x="22" y="645"/>
                </a:cubicBezTo>
                <a:cubicBezTo>
                  <a:pt x="22" y="645"/>
                  <a:pt x="22" y="645"/>
                  <a:pt x="22" y="645"/>
                </a:cubicBezTo>
                <a:cubicBezTo>
                  <a:pt x="22" y="646"/>
                  <a:pt x="23" y="648"/>
                  <a:pt x="24" y="649"/>
                </a:cubicBezTo>
                <a:cubicBezTo>
                  <a:pt x="23" y="649"/>
                  <a:pt x="23" y="649"/>
                  <a:pt x="22" y="650"/>
                </a:cubicBezTo>
                <a:cubicBezTo>
                  <a:pt x="22" y="650"/>
                  <a:pt x="22" y="650"/>
                  <a:pt x="22" y="650"/>
                </a:cubicBezTo>
                <a:cubicBezTo>
                  <a:pt x="20" y="650"/>
                  <a:pt x="18" y="650"/>
                  <a:pt x="18" y="651"/>
                </a:cubicBezTo>
                <a:cubicBezTo>
                  <a:pt x="21" y="652"/>
                  <a:pt x="21" y="652"/>
                  <a:pt x="21" y="652"/>
                </a:cubicBezTo>
                <a:cubicBezTo>
                  <a:pt x="20" y="653"/>
                  <a:pt x="21" y="654"/>
                  <a:pt x="21" y="655"/>
                </a:cubicBezTo>
                <a:cubicBezTo>
                  <a:pt x="21" y="655"/>
                  <a:pt x="21" y="655"/>
                  <a:pt x="21" y="655"/>
                </a:cubicBezTo>
                <a:cubicBezTo>
                  <a:pt x="21" y="655"/>
                  <a:pt x="21" y="655"/>
                  <a:pt x="21" y="655"/>
                </a:cubicBezTo>
                <a:cubicBezTo>
                  <a:pt x="21" y="656"/>
                  <a:pt x="21" y="656"/>
                  <a:pt x="20" y="657"/>
                </a:cubicBezTo>
                <a:cubicBezTo>
                  <a:pt x="20" y="656"/>
                  <a:pt x="20" y="656"/>
                  <a:pt x="20" y="656"/>
                </a:cubicBezTo>
                <a:cubicBezTo>
                  <a:pt x="19" y="658"/>
                  <a:pt x="23" y="658"/>
                  <a:pt x="24" y="657"/>
                </a:cubicBezTo>
                <a:cubicBezTo>
                  <a:pt x="25" y="658"/>
                  <a:pt x="25" y="658"/>
                  <a:pt x="25" y="658"/>
                </a:cubicBezTo>
                <a:cubicBezTo>
                  <a:pt x="25" y="658"/>
                  <a:pt x="25" y="658"/>
                  <a:pt x="25" y="658"/>
                </a:cubicBezTo>
                <a:cubicBezTo>
                  <a:pt x="24" y="658"/>
                  <a:pt x="24" y="658"/>
                  <a:pt x="24" y="658"/>
                </a:cubicBezTo>
                <a:cubicBezTo>
                  <a:pt x="24" y="658"/>
                  <a:pt x="25" y="658"/>
                  <a:pt x="25" y="659"/>
                </a:cubicBezTo>
                <a:cubicBezTo>
                  <a:pt x="24" y="659"/>
                  <a:pt x="24" y="659"/>
                  <a:pt x="24" y="659"/>
                </a:cubicBezTo>
                <a:cubicBezTo>
                  <a:pt x="25" y="660"/>
                  <a:pt x="27" y="661"/>
                  <a:pt x="28" y="662"/>
                </a:cubicBezTo>
                <a:cubicBezTo>
                  <a:pt x="28" y="662"/>
                  <a:pt x="28" y="662"/>
                  <a:pt x="29" y="663"/>
                </a:cubicBezTo>
                <a:cubicBezTo>
                  <a:pt x="28" y="663"/>
                  <a:pt x="28" y="662"/>
                  <a:pt x="27" y="662"/>
                </a:cubicBezTo>
                <a:cubicBezTo>
                  <a:pt x="27" y="662"/>
                  <a:pt x="27" y="662"/>
                  <a:pt x="27" y="662"/>
                </a:cubicBezTo>
                <a:cubicBezTo>
                  <a:pt x="27" y="662"/>
                  <a:pt x="27" y="662"/>
                  <a:pt x="27" y="662"/>
                </a:cubicBezTo>
                <a:cubicBezTo>
                  <a:pt x="26" y="662"/>
                  <a:pt x="25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3" y="660"/>
                  <a:pt x="24" y="659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1"/>
                  <a:pt x="22" y="661"/>
                  <a:pt x="23" y="661"/>
                </a:cubicBezTo>
                <a:cubicBezTo>
                  <a:pt x="23" y="661"/>
                  <a:pt x="24" y="662"/>
                  <a:pt x="24" y="662"/>
                </a:cubicBezTo>
                <a:cubicBezTo>
                  <a:pt x="22" y="662"/>
                  <a:pt x="20" y="662"/>
                  <a:pt x="18" y="662"/>
                </a:cubicBezTo>
                <a:cubicBezTo>
                  <a:pt x="23" y="664"/>
                  <a:pt x="19" y="669"/>
                  <a:pt x="25" y="670"/>
                </a:cubicBezTo>
                <a:cubicBezTo>
                  <a:pt x="25" y="671"/>
                  <a:pt x="26" y="671"/>
                  <a:pt x="26" y="671"/>
                </a:cubicBezTo>
                <a:cubicBezTo>
                  <a:pt x="26" y="671"/>
                  <a:pt x="26" y="671"/>
                  <a:pt x="26" y="671"/>
                </a:cubicBezTo>
                <a:cubicBezTo>
                  <a:pt x="26" y="671"/>
                  <a:pt x="26" y="671"/>
                  <a:pt x="26" y="671"/>
                </a:cubicBezTo>
                <a:cubicBezTo>
                  <a:pt x="26" y="671"/>
                  <a:pt x="26" y="671"/>
                  <a:pt x="27" y="671"/>
                </a:cubicBezTo>
                <a:cubicBezTo>
                  <a:pt x="26" y="671"/>
                  <a:pt x="26" y="672"/>
                  <a:pt x="26" y="672"/>
                </a:cubicBezTo>
                <a:cubicBezTo>
                  <a:pt x="25" y="673"/>
                  <a:pt x="25" y="673"/>
                  <a:pt x="25" y="673"/>
                </a:cubicBezTo>
                <a:cubicBezTo>
                  <a:pt x="26" y="675"/>
                  <a:pt x="24" y="676"/>
                  <a:pt x="26" y="679"/>
                </a:cubicBezTo>
                <a:cubicBezTo>
                  <a:pt x="24" y="678"/>
                  <a:pt x="24" y="678"/>
                  <a:pt x="24" y="678"/>
                </a:cubicBezTo>
                <a:cubicBezTo>
                  <a:pt x="22" y="680"/>
                  <a:pt x="23" y="681"/>
                  <a:pt x="25" y="682"/>
                </a:cubicBezTo>
                <a:cubicBezTo>
                  <a:pt x="24" y="682"/>
                  <a:pt x="24" y="682"/>
                  <a:pt x="24" y="682"/>
                </a:cubicBezTo>
                <a:cubicBezTo>
                  <a:pt x="23" y="682"/>
                  <a:pt x="23" y="682"/>
                  <a:pt x="23" y="682"/>
                </a:cubicBezTo>
                <a:cubicBezTo>
                  <a:pt x="21" y="683"/>
                  <a:pt x="21" y="683"/>
                  <a:pt x="21" y="683"/>
                </a:cubicBezTo>
                <a:cubicBezTo>
                  <a:pt x="19" y="683"/>
                  <a:pt x="18" y="683"/>
                  <a:pt x="18" y="682"/>
                </a:cubicBezTo>
                <a:cubicBezTo>
                  <a:pt x="18" y="682"/>
                  <a:pt x="19" y="681"/>
                  <a:pt x="19" y="682"/>
                </a:cubicBezTo>
                <a:cubicBezTo>
                  <a:pt x="16" y="680"/>
                  <a:pt x="18" y="683"/>
                  <a:pt x="15" y="682"/>
                </a:cubicBezTo>
                <a:cubicBezTo>
                  <a:pt x="15" y="681"/>
                  <a:pt x="15" y="681"/>
                  <a:pt x="15" y="680"/>
                </a:cubicBezTo>
                <a:cubicBezTo>
                  <a:pt x="13" y="683"/>
                  <a:pt x="18" y="684"/>
                  <a:pt x="13" y="685"/>
                </a:cubicBezTo>
                <a:cubicBezTo>
                  <a:pt x="16" y="686"/>
                  <a:pt x="19" y="688"/>
                  <a:pt x="16" y="690"/>
                </a:cubicBezTo>
                <a:cubicBezTo>
                  <a:pt x="14" y="689"/>
                  <a:pt x="16" y="692"/>
                  <a:pt x="13" y="691"/>
                </a:cubicBezTo>
                <a:cubicBezTo>
                  <a:pt x="15" y="692"/>
                  <a:pt x="12" y="693"/>
                  <a:pt x="14" y="694"/>
                </a:cubicBezTo>
                <a:cubicBezTo>
                  <a:pt x="14" y="694"/>
                  <a:pt x="14" y="693"/>
                  <a:pt x="15" y="692"/>
                </a:cubicBezTo>
                <a:cubicBezTo>
                  <a:pt x="15" y="693"/>
                  <a:pt x="18" y="693"/>
                  <a:pt x="17" y="694"/>
                </a:cubicBezTo>
                <a:cubicBezTo>
                  <a:pt x="17" y="694"/>
                  <a:pt x="16" y="694"/>
                  <a:pt x="16" y="694"/>
                </a:cubicBezTo>
                <a:cubicBezTo>
                  <a:pt x="18" y="695"/>
                  <a:pt x="24" y="695"/>
                  <a:pt x="24" y="697"/>
                </a:cubicBezTo>
                <a:cubicBezTo>
                  <a:pt x="24" y="698"/>
                  <a:pt x="24" y="699"/>
                  <a:pt x="23" y="699"/>
                </a:cubicBezTo>
                <a:cubicBezTo>
                  <a:pt x="22" y="699"/>
                  <a:pt x="22" y="699"/>
                  <a:pt x="22" y="699"/>
                </a:cubicBezTo>
                <a:cubicBezTo>
                  <a:pt x="23" y="699"/>
                  <a:pt x="23" y="699"/>
                  <a:pt x="23" y="699"/>
                </a:cubicBezTo>
                <a:cubicBezTo>
                  <a:pt x="21" y="700"/>
                  <a:pt x="15" y="696"/>
                  <a:pt x="14" y="697"/>
                </a:cubicBezTo>
                <a:cubicBezTo>
                  <a:pt x="16" y="697"/>
                  <a:pt x="17" y="700"/>
                  <a:pt x="15" y="701"/>
                </a:cubicBezTo>
                <a:cubicBezTo>
                  <a:pt x="15" y="700"/>
                  <a:pt x="15" y="700"/>
                  <a:pt x="15" y="700"/>
                </a:cubicBezTo>
                <a:cubicBezTo>
                  <a:pt x="15" y="701"/>
                  <a:pt x="17" y="702"/>
                  <a:pt x="15" y="702"/>
                </a:cubicBezTo>
                <a:cubicBezTo>
                  <a:pt x="18" y="703"/>
                  <a:pt x="20" y="704"/>
                  <a:pt x="22" y="704"/>
                </a:cubicBezTo>
                <a:cubicBezTo>
                  <a:pt x="23" y="705"/>
                  <a:pt x="23" y="705"/>
                  <a:pt x="23" y="705"/>
                </a:cubicBezTo>
                <a:cubicBezTo>
                  <a:pt x="22" y="705"/>
                  <a:pt x="22" y="705"/>
                  <a:pt x="21" y="705"/>
                </a:cubicBezTo>
                <a:cubicBezTo>
                  <a:pt x="22" y="705"/>
                  <a:pt x="22" y="705"/>
                  <a:pt x="23" y="705"/>
                </a:cubicBezTo>
                <a:cubicBezTo>
                  <a:pt x="23" y="707"/>
                  <a:pt x="23" y="707"/>
                  <a:pt x="23" y="707"/>
                </a:cubicBezTo>
                <a:cubicBezTo>
                  <a:pt x="21" y="706"/>
                  <a:pt x="21" y="706"/>
                  <a:pt x="21" y="706"/>
                </a:cubicBezTo>
                <a:cubicBezTo>
                  <a:pt x="22" y="707"/>
                  <a:pt x="22" y="707"/>
                  <a:pt x="22" y="707"/>
                </a:cubicBezTo>
                <a:cubicBezTo>
                  <a:pt x="22" y="708"/>
                  <a:pt x="21" y="708"/>
                  <a:pt x="21" y="708"/>
                </a:cubicBezTo>
                <a:cubicBezTo>
                  <a:pt x="20" y="708"/>
                  <a:pt x="20" y="707"/>
                  <a:pt x="20" y="706"/>
                </a:cubicBezTo>
                <a:cubicBezTo>
                  <a:pt x="18" y="707"/>
                  <a:pt x="18" y="707"/>
                  <a:pt x="20" y="708"/>
                </a:cubicBezTo>
                <a:cubicBezTo>
                  <a:pt x="20" y="708"/>
                  <a:pt x="20" y="708"/>
                  <a:pt x="20" y="708"/>
                </a:cubicBezTo>
                <a:cubicBezTo>
                  <a:pt x="20" y="708"/>
                  <a:pt x="20" y="708"/>
                  <a:pt x="20" y="708"/>
                </a:cubicBezTo>
                <a:cubicBezTo>
                  <a:pt x="19" y="708"/>
                  <a:pt x="19" y="709"/>
                  <a:pt x="20" y="710"/>
                </a:cubicBezTo>
                <a:cubicBezTo>
                  <a:pt x="20" y="710"/>
                  <a:pt x="19" y="709"/>
                  <a:pt x="21" y="709"/>
                </a:cubicBezTo>
                <a:cubicBezTo>
                  <a:pt x="25" y="711"/>
                  <a:pt x="17" y="711"/>
                  <a:pt x="18" y="712"/>
                </a:cubicBezTo>
                <a:cubicBezTo>
                  <a:pt x="20" y="712"/>
                  <a:pt x="20" y="712"/>
                  <a:pt x="20" y="712"/>
                </a:cubicBezTo>
                <a:cubicBezTo>
                  <a:pt x="20" y="713"/>
                  <a:pt x="19" y="713"/>
                  <a:pt x="20" y="714"/>
                </a:cubicBezTo>
                <a:cubicBezTo>
                  <a:pt x="21" y="713"/>
                  <a:pt x="22" y="714"/>
                  <a:pt x="23" y="713"/>
                </a:cubicBezTo>
                <a:cubicBezTo>
                  <a:pt x="23" y="713"/>
                  <a:pt x="23" y="713"/>
                  <a:pt x="24" y="714"/>
                </a:cubicBezTo>
                <a:cubicBezTo>
                  <a:pt x="22" y="714"/>
                  <a:pt x="19" y="715"/>
                  <a:pt x="18" y="714"/>
                </a:cubicBezTo>
                <a:cubicBezTo>
                  <a:pt x="16" y="716"/>
                  <a:pt x="22" y="716"/>
                  <a:pt x="24" y="717"/>
                </a:cubicBezTo>
                <a:cubicBezTo>
                  <a:pt x="24" y="717"/>
                  <a:pt x="24" y="717"/>
                  <a:pt x="24" y="717"/>
                </a:cubicBezTo>
                <a:cubicBezTo>
                  <a:pt x="24" y="717"/>
                  <a:pt x="25" y="718"/>
                  <a:pt x="25" y="718"/>
                </a:cubicBezTo>
                <a:cubicBezTo>
                  <a:pt x="25" y="718"/>
                  <a:pt x="25" y="718"/>
                  <a:pt x="25" y="719"/>
                </a:cubicBezTo>
                <a:cubicBezTo>
                  <a:pt x="25" y="719"/>
                  <a:pt x="25" y="718"/>
                  <a:pt x="25" y="718"/>
                </a:cubicBezTo>
                <a:cubicBezTo>
                  <a:pt x="27" y="720"/>
                  <a:pt x="27" y="722"/>
                  <a:pt x="30" y="723"/>
                </a:cubicBezTo>
                <a:cubicBezTo>
                  <a:pt x="30" y="722"/>
                  <a:pt x="30" y="722"/>
                  <a:pt x="30" y="722"/>
                </a:cubicBezTo>
                <a:cubicBezTo>
                  <a:pt x="30" y="722"/>
                  <a:pt x="29" y="721"/>
                  <a:pt x="30" y="721"/>
                </a:cubicBezTo>
                <a:cubicBezTo>
                  <a:pt x="30" y="722"/>
                  <a:pt x="32" y="722"/>
                  <a:pt x="34" y="723"/>
                </a:cubicBezTo>
                <a:cubicBezTo>
                  <a:pt x="34" y="722"/>
                  <a:pt x="31" y="721"/>
                  <a:pt x="30" y="721"/>
                </a:cubicBezTo>
                <a:cubicBezTo>
                  <a:pt x="30" y="721"/>
                  <a:pt x="30" y="721"/>
                  <a:pt x="30" y="721"/>
                </a:cubicBezTo>
                <a:cubicBezTo>
                  <a:pt x="31" y="722"/>
                  <a:pt x="34" y="720"/>
                  <a:pt x="35" y="721"/>
                </a:cubicBezTo>
                <a:cubicBezTo>
                  <a:pt x="37" y="723"/>
                  <a:pt x="33" y="725"/>
                  <a:pt x="36" y="726"/>
                </a:cubicBezTo>
                <a:cubicBezTo>
                  <a:pt x="36" y="728"/>
                  <a:pt x="36" y="728"/>
                  <a:pt x="36" y="728"/>
                </a:cubicBezTo>
                <a:cubicBezTo>
                  <a:pt x="35" y="731"/>
                  <a:pt x="34" y="735"/>
                  <a:pt x="34" y="738"/>
                </a:cubicBezTo>
                <a:cubicBezTo>
                  <a:pt x="32" y="737"/>
                  <a:pt x="32" y="735"/>
                  <a:pt x="32" y="735"/>
                </a:cubicBezTo>
                <a:cubicBezTo>
                  <a:pt x="32" y="735"/>
                  <a:pt x="32" y="735"/>
                  <a:pt x="32" y="735"/>
                </a:cubicBezTo>
                <a:cubicBezTo>
                  <a:pt x="29" y="732"/>
                  <a:pt x="32" y="733"/>
                  <a:pt x="30" y="731"/>
                </a:cubicBezTo>
                <a:cubicBezTo>
                  <a:pt x="34" y="732"/>
                  <a:pt x="34" y="732"/>
                  <a:pt x="34" y="732"/>
                </a:cubicBezTo>
                <a:cubicBezTo>
                  <a:pt x="35" y="731"/>
                  <a:pt x="31" y="731"/>
                  <a:pt x="32" y="730"/>
                </a:cubicBezTo>
                <a:cubicBezTo>
                  <a:pt x="32" y="730"/>
                  <a:pt x="34" y="730"/>
                  <a:pt x="35" y="731"/>
                </a:cubicBezTo>
                <a:cubicBezTo>
                  <a:pt x="32" y="729"/>
                  <a:pt x="32" y="729"/>
                  <a:pt x="32" y="729"/>
                </a:cubicBezTo>
                <a:cubicBezTo>
                  <a:pt x="35" y="728"/>
                  <a:pt x="36" y="725"/>
                  <a:pt x="32" y="724"/>
                </a:cubicBezTo>
                <a:cubicBezTo>
                  <a:pt x="33" y="725"/>
                  <a:pt x="34" y="726"/>
                  <a:pt x="34" y="727"/>
                </a:cubicBezTo>
                <a:cubicBezTo>
                  <a:pt x="34" y="727"/>
                  <a:pt x="34" y="727"/>
                  <a:pt x="34" y="727"/>
                </a:cubicBezTo>
                <a:cubicBezTo>
                  <a:pt x="34" y="726"/>
                  <a:pt x="31" y="725"/>
                  <a:pt x="31" y="724"/>
                </a:cubicBezTo>
                <a:cubicBezTo>
                  <a:pt x="31" y="724"/>
                  <a:pt x="30" y="725"/>
                  <a:pt x="29" y="725"/>
                </a:cubicBezTo>
                <a:cubicBezTo>
                  <a:pt x="28" y="725"/>
                  <a:pt x="28" y="724"/>
                  <a:pt x="27" y="724"/>
                </a:cubicBezTo>
                <a:cubicBezTo>
                  <a:pt x="27" y="724"/>
                  <a:pt x="27" y="724"/>
                  <a:pt x="27" y="725"/>
                </a:cubicBezTo>
                <a:cubicBezTo>
                  <a:pt x="26" y="724"/>
                  <a:pt x="27" y="723"/>
                  <a:pt x="27" y="722"/>
                </a:cubicBezTo>
                <a:cubicBezTo>
                  <a:pt x="25" y="723"/>
                  <a:pt x="24" y="722"/>
                  <a:pt x="22" y="722"/>
                </a:cubicBezTo>
                <a:cubicBezTo>
                  <a:pt x="22" y="722"/>
                  <a:pt x="22" y="722"/>
                  <a:pt x="22" y="722"/>
                </a:cubicBezTo>
                <a:cubicBezTo>
                  <a:pt x="21" y="722"/>
                  <a:pt x="21" y="722"/>
                  <a:pt x="21" y="722"/>
                </a:cubicBezTo>
                <a:cubicBezTo>
                  <a:pt x="21" y="722"/>
                  <a:pt x="21" y="722"/>
                  <a:pt x="21" y="722"/>
                </a:cubicBezTo>
                <a:cubicBezTo>
                  <a:pt x="21" y="722"/>
                  <a:pt x="21" y="722"/>
                  <a:pt x="20" y="722"/>
                </a:cubicBezTo>
                <a:cubicBezTo>
                  <a:pt x="21" y="723"/>
                  <a:pt x="18" y="723"/>
                  <a:pt x="18" y="724"/>
                </a:cubicBezTo>
                <a:cubicBezTo>
                  <a:pt x="24" y="723"/>
                  <a:pt x="19" y="726"/>
                  <a:pt x="21" y="726"/>
                </a:cubicBezTo>
                <a:cubicBezTo>
                  <a:pt x="21" y="727"/>
                  <a:pt x="21" y="727"/>
                  <a:pt x="21" y="727"/>
                </a:cubicBezTo>
                <a:cubicBezTo>
                  <a:pt x="21" y="728"/>
                  <a:pt x="21" y="728"/>
                  <a:pt x="21" y="728"/>
                </a:cubicBezTo>
                <a:cubicBezTo>
                  <a:pt x="21" y="728"/>
                  <a:pt x="20" y="728"/>
                  <a:pt x="19" y="727"/>
                </a:cubicBezTo>
                <a:cubicBezTo>
                  <a:pt x="20" y="727"/>
                  <a:pt x="19" y="729"/>
                  <a:pt x="21" y="729"/>
                </a:cubicBezTo>
                <a:cubicBezTo>
                  <a:pt x="21" y="732"/>
                  <a:pt x="21" y="732"/>
                  <a:pt x="21" y="732"/>
                </a:cubicBezTo>
                <a:cubicBezTo>
                  <a:pt x="21" y="732"/>
                  <a:pt x="21" y="732"/>
                  <a:pt x="20" y="732"/>
                </a:cubicBezTo>
                <a:cubicBezTo>
                  <a:pt x="20" y="732"/>
                  <a:pt x="21" y="732"/>
                  <a:pt x="21" y="732"/>
                </a:cubicBezTo>
                <a:cubicBezTo>
                  <a:pt x="20" y="745"/>
                  <a:pt x="20" y="745"/>
                  <a:pt x="20" y="745"/>
                </a:cubicBezTo>
                <a:cubicBezTo>
                  <a:pt x="21" y="744"/>
                  <a:pt x="22" y="744"/>
                  <a:pt x="23" y="743"/>
                </a:cubicBezTo>
                <a:cubicBezTo>
                  <a:pt x="27" y="744"/>
                  <a:pt x="24" y="742"/>
                  <a:pt x="27" y="742"/>
                </a:cubicBezTo>
                <a:cubicBezTo>
                  <a:pt x="28" y="743"/>
                  <a:pt x="28" y="744"/>
                  <a:pt x="27" y="744"/>
                </a:cubicBezTo>
                <a:cubicBezTo>
                  <a:pt x="29" y="744"/>
                  <a:pt x="30" y="744"/>
                  <a:pt x="33" y="744"/>
                </a:cubicBezTo>
                <a:cubicBezTo>
                  <a:pt x="35" y="742"/>
                  <a:pt x="26" y="742"/>
                  <a:pt x="28" y="740"/>
                </a:cubicBezTo>
                <a:cubicBezTo>
                  <a:pt x="30" y="740"/>
                  <a:pt x="32" y="741"/>
                  <a:pt x="32" y="740"/>
                </a:cubicBezTo>
                <a:cubicBezTo>
                  <a:pt x="32" y="740"/>
                  <a:pt x="32" y="740"/>
                  <a:pt x="32" y="740"/>
                </a:cubicBezTo>
                <a:cubicBezTo>
                  <a:pt x="30" y="738"/>
                  <a:pt x="37" y="739"/>
                  <a:pt x="31" y="738"/>
                </a:cubicBezTo>
                <a:cubicBezTo>
                  <a:pt x="34" y="738"/>
                  <a:pt x="34" y="738"/>
                  <a:pt x="34" y="738"/>
                </a:cubicBezTo>
                <a:cubicBezTo>
                  <a:pt x="34" y="738"/>
                  <a:pt x="34" y="738"/>
                  <a:pt x="34" y="738"/>
                </a:cubicBezTo>
                <a:cubicBezTo>
                  <a:pt x="36" y="737"/>
                  <a:pt x="36" y="737"/>
                  <a:pt x="36" y="737"/>
                </a:cubicBezTo>
                <a:cubicBezTo>
                  <a:pt x="36" y="739"/>
                  <a:pt x="36" y="739"/>
                  <a:pt x="36" y="739"/>
                </a:cubicBezTo>
                <a:cubicBezTo>
                  <a:pt x="35" y="739"/>
                  <a:pt x="35" y="739"/>
                  <a:pt x="35" y="738"/>
                </a:cubicBezTo>
                <a:cubicBezTo>
                  <a:pt x="33" y="739"/>
                  <a:pt x="35" y="740"/>
                  <a:pt x="36" y="740"/>
                </a:cubicBezTo>
                <a:cubicBezTo>
                  <a:pt x="36" y="742"/>
                  <a:pt x="36" y="742"/>
                  <a:pt x="36" y="742"/>
                </a:cubicBezTo>
                <a:cubicBezTo>
                  <a:pt x="34" y="742"/>
                  <a:pt x="33" y="740"/>
                  <a:pt x="33" y="740"/>
                </a:cubicBezTo>
                <a:cubicBezTo>
                  <a:pt x="33" y="742"/>
                  <a:pt x="33" y="742"/>
                  <a:pt x="33" y="742"/>
                </a:cubicBezTo>
                <a:cubicBezTo>
                  <a:pt x="33" y="741"/>
                  <a:pt x="33" y="741"/>
                  <a:pt x="33" y="741"/>
                </a:cubicBezTo>
                <a:cubicBezTo>
                  <a:pt x="34" y="742"/>
                  <a:pt x="35" y="742"/>
                  <a:pt x="36" y="743"/>
                </a:cubicBezTo>
                <a:cubicBezTo>
                  <a:pt x="36" y="745"/>
                  <a:pt x="36" y="745"/>
                  <a:pt x="36" y="745"/>
                </a:cubicBezTo>
                <a:cubicBezTo>
                  <a:pt x="35" y="745"/>
                  <a:pt x="34" y="745"/>
                  <a:pt x="34" y="745"/>
                </a:cubicBezTo>
                <a:cubicBezTo>
                  <a:pt x="33" y="745"/>
                  <a:pt x="33" y="745"/>
                  <a:pt x="34" y="746"/>
                </a:cubicBezTo>
                <a:cubicBezTo>
                  <a:pt x="33" y="748"/>
                  <a:pt x="33" y="748"/>
                  <a:pt x="33" y="748"/>
                </a:cubicBezTo>
                <a:cubicBezTo>
                  <a:pt x="36" y="747"/>
                  <a:pt x="36" y="747"/>
                  <a:pt x="36" y="747"/>
                </a:cubicBezTo>
                <a:cubicBezTo>
                  <a:pt x="35" y="766"/>
                  <a:pt x="35" y="766"/>
                  <a:pt x="35" y="766"/>
                </a:cubicBezTo>
                <a:cubicBezTo>
                  <a:pt x="34" y="767"/>
                  <a:pt x="33" y="768"/>
                  <a:pt x="32" y="768"/>
                </a:cubicBezTo>
                <a:cubicBezTo>
                  <a:pt x="32" y="768"/>
                  <a:pt x="31" y="768"/>
                  <a:pt x="31" y="767"/>
                </a:cubicBezTo>
                <a:cubicBezTo>
                  <a:pt x="24" y="767"/>
                  <a:pt x="24" y="767"/>
                  <a:pt x="24" y="767"/>
                </a:cubicBezTo>
                <a:cubicBezTo>
                  <a:pt x="26" y="768"/>
                  <a:pt x="29" y="768"/>
                  <a:pt x="31" y="768"/>
                </a:cubicBezTo>
                <a:cubicBezTo>
                  <a:pt x="32" y="769"/>
                  <a:pt x="27" y="768"/>
                  <a:pt x="30" y="769"/>
                </a:cubicBezTo>
                <a:cubicBezTo>
                  <a:pt x="32" y="769"/>
                  <a:pt x="32" y="768"/>
                  <a:pt x="32" y="768"/>
                </a:cubicBezTo>
                <a:cubicBezTo>
                  <a:pt x="34" y="768"/>
                  <a:pt x="33" y="770"/>
                  <a:pt x="35" y="771"/>
                </a:cubicBezTo>
                <a:cubicBezTo>
                  <a:pt x="34" y="772"/>
                  <a:pt x="34" y="772"/>
                  <a:pt x="34" y="772"/>
                </a:cubicBezTo>
                <a:cubicBezTo>
                  <a:pt x="34" y="772"/>
                  <a:pt x="33" y="772"/>
                  <a:pt x="32" y="772"/>
                </a:cubicBezTo>
                <a:cubicBezTo>
                  <a:pt x="35" y="775"/>
                  <a:pt x="29" y="779"/>
                  <a:pt x="30" y="783"/>
                </a:cubicBezTo>
                <a:cubicBezTo>
                  <a:pt x="31" y="783"/>
                  <a:pt x="32" y="782"/>
                  <a:pt x="34" y="783"/>
                </a:cubicBezTo>
                <a:cubicBezTo>
                  <a:pt x="28" y="785"/>
                  <a:pt x="28" y="785"/>
                  <a:pt x="28" y="785"/>
                </a:cubicBezTo>
                <a:cubicBezTo>
                  <a:pt x="28" y="785"/>
                  <a:pt x="29" y="785"/>
                  <a:pt x="30" y="786"/>
                </a:cubicBezTo>
                <a:cubicBezTo>
                  <a:pt x="29" y="786"/>
                  <a:pt x="29" y="786"/>
                  <a:pt x="29" y="786"/>
                </a:cubicBezTo>
                <a:cubicBezTo>
                  <a:pt x="29" y="786"/>
                  <a:pt x="30" y="786"/>
                  <a:pt x="30" y="786"/>
                </a:cubicBezTo>
                <a:cubicBezTo>
                  <a:pt x="31" y="786"/>
                  <a:pt x="33" y="787"/>
                  <a:pt x="30" y="787"/>
                </a:cubicBezTo>
                <a:cubicBezTo>
                  <a:pt x="31" y="787"/>
                  <a:pt x="33" y="787"/>
                  <a:pt x="33" y="787"/>
                </a:cubicBezTo>
                <a:cubicBezTo>
                  <a:pt x="26" y="795"/>
                  <a:pt x="34" y="803"/>
                  <a:pt x="22" y="810"/>
                </a:cubicBezTo>
                <a:cubicBezTo>
                  <a:pt x="24" y="809"/>
                  <a:pt x="24" y="810"/>
                  <a:pt x="24" y="811"/>
                </a:cubicBezTo>
                <a:cubicBezTo>
                  <a:pt x="25" y="810"/>
                  <a:pt x="26" y="811"/>
                  <a:pt x="28" y="811"/>
                </a:cubicBezTo>
                <a:cubicBezTo>
                  <a:pt x="23" y="814"/>
                  <a:pt x="23" y="814"/>
                  <a:pt x="23" y="814"/>
                </a:cubicBezTo>
                <a:cubicBezTo>
                  <a:pt x="27" y="815"/>
                  <a:pt x="22" y="817"/>
                  <a:pt x="26" y="818"/>
                </a:cubicBezTo>
                <a:cubicBezTo>
                  <a:pt x="25" y="817"/>
                  <a:pt x="25" y="817"/>
                  <a:pt x="25" y="817"/>
                </a:cubicBezTo>
                <a:cubicBezTo>
                  <a:pt x="27" y="818"/>
                  <a:pt x="30" y="818"/>
                  <a:pt x="33" y="817"/>
                </a:cubicBezTo>
                <a:cubicBezTo>
                  <a:pt x="32" y="821"/>
                  <a:pt x="32" y="821"/>
                  <a:pt x="32" y="821"/>
                </a:cubicBezTo>
                <a:cubicBezTo>
                  <a:pt x="33" y="820"/>
                  <a:pt x="33" y="818"/>
                  <a:pt x="33" y="817"/>
                </a:cubicBezTo>
                <a:cubicBezTo>
                  <a:pt x="36" y="817"/>
                  <a:pt x="38" y="817"/>
                  <a:pt x="41" y="817"/>
                </a:cubicBezTo>
                <a:cubicBezTo>
                  <a:pt x="36" y="815"/>
                  <a:pt x="49" y="814"/>
                  <a:pt x="43" y="811"/>
                </a:cubicBezTo>
                <a:cubicBezTo>
                  <a:pt x="44" y="810"/>
                  <a:pt x="45" y="811"/>
                  <a:pt x="46" y="811"/>
                </a:cubicBezTo>
                <a:cubicBezTo>
                  <a:pt x="44" y="810"/>
                  <a:pt x="44" y="810"/>
                  <a:pt x="45" y="808"/>
                </a:cubicBezTo>
                <a:cubicBezTo>
                  <a:pt x="46" y="808"/>
                  <a:pt x="46" y="808"/>
                  <a:pt x="46" y="808"/>
                </a:cubicBezTo>
                <a:cubicBezTo>
                  <a:pt x="46" y="804"/>
                  <a:pt x="49" y="803"/>
                  <a:pt x="52" y="798"/>
                </a:cubicBezTo>
                <a:cubicBezTo>
                  <a:pt x="49" y="798"/>
                  <a:pt x="49" y="798"/>
                  <a:pt x="49" y="798"/>
                </a:cubicBezTo>
                <a:cubicBezTo>
                  <a:pt x="49" y="797"/>
                  <a:pt x="50" y="797"/>
                  <a:pt x="51" y="797"/>
                </a:cubicBezTo>
                <a:cubicBezTo>
                  <a:pt x="47" y="795"/>
                  <a:pt x="50" y="800"/>
                  <a:pt x="46" y="798"/>
                </a:cubicBezTo>
                <a:cubicBezTo>
                  <a:pt x="51" y="798"/>
                  <a:pt x="49" y="793"/>
                  <a:pt x="51" y="792"/>
                </a:cubicBezTo>
                <a:cubicBezTo>
                  <a:pt x="52" y="793"/>
                  <a:pt x="53" y="795"/>
                  <a:pt x="57" y="796"/>
                </a:cubicBezTo>
                <a:cubicBezTo>
                  <a:pt x="56" y="797"/>
                  <a:pt x="55" y="798"/>
                  <a:pt x="54" y="797"/>
                </a:cubicBezTo>
                <a:cubicBezTo>
                  <a:pt x="54" y="798"/>
                  <a:pt x="54" y="798"/>
                  <a:pt x="55" y="799"/>
                </a:cubicBezTo>
                <a:cubicBezTo>
                  <a:pt x="56" y="798"/>
                  <a:pt x="56" y="797"/>
                  <a:pt x="58" y="798"/>
                </a:cubicBezTo>
                <a:cubicBezTo>
                  <a:pt x="58" y="800"/>
                  <a:pt x="56" y="800"/>
                  <a:pt x="56" y="801"/>
                </a:cubicBezTo>
                <a:cubicBezTo>
                  <a:pt x="55" y="801"/>
                  <a:pt x="54" y="799"/>
                  <a:pt x="54" y="800"/>
                </a:cubicBezTo>
                <a:cubicBezTo>
                  <a:pt x="54" y="803"/>
                  <a:pt x="51" y="807"/>
                  <a:pt x="55" y="811"/>
                </a:cubicBezTo>
                <a:cubicBezTo>
                  <a:pt x="55" y="810"/>
                  <a:pt x="53" y="809"/>
                  <a:pt x="55" y="808"/>
                </a:cubicBezTo>
                <a:cubicBezTo>
                  <a:pt x="56" y="808"/>
                  <a:pt x="56" y="809"/>
                  <a:pt x="56" y="809"/>
                </a:cubicBezTo>
                <a:cubicBezTo>
                  <a:pt x="59" y="810"/>
                  <a:pt x="55" y="808"/>
                  <a:pt x="58" y="807"/>
                </a:cubicBezTo>
                <a:cubicBezTo>
                  <a:pt x="58" y="808"/>
                  <a:pt x="58" y="808"/>
                  <a:pt x="58" y="808"/>
                </a:cubicBezTo>
                <a:cubicBezTo>
                  <a:pt x="58" y="813"/>
                  <a:pt x="58" y="813"/>
                  <a:pt x="58" y="813"/>
                </a:cubicBezTo>
                <a:cubicBezTo>
                  <a:pt x="58" y="812"/>
                  <a:pt x="59" y="811"/>
                  <a:pt x="60" y="810"/>
                </a:cubicBezTo>
                <a:cubicBezTo>
                  <a:pt x="63" y="810"/>
                  <a:pt x="63" y="810"/>
                  <a:pt x="63" y="810"/>
                </a:cubicBezTo>
                <a:cubicBezTo>
                  <a:pt x="67" y="816"/>
                  <a:pt x="67" y="816"/>
                  <a:pt x="67" y="816"/>
                </a:cubicBezTo>
                <a:cubicBezTo>
                  <a:pt x="71" y="813"/>
                  <a:pt x="63" y="808"/>
                  <a:pt x="68" y="806"/>
                </a:cubicBezTo>
                <a:cubicBezTo>
                  <a:pt x="69" y="807"/>
                  <a:pt x="70" y="807"/>
                  <a:pt x="70" y="807"/>
                </a:cubicBezTo>
                <a:cubicBezTo>
                  <a:pt x="70" y="806"/>
                  <a:pt x="70" y="804"/>
                  <a:pt x="69" y="803"/>
                </a:cubicBezTo>
                <a:cubicBezTo>
                  <a:pt x="70" y="802"/>
                  <a:pt x="70" y="802"/>
                  <a:pt x="70" y="802"/>
                </a:cubicBezTo>
                <a:cubicBezTo>
                  <a:pt x="71" y="802"/>
                  <a:pt x="75" y="804"/>
                  <a:pt x="74" y="805"/>
                </a:cubicBezTo>
                <a:cubicBezTo>
                  <a:pt x="77" y="800"/>
                  <a:pt x="72" y="794"/>
                  <a:pt x="77" y="788"/>
                </a:cubicBezTo>
                <a:cubicBezTo>
                  <a:pt x="78" y="788"/>
                  <a:pt x="78" y="789"/>
                  <a:pt x="79" y="789"/>
                </a:cubicBezTo>
                <a:cubicBezTo>
                  <a:pt x="78" y="788"/>
                  <a:pt x="78" y="787"/>
                  <a:pt x="77" y="787"/>
                </a:cubicBezTo>
                <a:cubicBezTo>
                  <a:pt x="78" y="787"/>
                  <a:pt x="78" y="787"/>
                  <a:pt x="78" y="787"/>
                </a:cubicBezTo>
                <a:cubicBezTo>
                  <a:pt x="78" y="786"/>
                  <a:pt x="79" y="786"/>
                  <a:pt x="79" y="785"/>
                </a:cubicBezTo>
                <a:cubicBezTo>
                  <a:pt x="80" y="785"/>
                  <a:pt x="80" y="785"/>
                  <a:pt x="80" y="785"/>
                </a:cubicBezTo>
                <a:cubicBezTo>
                  <a:pt x="81" y="784"/>
                  <a:pt x="81" y="783"/>
                  <a:pt x="82" y="783"/>
                </a:cubicBezTo>
                <a:cubicBezTo>
                  <a:pt x="82" y="783"/>
                  <a:pt x="82" y="783"/>
                  <a:pt x="83" y="783"/>
                </a:cubicBezTo>
                <a:cubicBezTo>
                  <a:pt x="83" y="783"/>
                  <a:pt x="83" y="783"/>
                  <a:pt x="83" y="782"/>
                </a:cubicBezTo>
                <a:cubicBezTo>
                  <a:pt x="83" y="783"/>
                  <a:pt x="83" y="783"/>
                  <a:pt x="83" y="783"/>
                </a:cubicBezTo>
                <a:cubicBezTo>
                  <a:pt x="84" y="782"/>
                  <a:pt x="84" y="781"/>
                  <a:pt x="84" y="781"/>
                </a:cubicBezTo>
                <a:cubicBezTo>
                  <a:pt x="85" y="780"/>
                  <a:pt x="85" y="779"/>
                  <a:pt x="84" y="779"/>
                </a:cubicBezTo>
                <a:cubicBezTo>
                  <a:pt x="84" y="779"/>
                  <a:pt x="84" y="779"/>
                  <a:pt x="84" y="779"/>
                </a:cubicBezTo>
                <a:cubicBezTo>
                  <a:pt x="83" y="779"/>
                  <a:pt x="83" y="778"/>
                  <a:pt x="82" y="777"/>
                </a:cubicBezTo>
                <a:cubicBezTo>
                  <a:pt x="83" y="776"/>
                  <a:pt x="83" y="775"/>
                  <a:pt x="83" y="775"/>
                </a:cubicBezTo>
                <a:cubicBezTo>
                  <a:pt x="85" y="775"/>
                  <a:pt x="85" y="774"/>
                  <a:pt x="87" y="774"/>
                </a:cubicBezTo>
                <a:cubicBezTo>
                  <a:pt x="86" y="772"/>
                  <a:pt x="86" y="769"/>
                  <a:pt x="86" y="766"/>
                </a:cubicBezTo>
                <a:cubicBezTo>
                  <a:pt x="88" y="767"/>
                  <a:pt x="90" y="768"/>
                  <a:pt x="91" y="769"/>
                </a:cubicBezTo>
                <a:cubicBezTo>
                  <a:pt x="91" y="769"/>
                  <a:pt x="91" y="770"/>
                  <a:pt x="91" y="770"/>
                </a:cubicBezTo>
                <a:cubicBezTo>
                  <a:pt x="90" y="770"/>
                  <a:pt x="90" y="770"/>
                  <a:pt x="90" y="770"/>
                </a:cubicBezTo>
                <a:cubicBezTo>
                  <a:pt x="90" y="770"/>
                  <a:pt x="91" y="770"/>
                  <a:pt x="91" y="770"/>
                </a:cubicBezTo>
                <a:cubicBezTo>
                  <a:pt x="90" y="779"/>
                  <a:pt x="89" y="789"/>
                  <a:pt x="88" y="798"/>
                </a:cubicBezTo>
                <a:cubicBezTo>
                  <a:pt x="92" y="779"/>
                  <a:pt x="92" y="779"/>
                  <a:pt x="92" y="779"/>
                </a:cubicBezTo>
                <a:cubicBezTo>
                  <a:pt x="93" y="779"/>
                  <a:pt x="94" y="780"/>
                  <a:pt x="96" y="779"/>
                </a:cubicBezTo>
                <a:cubicBezTo>
                  <a:pt x="95" y="779"/>
                  <a:pt x="95" y="778"/>
                  <a:pt x="95" y="778"/>
                </a:cubicBezTo>
                <a:cubicBezTo>
                  <a:pt x="96" y="778"/>
                  <a:pt x="96" y="778"/>
                  <a:pt x="96" y="778"/>
                </a:cubicBezTo>
                <a:cubicBezTo>
                  <a:pt x="95" y="777"/>
                  <a:pt x="95" y="777"/>
                  <a:pt x="95" y="777"/>
                </a:cubicBezTo>
                <a:cubicBezTo>
                  <a:pt x="95" y="778"/>
                  <a:pt x="95" y="778"/>
                  <a:pt x="95" y="778"/>
                </a:cubicBezTo>
                <a:cubicBezTo>
                  <a:pt x="95" y="777"/>
                  <a:pt x="95" y="777"/>
                  <a:pt x="95" y="777"/>
                </a:cubicBezTo>
                <a:cubicBezTo>
                  <a:pt x="96" y="777"/>
                  <a:pt x="96" y="778"/>
                  <a:pt x="97" y="778"/>
                </a:cubicBezTo>
                <a:cubicBezTo>
                  <a:pt x="97" y="778"/>
                  <a:pt x="96" y="778"/>
                  <a:pt x="96" y="778"/>
                </a:cubicBezTo>
                <a:cubicBezTo>
                  <a:pt x="96" y="778"/>
                  <a:pt x="97" y="779"/>
                  <a:pt x="98" y="779"/>
                </a:cubicBezTo>
                <a:cubicBezTo>
                  <a:pt x="98" y="779"/>
                  <a:pt x="98" y="779"/>
                  <a:pt x="98" y="779"/>
                </a:cubicBezTo>
                <a:cubicBezTo>
                  <a:pt x="98" y="779"/>
                  <a:pt x="98" y="779"/>
                  <a:pt x="98" y="779"/>
                </a:cubicBezTo>
                <a:cubicBezTo>
                  <a:pt x="99" y="780"/>
                  <a:pt x="100" y="781"/>
                  <a:pt x="99" y="781"/>
                </a:cubicBezTo>
                <a:cubicBezTo>
                  <a:pt x="98" y="781"/>
                  <a:pt x="100" y="780"/>
                  <a:pt x="97" y="780"/>
                </a:cubicBezTo>
                <a:cubicBezTo>
                  <a:pt x="97" y="780"/>
                  <a:pt x="97" y="780"/>
                  <a:pt x="97" y="780"/>
                </a:cubicBezTo>
                <a:cubicBezTo>
                  <a:pt x="95" y="780"/>
                  <a:pt x="95" y="780"/>
                  <a:pt x="95" y="780"/>
                </a:cubicBezTo>
                <a:cubicBezTo>
                  <a:pt x="98" y="781"/>
                  <a:pt x="98" y="781"/>
                  <a:pt x="98" y="781"/>
                </a:cubicBezTo>
                <a:cubicBezTo>
                  <a:pt x="98" y="781"/>
                  <a:pt x="98" y="781"/>
                  <a:pt x="98" y="781"/>
                </a:cubicBezTo>
                <a:cubicBezTo>
                  <a:pt x="98" y="781"/>
                  <a:pt x="99" y="781"/>
                  <a:pt x="99" y="781"/>
                </a:cubicBezTo>
                <a:cubicBezTo>
                  <a:pt x="99" y="782"/>
                  <a:pt x="99" y="782"/>
                  <a:pt x="99" y="782"/>
                </a:cubicBezTo>
                <a:cubicBezTo>
                  <a:pt x="97" y="781"/>
                  <a:pt x="99" y="783"/>
                  <a:pt x="96" y="783"/>
                </a:cubicBezTo>
                <a:cubicBezTo>
                  <a:pt x="97" y="783"/>
                  <a:pt x="95" y="784"/>
                  <a:pt x="97" y="785"/>
                </a:cubicBezTo>
                <a:cubicBezTo>
                  <a:pt x="96" y="784"/>
                  <a:pt x="96" y="784"/>
                  <a:pt x="97" y="783"/>
                </a:cubicBezTo>
                <a:cubicBezTo>
                  <a:pt x="98" y="784"/>
                  <a:pt x="100" y="784"/>
                  <a:pt x="100" y="785"/>
                </a:cubicBezTo>
                <a:cubicBezTo>
                  <a:pt x="99" y="785"/>
                  <a:pt x="99" y="785"/>
                  <a:pt x="99" y="785"/>
                </a:cubicBezTo>
                <a:cubicBezTo>
                  <a:pt x="99" y="785"/>
                  <a:pt x="100" y="785"/>
                  <a:pt x="101" y="785"/>
                </a:cubicBezTo>
                <a:cubicBezTo>
                  <a:pt x="101" y="786"/>
                  <a:pt x="101" y="786"/>
                  <a:pt x="103" y="787"/>
                </a:cubicBezTo>
                <a:cubicBezTo>
                  <a:pt x="103" y="787"/>
                  <a:pt x="103" y="788"/>
                  <a:pt x="103" y="788"/>
                </a:cubicBezTo>
                <a:cubicBezTo>
                  <a:pt x="100" y="787"/>
                  <a:pt x="98" y="786"/>
                  <a:pt x="97" y="787"/>
                </a:cubicBezTo>
                <a:cubicBezTo>
                  <a:pt x="98" y="787"/>
                  <a:pt x="100" y="789"/>
                  <a:pt x="98" y="789"/>
                </a:cubicBezTo>
                <a:cubicBezTo>
                  <a:pt x="97" y="789"/>
                  <a:pt x="97" y="789"/>
                  <a:pt x="97" y="789"/>
                </a:cubicBezTo>
                <a:cubicBezTo>
                  <a:pt x="98" y="790"/>
                  <a:pt x="99" y="790"/>
                  <a:pt x="98" y="791"/>
                </a:cubicBezTo>
                <a:cubicBezTo>
                  <a:pt x="100" y="791"/>
                  <a:pt x="102" y="791"/>
                  <a:pt x="103" y="791"/>
                </a:cubicBezTo>
                <a:cubicBezTo>
                  <a:pt x="103" y="792"/>
                  <a:pt x="103" y="792"/>
                  <a:pt x="103" y="792"/>
                </a:cubicBezTo>
                <a:cubicBezTo>
                  <a:pt x="104" y="792"/>
                  <a:pt x="102" y="793"/>
                  <a:pt x="101" y="792"/>
                </a:cubicBezTo>
                <a:cubicBezTo>
                  <a:pt x="102" y="793"/>
                  <a:pt x="102" y="793"/>
                  <a:pt x="102" y="793"/>
                </a:cubicBezTo>
                <a:cubicBezTo>
                  <a:pt x="100" y="794"/>
                  <a:pt x="101" y="794"/>
                  <a:pt x="103" y="794"/>
                </a:cubicBezTo>
                <a:cubicBezTo>
                  <a:pt x="103" y="794"/>
                  <a:pt x="103" y="794"/>
                  <a:pt x="103" y="794"/>
                </a:cubicBezTo>
                <a:cubicBezTo>
                  <a:pt x="103" y="794"/>
                  <a:pt x="104" y="795"/>
                  <a:pt x="105" y="795"/>
                </a:cubicBezTo>
                <a:cubicBezTo>
                  <a:pt x="104" y="795"/>
                  <a:pt x="103" y="795"/>
                  <a:pt x="102" y="795"/>
                </a:cubicBezTo>
                <a:cubicBezTo>
                  <a:pt x="104" y="797"/>
                  <a:pt x="104" y="797"/>
                  <a:pt x="104" y="797"/>
                </a:cubicBezTo>
                <a:cubicBezTo>
                  <a:pt x="104" y="797"/>
                  <a:pt x="103" y="797"/>
                  <a:pt x="103" y="797"/>
                </a:cubicBezTo>
                <a:cubicBezTo>
                  <a:pt x="102" y="798"/>
                  <a:pt x="102" y="798"/>
                  <a:pt x="103" y="799"/>
                </a:cubicBezTo>
                <a:cubicBezTo>
                  <a:pt x="104" y="798"/>
                  <a:pt x="105" y="799"/>
                  <a:pt x="106" y="798"/>
                </a:cubicBezTo>
                <a:cubicBezTo>
                  <a:pt x="107" y="798"/>
                  <a:pt x="107" y="799"/>
                  <a:pt x="108" y="799"/>
                </a:cubicBezTo>
                <a:cubicBezTo>
                  <a:pt x="108" y="799"/>
                  <a:pt x="108" y="799"/>
                  <a:pt x="108" y="799"/>
                </a:cubicBezTo>
                <a:cubicBezTo>
                  <a:pt x="108" y="799"/>
                  <a:pt x="108" y="799"/>
                  <a:pt x="108" y="799"/>
                </a:cubicBezTo>
                <a:cubicBezTo>
                  <a:pt x="108" y="798"/>
                  <a:pt x="108" y="798"/>
                  <a:pt x="108" y="798"/>
                </a:cubicBezTo>
                <a:cubicBezTo>
                  <a:pt x="108" y="798"/>
                  <a:pt x="108" y="798"/>
                  <a:pt x="108" y="798"/>
                </a:cubicBezTo>
                <a:cubicBezTo>
                  <a:pt x="109" y="799"/>
                  <a:pt x="109" y="800"/>
                  <a:pt x="108" y="801"/>
                </a:cubicBezTo>
                <a:cubicBezTo>
                  <a:pt x="106" y="801"/>
                  <a:pt x="106" y="801"/>
                  <a:pt x="106" y="801"/>
                </a:cubicBezTo>
                <a:cubicBezTo>
                  <a:pt x="110" y="802"/>
                  <a:pt x="109" y="804"/>
                  <a:pt x="113" y="805"/>
                </a:cubicBezTo>
                <a:cubicBezTo>
                  <a:pt x="113" y="804"/>
                  <a:pt x="113" y="804"/>
                  <a:pt x="113" y="804"/>
                </a:cubicBezTo>
                <a:cubicBezTo>
                  <a:pt x="112" y="804"/>
                  <a:pt x="112" y="803"/>
                  <a:pt x="113" y="803"/>
                </a:cubicBezTo>
                <a:cubicBezTo>
                  <a:pt x="114" y="804"/>
                  <a:pt x="117" y="803"/>
                  <a:pt x="118" y="804"/>
                </a:cubicBezTo>
                <a:cubicBezTo>
                  <a:pt x="120" y="805"/>
                  <a:pt x="116" y="806"/>
                  <a:pt x="120" y="807"/>
                </a:cubicBezTo>
                <a:cubicBezTo>
                  <a:pt x="120" y="806"/>
                  <a:pt x="123" y="804"/>
                  <a:pt x="121" y="803"/>
                </a:cubicBezTo>
                <a:cubicBezTo>
                  <a:pt x="121" y="804"/>
                  <a:pt x="121" y="804"/>
                  <a:pt x="121" y="804"/>
                </a:cubicBezTo>
                <a:cubicBezTo>
                  <a:pt x="116" y="802"/>
                  <a:pt x="116" y="802"/>
                  <a:pt x="116" y="802"/>
                </a:cubicBezTo>
                <a:cubicBezTo>
                  <a:pt x="118" y="802"/>
                  <a:pt x="115" y="801"/>
                  <a:pt x="118" y="801"/>
                </a:cubicBezTo>
                <a:cubicBezTo>
                  <a:pt x="118" y="801"/>
                  <a:pt x="118" y="802"/>
                  <a:pt x="118" y="802"/>
                </a:cubicBezTo>
                <a:cubicBezTo>
                  <a:pt x="120" y="802"/>
                  <a:pt x="119" y="801"/>
                  <a:pt x="120" y="800"/>
                </a:cubicBezTo>
                <a:cubicBezTo>
                  <a:pt x="118" y="801"/>
                  <a:pt x="118" y="801"/>
                  <a:pt x="118" y="801"/>
                </a:cubicBezTo>
                <a:cubicBezTo>
                  <a:pt x="116" y="799"/>
                  <a:pt x="117" y="797"/>
                  <a:pt x="115" y="796"/>
                </a:cubicBezTo>
                <a:cubicBezTo>
                  <a:pt x="117" y="797"/>
                  <a:pt x="117" y="794"/>
                  <a:pt x="120" y="795"/>
                </a:cubicBezTo>
                <a:cubicBezTo>
                  <a:pt x="121" y="796"/>
                  <a:pt x="119" y="796"/>
                  <a:pt x="119" y="796"/>
                </a:cubicBezTo>
                <a:cubicBezTo>
                  <a:pt x="122" y="796"/>
                  <a:pt x="120" y="795"/>
                  <a:pt x="122" y="795"/>
                </a:cubicBezTo>
                <a:cubicBezTo>
                  <a:pt x="120" y="795"/>
                  <a:pt x="119" y="793"/>
                  <a:pt x="117" y="794"/>
                </a:cubicBezTo>
                <a:cubicBezTo>
                  <a:pt x="119" y="794"/>
                  <a:pt x="116" y="793"/>
                  <a:pt x="118" y="792"/>
                </a:cubicBezTo>
                <a:cubicBezTo>
                  <a:pt x="116" y="792"/>
                  <a:pt x="116" y="792"/>
                  <a:pt x="115" y="791"/>
                </a:cubicBezTo>
                <a:cubicBezTo>
                  <a:pt x="116" y="791"/>
                  <a:pt x="116" y="791"/>
                  <a:pt x="117" y="790"/>
                </a:cubicBezTo>
                <a:cubicBezTo>
                  <a:pt x="117" y="791"/>
                  <a:pt x="119" y="791"/>
                  <a:pt x="120" y="792"/>
                </a:cubicBezTo>
                <a:cubicBezTo>
                  <a:pt x="120" y="792"/>
                  <a:pt x="120" y="792"/>
                  <a:pt x="120" y="792"/>
                </a:cubicBezTo>
                <a:cubicBezTo>
                  <a:pt x="119" y="792"/>
                  <a:pt x="119" y="793"/>
                  <a:pt x="120" y="793"/>
                </a:cubicBezTo>
                <a:cubicBezTo>
                  <a:pt x="121" y="793"/>
                  <a:pt x="121" y="793"/>
                  <a:pt x="121" y="793"/>
                </a:cubicBezTo>
                <a:cubicBezTo>
                  <a:pt x="123" y="794"/>
                  <a:pt x="125" y="795"/>
                  <a:pt x="127" y="796"/>
                </a:cubicBezTo>
                <a:cubicBezTo>
                  <a:pt x="127" y="796"/>
                  <a:pt x="127" y="796"/>
                  <a:pt x="127" y="797"/>
                </a:cubicBezTo>
                <a:cubicBezTo>
                  <a:pt x="127" y="796"/>
                  <a:pt x="127" y="796"/>
                  <a:pt x="127" y="796"/>
                </a:cubicBezTo>
                <a:cubicBezTo>
                  <a:pt x="127" y="796"/>
                  <a:pt x="127" y="797"/>
                  <a:pt x="127" y="797"/>
                </a:cubicBezTo>
                <a:cubicBezTo>
                  <a:pt x="127" y="804"/>
                  <a:pt x="126" y="811"/>
                  <a:pt x="126" y="818"/>
                </a:cubicBezTo>
                <a:cubicBezTo>
                  <a:pt x="129" y="803"/>
                  <a:pt x="129" y="803"/>
                  <a:pt x="129" y="803"/>
                </a:cubicBezTo>
                <a:cubicBezTo>
                  <a:pt x="130" y="804"/>
                  <a:pt x="131" y="804"/>
                  <a:pt x="132" y="804"/>
                </a:cubicBezTo>
                <a:cubicBezTo>
                  <a:pt x="132" y="803"/>
                  <a:pt x="131" y="803"/>
                  <a:pt x="132" y="802"/>
                </a:cubicBezTo>
                <a:cubicBezTo>
                  <a:pt x="133" y="802"/>
                  <a:pt x="134" y="803"/>
                  <a:pt x="134" y="804"/>
                </a:cubicBezTo>
                <a:cubicBezTo>
                  <a:pt x="137" y="804"/>
                  <a:pt x="137" y="804"/>
                  <a:pt x="137" y="804"/>
                </a:cubicBezTo>
                <a:cubicBezTo>
                  <a:pt x="141" y="805"/>
                  <a:pt x="136" y="805"/>
                  <a:pt x="139" y="806"/>
                </a:cubicBezTo>
                <a:cubicBezTo>
                  <a:pt x="141" y="805"/>
                  <a:pt x="141" y="805"/>
                  <a:pt x="141" y="805"/>
                </a:cubicBezTo>
                <a:cubicBezTo>
                  <a:pt x="141" y="805"/>
                  <a:pt x="141" y="805"/>
                  <a:pt x="141" y="805"/>
                </a:cubicBezTo>
                <a:cubicBezTo>
                  <a:pt x="141" y="805"/>
                  <a:pt x="141" y="805"/>
                  <a:pt x="140" y="805"/>
                </a:cubicBezTo>
                <a:cubicBezTo>
                  <a:pt x="138" y="803"/>
                  <a:pt x="143" y="803"/>
                  <a:pt x="145" y="802"/>
                </a:cubicBezTo>
                <a:cubicBezTo>
                  <a:pt x="146" y="802"/>
                  <a:pt x="148" y="803"/>
                  <a:pt x="150" y="803"/>
                </a:cubicBezTo>
                <a:cubicBezTo>
                  <a:pt x="150" y="802"/>
                  <a:pt x="146" y="802"/>
                  <a:pt x="146" y="801"/>
                </a:cubicBezTo>
                <a:cubicBezTo>
                  <a:pt x="146" y="800"/>
                  <a:pt x="147" y="801"/>
                  <a:pt x="147" y="801"/>
                </a:cubicBezTo>
                <a:cubicBezTo>
                  <a:pt x="146" y="800"/>
                  <a:pt x="146" y="800"/>
                  <a:pt x="146" y="800"/>
                </a:cubicBezTo>
                <a:cubicBezTo>
                  <a:pt x="147" y="800"/>
                  <a:pt x="147" y="798"/>
                  <a:pt x="149" y="799"/>
                </a:cubicBezTo>
                <a:cubicBezTo>
                  <a:pt x="149" y="799"/>
                  <a:pt x="149" y="800"/>
                  <a:pt x="149" y="800"/>
                </a:cubicBezTo>
                <a:cubicBezTo>
                  <a:pt x="152" y="799"/>
                  <a:pt x="154" y="796"/>
                  <a:pt x="158" y="796"/>
                </a:cubicBezTo>
                <a:cubicBezTo>
                  <a:pt x="158" y="796"/>
                  <a:pt x="157" y="796"/>
                  <a:pt x="158" y="795"/>
                </a:cubicBezTo>
                <a:cubicBezTo>
                  <a:pt x="155" y="794"/>
                  <a:pt x="153" y="795"/>
                  <a:pt x="151" y="793"/>
                </a:cubicBezTo>
                <a:cubicBezTo>
                  <a:pt x="150" y="794"/>
                  <a:pt x="150" y="794"/>
                  <a:pt x="150" y="794"/>
                </a:cubicBezTo>
                <a:cubicBezTo>
                  <a:pt x="150" y="794"/>
                  <a:pt x="151" y="795"/>
                  <a:pt x="151" y="795"/>
                </a:cubicBezTo>
                <a:cubicBezTo>
                  <a:pt x="151" y="794"/>
                  <a:pt x="151" y="794"/>
                  <a:pt x="151" y="794"/>
                </a:cubicBezTo>
                <a:cubicBezTo>
                  <a:pt x="152" y="794"/>
                  <a:pt x="154" y="794"/>
                  <a:pt x="156" y="795"/>
                </a:cubicBezTo>
                <a:cubicBezTo>
                  <a:pt x="156" y="796"/>
                  <a:pt x="152" y="797"/>
                  <a:pt x="151" y="797"/>
                </a:cubicBezTo>
                <a:cubicBezTo>
                  <a:pt x="149" y="797"/>
                  <a:pt x="149" y="796"/>
                  <a:pt x="146" y="796"/>
                </a:cubicBezTo>
                <a:cubicBezTo>
                  <a:pt x="149" y="796"/>
                  <a:pt x="144" y="795"/>
                  <a:pt x="146" y="794"/>
                </a:cubicBezTo>
                <a:cubicBezTo>
                  <a:pt x="147" y="795"/>
                  <a:pt x="147" y="795"/>
                  <a:pt x="147" y="795"/>
                </a:cubicBezTo>
                <a:cubicBezTo>
                  <a:pt x="145" y="794"/>
                  <a:pt x="148" y="794"/>
                  <a:pt x="146" y="793"/>
                </a:cubicBezTo>
                <a:cubicBezTo>
                  <a:pt x="146" y="793"/>
                  <a:pt x="147" y="793"/>
                  <a:pt x="147" y="793"/>
                </a:cubicBezTo>
                <a:cubicBezTo>
                  <a:pt x="146" y="792"/>
                  <a:pt x="145" y="793"/>
                  <a:pt x="143" y="792"/>
                </a:cubicBezTo>
                <a:cubicBezTo>
                  <a:pt x="143" y="792"/>
                  <a:pt x="143" y="792"/>
                  <a:pt x="143" y="792"/>
                </a:cubicBezTo>
                <a:cubicBezTo>
                  <a:pt x="144" y="791"/>
                  <a:pt x="147" y="792"/>
                  <a:pt x="149" y="791"/>
                </a:cubicBezTo>
                <a:cubicBezTo>
                  <a:pt x="153" y="793"/>
                  <a:pt x="154" y="791"/>
                  <a:pt x="157" y="794"/>
                </a:cubicBezTo>
                <a:cubicBezTo>
                  <a:pt x="161" y="794"/>
                  <a:pt x="161" y="793"/>
                  <a:pt x="161" y="792"/>
                </a:cubicBezTo>
                <a:cubicBezTo>
                  <a:pt x="159" y="792"/>
                  <a:pt x="155" y="791"/>
                  <a:pt x="152" y="792"/>
                </a:cubicBezTo>
                <a:cubicBezTo>
                  <a:pt x="150" y="790"/>
                  <a:pt x="143" y="790"/>
                  <a:pt x="146" y="788"/>
                </a:cubicBezTo>
                <a:cubicBezTo>
                  <a:pt x="147" y="788"/>
                  <a:pt x="147" y="788"/>
                  <a:pt x="147" y="788"/>
                </a:cubicBezTo>
                <a:cubicBezTo>
                  <a:pt x="144" y="787"/>
                  <a:pt x="144" y="787"/>
                  <a:pt x="144" y="787"/>
                </a:cubicBezTo>
                <a:cubicBezTo>
                  <a:pt x="146" y="786"/>
                  <a:pt x="146" y="786"/>
                  <a:pt x="146" y="786"/>
                </a:cubicBezTo>
                <a:cubicBezTo>
                  <a:pt x="150" y="787"/>
                  <a:pt x="148" y="788"/>
                  <a:pt x="150" y="788"/>
                </a:cubicBezTo>
                <a:cubicBezTo>
                  <a:pt x="154" y="787"/>
                  <a:pt x="146" y="786"/>
                  <a:pt x="147" y="785"/>
                </a:cubicBezTo>
                <a:cubicBezTo>
                  <a:pt x="151" y="784"/>
                  <a:pt x="149" y="787"/>
                  <a:pt x="153" y="787"/>
                </a:cubicBezTo>
                <a:cubicBezTo>
                  <a:pt x="152" y="786"/>
                  <a:pt x="154" y="785"/>
                  <a:pt x="155" y="786"/>
                </a:cubicBezTo>
                <a:cubicBezTo>
                  <a:pt x="154" y="787"/>
                  <a:pt x="158" y="787"/>
                  <a:pt x="156" y="788"/>
                </a:cubicBezTo>
                <a:cubicBezTo>
                  <a:pt x="154" y="787"/>
                  <a:pt x="154" y="788"/>
                  <a:pt x="153" y="788"/>
                </a:cubicBezTo>
                <a:cubicBezTo>
                  <a:pt x="154" y="788"/>
                  <a:pt x="154" y="790"/>
                  <a:pt x="154" y="791"/>
                </a:cubicBezTo>
                <a:cubicBezTo>
                  <a:pt x="157" y="791"/>
                  <a:pt x="156" y="790"/>
                  <a:pt x="158" y="789"/>
                </a:cubicBezTo>
                <a:cubicBezTo>
                  <a:pt x="154" y="788"/>
                  <a:pt x="160" y="787"/>
                  <a:pt x="157" y="786"/>
                </a:cubicBezTo>
                <a:cubicBezTo>
                  <a:pt x="156" y="784"/>
                  <a:pt x="159" y="786"/>
                  <a:pt x="160" y="786"/>
                </a:cubicBezTo>
                <a:cubicBezTo>
                  <a:pt x="161" y="784"/>
                  <a:pt x="157" y="785"/>
                  <a:pt x="157" y="785"/>
                </a:cubicBezTo>
                <a:cubicBezTo>
                  <a:pt x="155" y="783"/>
                  <a:pt x="160" y="783"/>
                  <a:pt x="161" y="781"/>
                </a:cubicBezTo>
                <a:cubicBezTo>
                  <a:pt x="157" y="780"/>
                  <a:pt x="158" y="777"/>
                  <a:pt x="159" y="775"/>
                </a:cubicBezTo>
                <a:cubicBezTo>
                  <a:pt x="160" y="775"/>
                  <a:pt x="161" y="775"/>
                  <a:pt x="162" y="775"/>
                </a:cubicBezTo>
                <a:cubicBezTo>
                  <a:pt x="157" y="774"/>
                  <a:pt x="159" y="774"/>
                  <a:pt x="156" y="773"/>
                </a:cubicBezTo>
                <a:cubicBezTo>
                  <a:pt x="154" y="774"/>
                  <a:pt x="154" y="774"/>
                  <a:pt x="154" y="774"/>
                </a:cubicBezTo>
                <a:cubicBezTo>
                  <a:pt x="153" y="773"/>
                  <a:pt x="150" y="772"/>
                  <a:pt x="152" y="772"/>
                </a:cubicBezTo>
                <a:cubicBezTo>
                  <a:pt x="153" y="772"/>
                  <a:pt x="153" y="773"/>
                  <a:pt x="155" y="772"/>
                </a:cubicBezTo>
                <a:cubicBezTo>
                  <a:pt x="155" y="772"/>
                  <a:pt x="155" y="772"/>
                  <a:pt x="154" y="771"/>
                </a:cubicBezTo>
                <a:cubicBezTo>
                  <a:pt x="155" y="772"/>
                  <a:pt x="155" y="772"/>
                  <a:pt x="155" y="772"/>
                </a:cubicBezTo>
                <a:cubicBezTo>
                  <a:pt x="157" y="771"/>
                  <a:pt x="155" y="770"/>
                  <a:pt x="154" y="769"/>
                </a:cubicBezTo>
                <a:cubicBezTo>
                  <a:pt x="153" y="768"/>
                  <a:pt x="153" y="766"/>
                  <a:pt x="152" y="765"/>
                </a:cubicBezTo>
                <a:cubicBezTo>
                  <a:pt x="154" y="765"/>
                  <a:pt x="154" y="765"/>
                  <a:pt x="154" y="765"/>
                </a:cubicBezTo>
                <a:cubicBezTo>
                  <a:pt x="156" y="764"/>
                  <a:pt x="153" y="763"/>
                  <a:pt x="151" y="763"/>
                </a:cubicBezTo>
                <a:cubicBezTo>
                  <a:pt x="153" y="762"/>
                  <a:pt x="153" y="763"/>
                  <a:pt x="155" y="763"/>
                </a:cubicBezTo>
                <a:cubicBezTo>
                  <a:pt x="157" y="764"/>
                  <a:pt x="161" y="765"/>
                  <a:pt x="157" y="765"/>
                </a:cubicBezTo>
                <a:cubicBezTo>
                  <a:pt x="157" y="765"/>
                  <a:pt x="158" y="765"/>
                  <a:pt x="157" y="765"/>
                </a:cubicBezTo>
                <a:cubicBezTo>
                  <a:pt x="155" y="767"/>
                  <a:pt x="163" y="766"/>
                  <a:pt x="164" y="767"/>
                </a:cubicBezTo>
                <a:cubicBezTo>
                  <a:pt x="164" y="767"/>
                  <a:pt x="167" y="766"/>
                  <a:pt x="165" y="765"/>
                </a:cubicBezTo>
                <a:cubicBezTo>
                  <a:pt x="165" y="765"/>
                  <a:pt x="163" y="764"/>
                  <a:pt x="162" y="763"/>
                </a:cubicBezTo>
                <a:cubicBezTo>
                  <a:pt x="164" y="764"/>
                  <a:pt x="162" y="764"/>
                  <a:pt x="160" y="765"/>
                </a:cubicBezTo>
                <a:cubicBezTo>
                  <a:pt x="160" y="764"/>
                  <a:pt x="158" y="764"/>
                  <a:pt x="159" y="764"/>
                </a:cubicBezTo>
                <a:cubicBezTo>
                  <a:pt x="160" y="764"/>
                  <a:pt x="160" y="764"/>
                  <a:pt x="160" y="764"/>
                </a:cubicBezTo>
                <a:cubicBezTo>
                  <a:pt x="158" y="763"/>
                  <a:pt x="158" y="763"/>
                  <a:pt x="158" y="763"/>
                </a:cubicBezTo>
                <a:cubicBezTo>
                  <a:pt x="161" y="763"/>
                  <a:pt x="160" y="761"/>
                  <a:pt x="163" y="762"/>
                </a:cubicBezTo>
                <a:cubicBezTo>
                  <a:pt x="163" y="761"/>
                  <a:pt x="161" y="762"/>
                  <a:pt x="160" y="761"/>
                </a:cubicBezTo>
                <a:cubicBezTo>
                  <a:pt x="158" y="763"/>
                  <a:pt x="158" y="763"/>
                  <a:pt x="158" y="763"/>
                </a:cubicBezTo>
                <a:cubicBezTo>
                  <a:pt x="155" y="763"/>
                  <a:pt x="155" y="763"/>
                  <a:pt x="155" y="763"/>
                </a:cubicBezTo>
                <a:cubicBezTo>
                  <a:pt x="153" y="762"/>
                  <a:pt x="156" y="762"/>
                  <a:pt x="155" y="761"/>
                </a:cubicBezTo>
                <a:cubicBezTo>
                  <a:pt x="152" y="761"/>
                  <a:pt x="152" y="761"/>
                  <a:pt x="152" y="761"/>
                </a:cubicBezTo>
                <a:cubicBezTo>
                  <a:pt x="155" y="760"/>
                  <a:pt x="155" y="760"/>
                  <a:pt x="155" y="760"/>
                </a:cubicBezTo>
                <a:cubicBezTo>
                  <a:pt x="153" y="760"/>
                  <a:pt x="154" y="759"/>
                  <a:pt x="153" y="759"/>
                </a:cubicBezTo>
                <a:cubicBezTo>
                  <a:pt x="155" y="758"/>
                  <a:pt x="160" y="759"/>
                  <a:pt x="157" y="757"/>
                </a:cubicBezTo>
                <a:cubicBezTo>
                  <a:pt x="157" y="758"/>
                  <a:pt x="157" y="758"/>
                  <a:pt x="157" y="758"/>
                </a:cubicBezTo>
                <a:cubicBezTo>
                  <a:pt x="156" y="757"/>
                  <a:pt x="155" y="756"/>
                  <a:pt x="156" y="755"/>
                </a:cubicBezTo>
                <a:cubicBezTo>
                  <a:pt x="157" y="756"/>
                  <a:pt x="157" y="756"/>
                  <a:pt x="157" y="756"/>
                </a:cubicBezTo>
                <a:cubicBezTo>
                  <a:pt x="159" y="755"/>
                  <a:pt x="154" y="752"/>
                  <a:pt x="159" y="752"/>
                </a:cubicBezTo>
                <a:cubicBezTo>
                  <a:pt x="162" y="752"/>
                  <a:pt x="160" y="753"/>
                  <a:pt x="163" y="753"/>
                </a:cubicBezTo>
                <a:cubicBezTo>
                  <a:pt x="159" y="755"/>
                  <a:pt x="168" y="755"/>
                  <a:pt x="166" y="757"/>
                </a:cubicBezTo>
                <a:cubicBezTo>
                  <a:pt x="159" y="757"/>
                  <a:pt x="169" y="759"/>
                  <a:pt x="163" y="759"/>
                </a:cubicBezTo>
                <a:cubicBezTo>
                  <a:pt x="164" y="758"/>
                  <a:pt x="159" y="757"/>
                  <a:pt x="159" y="757"/>
                </a:cubicBezTo>
                <a:cubicBezTo>
                  <a:pt x="159" y="758"/>
                  <a:pt x="159" y="759"/>
                  <a:pt x="158" y="760"/>
                </a:cubicBezTo>
                <a:cubicBezTo>
                  <a:pt x="161" y="759"/>
                  <a:pt x="164" y="760"/>
                  <a:pt x="167" y="760"/>
                </a:cubicBezTo>
                <a:cubicBezTo>
                  <a:pt x="166" y="759"/>
                  <a:pt x="166" y="759"/>
                  <a:pt x="167" y="758"/>
                </a:cubicBezTo>
                <a:cubicBezTo>
                  <a:pt x="167" y="766"/>
                  <a:pt x="167" y="766"/>
                  <a:pt x="167" y="766"/>
                </a:cubicBezTo>
                <a:cubicBezTo>
                  <a:pt x="166" y="767"/>
                  <a:pt x="166" y="768"/>
                  <a:pt x="164" y="768"/>
                </a:cubicBezTo>
                <a:cubicBezTo>
                  <a:pt x="166" y="767"/>
                  <a:pt x="165" y="770"/>
                  <a:pt x="167" y="771"/>
                </a:cubicBezTo>
                <a:cubicBezTo>
                  <a:pt x="167" y="772"/>
                  <a:pt x="167" y="772"/>
                  <a:pt x="167" y="772"/>
                </a:cubicBezTo>
                <a:cubicBezTo>
                  <a:pt x="166" y="772"/>
                  <a:pt x="165" y="772"/>
                  <a:pt x="165" y="772"/>
                </a:cubicBezTo>
                <a:cubicBezTo>
                  <a:pt x="167" y="775"/>
                  <a:pt x="162" y="779"/>
                  <a:pt x="162" y="783"/>
                </a:cubicBezTo>
                <a:cubicBezTo>
                  <a:pt x="163" y="783"/>
                  <a:pt x="165" y="782"/>
                  <a:pt x="166" y="783"/>
                </a:cubicBezTo>
                <a:cubicBezTo>
                  <a:pt x="161" y="785"/>
                  <a:pt x="161" y="785"/>
                  <a:pt x="161" y="785"/>
                </a:cubicBezTo>
                <a:cubicBezTo>
                  <a:pt x="161" y="786"/>
                  <a:pt x="166" y="786"/>
                  <a:pt x="163" y="787"/>
                </a:cubicBezTo>
                <a:cubicBezTo>
                  <a:pt x="163" y="787"/>
                  <a:pt x="165" y="787"/>
                  <a:pt x="165" y="787"/>
                </a:cubicBezTo>
                <a:cubicBezTo>
                  <a:pt x="159" y="794"/>
                  <a:pt x="165" y="802"/>
                  <a:pt x="156" y="808"/>
                </a:cubicBezTo>
                <a:cubicBezTo>
                  <a:pt x="155" y="807"/>
                  <a:pt x="154" y="805"/>
                  <a:pt x="149" y="804"/>
                </a:cubicBezTo>
                <a:cubicBezTo>
                  <a:pt x="150" y="805"/>
                  <a:pt x="151" y="807"/>
                  <a:pt x="149" y="807"/>
                </a:cubicBezTo>
                <a:cubicBezTo>
                  <a:pt x="146" y="807"/>
                  <a:pt x="146" y="807"/>
                  <a:pt x="146" y="807"/>
                </a:cubicBezTo>
                <a:cubicBezTo>
                  <a:pt x="149" y="806"/>
                  <a:pt x="147" y="805"/>
                  <a:pt x="147" y="804"/>
                </a:cubicBezTo>
                <a:cubicBezTo>
                  <a:pt x="146" y="807"/>
                  <a:pt x="146" y="807"/>
                  <a:pt x="146" y="807"/>
                </a:cubicBezTo>
                <a:cubicBezTo>
                  <a:pt x="143" y="808"/>
                  <a:pt x="142" y="807"/>
                  <a:pt x="142" y="806"/>
                </a:cubicBezTo>
                <a:cubicBezTo>
                  <a:pt x="142" y="806"/>
                  <a:pt x="142" y="806"/>
                  <a:pt x="141" y="806"/>
                </a:cubicBezTo>
                <a:cubicBezTo>
                  <a:pt x="142" y="807"/>
                  <a:pt x="145" y="809"/>
                  <a:pt x="145" y="807"/>
                </a:cubicBezTo>
                <a:cubicBezTo>
                  <a:pt x="149" y="807"/>
                  <a:pt x="147" y="808"/>
                  <a:pt x="148" y="809"/>
                </a:cubicBezTo>
                <a:cubicBezTo>
                  <a:pt x="149" y="809"/>
                  <a:pt x="150" y="809"/>
                  <a:pt x="151" y="809"/>
                </a:cubicBezTo>
                <a:cubicBezTo>
                  <a:pt x="151" y="809"/>
                  <a:pt x="150" y="808"/>
                  <a:pt x="150" y="808"/>
                </a:cubicBezTo>
                <a:cubicBezTo>
                  <a:pt x="152" y="808"/>
                  <a:pt x="153" y="809"/>
                  <a:pt x="152" y="809"/>
                </a:cubicBezTo>
                <a:cubicBezTo>
                  <a:pt x="154" y="809"/>
                  <a:pt x="154" y="809"/>
                  <a:pt x="155" y="809"/>
                </a:cubicBezTo>
                <a:cubicBezTo>
                  <a:pt x="155" y="809"/>
                  <a:pt x="155" y="810"/>
                  <a:pt x="154" y="810"/>
                </a:cubicBezTo>
                <a:cubicBezTo>
                  <a:pt x="156" y="809"/>
                  <a:pt x="156" y="810"/>
                  <a:pt x="156" y="811"/>
                </a:cubicBezTo>
                <a:cubicBezTo>
                  <a:pt x="157" y="810"/>
                  <a:pt x="159" y="811"/>
                  <a:pt x="160" y="811"/>
                </a:cubicBezTo>
                <a:cubicBezTo>
                  <a:pt x="155" y="814"/>
                  <a:pt x="155" y="814"/>
                  <a:pt x="155" y="814"/>
                </a:cubicBezTo>
                <a:cubicBezTo>
                  <a:pt x="159" y="815"/>
                  <a:pt x="155" y="817"/>
                  <a:pt x="158" y="818"/>
                </a:cubicBezTo>
                <a:cubicBezTo>
                  <a:pt x="158" y="817"/>
                  <a:pt x="158" y="817"/>
                  <a:pt x="158" y="817"/>
                </a:cubicBezTo>
                <a:cubicBezTo>
                  <a:pt x="160" y="818"/>
                  <a:pt x="162" y="818"/>
                  <a:pt x="165" y="817"/>
                </a:cubicBezTo>
                <a:cubicBezTo>
                  <a:pt x="165" y="821"/>
                  <a:pt x="165" y="821"/>
                  <a:pt x="165" y="821"/>
                </a:cubicBezTo>
                <a:cubicBezTo>
                  <a:pt x="165" y="820"/>
                  <a:pt x="165" y="818"/>
                  <a:pt x="166" y="817"/>
                </a:cubicBezTo>
                <a:cubicBezTo>
                  <a:pt x="168" y="817"/>
                  <a:pt x="171" y="817"/>
                  <a:pt x="173" y="817"/>
                </a:cubicBezTo>
                <a:cubicBezTo>
                  <a:pt x="169" y="815"/>
                  <a:pt x="182" y="814"/>
                  <a:pt x="175" y="811"/>
                </a:cubicBezTo>
                <a:cubicBezTo>
                  <a:pt x="177" y="810"/>
                  <a:pt x="177" y="811"/>
                  <a:pt x="178" y="811"/>
                </a:cubicBezTo>
                <a:cubicBezTo>
                  <a:pt x="176" y="810"/>
                  <a:pt x="176" y="810"/>
                  <a:pt x="178" y="808"/>
                </a:cubicBezTo>
                <a:cubicBezTo>
                  <a:pt x="178" y="808"/>
                  <a:pt x="178" y="808"/>
                  <a:pt x="178" y="808"/>
                </a:cubicBezTo>
                <a:cubicBezTo>
                  <a:pt x="179" y="804"/>
                  <a:pt x="181" y="803"/>
                  <a:pt x="184" y="798"/>
                </a:cubicBezTo>
                <a:cubicBezTo>
                  <a:pt x="181" y="798"/>
                  <a:pt x="181" y="798"/>
                  <a:pt x="181" y="798"/>
                </a:cubicBezTo>
                <a:cubicBezTo>
                  <a:pt x="182" y="797"/>
                  <a:pt x="183" y="797"/>
                  <a:pt x="183" y="797"/>
                </a:cubicBezTo>
                <a:cubicBezTo>
                  <a:pt x="180" y="795"/>
                  <a:pt x="182" y="800"/>
                  <a:pt x="178" y="798"/>
                </a:cubicBezTo>
                <a:cubicBezTo>
                  <a:pt x="184" y="797"/>
                  <a:pt x="180" y="791"/>
                  <a:pt x="186" y="791"/>
                </a:cubicBezTo>
                <a:cubicBezTo>
                  <a:pt x="187" y="789"/>
                  <a:pt x="183" y="791"/>
                  <a:pt x="183" y="790"/>
                </a:cubicBezTo>
                <a:cubicBezTo>
                  <a:pt x="185" y="789"/>
                  <a:pt x="185" y="789"/>
                  <a:pt x="185" y="789"/>
                </a:cubicBezTo>
                <a:cubicBezTo>
                  <a:pt x="183" y="789"/>
                  <a:pt x="183" y="789"/>
                  <a:pt x="183" y="789"/>
                </a:cubicBezTo>
                <a:cubicBezTo>
                  <a:pt x="184" y="788"/>
                  <a:pt x="186" y="787"/>
                  <a:pt x="187" y="787"/>
                </a:cubicBezTo>
                <a:cubicBezTo>
                  <a:pt x="187" y="788"/>
                  <a:pt x="188" y="788"/>
                  <a:pt x="188" y="788"/>
                </a:cubicBezTo>
                <a:cubicBezTo>
                  <a:pt x="190" y="787"/>
                  <a:pt x="188" y="785"/>
                  <a:pt x="188" y="784"/>
                </a:cubicBezTo>
                <a:cubicBezTo>
                  <a:pt x="187" y="786"/>
                  <a:pt x="187" y="786"/>
                  <a:pt x="187" y="786"/>
                </a:cubicBezTo>
                <a:cubicBezTo>
                  <a:pt x="186" y="781"/>
                  <a:pt x="189" y="776"/>
                  <a:pt x="186" y="772"/>
                </a:cubicBezTo>
                <a:cubicBezTo>
                  <a:pt x="185" y="772"/>
                  <a:pt x="185" y="772"/>
                  <a:pt x="185" y="772"/>
                </a:cubicBezTo>
                <a:cubicBezTo>
                  <a:pt x="183" y="769"/>
                  <a:pt x="187" y="770"/>
                  <a:pt x="186" y="767"/>
                </a:cubicBezTo>
                <a:cubicBezTo>
                  <a:pt x="186" y="767"/>
                  <a:pt x="186" y="767"/>
                  <a:pt x="186" y="767"/>
                </a:cubicBezTo>
                <a:cubicBezTo>
                  <a:pt x="185" y="766"/>
                  <a:pt x="184" y="765"/>
                  <a:pt x="185" y="764"/>
                </a:cubicBezTo>
                <a:cubicBezTo>
                  <a:pt x="186" y="765"/>
                  <a:pt x="188" y="763"/>
                  <a:pt x="189" y="764"/>
                </a:cubicBezTo>
                <a:cubicBezTo>
                  <a:pt x="187" y="760"/>
                  <a:pt x="187" y="762"/>
                  <a:pt x="183" y="760"/>
                </a:cubicBezTo>
                <a:cubicBezTo>
                  <a:pt x="185" y="759"/>
                  <a:pt x="185" y="759"/>
                  <a:pt x="185" y="759"/>
                </a:cubicBezTo>
                <a:cubicBezTo>
                  <a:pt x="183" y="758"/>
                  <a:pt x="182" y="758"/>
                  <a:pt x="182" y="757"/>
                </a:cubicBezTo>
                <a:cubicBezTo>
                  <a:pt x="183" y="758"/>
                  <a:pt x="185" y="756"/>
                  <a:pt x="187" y="757"/>
                </a:cubicBezTo>
                <a:cubicBezTo>
                  <a:pt x="192" y="754"/>
                  <a:pt x="183" y="752"/>
                  <a:pt x="190" y="751"/>
                </a:cubicBezTo>
                <a:cubicBezTo>
                  <a:pt x="184" y="749"/>
                  <a:pt x="187" y="754"/>
                  <a:pt x="185" y="753"/>
                </a:cubicBezTo>
                <a:cubicBezTo>
                  <a:pt x="183" y="753"/>
                  <a:pt x="181" y="751"/>
                  <a:pt x="182" y="750"/>
                </a:cubicBezTo>
                <a:cubicBezTo>
                  <a:pt x="182" y="749"/>
                  <a:pt x="189" y="748"/>
                  <a:pt x="190" y="746"/>
                </a:cubicBezTo>
                <a:cubicBezTo>
                  <a:pt x="189" y="746"/>
                  <a:pt x="190" y="746"/>
                  <a:pt x="190" y="746"/>
                </a:cubicBezTo>
                <a:cubicBezTo>
                  <a:pt x="191" y="745"/>
                  <a:pt x="188" y="744"/>
                  <a:pt x="190" y="743"/>
                </a:cubicBezTo>
                <a:cubicBezTo>
                  <a:pt x="187" y="742"/>
                  <a:pt x="191" y="741"/>
                  <a:pt x="186" y="741"/>
                </a:cubicBezTo>
                <a:cubicBezTo>
                  <a:pt x="187" y="743"/>
                  <a:pt x="187" y="743"/>
                  <a:pt x="187" y="743"/>
                </a:cubicBezTo>
                <a:cubicBezTo>
                  <a:pt x="186" y="742"/>
                  <a:pt x="181" y="740"/>
                  <a:pt x="183" y="738"/>
                </a:cubicBezTo>
                <a:cubicBezTo>
                  <a:pt x="184" y="738"/>
                  <a:pt x="186" y="739"/>
                  <a:pt x="186" y="739"/>
                </a:cubicBezTo>
                <a:cubicBezTo>
                  <a:pt x="188" y="739"/>
                  <a:pt x="185" y="738"/>
                  <a:pt x="187" y="737"/>
                </a:cubicBezTo>
                <a:cubicBezTo>
                  <a:pt x="191" y="738"/>
                  <a:pt x="188" y="741"/>
                  <a:pt x="191" y="742"/>
                </a:cubicBezTo>
                <a:cubicBezTo>
                  <a:pt x="193" y="741"/>
                  <a:pt x="188" y="739"/>
                  <a:pt x="193" y="740"/>
                </a:cubicBezTo>
                <a:cubicBezTo>
                  <a:pt x="187" y="739"/>
                  <a:pt x="194" y="737"/>
                  <a:pt x="189" y="735"/>
                </a:cubicBezTo>
                <a:cubicBezTo>
                  <a:pt x="192" y="735"/>
                  <a:pt x="192" y="735"/>
                  <a:pt x="192" y="735"/>
                </a:cubicBezTo>
                <a:cubicBezTo>
                  <a:pt x="191" y="735"/>
                  <a:pt x="190" y="734"/>
                  <a:pt x="190" y="734"/>
                </a:cubicBezTo>
                <a:cubicBezTo>
                  <a:pt x="194" y="735"/>
                  <a:pt x="194" y="735"/>
                  <a:pt x="194" y="735"/>
                </a:cubicBezTo>
                <a:cubicBezTo>
                  <a:pt x="191" y="733"/>
                  <a:pt x="197" y="732"/>
                  <a:pt x="195" y="731"/>
                </a:cubicBezTo>
                <a:cubicBezTo>
                  <a:pt x="195" y="734"/>
                  <a:pt x="192" y="731"/>
                  <a:pt x="190" y="732"/>
                </a:cubicBezTo>
                <a:cubicBezTo>
                  <a:pt x="186" y="729"/>
                  <a:pt x="197" y="730"/>
                  <a:pt x="196" y="726"/>
                </a:cubicBezTo>
                <a:cubicBezTo>
                  <a:pt x="196" y="727"/>
                  <a:pt x="194" y="728"/>
                  <a:pt x="193" y="727"/>
                </a:cubicBezTo>
                <a:cubicBezTo>
                  <a:pt x="193" y="726"/>
                  <a:pt x="194" y="725"/>
                  <a:pt x="196" y="725"/>
                </a:cubicBezTo>
                <a:cubicBezTo>
                  <a:pt x="195" y="722"/>
                  <a:pt x="193" y="725"/>
                  <a:pt x="191" y="724"/>
                </a:cubicBezTo>
                <a:cubicBezTo>
                  <a:pt x="195" y="723"/>
                  <a:pt x="190" y="723"/>
                  <a:pt x="189" y="721"/>
                </a:cubicBezTo>
                <a:cubicBezTo>
                  <a:pt x="192" y="721"/>
                  <a:pt x="192" y="721"/>
                  <a:pt x="192" y="721"/>
                </a:cubicBezTo>
                <a:cubicBezTo>
                  <a:pt x="194" y="718"/>
                  <a:pt x="186" y="720"/>
                  <a:pt x="188" y="718"/>
                </a:cubicBezTo>
                <a:cubicBezTo>
                  <a:pt x="192" y="719"/>
                  <a:pt x="192" y="719"/>
                  <a:pt x="192" y="719"/>
                </a:cubicBezTo>
                <a:cubicBezTo>
                  <a:pt x="191" y="717"/>
                  <a:pt x="191" y="717"/>
                  <a:pt x="191" y="717"/>
                </a:cubicBezTo>
                <a:cubicBezTo>
                  <a:pt x="194" y="718"/>
                  <a:pt x="194" y="718"/>
                  <a:pt x="194" y="718"/>
                </a:cubicBezTo>
                <a:cubicBezTo>
                  <a:pt x="192" y="716"/>
                  <a:pt x="193" y="716"/>
                  <a:pt x="194" y="714"/>
                </a:cubicBezTo>
                <a:cubicBezTo>
                  <a:pt x="192" y="714"/>
                  <a:pt x="189" y="714"/>
                  <a:pt x="189" y="712"/>
                </a:cubicBezTo>
                <a:cubicBezTo>
                  <a:pt x="190" y="711"/>
                  <a:pt x="191" y="713"/>
                  <a:pt x="191" y="711"/>
                </a:cubicBezTo>
                <a:cubicBezTo>
                  <a:pt x="193" y="711"/>
                  <a:pt x="195" y="712"/>
                  <a:pt x="192" y="713"/>
                </a:cubicBezTo>
                <a:cubicBezTo>
                  <a:pt x="193" y="713"/>
                  <a:pt x="194" y="713"/>
                  <a:pt x="195" y="713"/>
                </a:cubicBezTo>
                <a:cubicBezTo>
                  <a:pt x="197" y="712"/>
                  <a:pt x="195" y="711"/>
                  <a:pt x="195" y="710"/>
                </a:cubicBezTo>
                <a:cubicBezTo>
                  <a:pt x="195" y="710"/>
                  <a:pt x="195" y="711"/>
                  <a:pt x="195" y="711"/>
                </a:cubicBezTo>
                <a:cubicBezTo>
                  <a:pt x="191" y="708"/>
                  <a:pt x="191" y="708"/>
                  <a:pt x="191" y="708"/>
                </a:cubicBezTo>
                <a:cubicBezTo>
                  <a:pt x="192" y="707"/>
                  <a:pt x="193" y="708"/>
                  <a:pt x="194" y="708"/>
                </a:cubicBezTo>
                <a:cubicBezTo>
                  <a:pt x="193" y="707"/>
                  <a:pt x="192" y="707"/>
                  <a:pt x="192" y="706"/>
                </a:cubicBezTo>
                <a:cubicBezTo>
                  <a:pt x="194" y="706"/>
                  <a:pt x="197" y="706"/>
                  <a:pt x="198" y="708"/>
                </a:cubicBezTo>
                <a:cubicBezTo>
                  <a:pt x="197" y="707"/>
                  <a:pt x="196" y="705"/>
                  <a:pt x="195" y="704"/>
                </a:cubicBezTo>
                <a:cubicBezTo>
                  <a:pt x="196" y="704"/>
                  <a:pt x="198" y="703"/>
                  <a:pt x="199" y="703"/>
                </a:cubicBezTo>
                <a:cubicBezTo>
                  <a:pt x="200" y="702"/>
                  <a:pt x="194" y="700"/>
                  <a:pt x="196" y="697"/>
                </a:cubicBezTo>
                <a:cubicBezTo>
                  <a:pt x="196" y="697"/>
                  <a:pt x="195" y="697"/>
                  <a:pt x="195" y="697"/>
                </a:cubicBezTo>
                <a:cubicBezTo>
                  <a:pt x="195" y="695"/>
                  <a:pt x="198" y="693"/>
                  <a:pt x="195" y="691"/>
                </a:cubicBezTo>
                <a:cubicBezTo>
                  <a:pt x="199" y="689"/>
                  <a:pt x="199" y="689"/>
                  <a:pt x="199" y="689"/>
                </a:cubicBezTo>
                <a:cubicBezTo>
                  <a:pt x="198" y="688"/>
                  <a:pt x="194" y="691"/>
                  <a:pt x="192" y="688"/>
                </a:cubicBezTo>
                <a:cubicBezTo>
                  <a:pt x="192" y="688"/>
                  <a:pt x="192" y="687"/>
                  <a:pt x="193" y="687"/>
                </a:cubicBezTo>
                <a:cubicBezTo>
                  <a:pt x="193" y="687"/>
                  <a:pt x="194" y="687"/>
                  <a:pt x="194" y="687"/>
                </a:cubicBezTo>
                <a:cubicBezTo>
                  <a:pt x="195" y="687"/>
                  <a:pt x="197" y="687"/>
                  <a:pt x="197" y="687"/>
                </a:cubicBezTo>
                <a:cubicBezTo>
                  <a:pt x="196" y="686"/>
                  <a:pt x="195" y="686"/>
                  <a:pt x="194" y="685"/>
                </a:cubicBezTo>
                <a:cubicBezTo>
                  <a:pt x="195" y="685"/>
                  <a:pt x="197" y="685"/>
                  <a:pt x="197" y="684"/>
                </a:cubicBezTo>
                <a:cubicBezTo>
                  <a:pt x="193" y="684"/>
                  <a:pt x="194" y="683"/>
                  <a:pt x="195" y="682"/>
                </a:cubicBezTo>
                <a:cubicBezTo>
                  <a:pt x="195" y="683"/>
                  <a:pt x="194" y="683"/>
                  <a:pt x="195" y="684"/>
                </a:cubicBezTo>
                <a:cubicBezTo>
                  <a:pt x="197" y="682"/>
                  <a:pt x="197" y="682"/>
                  <a:pt x="197" y="682"/>
                </a:cubicBezTo>
                <a:cubicBezTo>
                  <a:pt x="201" y="684"/>
                  <a:pt x="199" y="685"/>
                  <a:pt x="203" y="684"/>
                </a:cubicBezTo>
                <a:cubicBezTo>
                  <a:pt x="195" y="684"/>
                  <a:pt x="201" y="679"/>
                  <a:pt x="195" y="678"/>
                </a:cubicBezTo>
                <a:cubicBezTo>
                  <a:pt x="196" y="677"/>
                  <a:pt x="196" y="677"/>
                  <a:pt x="196" y="677"/>
                </a:cubicBezTo>
                <a:cubicBezTo>
                  <a:pt x="196" y="677"/>
                  <a:pt x="196" y="677"/>
                  <a:pt x="196" y="677"/>
                </a:cubicBezTo>
                <a:cubicBezTo>
                  <a:pt x="197" y="677"/>
                  <a:pt x="197" y="676"/>
                  <a:pt x="196" y="676"/>
                </a:cubicBezTo>
                <a:cubicBezTo>
                  <a:pt x="196" y="676"/>
                  <a:pt x="196" y="676"/>
                  <a:pt x="196" y="676"/>
                </a:cubicBezTo>
                <a:cubicBezTo>
                  <a:pt x="197" y="676"/>
                  <a:pt x="197" y="676"/>
                  <a:pt x="197" y="676"/>
                </a:cubicBezTo>
                <a:cubicBezTo>
                  <a:pt x="197" y="675"/>
                  <a:pt x="197" y="675"/>
                  <a:pt x="196" y="675"/>
                </a:cubicBezTo>
                <a:cubicBezTo>
                  <a:pt x="196" y="675"/>
                  <a:pt x="197" y="675"/>
                  <a:pt x="197" y="674"/>
                </a:cubicBezTo>
                <a:cubicBezTo>
                  <a:pt x="198" y="674"/>
                  <a:pt x="198" y="674"/>
                  <a:pt x="198" y="674"/>
                </a:cubicBezTo>
                <a:cubicBezTo>
                  <a:pt x="198" y="674"/>
                  <a:pt x="198" y="674"/>
                  <a:pt x="198" y="674"/>
                </a:cubicBezTo>
                <a:cubicBezTo>
                  <a:pt x="197" y="674"/>
                  <a:pt x="197" y="674"/>
                  <a:pt x="197" y="674"/>
                </a:cubicBezTo>
                <a:cubicBezTo>
                  <a:pt x="198" y="670"/>
                  <a:pt x="200" y="666"/>
                  <a:pt x="201" y="662"/>
                </a:cubicBezTo>
                <a:cubicBezTo>
                  <a:pt x="201" y="662"/>
                  <a:pt x="200" y="662"/>
                  <a:pt x="199" y="663"/>
                </a:cubicBezTo>
                <a:cubicBezTo>
                  <a:pt x="199" y="662"/>
                  <a:pt x="199" y="662"/>
                  <a:pt x="199" y="662"/>
                </a:cubicBezTo>
                <a:cubicBezTo>
                  <a:pt x="200" y="662"/>
                  <a:pt x="200" y="661"/>
                  <a:pt x="202" y="660"/>
                </a:cubicBezTo>
                <a:cubicBezTo>
                  <a:pt x="201" y="660"/>
                  <a:pt x="200" y="660"/>
                  <a:pt x="199" y="661"/>
                </a:cubicBezTo>
                <a:cubicBezTo>
                  <a:pt x="199" y="661"/>
                  <a:pt x="199" y="661"/>
                  <a:pt x="199" y="661"/>
                </a:cubicBezTo>
                <a:cubicBezTo>
                  <a:pt x="199" y="660"/>
                  <a:pt x="200" y="660"/>
                  <a:pt x="200" y="660"/>
                </a:cubicBezTo>
                <a:cubicBezTo>
                  <a:pt x="200" y="660"/>
                  <a:pt x="199" y="660"/>
                  <a:pt x="199" y="661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8" y="659"/>
                  <a:pt x="198" y="659"/>
                  <a:pt x="197" y="659"/>
                </a:cubicBezTo>
                <a:cubicBezTo>
                  <a:pt x="196" y="659"/>
                  <a:pt x="196" y="659"/>
                  <a:pt x="196" y="659"/>
                </a:cubicBezTo>
                <a:cubicBezTo>
                  <a:pt x="196" y="658"/>
                  <a:pt x="197" y="658"/>
                  <a:pt x="199" y="658"/>
                </a:cubicBezTo>
                <a:cubicBezTo>
                  <a:pt x="199" y="659"/>
                  <a:pt x="198" y="659"/>
                  <a:pt x="198" y="659"/>
                </a:cubicBezTo>
                <a:cubicBezTo>
                  <a:pt x="200" y="658"/>
                  <a:pt x="200" y="658"/>
                  <a:pt x="200" y="658"/>
                </a:cubicBezTo>
                <a:cubicBezTo>
                  <a:pt x="200" y="658"/>
                  <a:pt x="200" y="658"/>
                  <a:pt x="200" y="658"/>
                </a:cubicBezTo>
                <a:cubicBezTo>
                  <a:pt x="200" y="658"/>
                  <a:pt x="200" y="658"/>
                  <a:pt x="201" y="658"/>
                </a:cubicBezTo>
                <a:cubicBezTo>
                  <a:pt x="201" y="656"/>
                  <a:pt x="201" y="656"/>
                  <a:pt x="201" y="656"/>
                </a:cubicBezTo>
                <a:cubicBezTo>
                  <a:pt x="202" y="656"/>
                  <a:pt x="202" y="656"/>
                  <a:pt x="202" y="656"/>
                </a:cubicBezTo>
                <a:cubicBezTo>
                  <a:pt x="202" y="656"/>
                  <a:pt x="201" y="656"/>
                  <a:pt x="201" y="656"/>
                </a:cubicBezTo>
                <a:cubicBezTo>
                  <a:pt x="202" y="648"/>
                  <a:pt x="202" y="648"/>
                  <a:pt x="202" y="648"/>
                </a:cubicBezTo>
                <a:cubicBezTo>
                  <a:pt x="201" y="646"/>
                  <a:pt x="199" y="648"/>
                  <a:pt x="196" y="647"/>
                </a:cubicBezTo>
                <a:cubicBezTo>
                  <a:pt x="196" y="646"/>
                  <a:pt x="197" y="645"/>
                  <a:pt x="198" y="644"/>
                </a:cubicBezTo>
                <a:cubicBezTo>
                  <a:pt x="198" y="644"/>
                  <a:pt x="198" y="644"/>
                  <a:pt x="198" y="644"/>
                </a:cubicBezTo>
                <a:cubicBezTo>
                  <a:pt x="199" y="644"/>
                  <a:pt x="199" y="644"/>
                  <a:pt x="199" y="644"/>
                </a:cubicBezTo>
                <a:cubicBezTo>
                  <a:pt x="198" y="644"/>
                  <a:pt x="197" y="643"/>
                  <a:pt x="196" y="643"/>
                </a:cubicBezTo>
                <a:cubicBezTo>
                  <a:pt x="197" y="643"/>
                  <a:pt x="198" y="642"/>
                  <a:pt x="200" y="642"/>
                </a:cubicBezTo>
                <a:cubicBezTo>
                  <a:pt x="199" y="643"/>
                  <a:pt x="199" y="643"/>
                  <a:pt x="199" y="643"/>
                </a:cubicBezTo>
                <a:cubicBezTo>
                  <a:pt x="200" y="643"/>
                  <a:pt x="200" y="643"/>
                  <a:pt x="200" y="643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200" y="642"/>
                  <a:pt x="201" y="642"/>
                  <a:pt x="201" y="643"/>
                </a:cubicBezTo>
                <a:cubicBezTo>
                  <a:pt x="201" y="642"/>
                  <a:pt x="200" y="642"/>
                  <a:pt x="200" y="642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199" y="641"/>
                  <a:pt x="202" y="638"/>
                  <a:pt x="201" y="637"/>
                </a:cubicBezTo>
                <a:cubicBezTo>
                  <a:pt x="204" y="637"/>
                  <a:pt x="204" y="637"/>
                  <a:pt x="204" y="637"/>
                </a:cubicBezTo>
                <a:cubicBezTo>
                  <a:pt x="203" y="636"/>
                  <a:pt x="202" y="636"/>
                  <a:pt x="200" y="636"/>
                </a:cubicBezTo>
                <a:cubicBezTo>
                  <a:pt x="200" y="636"/>
                  <a:pt x="200" y="636"/>
                  <a:pt x="200" y="636"/>
                </a:cubicBezTo>
                <a:cubicBezTo>
                  <a:pt x="200" y="635"/>
                  <a:pt x="199" y="635"/>
                  <a:pt x="199" y="635"/>
                </a:cubicBezTo>
                <a:cubicBezTo>
                  <a:pt x="199" y="635"/>
                  <a:pt x="199" y="635"/>
                  <a:pt x="198" y="634"/>
                </a:cubicBezTo>
                <a:cubicBezTo>
                  <a:pt x="198" y="634"/>
                  <a:pt x="198" y="634"/>
                  <a:pt x="198" y="634"/>
                </a:cubicBezTo>
                <a:cubicBezTo>
                  <a:pt x="195" y="633"/>
                  <a:pt x="192" y="632"/>
                  <a:pt x="189" y="630"/>
                </a:cubicBezTo>
                <a:cubicBezTo>
                  <a:pt x="192" y="630"/>
                  <a:pt x="192" y="630"/>
                  <a:pt x="192" y="630"/>
                </a:cubicBezTo>
                <a:cubicBezTo>
                  <a:pt x="190" y="630"/>
                  <a:pt x="190" y="630"/>
                  <a:pt x="190" y="630"/>
                </a:cubicBezTo>
                <a:cubicBezTo>
                  <a:pt x="192" y="628"/>
                  <a:pt x="192" y="628"/>
                  <a:pt x="192" y="628"/>
                </a:cubicBezTo>
                <a:cubicBezTo>
                  <a:pt x="192" y="628"/>
                  <a:pt x="192" y="628"/>
                  <a:pt x="192" y="628"/>
                </a:cubicBezTo>
                <a:cubicBezTo>
                  <a:pt x="192" y="628"/>
                  <a:pt x="192" y="628"/>
                  <a:pt x="192" y="627"/>
                </a:cubicBezTo>
                <a:cubicBezTo>
                  <a:pt x="194" y="627"/>
                  <a:pt x="192" y="628"/>
                  <a:pt x="194" y="628"/>
                </a:cubicBezTo>
                <a:cubicBezTo>
                  <a:pt x="195" y="628"/>
                  <a:pt x="194" y="628"/>
                  <a:pt x="194" y="627"/>
                </a:cubicBezTo>
                <a:cubicBezTo>
                  <a:pt x="195" y="628"/>
                  <a:pt x="197" y="626"/>
                  <a:pt x="197" y="625"/>
                </a:cubicBezTo>
                <a:cubicBezTo>
                  <a:pt x="195" y="623"/>
                  <a:pt x="196" y="620"/>
                  <a:pt x="196" y="618"/>
                </a:cubicBezTo>
                <a:cubicBezTo>
                  <a:pt x="196" y="618"/>
                  <a:pt x="197" y="618"/>
                  <a:pt x="197" y="618"/>
                </a:cubicBezTo>
                <a:cubicBezTo>
                  <a:pt x="198" y="615"/>
                  <a:pt x="199" y="613"/>
                  <a:pt x="198" y="610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192" y="609"/>
                  <a:pt x="192" y="609"/>
                  <a:pt x="193" y="609"/>
                </a:cubicBezTo>
                <a:cubicBezTo>
                  <a:pt x="192" y="610"/>
                  <a:pt x="192" y="610"/>
                  <a:pt x="192" y="610"/>
                </a:cubicBezTo>
                <a:cubicBezTo>
                  <a:pt x="191" y="610"/>
                  <a:pt x="191" y="610"/>
                  <a:pt x="191" y="610"/>
                </a:cubicBezTo>
                <a:cubicBezTo>
                  <a:pt x="191" y="611"/>
                  <a:pt x="190" y="611"/>
                  <a:pt x="190" y="611"/>
                </a:cubicBezTo>
                <a:cubicBezTo>
                  <a:pt x="190" y="610"/>
                  <a:pt x="190" y="609"/>
                  <a:pt x="190" y="608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193" y="609"/>
                  <a:pt x="194" y="609"/>
                  <a:pt x="195" y="609"/>
                </a:cubicBezTo>
                <a:cubicBezTo>
                  <a:pt x="195" y="608"/>
                  <a:pt x="195" y="608"/>
                  <a:pt x="194" y="608"/>
                </a:cubicBezTo>
                <a:cubicBezTo>
                  <a:pt x="195" y="608"/>
                  <a:pt x="194" y="607"/>
                  <a:pt x="194" y="607"/>
                </a:cubicBezTo>
                <a:cubicBezTo>
                  <a:pt x="194" y="607"/>
                  <a:pt x="194" y="607"/>
                  <a:pt x="194" y="608"/>
                </a:cubicBezTo>
                <a:cubicBezTo>
                  <a:pt x="193" y="607"/>
                  <a:pt x="191" y="607"/>
                  <a:pt x="189" y="607"/>
                </a:cubicBezTo>
                <a:cubicBezTo>
                  <a:pt x="189" y="606"/>
                  <a:pt x="189" y="606"/>
                  <a:pt x="189" y="605"/>
                </a:cubicBezTo>
                <a:cubicBezTo>
                  <a:pt x="190" y="606"/>
                  <a:pt x="190" y="606"/>
                  <a:pt x="191" y="606"/>
                </a:cubicBezTo>
                <a:cubicBezTo>
                  <a:pt x="195" y="604"/>
                  <a:pt x="195" y="604"/>
                  <a:pt x="195" y="604"/>
                </a:cubicBezTo>
                <a:cubicBezTo>
                  <a:pt x="195" y="601"/>
                  <a:pt x="197" y="600"/>
                  <a:pt x="196" y="596"/>
                </a:cubicBezTo>
                <a:cubicBezTo>
                  <a:pt x="197" y="597"/>
                  <a:pt x="197" y="597"/>
                  <a:pt x="197" y="597"/>
                </a:cubicBezTo>
                <a:cubicBezTo>
                  <a:pt x="202" y="594"/>
                  <a:pt x="197" y="592"/>
                  <a:pt x="194" y="591"/>
                </a:cubicBezTo>
                <a:cubicBezTo>
                  <a:pt x="195" y="590"/>
                  <a:pt x="196" y="592"/>
                  <a:pt x="198" y="591"/>
                </a:cubicBezTo>
                <a:cubicBezTo>
                  <a:pt x="197" y="589"/>
                  <a:pt x="196" y="587"/>
                  <a:pt x="194" y="586"/>
                </a:cubicBezTo>
                <a:cubicBezTo>
                  <a:pt x="194" y="586"/>
                  <a:pt x="194" y="586"/>
                  <a:pt x="195" y="586"/>
                </a:cubicBezTo>
                <a:cubicBezTo>
                  <a:pt x="194" y="587"/>
                  <a:pt x="196" y="587"/>
                  <a:pt x="198" y="587"/>
                </a:cubicBezTo>
                <a:cubicBezTo>
                  <a:pt x="197" y="586"/>
                  <a:pt x="196" y="586"/>
                  <a:pt x="196" y="586"/>
                </a:cubicBezTo>
                <a:cubicBezTo>
                  <a:pt x="196" y="585"/>
                  <a:pt x="196" y="585"/>
                  <a:pt x="195" y="585"/>
                </a:cubicBezTo>
                <a:cubicBezTo>
                  <a:pt x="195" y="584"/>
                  <a:pt x="195" y="584"/>
                  <a:pt x="195" y="584"/>
                </a:cubicBezTo>
                <a:cubicBezTo>
                  <a:pt x="197" y="585"/>
                  <a:pt x="200" y="583"/>
                  <a:pt x="200" y="585"/>
                </a:cubicBezTo>
                <a:cubicBezTo>
                  <a:pt x="201" y="583"/>
                  <a:pt x="201" y="582"/>
                  <a:pt x="198" y="581"/>
                </a:cubicBezTo>
                <a:cubicBezTo>
                  <a:pt x="195" y="577"/>
                  <a:pt x="203" y="580"/>
                  <a:pt x="201" y="577"/>
                </a:cubicBezTo>
                <a:cubicBezTo>
                  <a:pt x="203" y="577"/>
                  <a:pt x="203" y="577"/>
                  <a:pt x="203" y="577"/>
                </a:cubicBezTo>
                <a:cubicBezTo>
                  <a:pt x="203" y="575"/>
                  <a:pt x="203" y="575"/>
                  <a:pt x="203" y="575"/>
                </a:cubicBezTo>
                <a:cubicBezTo>
                  <a:pt x="200" y="576"/>
                  <a:pt x="200" y="576"/>
                  <a:pt x="200" y="576"/>
                </a:cubicBezTo>
                <a:cubicBezTo>
                  <a:pt x="198" y="573"/>
                  <a:pt x="198" y="573"/>
                  <a:pt x="198" y="573"/>
                </a:cubicBezTo>
                <a:cubicBezTo>
                  <a:pt x="198" y="573"/>
                  <a:pt x="197" y="572"/>
                  <a:pt x="197" y="572"/>
                </a:cubicBezTo>
                <a:cubicBezTo>
                  <a:pt x="197" y="572"/>
                  <a:pt x="197" y="572"/>
                  <a:pt x="197" y="572"/>
                </a:cubicBezTo>
                <a:cubicBezTo>
                  <a:pt x="197" y="572"/>
                  <a:pt x="197" y="572"/>
                  <a:pt x="197" y="572"/>
                </a:cubicBezTo>
                <a:cubicBezTo>
                  <a:pt x="198" y="571"/>
                  <a:pt x="196" y="572"/>
                  <a:pt x="197" y="570"/>
                </a:cubicBezTo>
                <a:cubicBezTo>
                  <a:pt x="195" y="569"/>
                  <a:pt x="194" y="569"/>
                  <a:pt x="192" y="569"/>
                </a:cubicBezTo>
                <a:cubicBezTo>
                  <a:pt x="193" y="569"/>
                  <a:pt x="194" y="568"/>
                  <a:pt x="195" y="568"/>
                </a:cubicBezTo>
                <a:cubicBezTo>
                  <a:pt x="195" y="568"/>
                  <a:pt x="196" y="568"/>
                  <a:pt x="196" y="568"/>
                </a:cubicBezTo>
                <a:cubicBezTo>
                  <a:pt x="197" y="568"/>
                  <a:pt x="198" y="568"/>
                  <a:pt x="199" y="568"/>
                </a:cubicBezTo>
                <a:cubicBezTo>
                  <a:pt x="201" y="569"/>
                  <a:pt x="201" y="569"/>
                  <a:pt x="201" y="569"/>
                </a:cubicBezTo>
                <a:cubicBezTo>
                  <a:pt x="203" y="569"/>
                  <a:pt x="203" y="569"/>
                  <a:pt x="203" y="569"/>
                </a:cubicBezTo>
                <a:cubicBezTo>
                  <a:pt x="201" y="567"/>
                  <a:pt x="201" y="567"/>
                  <a:pt x="201" y="567"/>
                </a:cubicBezTo>
                <a:cubicBezTo>
                  <a:pt x="202" y="567"/>
                  <a:pt x="202" y="566"/>
                  <a:pt x="204" y="567"/>
                </a:cubicBezTo>
                <a:cubicBezTo>
                  <a:pt x="203" y="567"/>
                  <a:pt x="203" y="566"/>
                  <a:pt x="202" y="566"/>
                </a:cubicBezTo>
                <a:cubicBezTo>
                  <a:pt x="202" y="566"/>
                  <a:pt x="202" y="566"/>
                  <a:pt x="202" y="566"/>
                </a:cubicBezTo>
                <a:cubicBezTo>
                  <a:pt x="201" y="566"/>
                  <a:pt x="201" y="566"/>
                  <a:pt x="200" y="566"/>
                </a:cubicBezTo>
                <a:cubicBezTo>
                  <a:pt x="200" y="565"/>
                  <a:pt x="200" y="565"/>
                  <a:pt x="200" y="565"/>
                </a:cubicBezTo>
                <a:cubicBezTo>
                  <a:pt x="200" y="565"/>
                  <a:pt x="200" y="565"/>
                  <a:pt x="200" y="565"/>
                </a:cubicBezTo>
                <a:cubicBezTo>
                  <a:pt x="198" y="565"/>
                  <a:pt x="197" y="565"/>
                  <a:pt x="195" y="564"/>
                </a:cubicBezTo>
                <a:cubicBezTo>
                  <a:pt x="196" y="563"/>
                  <a:pt x="196" y="563"/>
                  <a:pt x="196" y="562"/>
                </a:cubicBezTo>
                <a:cubicBezTo>
                  <a:pt x="196" y="562"/>
                  <a:pt x="196" y="562"/>
                  <a:pt x="196" y="562"/>
                </a:cubicBezTo>
                <a:cubicBezTo>
                  <a:pt x="196" y="561"/>
                  <a:pt x="196" y="561"/>
                  <a:pt x="196" y="561"/>
                </a:cubicBezTo>
                <a:cubicBezTo>
                  <a:pt x="197" y="563"/>
                  <a:pt x="200" y="565"/>
                  <a:pt x="203" y="565"/>
                </a:cubicBezTo>
                <a:cubicBezTo>
                  <a:pt x="199" y="565"/>
                  <a:pt x="203" y="564"/>
                  <a:pt x="204" y="564"/>
                </a:cubicBezTo>
                <a:cubicBezTo>
                  <a:pt x="204" y="564"/>
                  <a:pt x="206" y="565"/>
                  <a:pt x="206" y="565"/>
                </a:cubicBezTo>
                <a:cubicBezTo>
                  <a:pt x="205" y="564"/>
                  <a:pt x="204" y="562"/>
                  <a:pt x="202" y="563"/>
                </a:cubicBezTo>
                <a:cubicBezTo>
                  <a:pt x="201" y="562"/>
                  <a:pt x="200" y="561"/>
                  <a:pt x="201" y="561"/>
                </a:cubicBezTo>
                <a:cubicBezTo>
                  <a:pt x="202" y="562"/>
                  <a:pt x="204" y="561"/>
                  <a:pt x="206" y="562"/>
                </a:cubicBezTo>
                <a:cubicBezTo>
                  <a:pt x="204" y="561"/>
                  <a:pt x="202" y="560"/>
                  <a:pt x="201" y="560"/>
                </a:cubicBezTo>
                <a:cubicBezTo>
                  <a:pt x="204" y="558"/>
                  <a:pt x="210" y="558"/>
                  <a:pt x="209" y="555"/>
                </a:cubicBezTo>
                <a:cubicBezTo>
                  <a:pt x="208" y="555"/>
                  <a:pt x="209" y="557"/>
                  <a:pt x="207" y="556"/>
                </a:cubicBezTo>
                <a:cubicBezTo>
                  <a:pt x="204" y="554"/>
                  <a:pt x="212" y="554"/>
                  <a:pt x="211" y="552"/>
                </a:cubicBezTo>
                <a:cubicBezTo>
                  <a:pt x="207" y="552"/>
                  <a:pt x="207" y="552"/>
                  <a:pt x="207" y="552"/>
                </a:cubicBezTo>
                <a:cubicBezTo>
                  <a:pt x="206" y="552"/>
                  <a:pt x="206" y="550"/>
                  <a:pt x="206" y="550"/>
                </a:cubicBezTo>
                <a:cubicBezTo>
                  <a:pt x="207" y="550"/>
                  <a:pt x="210" y="548"/>
                  <a:pt x="211" y="550"/>
                </a:cubicBezTo>
                <a:cubicBezTo>
                  <a:pt x="214" y="547"/>
                  <a:pt x="203" y="546"/>
                  <a:pt x="205" y="543"/>
                </a:cubicBezTo>
                <a:cubicBezTo>
                  <a:pt x="204" y="545"/>
                  <a:pt x="204" y="545"/>
                  <a:pt x="204" y="546"/>
                </a:cubicBezTo>
                <a:cubicBezTo>
                  <a:pt x="202" y="544"/>
                  <a:pt x="202" y="546"/>
                  <a:pt x="200" y="545"/>
                </a:cubicBezTo>
                <a:cubicBezTo>
                  <a:pt x="202" y="545"/>
                  <a:pt x="201" y="542"/>
                  <a:pt x="203" y="544"/>
                </a:cubicBezTo>
                <a:cubicBezTo>
                  <a:pt x="204" y="543"/>
                  <a:pt x="205" y="541"/>
                  <a:pt x="203" y="540"/>
                </a:cubicBezTo>
                <a:cubicBezTo>
                  <a:pt x="202" y="541"/>
                  <a:pt x="202" y="541"/>
                  <a:pt x="202" y="541"/>
                </a:cubicBezTo>
                <a:cubicBezTo>
                  <a:pt x="202" y="540"/>
                  <a:pt x="200" y="538"/>
                  <a:pt x="197" y="537"/>
                </a:cubicBezTo>
                <a:cubicBezTo>
                  <a:pt x="197" y="539"/>
                  <a:pt x="202" y="539"/>
                  <a:pt x="201" y="542"/>
                </a:cubicBezTo>
                <a:cubicBezTo>
                  <a:pt x="199" y="543"/>
                  <a:pt x="199" y="542"/>
                  <a:pt x="198" y="542"/>
                </a:cubicBezTo>
                <a:cubicBezTo>
                  <a:pt x="198" y="542"/>
                  <a:pt x="198" y="542"/>
                  <a:pt x="198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0"/>
                  <a:pt x="198" y="539"/>
                  <a:pt x="196" y="538"/>
                </a:cubicBezTo>
                <a:cubicBezTo>
                  <a:pt x="196" y="538"/>
                  <a:pt x="196" y="538"/>
                  <a:pt x="195" y="538"/>
                </a:cubicBezTo>
                <a:cubicBezTo>
                  <a:pt x="196" y="537"/>
                  <a:pt x="197" y="537"/>
                  <a:pt x="197" y="537"/>
                </a:cubicBezTo>
                <a:cubicBezTo>
                  <a:pt x="195" y="537"/>
                  <a:pt x="195" y="537"/>
                  <a:pt x="195" y="537"/>
                </a:cubicBezTo>
                <a:cubicBezTo>
                  <a:pt x="194" y="535"/>
                  <a:pt x="197" y="536"/>
                  <a:pt x="198" y="536"/>
                </a:cubicBezTo>
                <a:cubicBezTo>
                  <a:pt x="199" y="536"/>
                  <a:pt x="199" y="536"/>
                  <a:pt x="199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7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1" y="537"/>
                  <a:pt x="201" y="537"/>
                  <a:pt x="201" y="537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198" y="536"/>
                  <a:pt x="198" y="536"/>
                  <a:pt x="198" y="536"/>
                </a:cubicBezTo>
                <a:cubicBezTo>
                  <a:pt x="199" y="535"/>
                  <a:pt x="200" y="535"/>
                  <a:pt x="199" y="534"/>
                </a:cubicBezTo>
                <a:cubicBezTo>
                  <a:pt x="200" y="534"/>
                  <a:pt x="200" y="534"/>
                  <a:pt x="200" y="534"/>
                </a:cubicBezTo>
                <a:cubicBezTo>
                  <a:pt x="201" y="535"/>
                  <a:pt x="201" y="535"/>
                  <a:pt x="200" y="536"/>
                </a:cubicBezTo>
                <a:cubicBezTo>
                  <a:pt x="201" y="535"/>
                  <a:pt x="202" y="535"/>
                  <a:pt x="203" y="535"/>
                </a:cubicBezTo>
                <a:cubicBezTo>
                  <a:pt x="207" y="535"/>
                  <a:pt x="205" y="537"/>
                  <a:pt x="205" y="538"/>
                </a:cubicBezTo>
                <a:cubicBezTo>
                  <a:pt x="207" y="537"/>
                  <a:pt x="208" y="538"/>
                  <a:pt x="209" y="539"/>
                </a:cubicBezTo>
                <a:cubicBezTo>
                  <a:pt x="209" y="539"/>
                  <a:pt x="209" y="539"/>
                  <a:pt x="209" y="539"/>
                </a:cubicBezTo>
                <a:cubicBezTo>
                  <a:pt x="210" y="539"/>
                  <a:pt x="210" y="539"/>
                  <a:pt x="210" y="539"/>
                </a:cubicBezTo>
                <a:cubicBezTo>
                  <a:pt x="210" y="539"/>
                  <a:pt x="210" y="539"/>
                  <a:pt x="210" y="539"/>
                </a:cubicBezTo>
                <a:cubicBezTo>
                  <a:pt x="210" y="539"/>
                  <a:pt x="211" y="539"/>
                  <a:pt x="211" y="539"/>
                </a:cubicBezTo>
                <a:cubicBezTo>
                  <a:pt x="211" y="538"/>
                  <a:pt x="214" y="538"/>
                  <a:pt x="214" y="537"/>
                </a:cubicBezTo>
                <a:cubicBezTo>
                  <a:pt x="208" y="537"/>
                  <a:pt x="213" y="534"/>
                  <a:pt x="212" y="533"/>
                </a:cubicBezTo>
                <a:cubicBezTo>
                  <a:pt x="211" y="532"/>
                  <a:pt x="211" y="532"/>
                  <a:pt x="211" y="532"/>
                </a:cubicBezTo>
                <a:cubicBezTo>
                  <a:pt x="212" y="531"/>
                  <a:pt x="212" y="531"/>
                  <a:pt x="212" y="531"/>
                </a:cubicBezTo>
                <a:cubicBezTo>
                  <a:pt x="212" y="531"/>
                  <a:pt x="213" y="532"/>
                  <a:pt x="214" y="532"/>
                </a:cubicBezTo>
                <a:cubicBezTo>
                  <a:pt x="213" y="532"/>
                  <a:pt x="214" y="530"/>
                  <a:pt x="212" y="530"/>
                </a:cubicBezTo>
                <a:cubicBezTo>
                  <a:pt x="213" y="526"/>
                  <a:pt x="213" y="526"/>
                  <a:pt x="213" y="526"/>
                </a:cubicBezTo>
                <a:cubicBezTo>
                  <a:pt x="213" y="526"/>
                  <a:pt x="213" y="526"/>
                  <a:pt x="214" y="526"/>
                </a:cubicBezTo>
                <a:cubicBezTo>
                  <a:pt x="213" y="526"/>
                  <a:pt x="213" y="526"/>
                  <a:pt x="213" y="526"/>
                </a:cubicBezTo>
                <a:cubicBezTo>
                  <a:pt x="217" y="509"/>
                  <a:pt x="217" y="509"/>
                  <a:pt x="217" y="509"/>
                </a:cubicBezTo>
                <a:cubicBezTo>
                  <a:pt x="216" y="510"/>
                  <a:pt x="215" y="510"/>
                  <a:pt x="214" y="511"/>
                </a:cubicBezTo>
                <a:cubicBezTo>
                  <a:pt x="211" y="509"/>
                  <a:pt x="213" y="512"/>
                  <a:pt x="210" y="511"/>
                </a:cubicBezTo>
                <a:cubicBezTo>
                  <a:pt x="209" y="511"/>
                  <a:pt x="209" y="510"/>
                  <a:pt x="210" y="510"/>
                </a:cubicBezTo>
                <a:cubicBezTo>
                  <a:pt x="208" y="509"/>
                  <a:pt x="207" y="510"/>
                  <a:pt x="205" y="509"/>
                </a:cubicBezTo>
                <a:cubicBezTo>
                  <a:pt x="205" y="509"/>
                  <a:pt x="205" y="509"/>
                  <a:pt x="205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8"/>
                </a:cubicBezTo>
                <a:cubicBezTo>
                  <a:pt x="204" y="508"/>
                  <a:pt x="204" y="508"/>
                  <a:pt x="204" y="508"/>
                </a:cubicBezTo>
                <a:cubicBezTo>
                  <a:pt x="204" y="508"/>
                  <a:pt x="204" y="508"/>
                  <a:pt x="204" y="508"/>
                </a:cubicBezTo>
                <a:cubicBezTo>
                  <a:pt x="204" y="507"/>
                  <a:pt x="204" y="507"/>
                  <a:pt x="203" y="507"/>
                </a:cubicBezTo>
                <a:cubicBezTo>
                  <a:pt x="204" y="507"/>
                  <a:pt x="206" y="506"/>
                  <a:pt x="207" y="506"/>
                </a:cubicBezTo>
                <a:cubicBezTo>
                  <a:pt x="207" y="507"/>
                  <a:pt x="208" y="507"/>
                  <a:pt x="208" y="508"/>
                </a:cubicBezTo>
                <a:cubicBezTo>
                  <a:pt x="212" y="505"/>
                  <a:pt x="210" y="510"/>
                  <a:pt x="215" y="509"/>
                </a:cubicBezTo>
                <a:cubicBezTo>
                  <a:pt x="214" y="508"/>
                  <a:pt x="214" y="508"/>
                  <a:pt x="214" y="508"/>
                </a:cubicBezTo>
                <a:cubicBezTo>
                  <a:pt x="215" y="508"/>
                  <a:pt x="215" y="508"/>
                  <a:pt x="215" y="508"/>
                </a:cubicBezTo>
                <a:cubicBezTo>
                  <a:pt x="215" y="506"/>
                  <a:pt x="215" y="506"/>
                  <a:pt x="215" y="506"/>
                </a:cubicBezTo>
                <a:cubicBezTo>
                  <a:pt x="213" y="506"/>
                  <a:pt x="213" y="507"/>
                  <a:pt x="211" y="506"/>
                </a:cubicBezTo>
                <a:cubicBezTo>
                  <a:pt x="212" y="504"/>
                  <a:pt x="213" y="506"/>
                  <a:pt x="216" y="504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17" y="502"/>
                  <a:pt x="217" y="501"/>
                  <a:pt x="217" y="501"/>
                </a:cubicBezTo>
                <a:cubicBezTo>
                  <a:pt x="218" y="492"/>
                  <a:pt x="218" y="492"/>
                  <a:pt x="218" y="492"/>
                </a:cubicBezTo>
                <a:cubicBezTo>
                  <a:pt x="217" y="490"/>
                  <a:pt x="214" y="492"/>
                  <a:pt x="211" y="491"/>
                </a:cubicBezTo>
                <a:close/>
                <a:moveTo>
                  <a:pt x="203" y="427"/>
                </a:moveTo>
                <a:cubicBezTo>
                  <a:pt x="203" y="427"/>
                  <a:pt x="203" y="427"/>
                  <a:pt x="203" y="427"/>
                </a:cubicBezTo>
                <a:cubicBezTo>
                  <a:pt x="202" y="427"/>
                  <a:pt x="202" y="427"/>
                  <a:pt x="202" y="427"/>
                </a:cubicBezTo>
                <a:lnTo>
                  <a:pt x="203" y="427"/>
                </a:lnTo>
                <a:close/>
                <a:moveTo>
                  <a:pt x="198" y="363"/>
                </a:moveTo>
                <a:cubicBezTo>
                  <a:pt x="198" y="363"/>
                  <a:pt x="198" y="363"/>
                  <a:pt x="198" y="363"/>
                </a:cubicBezTo>
                <a:cubicBezTo>
                  <a:pt x="198" y="363"/>
                  <a:pt x="198" y="363"/>
                  <a:pt x="198" y="363"/>
                </a:cubicBezTo>
                <a:cubicBezTo>
                  <a:pt x="198" y="363"/>
                  <a:pt x="198" y="363"/>
                  <a:pt x="198" y="363"/>
                </a:cubicBezTo>
                <a:close/>
                <a:moveTo>
                  <a:pt x="197" y="326"/>
                </a:moveTo>
                <a:cubicBezTo>
                  <a:pt x="198" y="326"/>
                  <a:pt x="198" y="326"/>
                  <a:pt x="198" y="326"/>
                </a:cubicBezTo>
                <a:cubicBezTo>
                  <a:pt x="198" y="326"/>
                  <a:pt x="198" y="326"/>
                  <a:pt x="197" y="326"/>
                </a:cubicBezTo>
                <a:close/>
                <a:moveTo>
                  <a:pt x="199" y="332"/>
                </a:moveTo>
                <a:cubicBezTo>
                  <a:pt x="199" y="332"/>
                  <a:pt x="199" y="332"/>
                  <a:pt x="199" y="331"/>
                </a:cubicBezTo>
                <a:cubicBezTo>
                  <a:pt x="200" y="332"/>
                  <a:pt x="200" y="332"/>
                  <a:pt x="199" y="332"/>
                </a:cubicBezTo>
                <a:close/>
                <a:moveTo>
                  <a:pt x="200" y="329"/>
                </a:moveTo>
                <a:cubicBezTo>
                  <a:pt x="199" y="329"/>
                  <a:pt x="199" y="329"/>
                  <a:pt x="198" y="329"/>
                </a:cubicBezTo>
                <a:cubicBezTo>
                  <a:pt x="198" y="328"/>
                  <a:pt x="198" y="328"/>
                  <a:pt x="198" y="328"/>
                </a:cubicBezTo>
                <a:cubicBezTo>
                  <a:pt x="198" y="328"/>
                  <a:pt x="198" y="328"/>
                  <a:pt x="198" y="328"/>
                </a:cubicBezTo>
                <a:cubicBezTo>
                  <a:pt x="198" y="327"/>
                  <a:pt x="199" y="328"/>
                  <a:pt x="200" y="328"/>
                </a:cubicBezTo>
                <a:cubicBezTo>
                  <a:pt x="200" y="328"/>
                  <a:pt x="200" y="329"/>
                  <a:pt x="200" y="329"/>
                </a:cubicBezTo>
                <a:close/>
                <a:moveTo>
                  <a:pt x="200" y="328"/>
                </a:moveTo>
                <a:cubicBezTo>
                  <a:pt x="200" y="328"/>
                  <a:pt x="199" y="327"/>
                  <a:pt x="199" y="326"/>
                </a:cubicBezTo>
                <a:cubicBezTo>
                  <a:pt x="200" y="327"/>
                  <a:pt x="200" y="327"/>
                  <a:pt x="200" y="328"/>
                </a:cubicBezTo>
                <a:close/>
                <a:moveTo>
                  <a:pt x="199" y="323"/>
                </a:moveTo>
                <a:cubicBezTo>
                  <a:pt x="199" y="323"/>
                  <a:pt x="198" y="323"/>
                  <a:pt x="197" y="323"/>
                </a:cubicBezTo>
                <a:cubicBezTo>
                  <a:pt x="197" y="322"/>
                  <a:pt x="197" y="322"/>
                  <a:pt x="197" y="322"/>
                </a:cubicBezTo>
                <a:cubicBezTo>
                  <a:pt x="198" y="322"/>
                  <a:pt x="198" y="322"/>
                  <a:pt x="199" y="322"/>
                </a:cubicBezTo>
                <a:cubicBezTo>
                  <a:pt x="200" y="322"/>
                  <a:pt x="200" y="322"/>
                  <a:pt x="199" y="323"/>
                </a:cubicBezTo>
                <a:close/>
                <a:moveTo>
                  <a:pt x="195" y="314"/>
                </a:moveTo>
                <a:cubicBezTo>
                  <a:pt x="196" y="314"/>
                  <a:pt x="196" y="314"/>
                  <a:pt x="196" y="315"/>
                </a:cubicBezTo>
                <a:cubicBezTo>
                  <a:pt x="197" y="314"/>
                  <a:pt x="197" y="313"/>
                  <a:pt x="196" y="313"/>
                </a:cubicBezTo>
                <a:cubicBezTo>
                  <a:pt x="196" y="312"/>
                  <a:pt x="196" y="312"/>
                  <a:pt x="196" y="312"/>
                </a:cubicBezTo>
                <a:cubicBezTo>
                  <a:pt x="198" y="312"/>
                  <a:pt x="198" y="310"/>
                  <a:pt x="199" y="310"/>
                </a:cubicBezTo>
                <a:cubicBezTo>
                  <a:pt x="201" y="311"/>
                  <a:pt x="204" y="311"/>
                  <a:pt x="203" y="312"/>
                </a:cubicBezTo>
                <a:cubicBezTo>
                  <a:pt x="203" y="314"/>
                  <a:pt x="199" y="313"/>
                  <a:pt x="200" y="313"/>
                </a:cubicBezTo>
                <a:cubicBezTo>
                  <a:pt x="199" y="313"/>
                  <a:pt x="199" y="313"/>
                  <a:pt x="199" y="313"/>
                </a:cubicBezTo>
                <a:cubicBezTo>
                  <a:pt x="199" y="313"/>
                  <a:pt x="198" y="313"/>
                  <a:pt x="198" y="313"/>
                </a:cubicBezTo>
                <a:cubicBezTo>
                  <a:pt x="198" y="313"/>
                  <a:pt x="198" y="314"/>
                  <a:pt x="198" y="314"/>
                </a:cubicBezTo>
                <a:cubicBezTo>
                  <a:pt x="198" y="315"/>
                  <a:pt x="200" y="316"/>
                  <a:pt x="199" y="317"/>
                </a:cubicBezTo>
                <a:cubicBezTo>
                  <a:pt x="199" y="317"/>
                  <a:pt x="199" y="317"/>
                  <a:pt x="198" y="317"/>
                </a:cubicBezTo>
                <a:cubicBezTo>
                  <a:pt x="199" y="317"/>
                  <a:pt x="199" y="318"/>
                  <a:pt x="199" y="319"/>
                </a:cubicBezTo>
                <a:cubicBezTo>
                  <a:pt x="199" y="319"/>
                  <a:pt x="197" y="319"/>
                  <a:pt x="196" y="319"/>
                </a:cubicBezTo>
                <a:cubicBezTo>
                  <a:pt x="196" y="319"/>
                  <a:pt x="196" y="319"/>
                  <a:pt x="196" y="318"/>
                </a:cubicBezTo>
                <a:cubicBezTo>
                  <a:pt x="197" y="317"/>
                  <a:pt x="197" y="316"/>
                  <a:pt x="196" y="316"/>
                </a:cubicBezTo>
                <a:cubicBezTo>
                  <a:pt x="197" y="315"/>
                  <a:pt x="196" y="315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lose/>
                <a:moveTo>
                  <a:pt x="203" y="242"/>
                </a:moveTo>
                <a:cubicBezTo>
                  <a:pt x="203" y="242"/>
                  <a:pt x="203" y="243"/>
                  <a:pt x="203" y="243"/>
                </a:cubicBezTo>
                <a:cubicBezTo>
                  <a:pt x="202" y="242"/>
                  <a:pt x="202" y="242"/>
                  <a:pt x="202" y="242"/>
                </a:cubicBezTo>
                <a:lnTo>
                  <a:pt x="203" y="242"/>
                </a:lnTo>
                <a:close/>
                <a:moveTo>
                  <a:pt x="192" y="144"/>
                </a:moveTo>
                <a:cubicBezTo>
                  <a:pt x="192" y="144"/>
                  <a:pt x="192" y="144"/>
                  <a:pt x="193" y="144"/>
                </a:cubicBezTo>
                <a:cubicBezTo>
                  <a:pt x="195" y="144"/>
                  <a:pt x="194" y="146"/>
                  <a:pt x="192" y="146"/>
                </a:cubicBezTo>
                <a:cubicBezTo>
                  <a:pt x="192" y="146"/>
                  <a:pt x="192" y="146"/>
                  <a:pt x="191" y="146"/>
                </a:cubicBezTo>
                <a:cubicBezTo>
                  <a:pt x="191" y="145"/>
                  <a:pt x="191" y="145"/>
                  <a:pt x="192" y="144"/>
                </a:cubicBezTo>
                <a:close/>
                <a:moveTo>
                  <a:pt x="192" y="147"/>
                </a:moveTo>
                <a:cubicBezTo>
                  <a:pt x="192" y="147"/>
                  <a:pt x="192" y="147"/>
                  <a:pt x="192" y="147"/>
                </a:cubicBezTo>
                <a:cubicBezTo>
                  <a:pt x="194" y="147"/>
                  <a:pt x="194" y="147"/>
                  <a:pt x="194" y="147"/>
                </a:cubicBezTo>
                <a:cubicBezTo>
                  <a:pt x="193" y="148"/>
                  <a:pt x="192" y="148"/>
                  <a:pt x="192" y="148"/>
                </a:cubicBezTo>
                <a:cubicBezTo>
                  <a:pt x="191" y="148"/>
                  <a:pt x="191" y="147"/>
                  <a:pt x="191" y="147"/>
                </a:cubicBezTo>
                <a:cubicBezTo>
                  <a:pt x="191" y="147"/>
                  <a:pt x="192" y="147"/>
                  <a:pt x="192" y="147"/>
                </a:cubicBezTo>
                <a:close/>
                <a:moveTo>
                  <a:pt x="189" y="106"/>
                </a:moveTo>
                <a:cubicBezTo>
                  <a:pt x="189" y="106"/>
                  <a:pt x="189" y="106"/>
                  <a:pt x="189" y="106"/>
                </a:cubicBezTo>
                <a:cubicBezTo>
                  <a:pt x="188" y="105"/>
                  <a:pt x="189" y="105"/>
                  <a:pt x="189" y="106"/>
                </a:cubicBezTo>
                <a:close/>
                <a:moveTo>
                  <a:pt x="34" y="101"/>
                </a:moveTo>
                <a:cubicBezTo>
                  <a:pt x="34" y="100"/>
                  <a:pt x="35" y="100"/>
                  <a:pt x="35" y="100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1"/>
                  <a:pt x="35" y="101"/>
                  <a:pt x="34" y="101"/>
                </a:cubicBezTo>
                <a:close/>
                <a:moveTo>
                  <a:pt x="35" y="106"/>
                </a:move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lose/>
                <a:moveTo>
                  <a:pt x="35" y="111"/>
                </a:moveTo>
                <a:cubicBezTo>
                  <a:pt x="35" y="111"/>
                  <a:pt x="35" y="110"/>
                  <a:pt x="35" y="110"/>
                </a:cubicBezTo>
                <a:cubicBezTo>
                  <a:pt x="36" y="110"/>
                  <a:pt x="36" y="110"/>
                  <a:pt x="36" y="110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5" y="113"/>
                  <a:pt x="36" y="112"/>
                  <a:pt x="35" y="111"/>
                </a:cubicBezTo>
                <a:close/>
                <a:moveTo>
                  <a:pt x="32" y="119"/>
                </a:moveTo>
                <a:cubicBezTo>
                  <a:pt x="32" y="119"/>
                  <a:pt x="32" y="119"/>
                  <a:pt x="32" y="118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2" y="119"/>
                </a:cubicBezTo>
                <a:close/>
                <a:moveTo>
                  <a:pt x="33" y="120"/>
                </a:moveTo>
                <a:cubicBezTo>
                  <a:pt x="34" y="120"/>
                  <a:pt x="35" y="120"/>
                  <a:pt x="36" y="119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5" y="121"/>
                  <a:pt x="34" y="120"/>
                  <a:pt x="33" y="120"/>
                </a:cubicBezTo>
                <a:close/>
                <a:moveTo>
                  <a:pt x="32" y="142"/>
                </a:moveTo>
                <a:cubicBezTo>
                  <a:pt x="32" y="142"/>
                  <a:pt x="33" y="142"/>
                  <a:pt x="33" y="141"/>
                </a:cubicBezTo>
                <a:cubicBezTo>
                  <a:pt x="34" y="142"/>
                  <a:pt x="34" y="142"/>
                  <a:pt x="34" y="142"/>
                </a:cubicBezTo>
                <a:lnTo>
                  <a:pt x="32" y="142"/>
                </a:lnTo>
                <a:close/>
                <a:moveTo>
                  <a:pt x="14" y="269"/>
                </a:moveTo>
                <a:cubicBezTo>
                  <a:pt x="14" y="269"/>
                  <a:pt x="14" y="268"/>
                  <a:pt x="14" y="268"/>
                </a:cubicBezTo>
                <a:cubicBezTo>
                  <a:pt x="14" y="268"/>
                  <a:pt x="14" y="269"/>
                  <a:pt x="14" y="269"/>
                </a:cubicBezTo>
                <a:close/>
                <a:moveTo>
                  <a:pt x="14" y="419"/>
                </a:moveTo>
                <a:cubicBezTo>
                  <a:pt x="14" y="419"/>
                  <a:pt x="14" y="419"/>
                  <a:pt x="15" y="418"/>
                </a:cubicBezTo>
                <a:cubicBezTo>
                  <a:pt x="15" y="419"/>
                  <a:pt x="15" y="419"/>
                  <a:pt x="14" y="419"/>
                </a:cubicBezTo>
                <a:close/>
                <a:moveTo>
                  <a:pt x="10" y="431"/>
                </a:moveTo>
                <a:cubicBezTo>
                  <a:pt x="10" y="431"/>
                  <a:pt x="10" y="432"/>
                  <a:pt x="11" y="432"/>
                </a:cubicBezTo>
                <a:cubicBezTo>
                  <a:pt x="10" y="432"/>
                  <a:pt x="10" y="432"/>
                  <a:pt x="10" y="432"/>
                </a:cubicBezTo>
                <a:cubicBezTo>
                  <a:pt x="10" y="433"/>
                  <a:pt x="10" y="434"/>
                  <a:pt x="9" y="434"/>
                </a:cubicBezTo>
                <a:cubicBezTo>
                  <a:pt x="9" y="433"/>
                  <a:pt x="10" y="432"/>
                  <a:pt x="7" y="431"/>
                </a:cubicBezTo>
                <a:cubicBezTo>
                  <a:pt x="8" y="430"/>
                  <a:pt x="10" y="432"/>
                  <a:pt x="10" y="431"/>
                </a:cubicBezTo>
                <a:close/>
                <a:moveTo>
                  <a:pt x="13" y="440"/>
                </a:moveTo>
                <a:cubicBezTo>
                  <a:pt x="10" y="440"/>
                  <a:pt x="10" y="437"/>
                  <a:pt x="8" y="438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35"/>
                  <a:pt x="9" y="435"/>
                  <a:pt x="9" y="435"/>
                </a:cubicBezTo>
                <a:cubicBezTo>
                  <a:pt x="9" y="436"/>
                  <a:pt x="9" y="437"/>
                  <a:pt x="10" y="438"/>
                </a:cubicBezTo>
                <a:cubicBezTo>
                  <a:pt x="11" y="438"/>
                  <a:pt x="11" y="438"/>
                  <a:pt x="11" y="438"/>
                </a:cubicBezTo>
                <a:cubicBezTo>
                  <a:pt x="10" y="438"/>
                  <a:pt x="12" y="439"/>
                  <a:pt x="12" y="439"/>
                </a:cubicBezTo>
                <a:cubicBezTo>
                  <a:pt x="12" y="439"/>
                  <a:pt x="12" y="439"/>
                  <a:pt x="12" y="439"/>
                </a:cubicBezTo>
                <a:cubicBezTo>
                  <a:pt x="13" y="439"/>
                  <a:pt x="13" y="439"/>
                  <a:pt x="13" y="439"/>
                </a:cubicBezTo>
                <a:cubicBezTo>
                  <a:pt x="13" y="439"/>
                  <a:pt x="13" y="439"/>
                  <a:pt x="13" y="440"/>
                </a:cubicBezTo>
                <a:close/>
                <a:moveTo>
                  <a:pt x="12" y="431"/>
                </a:moveTo>
                <a:cubicBezTo>
                  <a:pt x="12" y="430"/>
                  <a:pt x="11" y="430"/>
                  <a:pt x="11" y="430"/>
                </a:cubicBezTo>
                <a:cubicBezTo>
                  <a:pt x="12" y="430"/>
                  <a:pt x="12" y="430"/>
                  <a:pt x="13" y="429"/>
                </a:cubicBezTo>
                <a:cubicBezTo>
                  <a:pt x="13" y="429"/>
                  <a:pt x="14" y="429"/>
                  <a:pt x="14" y="429"/>
                </a:cubicBezTo>
                <a:cubicBezTo>
                  <a:pt x="14" y="430"/>
                  <a:pt x="14" y="430"/>
                  <a:pt x="14" y="430"/>
                </a:cubicBezTo>
                <a:cubicBezTo>
                  <a:pt x="13" y="430"/>
                  <a:pt x="12" y="430"/>
                  <a:pt x="12" y="431"/>
                </a:cubicBezTo>
                <a:close/>
                <a:moveTo>
                  <a:pt x="12" y="459"/>
                </a:moveTo>
                <a:cubicBezTo>
                  <a:pt x="12" y="459"/>
                  <a:pt x="12" y="459"/>
                  <a:pt x="12" y="459"/>
                </a:cubicBezTo>
                <a:cubicBezTo>
                  <a:pt x="12" y="459"/>
                  <a:pt x="12" y="458"/>
                  <a:pt x="12" y="458"/>
                </a:cubicBezTo>
                <a:cubicBezTo>
                  <a:pt x="12" y="458"/>
                  <a:pt x="12" y="458"/>
                  <a:pt x="13" y="458"/>
                </a:cubicBezTo>
                <a:cubicBezTo>
                  <a:pt x="13" y="458"/>
                  <a:pt x="12" y="459"/>
                  <a:pt x="12" y="459"/>
                </a:cubicBezTo>
                <a:close/>
                <a:moveTo>
                  <a:pt x="13" y="457"/>
                </a:moveTo>
                <a:cubicBezTo>
                  <a:pt x="12" y="457"/>
                  <a:pt x="12" y="457"/>
                  <a:pt x="12" y="457"/>
                </a:cubicBezTo>
                <a:cubicBezTo>
                  <a:pt x="11" y="457"/>
                  <a:pt x="11" y="456"/>
                  <a:pt x="12" y="456"/>
                </a:cubicBezTo>
                <a:cubicBezTo>
                  <a:pt x="12" y="457"/>
                  <a:pt x="12" y="457"/>
                  <a:pt x="13" y="457"/>
                </a:cubicBezTo>
                <a:cubicBezTo>
                  <a:pt x="13" y="457"/>
                  <a:pt x="13" y="457"/>
                  <a:pt x="13" y="457"/>
                </a:cubicBezTo>
                <a:close/>
                <a:moveTo>
                  <a:pt x="14" y="453"/>
                </a:moveTo>
                <a:cubicBezTo>
                  <a:pt x="14" y="453"/>
                  <a:pt x="14" y="453"/>
                  <a:pt x="14" y="453"/>
                </a:cubicBezTo>
                <a:cubicBezTo>
                  <a:pt x="14" y="453"/>
                  <a:pt x="14" y="452"/>
                  <a:pt x="14" y="452"/>
                </a:cubicBezTo>
                <a:cubicBezTo>
                  <a:pt x="14" y="453"/>
                  <a:pt x="14" y="453"/>
                  <a:pt x="14" y="453"/>
                </a:cubicBezTo>
                <a:close/>
                <a:moveTo>
                  <a:pt x="13" y="451"/>
                </a:moveTo>
                <a:cubicBezTo>
                  <a:pt x="12" y="450"/>
                  <a:pt x="12" y="450"/>
                  <a:pt x="12" y="450"/>
                </a:cubicBezTo>
                <a:cubicBezTo>
                  <a:pt x="13" y="452"/>
                  <a:pt x="13" y="452"/>
                  <a:pt x="13" y="452"/>
                </a:cubicBezTo>
                <a:cubicBezTo>
                  <a:pt x="13" y="452"/>
                  <a:pt x="13" y="452"/>
                  <a:pt x="13" y="452"/>
                </a:cubicBezTo>
                <a:cubicBezTo>
                  <a:pt x="13" y="451"/>
                  <a:pt x="13" y="451"/>
                  <a:pt x="13" y="451"/>
                </a:cubicBezTo>
                <a:cubicBezTo>
                  <a:pt x="14" y="452"/>
                  <a:pt x="14" y="452"/>
                  <a:pt x="13" y="453"/>
                </a:cubicBezTo>
                <a:cubicBezTo>
                  <a:pt x="11" y="452"/>
                  <a:pt x="11" y="450"/>
                  <a:pt x="10" y="449"/>
                </a:cubicBezTo>
                <a:cubicBezTo>
                  <a:pt x="11" y="449"/>
                  <a:pt x="11" y="448"/>
                  <a:pt x="12" y="448"/>
                </a:cubicBezTo>
                <a:cubicBezTo>
                  <a:pt x="12" y="448"/>
                  <a:pt x="12" y="449"/>
                  <a:pt x="12" y="449"/>
                </a:cubicBezTo>
                <a:cubicBezTo>
                  <a:pt x="12" y="449"/>
                  <a:pt x="12" y="449"/>
                  <a:pt x="13" y="449"/>
                </a:cubicBezTo>
                <a:cubicBezTo>
                  <a:pt x="13" y="449"/>
                  <a:pt x="14" y="450"/>
                  <a:pt x="14" y="450"/>
                </a:cubicBezTo>
                <a:cubicBezTo>
                  <a:pt x="14" y="451"/>
                  <a:pt x="14" y="451"/>
                  <a:pt x="14" y="451"/>
                </a:cubicBezTo>
                <a:cubicBezTo>
                  <a:pt x="14" y="451"/>
                  <a:pt x="14" y="451"/>
                  <a:pt x="13" y="451"/>
                </a:cubicBezTo>
                <a:close/>
                <a:moveTo>
                  <a:pt x="14" y="426"/>
                </a:moveTo>
                <a:cubicBezTo>
                  <a:pt x="14" y="426"/>
                  <a:pt x="14" y="426"/>
                  <a:pt x="13" y="426"/>
                </a:cubicBezTo>
                <a:cubicBezTo>
                  <a:pt x="13" y="427"/>
                  <a:pt x="14" y="427"/>
                  <a:pt x="14" y="428"/>
                </a:cubicBezTo>
                <a:cubicBezTo>
                  <a:pt x="14" y="428"/>
                  <a:pt x="14" y="428"/>
                  <a:pt x="14" y="428"/>
                </a:cubicBezTo>
                <a:cubicBezTo>
                  <a:pt x="13" y="427"/>
                  <a:pt x="12" y="428"/>
                  <a:pt x="11" y="429"/>
                </a:cubicBezTo>
                <a:cubicBezTo>
                  <a:pt x="10" y="427"/>
                  <a:pt x="12" y="427"/>
                  <a:pt x="12" y="426"/>
                </a:cubicBezTo>
                <a:cubicBezTo>
                  <a:pt x="12" y="426"/>
                  <a:pt x="11" y="427"/>
                  <a:pt x="10" y="427"/>
                </a:cubicBezTo>
                <a:cubicBezTo>
                  <a:pt x="12" y="425"/>
                  <a:pt x="11" y="424"/>
                  <a:pt x="13" y="423"/>
                </a:cubicBezTo>
                <a:cubicBezTo>
                  <a:pt x="14" y="423"/>
                  <a:pt x="14" y="424"/>
                  <a:pt x="15" y="425"/>
                </a:cubicBezTo>
                <a:cubicBezTo>
                  <a:pt x="14" y="425"/>
                  <a:pt x="13" y="425"/>
                  <a:pt x="14" y="426"/>
                </a:cubicBezTo>
                <a:cubicBezTo>
                  <a:pt x="14" y="426"/>
                  <a:pt x="14" y="425"/>
                  <a:pt x="15" y="425"/>
                </a:cubicBezTo>
                <a:cubicBezTo>
                  <a:pt x="15" y="426"/>
                  <a:pt x="15" y="426"/>
                  <a:pt x="14" y="426"/>
                </a:cubicBezTo>
                <a:close/>
                <a:moveTo>
                  <a:pt x="9" y="503"/>
                </a:moveTo>
                <a:cubicBezTo>
                  <a:pt x="8" y="503"/>
                  <a:pt x="7" y="503"/>
                  <a:pt x="8" y="502"/>
                </a:cubicBezTo>
                <a:cubicBezTo>
                  <a:pt x="8" y="501"/>
                  <a:pt x="9" y="501"/>
                  <a:pt x="10" y="501"/>
                </a:cubicBezTo>
                <a:cubicBezTo>
                  <a:pt x="10" y="502"/>
                  <a:pt x="9" y="503"/>
                  <a:pt x="9" y="503"/>
                </a:cubicBezTo>
                <a:close/>
                <a:moveTo>
                  <a:pt x="11" y="497"/>
                </a:moveTo>
                <a:cubicBezTo>
                  <a:pt x="11" y="498"/>
                  <a:pt x="11" y="498"/>
                  <a:pt x="11" y="498"/>
                </a:cubicBezTo>
                <a:cubicBezTo>
                  <a:pt x="11" y="498"/>
                  <a:pt x="11" y="497"/>
                  <a:pt x="11" y="497"/>
                </a:cubicBezTo>
                <a:close/>
                <a:moveTo>
                  <a:pt x="14" y="519"/>
                </a:moveTo>
                <a:cubicBezTo>
                  <a:pt x="14" y="519"/>
                  <a:pt x="14" y="518"/>
                  <a:pt x="14" y="518"/>
                </a:cubicBezTo>
                <a:cubicBezTo>
                  <a:pt x="14" y="518"/>
                  <a:pt x="14" y="518"/>
                  <a:pt x="14" y="519"/>
                </a:cubicBezTo>
                <a:cubicBezTo>
                  <a:pt x="14" y="519"/>
                  <a:pt x="14" y="519"/>
                  <a:pt x="14" y="519"/>
                </a:cubicBezTo>
                <a:close/>
                <a:moveTo>
                  <a:pt x="10" y="531"/>
                </a:moveTo>
                <a:cubicBezTo>
                  <a:pt x="10" y="531"/>
                  <a:pt x="10" y="531"/>
                  <a:pt x="11" y="531"/>
                </a:cubicBezTo>
                <a:cubicBezTo>
                  <a:pt x="11" y="532"/>
                  <a:pt x="10" y="533"/>
                  <a:pt x="9" y="534"/>
                </a:cubicBezTo>
                <a:cubicBezTo>
                  <a:pt x="9" y="532"/>
                  <a:pt x="10" y="531"/>
                  <a:pt x="7" y="530"/>
                </a:cubicBezTo>
                <a:cubicBezTo>
                  <a:pt x="8" y="529"/>
                  <a:pt x="10" y="532"/>
                  <a:pt x="10" y="531"/>
                </a:cubicBezTo>
                <a:close/>
                <a:moveTo>
                  <a:pt x="13" y="539"/>
                </a:moveTo>
                <a:cubicBezTo>
                  <a:pt x="10" y="539"/>
                  <a:pt x="10" y="536"/>
                  <a:pt x="8" y="537"/>
                </a:cubicBezTo>
                <a:cubicBezTo>
                  <a:pt x="9" y="534"/>
                  <a:pt x="9" y="534"/>
                  <a:pt x="9" y="534"/>
                </a:cubicBezTo>
                <a:cubicBezTo>
                  <a:pt x="9" y="534"/>
                  <a:pt x="9" y="534"/>
                  <a:pt x="9" y="534"/>
                </a:cubicBezTo>
                <a:cubicBezTo>
                  <a:pt x="9" y="535"/>
                  <a:pt x="9" y="536"/>
                  <a:pt x="10" y="537"/>
                </a:cubicBezTo>
                <a:cubicBezTo>
                  <a:pt x="11" y="537"/>
                  <a:pt x="12" y="538"/>
                  <a:pt x="13" y="538"/>
                </a:cubicBezTo>
                <a:cubicBezTo>
                  <a:pt x="13" y="539"/>
                  <a:pt x="13" y="539"/>
                  <a:pt x="13" y="539"/>
                </a:cubicBezTo>
                <a:close/>
                <a:moveTo>
                  <a:pt x="12" y="530"/>
                </a:moveTo>
                <a:cubicBezTo>
                  <a:pt x="12" y="530"/>
                  <a:pt x="11" y="530"/>
                  <a:pt x="11" y="529"/>
                </a:cubicBezTo>
                <a:cubicBezTo>
                  <a:pt x="12" y="529"/>
                  <a:pt x="12" y="529"/>
                  <a:pt x="13" y="528"/>
                </a:cubicBezTo>
                <a:cubicBezTo>
                  <a:pt x="13" y="528"/>
                  <a:pt x="14" y="528"/>
                  <a:pt x="14" y="528"/>
                </a:cubicBezTo>
                <a:cubicBezTo>
                  <a:pt x="14" y="529"/>
                  <a:pt x="14" y="530"/>
                  <a:pt x="12" y="530"/>
                </a:cubicBezTo>
                <a:close/>
                <a:moveTo>
                  <a:pt x="12" y="558"/>
                </a:moveTo>
                <a:cubicBezTo>
                  <a:pt x="12" y="558"/>
                  <a:pt x="12" y="558"/>
                  <a:pt x="12" y="558"/>
                </a:cubicBezTo>
                <a:cubicBezTo>
                  <a:pt x="13" y="557"/>
                  <a:pt x="10" y="556"/>
                  <a:pt x="12" y="555"/>
                </a:cubicBezTo>
                <a:cubicBezTo>
                  <a:pt x="12" y="556"/>
                  <a:pt x="12" y="556"/>
                  <a:pt x="13" y="556"/>
                </a:cubicBezTo>
                <a:cubicBezTo>
                  <a:pt x="13" y="557"/>
                  <a:pt x="12" y="558"/>
                  <a:pt x="12" y="558"/>
                </a:cubicBezTo>
                <a:close/>
                <a:moveTo>
                  <a:pt x="14" y="553"/>
                </a:moveTo>
                <a:cubicBezTo>
                  <a:pt x="11" y="552"/>
                  <a:pt x="11" y="550"/>
                  <a:pt x="10" y="548"/>
                </a:cubicBezTo>
                <a:cubicBezTo>
                  <a:pt x="11" y="548"/>
                  <a:pt x="11" y="547"/>
                  <a:pt x="12" y="548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3" y="548"/>
                  <a:pt x="13" y="548"/>
                  <a:pt x="14" y="548"/>
                </a:cubicBezTo>
                <a:cubicBezTo>
                  <a:pt x="15" y="549"/>
                  <a:pt x="15" y="551"/>
                  <a:pt x="14" y="553"/>
                </a:cubicBezTo>
                <a:close/>
                <a:moveTo>
                  <a:pt x="14" y="527"/>
                </a:moveTo>
                <a:cubicBezTo>
                  <a:pt x="13" y="527"/>
                  <a:pt x="12" y="527"/>
                  <a:pt x="11" y="528"/>
                </a:cubicBezTo>
                <a:cubicBezTo>
                  <a:pt x="10" y="526"/>
                  <a:pt x="12" y="526"/>
                  <a:pt x="12" y="525"/>
                </a:cubicBezTo>
                <a:cubicBezTo>
                  <a:pt x="12" y="526"/>
                  <a:pt x="11" y="526"/>
                  <a:pt x="10" y="526"/>
                </a:cubicBezTo>
                <a:cubicBezTo>
                  <a:pt x="12" y="525"/>
                  <a:pt x="11" y="524"/>
                  <a:pt x="13" y="522"/>
                </a:cubicBezTo>
                <a:cubicBezTo>
                  <a:pt x="14" y="523"/>
                  <a:pt x="14" y="523"/>
                  <a:pt x="15" y="524"/>
                </a:cubicBezTo>
                <a:cubicBezTo>
                  <a:pt x="14" y="524"/>
                  <a:pt x="13" y="524"/>
                  <a:pt x="14" y="525"/>
                </a:cubicBezTo>
                <a:cubicBezTo>
                  <a:pt x="14" y="525"/>
                  <a:pt x="14" y="525"/>
                  <a:pt x="15" y="525"/>
                </a:cubicBezTo>
                <a:cubicBezTo>
                  <a:pt x="15" y="525"/>
                  <a:pt x="14" y="526"/>
                  <a:pt x="14" y="527"/>
                </a:cubicBezTo>
                <a:close/>
                <a:moveTo>
                  <a:pt x="14" y="522"/>
                </a:moveTo>
                <a:cubicBezTo>
                  <a:pt x="14" y="522"/>
                  <a:pt x="14" y="522"/>
                  <a:pt x="15" y="522"/>
                </a:cubicBezTo>
                <a:cubicBezTo>
                  <a:pt x="15" y="522"/>
                  <a:pt x="15" y="522"/>
                  <a:pt x="15" y="522"/>
                </a:cubicBezTo>
                <a:lnTo>
                  <a:pt x="14" y="522"/>
                </a:lnTo>
                <a:close/>
                <a:moveTo>
                  <a:pt x="14" y="500"/>
                </a:moveTo>
                <a:cubicBezTo>
                  <a:pt x="14" y="500"/>
                  <a:pt x="14" y="500"/>
                  <a:pt x="14" y="499"/>
                </a:cubicBezTo>
                <a:cubicBezTo>
                  <a:pt x="14" y="500"/>
                  <a:pt x="14" y="500"/>
                  <a:pt x="14" y="500"/>
                </a:cubicBezTo>
                <a:cubicBezTo>
                  <a:pt x="13" y="500"/>
                  <a:pt x="13" y="500"/>
                  <a:pt x="13" y="500"/>
                </a:cubicBezTo>
                <a:cubicBezTo>
                  <a:pt x="13" y="500"/>
                  <a:pt x="13" y="501"/>
                  <a:pt x="14" y="501"/>
                </a:cubicBezTo>
                <a:cubicBezTo>
                  <a:pt x="14" y="501"/>
                  <a:pt x="14" y="501"/>
                  <a:pt x="14" y="501"/>
                </a:cubicBezTo>
                <a:cubicBezTo>
                  <a:pt x="14" y="501"/>
                  <a:pt x="13" y="501"/>
                  <a:pt x="12" y="501"/>
                </a:cubicBezTo>
                <a:cubicBezTo>
                  <a:pt x="12" y="501"/>
                  <a:pt x="12" y="501"/>
                  <a:pt x="12" y="501"/>
                </a:cubicBezTo>
                <a:cubicBezTo>
                  <a:pt x="13" y="500"/>
                  <a:pt x="12" y="499"/>
                  <a:pt x="11" y="499"/>
                </a:cubicBezTo>
                <a:cubicBezTo>
                  <a:pt x="13" y="498"/>
                  <a:pt x="14" y="499"/>
                  <a:pt x="15" y="499"/>
                </a:cubicBezTo>
                <a:cubicBezTo>
                  <a:pt x="14" y="498"/>
                  <a:pt x="14" y="498"/>
                  <a:pt x="14" y="498"/>
                </a:cubicBezTo>
                <a:cubicBezTo>
                  <a:pt x="15" y="499"/>
                  <a:pt x="16" y="499"/>
                  <a:pt x="14" y="500"/>
                </a:cubicBezTo>
                <a:close/>
                <a:moveTo>
                  <a:pt x="15" y="497"/>
                </a:move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7"/>
                  <a:pt x="15" y="498"/>
                </a:cubicBezTo>
                <a:cubicBezTo>
                  <a:pt x="15" y="497"/>
                  <a:pt x="15" y="497"/>
                  <a:pt x="15" y="497"/>
                </a:cubicBezTo>
                <a:close/>
                <a:moveTo>
                  <a:pt x="21" y="605"/>
                </a:moveTo>
                <a:cubicBezTo>
                  <a:pt x="21" y="605"/>
                  <a:pt x="21" y="606"/>
                  <a:pt x="21" y="606"/>
                </a:cubicBezTo>
                <a:cubicBezTo>
                  <a:pt x="16" y="605"/>
                  <a:pt x="16" y="605"/>
                  <a:pt x="16" y="605"/>
                </a:cubicBezTo>
                <a:cubicBezTo>
                  <a:pt x="18" y="604"/>
                  <a:pt x="19" y="604"/>
                  <a:pt x="21" y="605"/>
                </a:cubicBezTo>
                <a:close/>
                <a:moveTo>
                  <a:pt x="21" y="608"/>
                </a:moveTo>
                <a:cubicBezTo>
                  <a:pt x="21" y="608"/>
                  <a:pt x="20" y="608"/>
                  <a:pt x="20" y="608"/>
                </a:cubicBezTo>
                <a:cubicBezTo>
                  <a:pt x="20" y="607"/>
                  <a:pt x="20" y="607"/>
                  <a:pt x="20" y="607"/>
                </a:cubicBezTo>
                <a:cubicBezTo>
                  <a:pt x="18" y="607"/>
                  <a:pt x="18" y="608"/>
                  <a:pt x="19" y="608"/>
                </a:cubicBezTo>
                <a:cubicBezTo>
                  <a:pt x="18" y="608"/>
                  <a:pt x="18" y="609"/>
                  <a:pt x="18" y="609"/>
                </a:cubicBezTo>
                <a:cubicBezTo>
                  <a:pt x="16" y="608"/>
                  <a:pt x="17" y="606"/>
                  <a:pt x="19" y="606"/>
                </a:cubicBezTo>
                <a:cubicBezTo>
                  <a:pt x="19" y="606"/>
                  <a:pt x="20" y="607"/>
                  <a:pt x="21" y="607"/>
                </a:cubicBezTo>
                <a:cubicBezTo>
                  <a:pt x="21" y="607"/>
                  <a:pt x="21" y="608"/>
                  <a:pt x="22" y="608"/>
                </a:cubicBezTo>
                <a:lnTo>
                  <a:pt x="21" y="608"/>
                </a:lnTo>
                <a:close/>
                <a:moveTo>
                  <a:pt x="25" y="710"/>
                </a:moveTo>
                <a:cubicBezTo>
                  <a:pt x="24" y="711"/>
                  <a:pt x="24" y="711"/>
                  <a:pt x="24" y="711"/>
                </a:cubicBezTo>
                <a:cubicBezTo>
                  <a:pt x="24" y="710"/>
                  <a:pt x="24" y="710"/>
                  <a:pt x="24" y="710"/>
                </a:cubicBezTo>
                <a:cubicBezTo>
                  <a:pt x="22" y="710"/>
                  <a:pt x="22" y="710"/>
                  <a:pt x="22" y="710"/>
                </a:cubicBezTo>
                <a:cubicBezTo>
                  <a:pt x="22" y="710"/>
                  <a:pt x="22" y="710"/>
                  <a:pt x="22" y="709"/>
                </a:cubicBezTo>
                <a:cubicBezTo>
                  <a:pt x="24" y="710"/>
                  <a:pt x="25" y="710"/>
                  <a:pt x="25" y="709"/>
                </a:cubicBezTo>
                <a:cubicBezTo>
                  <a:pt x="26" y="710"/>
                  <a:pt x="26" y="710"/>
                  <a:pt x="25" y="710"/>
                </a:cubicBezTo>
                <a:close/>
                <a:moveTo>
                  <a:pt x="27" y="667"/>
                </a:moveTo>
                <a:cubicBezTo>
                  <a:pt x="26" y="667"/>
                  <a:pt x="26" y="667"/>
                  <a:pt x="25" y="666"/>
                </a:cubicBezTo>
                <a:cubicBezTo>
                  <a:pt x="26" y="666"/>
                  <a:pt x="26" y="667"/>
                  <a:pt x="27" y="667"/>
                </a:cubicBezTo>
                <a:cubicBezTo>
                  <a:pt x="27" y="667"/>
                  <a:pt x="27" y="667"/>
                  <a:pt x="27" y="667"/>
                </a:cubicBezTo>
                <a:close/>
                <a:moveTo>
                  <a:pt x="33" y="727"/>
                </a:moveTo>
                <a:cubicBezTo>
                  <a:pt x="31" y="727"/>
                  <a:pt x="31" y="726"/>
                  <a:pt x="30" y="726"/>
                </a:cubicBezTo>
                <a:cubicBezTo>
                  <a:pt x="31" y="726"/>
                  <a:pt x="32" y="727"/>
                  <a:pt x="33" y="727"/>
                </a:cubicBezTo>
                <a:close/>
                <a:moveTo>
                  <a:pt x="27" y="725"/>
                </a:moveTo>
                <a:cubicBezTo>
                  <a:pt x="27" y="725"/>
                  <a:pt x="27" y="726"/>
                  <a:pt x="28" y="726"/>
                </a:cubicBezTo>
                <a:cubicBezTo>
                  <a:pt x="26" y="725"/>
                  <a:pt x="26" y="725"/>
                  <a:pt x="26" y="725"/>
                </a:cubicBezTo>
                <a:cubicBezTo>
                  <a:pt x="26" y="725"/>
                  <a:pt x="27" y="725"/>
                  <a:pt x="27" y="725"/>
                </a:cubicBezTo>
                <a:close/>
                <a:moveTo>
                  <a:pt x="26" y="728"/>
                </a:moveTo>
                <a:cubicBezTo>
                  <a:pt x="25" y="727"/>
                  <a:pt x="26" y="726"/>
                  <a:pt x="28" y="726"/>
                </a:cubicBezTo>
                <a:cubicBezTo>
                  <a:pt x="28" y="726"/>
                  <a:pt x="28" y="726"/>
                  <a:pt x="28" y="726"/>
                </a:cubicBezTo>
                <a:cubicBezTo>
                  <a:pt x="29" y="727"/>
                  <a:pt x="31" y="728"/>
                  <a:pt x="32" y="729"/>
                </a:cubicBezTo>
                <a:cubicBezTo>
                  <a:pt x="30" y="728"/>
                  <a:pt x="30" y="728"/>
                  <a:pt x="30" y="728"/>
                </a:cubicBezTo>
                <a:cubicBezTo>
                  <a:pt x="28" y="727"/>
                  <a:pt x="28" y="728"/>
                  <a:pt x="26" y="728"/>
                </a:cubicBezTo>
                <a:close/>
                <a:moveTo>
                  <a:pt x="36" y="745"/>
                </a:moveTo>
                <a:cubicBezTo>
                  <a:pt x="35" y="745"/>
                  <a:pt x="35" y="745"/>
                  <a:pt x="35" y="745"/>
                </a:cubicBezTo>
                <a:cubicBezTo>
                  <a:pt x="35" y="745"/>
                  <a:pt x="35" y="745"/>
                  <a:pt x="35" y="745"/>
                </a:cubicBezTo>
                <a:cubicBezTo>
                  <a:pt x="36" y="745"/>
                  <a:pt x="36" y="745"/>
                  <a:pt x="36" y="745"/>
                </a:cubicBezTo>
                <a:close/>
                <a:moveTo>
                  <a:pt x="36" y="177"/>
                </a:moveTo>
                <a:cubicBezTo>
                  <a:pt x="37" y="177"/>
                  <a:pt x="37" y="177"/>
                  <a:pt x="37" y="178"/>
                </a:cubicBezTo>
                <a:cubicBezTo>
                  <a:pt x="37" y="178"/>
                  <a:pt x="36" y="177"/>
                  <a:pt x="36" y="177"/>
                </a:cubicBezTo>
                <a:cubicBezTo>
                  <a:pt x="36" y="177"/>
                  <a:pt x="36" y="177"/>
                  <a:pt x="36" y="177"/>
                </a:cubicBezTo>
                <a:close/>
                <a:moveTo>
                  <a:pt x="36" y="189"/>
                </a:moveTo>
                <a:cubicBezTo>
                  <a:pt x="36" y="189"/>
                  <a:pt x="35" y="189"/>
                  <a:pt x="35" y="188"/>
                </a:cubicBezTo>
                <a:cubicBezTo>
                  <a:pt x="36" y="189"/>
                  <a:pt x="36" y="189"/>
                  <a:pt x="36" y="189"/>
                </a:cubicBezTo>
                <a:close/>
                <a:moveTo>
                  <a:pt x="36" y="633"/>
                </a:moveTo>
                <a:cubicBezTo>
                  <a:pt x="36" y="633"/>
                  <a:pt x="36" y="633"/>
                  <a:pt x="36" y="633"/>
                </a:cubicBezTo>
                <a:cubicBezTo>
                  <a:pt x="36" y="633"/>
                  <a:pt x="36" y="633"/>
                  <a:pt x="36" y="633"/>
                </a:cubicBezTo>
                <a:cubicBezTo>
                  <a:pt x="36" y="633"/>
                  <a:pt x="36" y="633"/>
                  <a:pt x="36" y="633"/>
                </a:cubicBezTo>
                <a:close/>
                <a:moveTo>
                  <a:pt x="36" y="627"/>
                </a:moveTo>
                <a:cubicBezTo>
                  <a:pt x="36" y="627"/>
                  <a:pt x="36" y="627"/>
                  <a:pt x="36" y="627"/>
                </a:cubicBezTo>
                <a:cubicBezTo>
                  <a:pt x="36" y="626"/>
                  <a:pt x="36" y="626"/>
                  <a:pt x="36" y="626"/>
                </a:cubicBezTo>
                <a:lnTo>
                  <a:pt x="36" y="627"/>
                </a:lnTo>
                <a:close/>
                <a:moveTo>
                  <a:pt x="35" y="290"/>
                </a:moveTo>
                <a:cubicBezTo>
                  <a:pt x="35" y="290"/>
                  <a:pt x="35" y="291"/>
                  <a:pt x="35" y="291"/>
                </a:cubicBezTo>
                <a:cubicBezTo>
                  <a:pt x="35" y="291"/>
                  <a:pt x="35" y="291"/>
                  <a:pt x="35" y="290"/>
                </a:cubicBezTo>
                <a:cubicBezTo>
                  <a:pt x="35" y="290"/>
                  <a:pt x="35" y="290"/>
                  <a:pt x="35" y="290"/>
                </a:cubicBezTo>
                <a:close/>
                <a:moveTo>
                  <a:pt x="34" y="614"/>
                </a:moveTo>
                <a:cubicBezTo>
                  <a:pt x="35" y="614"/>
                  <a:pt x="35" y="614"/>
                  <a:pt x="35" y="614"/>
                </a:cubicBezTo>
                <a:cubicBezTo>
                  <a:pt x="35" y="614"/>
                  <a:pt x="34" y="614"/>
                  <a:pt x="34" y="614"/>
                </a:cubicBezTo>
                <a:cubicBezTo>
                  <a:pt x="34" y="614"/>
                  <a:pt x="34" y="614"/>
                  <a:pt x="34" y="614"/>
                </a:cubicBezTo>
                <a:close/>
                <a:moveTo>
                  <a:pt x="34" y="629"/>
                </a:moveTo>
                <a:cubicBezTo>
                  <a:pt x="35" y="629"/>
                  <a:pt x="35" y="630"/>
                  <a:pt x="34" y="630"/>
                </a:cubicBezTo>
                <a:cubicBezTo>
                  <a:pt x="34" y="630"/>
                  <a:pt x="33" y="630"/>
                  <a:pt x="32" y="630"/>
                </a:cubicBezTo>
                <a:cubicBezTo>
                  <a:pt x="32" y="630"/>
                  <a:pt x="32" y="630"/>
                  <a:pt x="32" y="630"/>
                </a:cubicBezTo>
                <a:cubicBezTo>
                  <a:pt x="33" y="629"/>
                  <a:pt x="33" y="629"/>
                  <a:pt x="33" y="629"/>
                </a:cubicBezTo>
                <a:cubicBezTo>
                  <a:pt x="34" y="629"/>
                  <a:pt x="34" y="629"/>
                  <a:pt x="34" y="629"/>
                </a:cubicBezTo>
                <a:close/>
                <a:moveTo>
                  <a:pt x="34" y="279"/>
                </a:moveTo>
                <a:cubicBezTo>
                  <a:pt x="33" y="279"/>
                  <a:pt x="33" y="279"/>
                  <a:pt x="33" y="279"/>
                </a:cubicBezTo>
                <a:cubicBezTo>
                  <a:pt x="32" y="279"/>
                  <a:pt x="32" y="278"/>
                  <a:pt x="32" y="278"/>
                </a:cubicBezTo>
                <a:cubicBezTo>
                  <a:pt x="32" y="278"/>
                  <a:pt x="32" y="277"/>
                  <a:pt x="33" y="277"/>
                </a:cubicBezTo>
                <a:cubicBezTo>
                  <a:pt x="33" y="278"/>
                  <a:pt x="33" y="278"/>
                  <a:pt x="34" y="279"/>
                </a:cubicBezTo>
                <a:close/>
                <a:moveTo>
                  <a:pt x="32" y="203"/>
                </a:moveTo>
                <a:cubicBezTo>
                  <a:pt x="32" y="203"/>
                  <a:pt x="32" y="203"/>
                  <a:pt x="32" y="203"/>
                </a:cubicBezTo>
                <a:cubicBezTo>
                  <a:pt x="32" y="203"/>
                  <a:pt x="32" y="203"/>
                  <a:pt x="32" y="202"/>
                </a:cubicBezTo>
                <a:cubicBezTo>
                  <a:pt x="32" y="203"/>
                  <a:pt x="32" y="203"/>
                  <a:pt x="32" y="203"/>
                </a:cubicBezTo>
                <a:close/>
                <a:moveTo>
                  <a:pt x="32" y="204"/>
                </a:moveTo>
                <a:cubicBezTo>
                  <a:pt x="32" y="204"/>
                  <a:pt x="32" y="205"/>
                  <a:pt x="32" y="205"/>
                </a:cubicBezTo>
                <a:cubicBezTo>
                  <a:pt x="31" y="205"/>
                  <a:pt x="32" y="204"/>
                  <a:pt x="32" y="204"/>
                </a:cubicBezTo>
                <a:close/>
                <a:moveTo>
                  <a:pt x="16" y="235"/>
                </a:moveTo>
                <a:cubicBezTo>
                  <a:pt x="20" y="234"/>
                  <a:pt x="19" y="236"/>
                  <a:pt x="23" y="237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23" y="237"/>
                  <a:pt x="24" y="237"/>
                  <a:pt x="24" y="236"/>
                </a:cubicBezTo>
                <a:cubicBezTo>
                  <a:pt x="22" y="237"/>
                  <a:pt x="24" y="235"/>
                  <a:pt x="22" y="236"/>
                </a:cubicBezTo>
                <a:cubicBezTo>
                  <a:pt x="21" y="235"/>
                  <a:pt x="21" y="235"/>
                  <a:pt x="19" y="235"/>
                </a:cubicBezTo>
                <a:cubicBezTo>
                  <a:pt x="21" y="233"/>
                  <a:pt x="16" y="230"/>
                  <a:pt x="21" y="229"/>
                </a:cubicBezTo>
                <a:cubicBezTo>
                  <a:pt x="21" y="230"/>
                  <a:pt x="22" y="232"/>
                  <a:pt x="20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19" y="234"/>
                  <a:pt x="23" y="234"/>
                  <a:pt x="24" y="233"/>
                </a:cubicBezTo>
                <a:cubicBezTo>
                  <a:pt x="25" y="234"/>
                  <a:pt x="25" y="234"/>
                  <a:pt x="25" y="234"/>
                </a:cubicBezTo>
                <a:cubicBezTo>
                  <a:pt x="24" y="234"/>
                  <a:pt x="24" y="234"/>
                  <a:pt x="24" y="234"/>
                </a:cubicBezTo>
                <a:cubicBezTo>
                  <a:pt x="25" y="235"/>
                  <a:pt x="26" y="236"/>
                  <a:pt x="27" y="237"/>
                </a:cubicBezTo>
                <a:cubicBezTo>
                  <a:pt x="27" y="237"/>
                  <a:pt x="27" y="237"/>
                  <a:pt x="27" y="237"/>
                </a:cubicBezTo>
                <a:cubicBezTo>
                  <a:pt x="26" y="237"/>
                  <a:pt x="26" y="237"/>
                  <a:pt x="26" y="236"/>
                </a:cubicBezTo>
                <a:cubicBezTo>
                  <a:pt x="27" y="239"/>
                  <a:pt x="22" y="237"/>
                  <a:pt x="20" y="238"/>
                </a:cubicBezTo>
                <a:cubicBezTo>
                  <a:pt x="19" y="238"/>
                  <a:pt x="19" y="237"/>
                  <a:pt x="18" y="237"/>
                </a:cubicBezTo>
                <a:cubicBezTo>
                  <a:pt x="19" y="237"/>
                  <a:pt x="19" y="238"/>
                  <a:pt x="19" y="238"/>
                </a:cubicBezTo>
                <a:cubicBezTo>
                  <a:pt x="19" y="238"/>
                  <a:pt x="19" y="238"/>
                  <a:pt x="19" y="239"/>
                </a:cubicBezTo>
                <a:cubicBezTo>
                  <a:pt x="15" y="238"/>
                  <a:pt x="15" y="236"/>
                  <a:pt x="16" y="235"/>
                </a:cubicBezTo>
                <a:close/>
                <a:moveTo>
                  <a:pt x="30" y="241"/>
                </a:moveTo>
                <a:cubicBezTo>
                  <a:pt x="30" y="241"/>
                  <a:pt x="30" y="241"/>
                  <a:pt x="30" y="242"/>
                </a:cubicBezTo>
                <a:cubicBezTo>
                  <a:pt x="30" y="242"/>
                  <a:pt x="30" y="242"/>
                  <a:pt x="30" y="242"/>
                </a:cubicBezTo>
                <a:cubicBezTo>
                  <a:pt x="29" y="242"/>
                  <a:pt x="29" y="242"/>
                  <a:pt x="28" y="242"/>
                </a:cubicBezTo>
                <a:cubicBezTo>
                  <a:pt x="28" y="242"/>
                  <a:pt x="28" y="242"/>
                  <a:pt x="28" y="241"/>
                </a:cubicBezTo>
                <a:cubicBezTo>
                  <a:pt x="29" y="241"/>
                  <a:pt x="30" y="241"/>
                  <a:pt x="30" y="241"/>
                </a:cubicBezTo>
                <a:close/>
                <a:moveTo>
                  <a:pt x="29" y="240"/>
                </a:moveTo>
                <a:cubicBezTo>
                  <a:pt x="29" y="240"/>
                  <a:pt x="29" y="240"/>
                  <a:pt x="29" y="240"/>
                </a:cubicBezTo>
                <a:cubicBezTo>
                  <a:pt x="29" y="240"/>
                  <a:pt x="29" y="240"/>
                  <a:pt x="29" y="240"/>
                </a:cubicBezTo>
                <a:cubicBezTo>
                  <a:pt x="29" y="240"/>
                  <a:pt x="29" y="240"/>
                  <a:pt x="29" y="240"/>
                </a:cubicBezTo>
                <a:close/>
                <a:moveTo>
                  <a:pt x="29" y="333"/>
                </a:moveTo>
                <a:cubicBezTo>
                  <a:pt x="29" y="333"/>
                  <a:pt x="29" y="333"/>
                  <a:pt x="29" y="333"/>
                </a:cubicBezTo>
                <a:cubicBezTo>
                  <a:pt x="29" y="333"/>
                  <a:pt x="29" y="333"/>
                  <a:pt x="28" y="333"/>
                </a:cubicBezTo>
                <a:cubicBezTo>
                  <a:pt x="28" y="333"/>
                  <a:pt x="27" y="333"/>
                  <a:pt x="27" y="333"/>
                </a:cubicBezTo>
                <a:cubicBezTo>
                  <a:pt x="27" y="333"/>
                  <a:pt x="27" y="333"/>
                  <a:pt x="26" y="332"/>
                </a:cubicBezTo>
                <a:cubicBezTo>
                  <a:pt x="27" y="332"/>
                  <a:pt x="28" y="332"/>
                  <a:pt x="29" y="333"/>
                </a:cubicBezTo>
                <a:close/>
                <a:moveTo>
                  <a:pt x="25" y="615"/>
                </a:moveTo>
                <a:cubicBezTo>
                  <a:pt x="25" y="615"/>
                  <a:pt x="25" y="615"/>
                  <a:pt x="25" y="615"/>
                </a:cubicBezTo>
                <a:cubicBezTo>
                  <a:pt x="25" y="615"/>
                  <a:pt x="24" y="615"/>
                  <a:pt x="24" y="615"/>
                </a:cubicBezTo>
                <a:cubicBezTo>
                  <a:pt x="25" y="615"/>
                  <a:pt x="25" y="615"/>
                  <a:pt x="25" y="615"/>
                </a:cubicBezTo>
                <a:close/>
                <a:moveTo>
                  <a:pt x="24" y="583"/>
                </a:moveTo>
                <a:cubicBezTo>
                  <a:pt x="24" y="583"/>
                  <a:pt x="24" y="582"/>
                  <a:pt x="24" y="582"/>
                </a:cubicBezTo>
                <a:cubicBezTo>
                  <a:pt x="24" y="582"/>
                  <a:pt x="25" y="582"/>
                  <a:pt x="25" y="582"/>
                </a:cubicBezTo>
                <a:lnTo>
                  <a:pt x="24" y="583"/>
                </a:lnTo>
                <a:close/>
                <a:moveTo>
                  <a:pt x="26" y="615"/>
                </a:moveTo>
                <a:cubicBezTo>
                  <a:pt x="26" y="615"/>
                  <a:pt x="25" y="615"/>
                  <a:pt x="25" y="615"/>
                </a:cubicBezTo>
                <a:cubicBezTo>
                  <a:pt x="25" y="615"/>
                  <a:pt x="24" y="615"/>
                  <a:pt x="25" y="614"/>
                </a:cubicBezTo>
                <a:cubicBezTo>
                  <a:pt x="25" y="614"/>
                  <a:pt x="25" y="614"/>
                  <a:pt x="25" y="614"/>
                </a:cubicBezTo>
                <a:cubicBezTo>
                  <a:pt x="26" y="614"/>
                  <a:pt x="26" y="615"/>
                  <a:pt x="26" y="615"/>
                </a:cubicBezTo>
                <a:close/>
                <a:moveTo>
                  <a:pt x="26" y="611"/>
                </a:moveTo>
                <a:cubicBezTo>
                  <a:pt x="26" y="611"/>
                  <a:pt x="26" y="610"/>
                  <a:pt x="26" y="610"/>
                </a:cubicBezTo>
                <a:cubicBezTo>
                  <a:pt x="26" y="611"/>
                  <a:pt x="26" y="611"/>
                  <a:pt x="26" y="611"/>
                </a:cubicBezTo>
                <a:close/>
                <a:moveTo>
                  <a:pt x="25" y="617"/>
                </a:moveTo>
                <a:cubicBezTo>
                  <a:pt x="25" y="617"/>
                  <a:pt x="25" y="617"/>
                  <a:pt x="24" y="618"/>
                </a:cubicBezTo>
                <a:cubicBezTo>
                  <a:pt x="24" y="618"/>
                  <a:pt x="24" y="617"/>
                  <a:pt x="24" y="617"/>
                </a:cubicBezTo>
                <a:cubicBezTo>
                  <a:pt x="24" y="617"/>
                  <a:pt x="25" y="617"/>
                  <a:pt x="25" y="617"/>
                </a:cubicBezTo>
                <a:close/>
                <a:moveTo>
                  <a:pt x="25" y="616"/>
                </a:moveTo>
                <a:cubicBezTo>
                  <a:pt x="24" y="616"/>
                  <a:pt x="24" y="616"/>
                  <a:pt x="24" y="617"/>
                </a:cubicBezTo>
                <a:cubicBezTo>
                  <a:pt x="23" y="616"/>
                  <a:pt x="24" y="616"/>
                  <a:pt x="23" y="615"/>
                </a:cubicBezTo>
                <a:lnTo>
                  <a:pt x="25" y="616"/>
                </a:lnTo>
                <a:close/>
                <a:moveTo>
                  <a:pt x="26" y="630"/>
                </a:moveTo>
                <a:cubicBezTo>
                  <a:pt x="25" y="630"/>
                  <a:pt x="24" y="629"/>
                  <a:pt x="23" y="628"/>
                </a:cubicBezTo>
                <a:cubicBezTo>
                  <a:pt x="25" y="629"/>
                  <a:pt x="26" y="630"/>
                  <a:pt x="26" y="630"/>
                </a:cubicBezTo>
                <a:close/>
                <a:moveTo>
                  <a:pt x="27" y="623"/>
                </a:moveTo>
                <a:cubicBezTo>
                  <a:pt x="27" y="623"/>
                  <a:pt x="27" y="623"/>
                  <a:pt x="27" y="623"/>
                </a:cubicBezTo>
                <a:cubicBezTo>
                  <a:pt x="27" y="623"/>
                  <a:pt x="27" y="623"/>
                  <a:pt x="27" y="623"/>
                </a:cubicBezTo>
                <a:cubicBezTo>
                  <a:pt x="28" y="623"/>
                  <a:pt x="28" y="623"/>
                  <a:pt x="28" y="623"/>
                </a:cubicBezTo>
                <a:cubicBezTo>
                  <a:pt x="28" y="624"/>
                  <a:pt x="29" y="624"/>
                  <a:pt x="29" y="624"/>
                </a:cubicBezTo>
                <a:cubicBezTo>
                  <a:pt x="29" y="624"/>
                  <a:pt x="28" y="624"/>
                  <a:pt x="28" y="624"/>
                </a:cubicBezTo>
                <a:cubicBezTo>
                  <a:pt x="28" y="624"/>
                  <a:pt x="27" y="624"/>
                  <a:pt x="26" y="624"/>
                </a:cubicBezTo>
                <a:lnTo>
                  <a:pt x="27" y="623"/>
                </a:lnTo>
                <a:close/>
                <a:moveTo>
                  <a:pt x="26" y="341"/>
                </a:moveTo>
                <a:cubicBezTo>
                  <a:pt x="25" y="341"/>
                  <a:pt x="24" y="340"/>
                  <a:pt x="24" y="340"/>
                </a:cubicBezTo>
                <a:cubicBezTo>
                  <a:pt x="24" y="340"/>
                  <a:pt x="24" y="340"/>
                  <a:pt x="24" y="340"/>
                </a:cubicBezTo>
                <a:cubicBezTo>
                  <a:pt x="25" y="340"/>
                  <a:pt x="26" y="340"/>
                  <a:pt x="27" y="341"/>
                </a:cubicBezTo>
                <a:lnTo>
                  <a:pt x="26" y="341"/>
                </a:lnTo>
                <a:close/>
                <a:moveTo>
                  <a:pt x="27" y="571"/>
                </a:moveTo>
                <a:cubicBezTo>
                  <a:pt x="26" y="572"/>
                  <a:pt x="26" y="572"/>
                  <a:pt x="26" y="572"/>
                </a:cubicBezTo>
                <a:cubicBezTo>
                  <a:pt x="26" y="572"/>
                  <a:pt x="26" y="572"/>
                  <a:pt x="26" y="572"/>
                </a:cubicBezTo>
                <a:cubicBezTo>
                  <a:pt x="26" y="572"/>
                  <a:pt x="26" y="572"/>
                  <a:pt x="26" y="572"/>
                </a:cubicBezTo>
                <a:cubicBezTo>
                  <a:pt x="26" y="571"/>
                  <a:pt x="26" y="571"/>
                  <a:pt x="26" y="571"/>
                </a:cubicBezTo>
                <a:cubicBezTo>
                  <a:pt x="26" y="571"/>
                  <a:pt x="26" y="571"/>
                  <a:pt x="27" y="571"/>
                </a:cubicBezTo>
                <a:close/>
                <a:moveTo>
                  <a:pt x="24" y="341"/>
                </a:moveTo>
                <a:cubicBezTo>
                  <a:pt x="25" y="342"/>
                  <a:pt x="25" y="342"/>
                  <a:pt x="25" y="342"/>
                </a:cubicBezTo>
                <a:cubicBezTo>
                  <a:pt x="25" y="342"/>
                  <a:pt x="25" y="343"/>
                  <a:pt x="24" y="343"/>
                </a:cubicBezTo>
                <a:cubicBezTo>
                  <a:pt x="24" y="342"/>
                  <a:pt x="24" y="342"/>
                  <a:pt x="24" y="341"/>
                </a:cubicBezTo>
                <a:close/>
                <a:moveTo>
                  <a:pt x="25" y="432"/>
                </a:move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3"/>
                </a:cubicBezTo>
                <a:cubicBezTo>
                  <a:pt x="25" y="433"/>
                  <a:pt x="25" y="433"/>
                  <a:pt x="25" y="433"/>
                </a:cubicBezTo>
                <a:cubicBezTo>
                  <a:pt x="25" y="433"/>
                  <a:pt x="24" y="433"/>
                  <a:pt x="24" y="433"/>
                </a:cubicBezTo>
                <a:cubicBezTo>
                  <a:pt x="24" y="433"/>
                  <a:pt x="24" y="433"/>
                  <a:pt x="24" y="433"/>
                </a:cubicBezTo>
                <a:cubicBezTo>
                  <a:pt x="24" y="432"/>
                  <a:pt x="25" y="432"/>
                  <a:pt x="25" y="432"/>
                </a:cubicBezTo>
                <a:close/>
                <a:moveTo>
                  <a:pt x="26" y="432"/>
                </a:move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2"/>
                </a:cubicBezTo>
                <a:close/>
                <a:moveTo>
                  <a:pt x="23" y="366"/>
                </a:moveTo>
                <a:cubicBezTo>
                  <a:pt x="21" y="365"/>
                  <a:pt x="21" y="365"/>
                  <a:pt x="21" y="365"/>
                </a:cubicBezTo>
                <a:cubicBezTo>
                  <a:pt x="21" y="365"/>
                  <a:pt x="21" y="365"/>
                  <a:pt x="21" y="365"/>
                </a:cubicBezTo>
                <a:cubicBezTo>
                  <a:pt x="20" y="364"/>
                  <a:pt x="20" y="364"/>
                  <a:pt x="20" y="363"/>
                </a:cubicBezTo>
                <a:cubicBezTo>
                  <a:pt x="20" y="363"/>
                  <a:pt x="20" y="363"/>
                  <a:pt x="20" y="363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20" y="363"/>
                  <a:pt x="21" y="363"/>
                  <a:pt x="21" y="362"/>
                </a:cubicBezTo>
                <a:cubicBezTo>
                  <a:pt x="21" y="362"/>
                  <a:pt x="19" y="362"/>
                  <a:pt x="19" y="361"/>
                </a:cubicBezTo>
                <a:cubicBezTo>
                  <a:pt x="23" y="361"/>
                  <a:pt x="21" y="363"/>
                  <a:pt x="22" y="363"/>
                </a:cubicBezTo>
                <a:cubicBezTo>
                  <a:pt x="22" y="363"/>
                  <a:pt x="22" y="363"/>
                  <a:pt x="22" y="363"/>
                </a:cubicBezTo>
                <a:cubicBezTo>
                  <a:pt x="22" y="363"/>
                  <a:pt x="23" y="363"/>
                  <a:pt x="24" y="363"/>
                </a:cubicBezTo>
                <a:cubicBezTo>
                  <a:pt x="23" y="364"/>
                  <a:pt x="22" y="365"/>
                  <a:pt x="23" y="366"/>
                </a:cubicBezTo>
                <a:close/>
                <a:moveTo>
                  <a:pt x="23" y="378"/>
                </a:moveTo>
                <a:cubicBezTo>
                  <a:pt x="23" y="379"/>
                  <a:pt x="23" y="379"/>
                  <a:pt x="23" y="379"/>
                </a:cubicBezTo>
                <a:cubicBezTo>
                  <a:pt x="23" y="379"/>
                  <a:pt x="23" y="379"/>
                  <a:pt x="23" y="379"/>
                </a:cubicBezTo>
                <a:cubicBezTo>
                  <a:pt x="23" y="379"/>
                  <a:pt x="23" y="379"/>
                  <a:pt x="23" y="379"/>
                </a:cubicBezTo>
                <a:lnTo>
                  <a:pt x="23" y="378"/>
                </a:lnTo>
                <a:close/>
                <a:moveTo>
                  <a:pt x="21" y="370"/>
                </a:moveTo>
                <a:cubicBezTo>
                  <a:pt x="21" y="370"/>
                  <a:pt x="21" y="370"/>
                  <a:pt x="21" y="371"/>
                </a:cubicBezTo>
                <a:cubicBezTo>
                  <a:pt x="21" y="371"/>
                  <a:pt x="20" y="370"/>
                  <a:pt x="20" y="370"/>
                </a:cubicBezTo>
                <a:cubicBezTo>
                  <a:pt x="20" y="369"/>
                  <a:pt x="20" y="369"/>
                  <a:pt x="20" y="369"/>
                </a:cubicBezTo>
                <a:cubicBezTo>
                  <a:pt x="20" y="369"/>
                  <a:pt x="21" y="369"/>
                  <a:pt x="21" y="370"/>
                </a:cubicBezTo>
                <a:close/>
                <a:moveTo>
                  <a:pt x="20" y="369"/>
                </a:moveTo>
                <a:cubicBezTo>
                  <a:pt x="21" y="369"/>
                  <a:pt x="21" y="369"/>
                  <a:pt x="21" y="369"/>
                </a:cubicBezTo>
                <a:cubicBezTo>
                  <a:pt x="21" y="369"/>
                  <a:pt x="21" y="369"/>
                  <a:pt x="21" y="369"/>
                </a:cubicBezTo>
                <a:lnTo>
                  <a:pt x="20" y="369"/>
                </a:lnTo>
                <a:close/>
                <a:moveTo>
                  <a:pt x="21" y="372"/>
                </a:move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lose/>
                <a:moveTo>
                  <a:pt x="19" y="363"/>
                </a:move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lose/>
                <a:moveTo>
                  <a:pt x="19" y="363"/>
                </a:move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lose/>
                <a:moveTo>
                  <a:pt x="20" y="271"/>
                </a:moveTo>
                <a:cubicBezTo>
                  <a:pt x="22" y="271"/>
                  <a:pt x="23" y="271"/>
                  <a:pt x="24" y="272"/>
                </a:cubicBezTo>
                <a:cubicBezTo>
                  <a:pt x="22" y="272"/>
                  <a:pt x="21" y="272"/>
                  <a:pt x="20" y="271"/>
                </a:cubicBezTo>
                <a:close/>
                <a:moveTo>
                  <a:pt x="23" y="281"/>
                </a:moveTo>
                <a:cubicBezTo>
                  <a:pt x="22" y="280"/>
                  <a:pt x="22" y="280"/>
                  <a:pt x="22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3" y="281"/>
                </a:lnTo>
                <a:close/>
                <a:moveTo>
                  <a:pt x="27" y="246"/>
                </a:moveTo>
                <a:cubicBezTo>
                  <a:pt x="26" y="247"/>
                  <a:pt x="26" y="249"/>
                  <a:pt x="27" y="250"/>
                </a:cubicBezTo>
                <a:cubicBezTo>
                  <a:pt x="24" y="248"/>
                  <a:pt x="22" y="247"/>
                  <a:pt x="20" y="245"/>
                </a:cubicBezTo>
                <a:cubicBezTo>
                  <a:pt x="21" y="245"/>
                  <a:pt x="22" y="245"/>
                  <a:pt x="22" y="244"/>
                </a:cubicBezTo>
                <a:cubicBezTo>
                  <a:pt x="23" y="245"/>
                  <a:pt x="24" y="246"/>
                  <a:pt x="27" y="246"/>
                </a:cubicBezTo>
                <a:close/>
                <a:moveTo>
                  <a:pt x="23" y="238"/>
                </a:moveTo>
                <a:cubicBezTo>
                  <a:pt x="24" y="238"/>
                  <a:pt x="24" y="238"/>
                  <a:pt x="25" y="238"/>
                </a:cubicBezTo>
                <a:cubicBezTo>
                  <a:pt x="24" y="238"/>
                  <a:pt x="24" y="238"/>
                  <a:pt x="23" y="238"/>
                </a:cubicBezTo>
                <a:close/>
                <a:moveTo>
                  <a:pt x="25" y="241"/>
                </a:moveTo>
                <a:cubicBezTo>
                  <a:pt x="25" y="241"/>
                  <a:pt x="26" y="242"/>
                  <a:pt x="26" y="242"/>
                </a:cubicBezTo>
                <a:cubicBezTo>
                  <a:pt x="27" y="242"/>
                  <a:pt x="27" y="242"/>
                  <a:pt x="27" y="242"/>
                </a:cubicBezTo>
                <a:cubicBezTo>
                  <a:pt x="26" y="243"/>
                  <a:pt x="25" y="243"/>
                  <a:pt x="25" y="241"/>
                </a:cubicBezTo>
                <a:close/>
                <a:moveTo>
                  <a:pt x="26" y="338"/>
                </a:moveTo>
                <a:cubicBezTo>
                  <a:pt x="25" y="339"/>
                  <a:pt x="24" y="339"/>
                  <a:pt x="24" y="338"/>
                </a:cubicBezTo>
                <a:cubicBezTo>
                  <a:pt x="25" y="338"/>
                  <a:pt x="25" y="338"/>
                  <a:pt x="25" y="338"/>
                </a:cubicBezTo>
                <a:cubicBezTo>
                  <a:pt x="25" y="338"/>
                  <a:pt x="26" y="338"/>
                  <a:pt x="26" y="338"/>
                </a:cubicBezTo>
                <a:cubicBezTo>
                  <a:pt x="26" y="338"/>
                  <a:pt x="26" y="338"/>
                  <a:pt x="26" y="338"/>
                </a:cubicBezTo>
                <a:cubicBezTo>
                  <a:pt x="25" y="338"/>
                  <a:pt x="25" y="338"/>
                  <a:pt x="25" y="338"/>
                </a:cubicBezTo>
                <a:lnTo>
                  <a:pt x="26" y="338"/>
                </a:lnTo>
                <a:close/>
                <a:moveTo>
                  <a:pt x="21" y="258"/>
                </a:moveTo>
                <a:cubicBezTo>
                  <a:pt x="21" y="259"/>
                  <a:pt x="21" y="259"/>
                  <a:pt x="21" y="259"/>
                </a:cubicBezTo>
                <a:cubicBezTo>
                  <a:pt x="19" y="259"/>
                  <a:pt x="18" y="258"/>
                  <a:pt x="18" y="258"/>
                </a:cubicBezTo>
                <a:cubicBezTo>
                  <a:pt x="18" y="257"/>
                  <a:pt x="18" y="257"/>
                  <a:pt x="19" y="257"/>
                </a:cubicBezTo>
                <a:cubicBezTo>
                  <a:pt x="20" y="257"/>
                  <a:pt x="20" y="258"/>
                  <a:pt x="21" y="258"/>
                </a:cubicBezTo>
                <a:close/>
                <a:moveTo>
                  <a:pt x="20" y="273"/>
                </a:moveTo>
                <a:cubicBezTo>
                  <a:pt x="20" y="273"/>
                  <a:pt x="20" y="273"/>
                  <a:pt x="21" y="273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0" y="273"/>
                  <a:pt x="21" y="274"/>
                  <a:pt x="22" y="275"/>
                </a:cubicBezTo>
                <a:cubicBezTo>
                  <a:pt x="21" y="275"/>
                  <a:pt x="20" y="274"/>
                  <a:pt x="18" y="274"/>
                </a:cubicBezTo>
                <a:cubicBezTo>
                  <a:pt x="19" y="273"/>
                  <a:pt x="19" y="273"/>
                  <a:pt x="20" y="273"/>
                </a:cubicBezTo>
                <a:close/>
                <a:moveTo>
                  <a:pt x="23" y="285"/>
                </a:moveTo>
                <a:cubicBezTo>
                  <a:pt x="24" y="285"/>
                  <a:pt x="25" y="285"/>
                  <a:pt x="25" y="285"/>
                </a:cubicBezTo>
                <a:cubicBezTo>
                  <a:pt x="25" y="285"/>
                  <a:pt x="25" y="285"/>
                  <a:pt x="26" y="285"/>
                </a:cubicBezTo>
                <a:cubicBezTo>
                  <a:pt x="27" y="286"/>
                  <a:pt x="23" y="286"/>
                  <a:pt x="24" y="287"/>
                </a:cubicBezTo>
                <a:cubicBezTo>
                  <a:pt x="23" y="287"/>
                  <a:pt x="23" y="287"/>
                  <a:pt x="23" y="287"/>
                </a:cubicBezTo>
                <a:cubicBezTo>
                  <a:pt x="23" y="286"/>
                  <a:pt x="23" y="286"/>
                  <a:pt x="23" y="285"/>
                </a:cubicBezTo>
                <a:close/>
                <a:moveTo>
                  <a:pt x="26" y="292"/>
                </a:moveTo>
                <a:cubicBezTo>
                  <a:pt x="26" y="292"/>
                  <a:pt x="26" y="292"/>
                  <a:pt x="26" y="292"/>
                </a:cubicBezTo>
                <a:cubicBezTo>
                  <a:pt x="26" y="292"/>
                  <a:pt x="26" y="292"/>
                  <a:pt x="25" y="292"/>
                </a:cubicBezTo>
                <a:cubicBezTo>
                  <a:pt x="26" y="292"/>
                  <a:pt x="26" y="292"/>
                  <a:pt x="26" y="292"/>
                </a:cubicBezTo>
                <a:close/>
                <a:moveTo>
                  <a:pt x="24" y="291"/>
                </a:moveTo>
                <a:cubicBezTo>
                  <a:pt x="24" y="291"/>
                  <a:pt x="24" y="291"/>
                  <a:pt x="24" y="291"/>
                </a:cubicBezTo>
                <a:cubicBezTo>
                  <a:pt x="24" y="291"/>
                  <a:pt x="24" y="291"/>
                  <a:pt x="24" y="291"/>
                </a:cubicBezTo>
                <a:cubicBezTo>
                  <a:pt x="24" y="291"/>
                  <a:pt x="25" y="291"/>
                  <a:pt x="25" y="290"/>
                </a:cubicBezTo>
                <a:cubicBezTo>
                  <a:pt x="26" y="291"/>
                  <a:pt x="25" y="292"/>
                  <a:pt x="24" y="292"/>
                </a:cubicBezTo>
                <a:cubicBezTo>
                  <a:pt x="24" y="292"/>
                  <a:pt x="23" y="292"/>
                  <a:pt x="23" y="291"/>
                </a:cubicBezTo>
                <a:cubicBezTo>
                  <a:pt x="23" y="291"/>
                  <a:pt x="23" y="291"/>
                  <a:pt x="24" y="291"/>
                </a:cubicBezTo>
                <a:close/>
                <a:moveTo>
                  <a:pt x="24" y="303"/>
                </a:moveTo>
                <a:cubicBezTo>
                  <a:pt x="24" y="304"/>
                  <a:pt x="24" y="304"/>
                  <a:pt x="24" y="304"/>
                </a:cubicBezTo>
                <a:cubicBezTo>
                  <a:pt x="23" y="304"/>
                  <a:pt x="23" y="304"/>
                  <a:pt x="23" y="304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03"/>
                  <a:pt x="24" y="303"/>
                  <a:pt x="24" y="303"/>
                </a:cubicBezTo>
                <a:close/>
                <a:moveTo>
                  <a:pt x="24" y="306"/>
                </a:moveTo>
                <a:cubicBezTo>
                  <a:pt x="24" y="307"/>
                  <a:pt x="24" y="307"/>
                  <a:pt x="24" y="307"/>
                </a:cubicBezTo>
                <a:cubicBezTo>
                  <a:pt x="24" y="306"/>
                  <a:pt x="24" y="306"/>
                  <a:pt x="23" y="305"/>
                </a:cubicBezTo>
                <a:lnTo>
                  <a:pt x="24" y="306"/>
                </a:lnTo>
                <a:close/>
                <a:moveTo>
                  <a:pt x="25" y="308"/>
                </a:moveTo>
                <a:cubicBezTo>
                  <a:pt x="24" y="308"/>
                  <a:pt x="24" y="308"/>
                  <a:pt x="23" y="308"/>
                </a:cubicBezTo>
                <a:cubicBezTo>
                  <a:pt x="24" y="308"/>
                  <a:pt x="24" y="308"/>
                  <a:pt x="25" y="308"/>
                </a:cubicBezTo>
                <a:close/>
                <a:moveTo>
                  <a:pt x="24" y="327"/>
                </a:moveTo>
                <a:cubicBezTo>
                  <a:pt x="24" y="327"/>
                  <a:pt x="24" y="327"/>
                  <a:pt x="24" y="327"/>
                </a:cubicBezTo>
                <a:cubicBezTo>
                  <a:pt x="25" y="328"/>
                  <a:pt x="25" y="328"/>
                  <a:pt x="25" y="329"/>
                </a:cubicBezTo>
                <a:cubicBezTo>
                  <a:pt x="25" y="329"/>
                  <a:pt x="25" y="329"/>
                  <a:pt x="25" y="329"/>
                </a:cubicBezTo>
                <a:cubicBezTo>
                  <a:pt x="24" y="329"/>
                  <a:pt x="24" y="329"/>
                  <a:pt x="24" y="329"/>
                </a:cubicBezTo>
                <a:cubicBezTo>
                  <a:pt x="26" y="330"/>
                  <a:pt x="24" y="330"/>
                  <a:pt x="26" y="331"/>
                </a:cubicBezTo>
                <a:cubicBezTo>
                  <a:pt x="25" y="331"/>
                  <a:pt x="25" y="331"/>
                  <a:pt x="25" y="331"/>
                </a:cubicBezTo>
                <a:cubicBezTo>
                  <a:pt x="24" y="330"/>
                  <a:pt x="23" y="328"/>
                  <a:pt x="21" y="328"/>
                </a:cubicBezTo>
                <a:cubicBezTo>
                  <a:pt x="21" y="328"/>
                  <a:pt x="21" y="328"/>
                  <a:pt x="21" y="328"/>
                </a:cubicBezTo>
                <a:cubicBezTo>
                  <a:pt x="21" y="327"/>
                  <a:pt x="20" y="326"/>
                  <a:pt x="19" y="326"/>
                </a:cubicBezTo>
                <a:cubicBezTo>
                  <a:pt x="19" y="326"/>
                  <a:pt x="19" y="326"/>
                  <a:pt x="19" y="326"/>
                </a:cubicBezTo>
                <a:cubicBezTo>
                  <a:pt x="20" y="326"/>
                  <a:pt x="21" y="326"/>
                  <a:pt x="22" y="326"/>
                </a:cubicBezTo>
                <a:cubicBezTo>
                  <a:pt x="22" y="326"/>
                  <a:pt x="23" y="326"/>
                  <a:pt x="23" y="327"/>
                </a:cubicBezTo>
                <a:cubicBezTo>
                  <a:pt x="23" y="327"/>
                  <a:pt x="24" y="327"/>
                  <a:pt x="24" y="327"/>
                </a:cubicBezTo>
                <a:close/>
                <a:moveTo>
                  <a:pt x="23" y="335"/>
                </a:moveTo>
                <a:cubicBezTo>
                  <a:pt x="23" y="335"/>
                  <a:pt x="23" y="335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lose/>
                <a:moveTo>
                  <a:pt x="22" y="331"/>
                </a:moveTo>
                <a:cubicBezTo>
                  <a:pt x="22" y="331"/>
                  <a:pt x="22" y="331"/>
                  <a:pt x="22" y="331"/>
                </a:cubicBezTo>
                <a:cubicBezTo>
                  <a:pt x="23" y="331"/>
                  <a:pt x="23" y="331"/>
                  <a:pt x="23" y="331"/>
                </a:cubicBezTo>
                <a:cubicBezTo>
                  <a:pt x="23" y="331"/>
                  <a:pt x="22" y="331"/>
                  <a:pt x="22" y="331"/>
                </a:cubicBezTo>
                <a:close/>
                <a:moveTo>
                  <a:pt x="21" y="331"/>
                </a:moveTo>
                <a:cubicBezTo>
                  <a:pt x="21" y="330"/>
                  <a:pt x="21" y="330"/>
                  <a:pt x="21" y="330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lose/>
                <a:moveTo>
                  <a:pt x="21" y="332"/>
                </a:moveTo>
                <a:cubicBezTo>
                  <a:pt x="21" y="332"/>
                  <a:pt x="21" y="332"/>
                  <a:pt x="21" y="332"/>
                </a:cubicBezTo>
                <a:cubicBezTo>
                  <a:pt x="21" y="332"/>
                  <a:pt x="21" y="332"/>
                  <a:pt x="21" y="332"/>
                </a:cubicBezTo>
                <a:cubicBezTo>
                  <a:pt x="21" y="332"/>
                  <a:pt x="21" y="332"/>
                  <a:pt x="21" y="332"/>
                </a:cubicBezTo>
                <a:close/>
                <a:moveTo>
                  <a:pt x="21" y="331"/>
                </a:moveTo>
                <a:cubicBezTo>
                  <a:pt x="19" y="331"/>
                  <a:pt x="19" y="331"/>
                  <a:pt x="19" y="331"/>
                </a:cubicBezTo>
                <a:cubicBezTo>
                  <a:pt x="19" y="331"/>
                  <a:pt x="19" y="331"/>
                  <a:pt x="19" y="330"/>
                </a:cubicBezTo>
                <a:cubicBezTo>
                  <a:pt x="19" y="330"/>
                  <a:pt x="19" y="331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lose/>
                <a:moveTo>
                  <a:pt x="20" y="328"/>
                </a:moveTo>
                <a:cubicBezTo>
                  <a:pt x="20" y="329"/>
                  <a:pt x="20" y="329"/>
                  <a:pt x="20" y="330"/>
                </a:cubicBezTo>
                <a:cubicBezTo>
                  <a:pt x="20" y="330"/>
                  <a:pt x="20" y="330"/>
                  <a:pt x="20" y="330"/>
                </a:cubicBezTo>
                <a:cubicBezTo>
                  <a:pt x="20" y="330"/>
                  <a:pt x="19" y="330"/>
                  <a:pt x="18" y="330"/>
                </a:cubicBezTo>
                <a:cubicBezTo>
                  <a:pt x="18" y="329"/>
                  <a:pt x="19" y="329"/>
                  <a:pt x="20" y="328"/>
                </a:cubicBezTo>
                <a:close/>
                <a:moveTo>
                  <a:pt x="20" y="335"/>
                </a:moveTo>
                <a:cubicBezTo>
                  <a:pt x="21" y="336"/>
                  <a:pt x="21" y="336"/>
                  <a:pt x="23" y="336"/>
                </a:cubicBezTo>
                <a:cubicBezTo>
                  <a:pt x="23" y="336"/>
                  <a:pt x="23" y="336"/>
                  <a:pt x="23" y="336"/>
                </a:cubicBezTo>
                <a:cubicBezTo>
                  <a:pt x="23" y="336"/>
                  <a:pt x="23" y="336"/>
                  <a:pt x="23" y="336"/>
                </a:cubicBezTo>
                <a:cubicBezTo>
                  <a:pt x="22" y="337"/>
                  <a:pt x="21" y="337"/>
                  <a:pt x="20" y="337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1" y="337"/>
                  <a:pt x="19" y="336"/>
                  <a:pt x="19" y="338"/>
                </a:cubicBezTo>
                <a:cubicBezTo>
                  <a:pt x="18" y="338"/>
                  <a:pt x="17" y="336"/>
                  <a:pt x="18" y="335"/>
                </a:cubicBezTo>
                <a:cubicBezTo>
                  <a:pt x="18" y="335"/>
                  <a:pt x="18" y="335"/>
                  <a:pt x="18" y="335"/>
                </a:cubicBezTo>
                <a:cubicBezTo>
                  <a:pt x="19" y="335"/>
                  <a:pt x="20" y="335"/>
                  <a:pt x="20" y="335"/>
                </a:cubicBezTo>
                <a:close/>
                <a:moveTo>
                  <a:pt x="24" y="343"/>
                </a:moveTo>
                <a:cubicBezTo>
                  <a:pt x="23" y="343"/>
                  <a:pt x="23" y="343"/>
                  <a:pt x="2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43"/>
                  <a:pt x="23" y="342"/>
                  <a:pt x="23" y="342"/>
                </a:cubicBezTo>
                <a:cubicBezTo>
                  <a:pt x="23" y="342"/>
                  <a:pt x="24" y="343"/>
                  <a:pt x="24" y="343"/>
                </a:cubicBezTo>
                <a:close/>
                <a:moveTo>
                  <a:pt x="21" y="361"/>
                </a:moveTo>
                <a:cubicBezTo>
                  <a:pt x="20" y="360"/>
                  <a:pt x="19" y="360"/>
                  <a:pt x="19" y="360"/>
                </a:cubicBezTo>
                <a:cubicBezTo>
                  <a:pt x="20" y="359"/>
                  <a:pt x="20" y="359"/>
                  <a:pt x="20" y="359"/>
                </a:cubicBezTo>
                <a:cubicBezTo>
                  <a:pt x="20" y="360"/>
                  <a:pt x="21" y="360"/>
                  <a:pt x="21" y="361"/>
                </a:cubicBezTo>
                <a:close/>
                <a:moveTo>
                  <a:pt x="24" y="431"/>
                </a:moveTo>
                <a:cubicBezTo>
                  <a:pt x="24" y="431"/>
                  <a:pt x="24" y="431"/>
                  <a:pt x="24" y="431"/>
                </a:cubicBezTo>
                <a:cubicBezTo>
                  <a:pt x="24" y="431"/>
                  <a:pt x="24" y="431"/>
                  <a:pt x="24" y="431"/>
                </a:cubicBezTo>
                <a:close/>
                <a:moveTo>
                  <a:pt x="24" y="529"/>
                </a:moveTo>
                <a:cubicBezTo>
                  <a:pt x="24" y="529"/>
                  <a:pt x="24" y="530"/>
                  <a:pt x="24" y="530"/>
                </a:cubicBezTo>
                <a:cubicBezTo>
                  <a:pt x="24" y="530"/>
                  <a:pt x="23" y="529"/>
                  <a:pt x="23" y="529"/>
                </a:cubicBezTo>
                <a:cubicBezTo>
                  <a:pt x="24" y="529"/>
                  <a:pt x="24" y="529"/>
                  <a:pt x="24" y="529"/>
                </a:cubicBezTo>
                <a:close/>
                <a:moveTo>
                  <a:pt x="23" y="339"/>
                </a:moveTo>
                <a:cubicBezTo>
                  <a:pt x="25" y="339"/>
                  <a:pt x="26" y="339"/>
                  <a:pt x="27" y="340"/>
                </a:cubicBezTo>
                <a:lnTo>
                  <a:pt x="23" y="339"/>
                </a:lnTo>
                <a:close/>
                <a:moveTo>
                  <a:pt x="28" y="340"/>
                </a:moveTo>
                <a:cubicBezTo>
                  <a:pt x="27" y="340"/>
                  <a:pt x="27" y="340"/>
                  <a:pt x="27" y="340"/>
                </a:cubicBezTo>
                <a:cubicBezTo>
                  <a:pt x="27" y="339"/>
                  <a:pt x="27" y="339"/>
                  <a:pt x="28" y="339"/>
                </a:cubicBezTo>
                <a:cubicBezTo>
                  <a:pt x="28" y="339"/>
                  <a:pt x="28" y="339"/>
                  <a:pt x="28" y="339"/>
                </a:cubicBezTo>
                <a:lnTo>
                  <a:pt x="28" y="340"/>
                </a:lnTo>
                <a:close/>
                <a:moveTo>
                  <a:pt x="28" y="623"/>
                </a:moveTo>
                <a:cubicBezTo>
                  <a:pt x="28" y="623"/>
                  <a:pt x="28" y="623"/>
                  <a:pt x="28" y="623"/>
                </a:cubicBezTo>
                <a:cubicBezTo>
                  <a:pt x="28" y="623"/>
                  <a:pt x="28" y="623"/>
                  <a:pt x="28" y="623"/>
                </a:cubicBezTo>
                <a:cubicBezTo>
                  <a:pt x="28" y="623"/>
                  <a:pt x="28" y="623"/>
                  <a:pt x="28" y="623"/>
                </a:cubicBezTo>
                <a:close/>
                <a:moveTo>
                  <a:pt x="27" y="622"/>
                </a:move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lose/>
                <a:moveTo>
                  <a:pt x="19" y="282"/>
                </a:moveTo>
                <a:cubicBezTo>
                  <a:pt x="18" y="282"/>
                  <a:pt x="18" y="283"/>
                  <a:pt x="18" y="283"/>
                </a:cubicBezTo>
                <a:cubicBezTo>
                  <a:pt x="16" y="282"/>
                  <a:pt x="15" y="281"/>
                  <a:pt x="16" y="280"/>
                </a:cubicBezTo>
                <a:cubicBezTo>
                  <a:pt x="16" y="280"/>
                  <a:pt x="16" y="280"/>
                  <a:pt x="16" y="280"/>
                </a:cubicBezTo>
                <a:cubicBezTo>
                  <a:pt x="16" y="281"/>
                  <a:pt x="17" y="282"/>
                  <a:pt x="19" y="282"/>
                </a:cubicBezTo>
                <a:cubicBezTo>
                  <a:pt x="19" y="282"/>
                  <a:pt x="19" y="282"/>
                  <a:pt x="19" y="282"/>
                </a:cubicBezTo>
                <a:close/>
                <a:moveTo>
                  <a:pt x="17" y="280"/>
                </a:moveTo>
                <a:cubicBezTo>
                  <a:pt x="17" y="280"/>
                  <a:pt x="17" y="280"/>
                  <a:pt x="16" y="280"/>
                </a:cubicBezTo>
                <a:cubicBezTo>
                  <a:pt x="17" y="280"/>
                  <a:pt x="17" y="280"/>
                  <a:pt x="17" y="280"/>
                </a:cubicBezTo>
                <a:cubicBezTo>
                  <a:pt x="19" y="280"/>
                  <a:pt x="18" y="279"/>
                  <a:pt x="17" y="279"/>
                </a:cubicBezTo>
                <a:cubicBezTo>
                  <a:pt x="17" y="279"/>
                  <a:pt x="18" y="279"/>
                  <a:pt x="19" y="279"/>
                </a:cubicBezTo>
                <a:cubicBezTo>
                  <a:pt x="19" y="279"/>
                  <a:pt x="19" y="279"/>
                  <a:pt x="19" y="279"/>
                </a:cubicBezTo>
                <a:cubicBezTo>
                  <a:pt x="20" y="280"/>
                  <a:pt x="21" y="280"/>
                  <a:pt x="23" y="281"/>
                </a:cubicBezTo>
                <a:cubicBezTo>
                  <a:pt x="23" y="281"/>
                  <a:pt x="23" y="281"/>
                  <a:pt x="23" y="281"/>
                </a:cubicBezTo>
                <a:lnTo>
                  <a:pt x="17" y="280"/>
                </a:lnTo>
                <a:close/>
                <a:moveTo>
                  <a:pt x="24" y="307"/>
                </a:moveTo>
                <a:cubicBezTo>
                  <a:pt x="23" y="308"/>
                  <a:pt x="23" y="308"/>
                  <a:pt x="23" y="308"/>
                </a:cubicBezTo>
                <a:cubicBezTo>
                  <a:pt x="23" y="308"/>
                  <a:pt x="23" y="307"/>
                  <a:pt x="22" y="307"/>
                </a:cubicBezTo>
                <a:cubicBezTo>
                  <a:pt x="23" y="307"/>
                  <a:pt x="23" y="307"/>
                  <a:pt x="24" y="307"/>
                </a:cubicBezTo>
                <a:close/>
                <a:moveTo>
                  <a:pt x="20" y="305"/>
                </a:moveTo>
                <a:cubicBezTo>
                  <a:pt x="22" y="305"/>
                  <a:pt x="22" y="305"/>
                  <a:pt x="22" y="305"/>
                </a:cubicBezTo>
                <a:cubicBezTo>
                  <a:pt x="21" y="305"/>
                  <a:pt x="20" y="305"/>
                  <a:pt x="20" y="305"/>
                </a:cubicBezTo>
                <a:cubicBezTo>
                  <a:pt x="20" y="305"/>
                  <a:pt x="20" y="305"/>
                  <a:pt x="20" y="305"/>
                </a:cubicBezTo>
                <a:close/>
                <a:moveTo>
                  <a:pt x="20" y="306"/>
                </a:moveTo>
                <a:cubicBezTo>
                  <a:pt x="20" y="306"/>
                  <a:pt x="20" y="306"/>
                  <a:pt x="19" y="306"/>
                </a:cubicBezTo>
                <a:cubicBezTo>
                  <a:pt x="19" y="306"/>
                  <a:pt x="19" y="306"/>
                  <a:pt x="19" y="306"/>
                </a:cubicBezTo>
                <a:cubicBezTo>
                  <a:pt x="19" y="306"/>
                  <a:pt x="19" y="306"/>
                  <a:pt x="19" y="306"/>
                </a:cubicBezTo>
                <a:cubicBezTo>
                  <a:pt x="20" y="306"/>
                  <a:pt x="20" y="306"/>
                  <a:pt x="20" y="306"/>
                </a:cubicBezTo>
                <a:close/>
                <a:moveTo>
                  <a:pt x="21" y="307"/>
                </a:moveTo>
                <a:cubicBezTo>
                  <a:pt x="22" y="308"/>
                  <a:pt x="23" y="309"/>
                  <a:pt x="22" y="310"/>
                </a:cubicBezTo>
                <a:cubicBezTo>
                  <a:pt x="22" y="309"/>
                  <a:pt x="22" y="309"/>
                  <a:pt x="22" y="308"/>
                </a:cubicBezTo>
                <a:cubicBezTo>
                  <a:pt x="21" y="309"/>
                  <a:pt x="20" y="308"/>
                  <a:pt x="19" y="308"/>
                </a:cubicBezTo>
                <a:cubicBezTo>
                  <a:pt x="19" y="308"/>
                  <a:pt x="19" y="308"/>
                  <a:pt x="19" y="307"/>
                </a:cubicBezTo>
                <a:cubicBezTo>
                  <a:pt x="19" y="308"/>
                  <a:pt x="20" y="308"/>
                  <a:pt x="21" y="307"/>
                </a:cubicBezTo>
                <a:close/>
                <a:moveTo>
                  <a:pt x="20" y="314"/>
                </a:moveTo>
                <a:cubicBezTo>
                  <a:pt x="21" y="313"/>
                  <a:pt x="21" y="313"/>
                  <a:pt x="21" y="313"/>
                </a:cubicBezTo>
                <a:cubicBezTo>
                  <a:pt x="22" y="314"/>
                  <a:pt x="22" y="314"/>
                  <a:pt x="22" y="314"/>
                </a:cubicBezTo>
                <a:cubicBezTo>
                  <a:pt x="22" y="314"/>
                  <a:pt x="22" y="314"/>
                  <a:pt x="23" y="314"/>
                </a:cubicBezTo>
                <a:cubicBezTo>
                  <a:pt x="22" y="315"/>
                  <a:pt x="22" y="315"/>
                  <a:pt x="22" y="316"/>
                </a:cubicBezTo>
                <a:cubicBezTo>
                  <a:pt x="22" y="316"/>
                  <a:pt x="21" y="316"/>
                  <a:pt x="21" y="315"/>
                </a:cubicBezTo>
                <a:cubicBezTo>
                  <a:pt x="21" y="315"/>
                  <a:pt x="21" y="315"/>
                  <a:pt x="21" y="315"/>
                </a:cubicBezTo>
                <a:cubicBezTo>
                  <a:pt x="21" y="315"/>
                  <a:pt x="21" y="314"/>
                  <a:pt x="20" y="314"/>
                </a:cubicBezTo>
                <a:close/>
                <a:moveTo>
                  <a:pt x="19" y="310"/>
                </a:moveTo>
                <a:cubicBezTo>
                  <a:pt x="19" y="309"/>
                  <a:pt x="19" y="309"/>
                  <a:pt x="19" y="309"/>
                </a:cubicBezTo>
                <a:cubicBezTo>
                  <a:pt x="19" y="309"/>
                  <a:pt x="19" y="309"/>
                  <a:pt x="19" y="310"/>
                </a:cubicBezTo>
                <a:close/>
                <a:moveTo>
                  <a:pt x="21" y="316"/>
                </a:moveTo>
                <a:cubicBezTo>
                  <a:pt x="21" y="317"/>
                  <a:pt x="21" y="317"/>
                  <a:pt x="21" y="317"/>
                </a:cubicBezTo>
                <a:cubicBezTo>
                  <a:pt x="21" y="317"/>
                  <a:pt x="20" y="317"/>
                  <a:pt x="20" y="317"/>
                </a:cubicBezTo>
                <a:cubicBezTo>
                  <a:pt x="20" y="318"/>
                  <a:pt x="21" y="318"/>
                  <a:pt x="21" y="318"/>
                </a:cubicBezTo>
                <a:cubicBezTo>
                  <a:pt x="22" y="319"/>
                  <a:pt x="22" y="320"/>
                  <a:pt x="23" y="320"/>
                </a:cubicBezTo>
                <a:cubicBezTo>
                  <a:pt x="21" y="320"/>
                  <a:pt x="20" y="320"/>
                  <a:pt x="19" y="320"/>
                </a:cubicBezTo>
                <a:cubicBezTo>
                  <a:pt x="18" y="319"/>
                  <a:pt x="17" y="318"/>
                  <a:pt x="17" y="318"/>
                </a:cubicBezTo>
                <a:cubicBezTo>
                  <a:pt x="18" y="318"/>
                  <a:pt x="18" y="318"/>
                  <a:pt x="18" y="318"/>
                </a:cubicBezTo>
                <a:cubicBezTo>
                  <a:pt x="19" y="317"/>
                  <a:pt x="19" y="315"/>
                  <a:pt x="17" y="314"/>
                </a:cubicBezTo>
                <a:cubicBezTo>
                  <a:pt x="21" y="313"/>
                  <a:pt x="17" y="318"/>
                  <a:pt x="21" y="316"/>
                </a:cubicBezTo>
                <a:close/>
                <a:moveTo>
                  <a:pt x="16" y="324"/>
                </a:moveTo>
                <a:cubicBezTo>
                  <a:pt x="17" y="324"/>
                  <a:pt x="17" y="324"/>
                  <a:pt x="17" y="324"/>
                </a:cubicBezTo>
                <a:cubicBezTo>
                  <a:pt x="18" y="324"/>
                  <a:pt x="18" y="324"/>
                  <a:pt x="17" y="323"/>
                </a:cubicBezTo>
                <a:cubicBezTo>
                  <a:pt x="18" y="323"/>
                  <a:pt x="19" y="323"/>
                  <a:pt x="20" y="323"/>
                </a:cubicBezTo>
                <a:cubicBezTo>
                  <a:pt x="19" y="324"/>
                  <a:pt x="19" y="324"/>
                  <a:pt x="19" y="324"/>
                </a:cubicBezTo>
                <a:cubicBezTo>
                  <a:pt x="17" y="324"/>
                  <a:pt x="17" y="324"/>
                  <a:pt x="17" y="324"/>
                </a:cubicBezTo>
                <a:cubicBezTo>
                  <a:pt x="17" y="324"/>
                  <a:pt x="17" y="324"/>
                  <a:pt x="16" y="324"/>
                </a:cubicBezTo>
                <a:close/>
                <a:moveTo>
                  <a:pt x="16" y="335"/>
                </a:moveTo>
                <a:cubicBezTo>
                  <a:pt x="16" y="335"/>
                  <a:pt x="16" y="334"/>
                  <a:pt x="16" y="334"/>
                </a:cubicBezTo>
                <a:cubicBezTo>
                  <a:pt x="17" y="334"/>
                  <a:pt x="17" y="334"/>
                  <a:pt x="17" y="334"/>
                </a:cubicBezTo>
                <a:cubicBezTo>
                  <a:pt x="17" y="334"/>
                  <a:pt x="17" y="334"/>
                  <a:pt x="17" y="334"/>
                </a:cubicBezTo>
                <a:cubicBezTo>
                  <a:pt x="16" y="334"/>
                  <a:pt x="16" y="335"/>
                  <a:pt x="16" y="335"/>
                </a:cubicBezTo>
                <a:close/>
                <a:moveTo>
                  <a:pt x="20" y="366"/>
                </a:moveTo>
                <a:cubicBezTo>
                  <a:pt x="20" y="366"/>
                  <a:pt x="20" y="366"/>
                  <a:pt x="20" y="366"/>
                </a:cubicBezTo>
                <a:cubicBezTo>
                  <a:pt x="19" y="366"/>
                  <a:pt x="19" y="367"/>
                  <a:pt x="18" y="367"/>
                </a:cubicBezTo>
                <a:cubicBezTo>
                  <a:pt x="16" y="367"/>
                  <a:pt x="16" y="367"/>
                  <a:pt x="16" y="367"/>
                </a:cubicBezTo>
                <a:cubicBezTo>
                  <a:pt x="16" y="365"/>
                  <a:pt x="19" y="367"/>
                  <a:pt x="20" y="366"/>
                </a:cubicBezTo>
                <a:close/>
                <a:moveTo>
                  <a:pt x="17" y="379"/>
                </a:moveTo>
                <a:cubicBezTo>
                  <a:pt x="17" y="379"/>
                  <a:pt x="17" y="379"/>
                  <a:pt x="16" y="379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9" y="379"/>
                  <a:pt x="18" y="379"/>
                  <a:pt x="17" y="378"/>
                </a:cubicBezTo>
                <a:cubicBezTo>
                  <a:pt x="18" y="378"/>
                  <a:pt x="18" y="378"/>
                  <a:pt x="19" y="378"/>
                </a:cubicBezTo>
                <a:cubicBezTo>
                  <a:pt x="20" y="379"/>
                  <a:pt x="20" y="379"/>
                  <a:pt x="20" y="380"/>
                </a:cubicBezTo>
                <a:lnTo>
                  <a:pt x="17" y="379"/>
                </a:lnTo>
                <a:close/>
                <a:moveTo>
                  <a:pt x="17" y="377"/>
                </a:moveTo>
                <a:cubicBezTo>
                  <a:pt x="17" y="376"/>
                  <a:pt x="17" y="376"/>
                  <a:pt x="17" y="376"/>
                </a:cubicBezTo>
                <a:cubicBezTo>
                  <a:pt x="17" y="376"/>
                  <a:pt x="17" y="376"/>
                  <a:pt x="17" y="376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17" y="377"/>
                  <a:pt x="17" y="377"/>
                  <a:pt x="17" y="377"/>
                </a:cubicBezTo>
                <a:close/>
                <a:moveTo>
                  <a:pt x="19" y="378"/>
                </a:moveTo>
                <a:cubicBezTo>
                  <a:pt x="19" y="378"/>
                  <a:pt x="19" y="378"/>
                  <a:pt x="19" y="378"/>
                </a:cubicBezTo>
                <a:cubicBezTo>
                  <a:pt x="19" y="378"/>
                  <a:pt x="20" y="378"/>
                  <a:pt x="20" y="378"/>
                </a:cubicBezTo>
                <a:cubicBezTo>
                  <a:pt x="19" y="378"/>
                  <a:pt x="19" y="378"/>
                  <a:pt x="19" y="378"/>
                </a:cubicBezTo>
                <a:close/>
                <a:moveTo>
                  <a:pt x="21" y="378"/>
                </a:moveTo>
                <a:cubicBezTo>
                  <a:pt x="20" y="378"/>
                  <a:pt x="20" y="378"/>
                  <a:pt x="20" y="378"/>
                </a:cubicBezTo>
                <a:cubicBezTo>
                  <a:pt x="21" y="377"/>
                  <a:pt x="21" y="377"/>
                  <a:pt x="21" y="377"/>
                </a:cubicBezTo>
                <a:cubicBezTo>
                  <a:pt x="21" y="377"/>
                  <a:pt x="21" y="377"/>
                  <a:pt x="21" y="378"/>
                </a:cubicBezTo>
                <a:close/>
                <a:moveTo>
                  <a:pt x="21" y="376"/>
                </a:moveTo>
                <a:cubicBezTo>
                  <a:pt x="21" y="375"/>
                  <a:pt x="21" y="375"/>
                  <a:pt x="21" y="375"/>
                </a:cubicBezTo>
                <a:cubicBezTo>
                  <a:pt x="19" y="375"/>
                  <a:pt x="19" y="375"/>
                  <a:pt x="19" y="375"/>
                </a:cubicBezTo>
                <a:cubicBezTo>
                  <a:pt x="18" y="374"/>
                  <a:pt x="17" y="374"/>
                  <a:pt x="17" y="373"/>
                </a:cubicBezTo>
                <a:cubicBezTo>
                  <a:pt x="18" y="374"/>
                  <a:pt x="18" y="374"/>
                  <a:pt x="18" y="374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9" y="372"/>
                  <a:pt x="18" y="371"/>
                  <a:pt x="17" y="370"/>
                </a:cubicBezTo>
                <a:cubicBezTo>
                  <a:pt x="20" y="369"/>
                  <a:pt x="18" y="372"/>
                  <a:pt x="20" y="372"/>
                </a:cubicBezTo>
                <a:cubicBezTo>
                  <a:pt x="20" y="372"/>
                  <a:pt x="20" y="373"/>
                  <a:pt x="20" y="373"/>
                </a:cubicBezTo>
                <a:cubicBezTo>
                  <a:pt x="20" y="373"/>
                  <a:pt x="20" y="374"/>
                  <a:pt x="20" y="374"/>
                </a:cubicBezTo>
                <a:cubicBezTo>
                  <a:pt x="21" y="374"/>
                  <a:pt x="21" y="375"/>
                  <a:pt x="22" y="375"/>
                </a:cubicBezTo>
                <a:cubicBezTo>
                  <a:pt x="22" y="375"/>
                  <a:pt x="22" y="375"/>
                  <a:pt x="22" y="375"/>
                </a:cubicBezTo>
                <a:cubicBezTo>
                  <a:pt x="22" y="375"/>
                  <a:pt x="22" y="375"/>
                  <a:pt x="22" y="375"/>
                </a:cubicBezTo>
                <a:cubicBezTo>
                  <a:pt x="22" y="375"/>
                  <a:pt x="23" y="376"/>
                  <a:pt x="23" y="376"/>
                </a:cubicBezTo>
                <a:cubicBezTo>
                  <a:pt x="22" y="376"/>
                  <a:pt x="22" y="376"/>
                  <a:pt x="21" y="376"/>
                </a:cubicBezTo>
                <a:close/>
                <a:moveTo>
                  <a:pt x="19" y="414"/>
                </a:moveTo>
                <a:cubicBezTo>
                  <a:pt x="20" y="414"/>
                  <a:pt x="20" y="414"/>
                  <a:pt x="21" y="415"/>
                </a:cubicBezTo>
                <a:cubicBezTo>
                  <a:pt x="21" y="414"/>
                  <a:pt x="20" y="414"/>
                  <a:pt x="20" y="413"/>
                </a:cubicBezTo>
                <a:cubicBezTo>
                  <a:pt x="20" y="413"/>
                  <a:pt x="20" y="413"/>
                  <a:pt x="21" y="413"/>
                </a:cubicBezTo>
                <a:cubicBezTo>
                  <a:pt x="21" y="414"/>
                  <a:pt x="21" y="415"/>
                  <a:pt x="21" y="415"/>
                </a:cubicBezTo>
                <a:cubicBezTo>
                  <a:pt x="21" y="415"/>
                  <a:pt x="20" y="415"/>
                  <a:pt x="19" y="415"/>
                </a:cubicBezTo>
                <a:cubicBezTo>
                  <a:pt x="19" y="414"/>
                  <a:pt x="19" y="414"/>
                  <a:pt x="19" y="414"/>
                </a:cubicBezTo>
                <a:cubicBezTo>
                  <a:pt x="19" y="414"/>
                  <a:pt x="19" y="414"/>
                  <a:pt x="19" y="414"/>
                </a:cubicBezTo>
                <a:close/>
                <a:moveTo>
                  <a:pt x="15" y="398"/>
                </a:move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lose/>
                <a:moveTo>
                  <a:pt x="15" y="403"/>
                </a:moveTo>
                <a:cubicBezTo>
                  <a:pt x="15" y="403"/>
                  <a:pt x="15" y="403"/>
                  <a:pt x="15" y="403"/>
                </a:cubicBezTo>
                <a:cubicBezTo>
                  <a:pt x="15" y="403"/>
                  <a:pt x="15" y="403"/>
                  <a:pt x="15" y="403"/>
                </a:cubicBezTo>
                <a:cubicBezTo>
                  <a:pt x="15" y="403"/>
                  <a:pt x="15" y="403"/>
                  <a:pt x="15" y="403"/>
                </a:cubicBezTo>
                <a:close/>
                <a:moveTo>
                  <a:pt x="16" y="420"/>
                </a:moveTo>
                <a:cubicBezTo>
                  <a:pt x="16" y="420"/>
                  <a:pt x="17" y="420"/>
                  <a:pt x="17" y="419"/>
                </a:cubicBezTo>
                <a:cubicBezTo>
                  <a:pt x="19" y="421"/>
                  <a:pt x="16" y="421"/>
                  <a:pt x="16" y="421"/>
                </a:cubicBezTo>
                <a:cubicBezTo>
                  <a:pt x="15" y="421"/>
                  <a:pt x="16" y="420"/>
                  <a:pt x="16" y="420"/>
                </a:cubicBezTo>
                <a:close/>
                <a:moveTo>
                  <a:pt x="17" y="464"/>
                </a:moveTo>
                <a:cubicBezTo>
                  <a:pt x="16" y="464"/>
                  <a:pt x="16" y="464"/>
                  <a:pt x="16" y="464"/>
                </a:cubicBezTo>
                <a:cubicBezTo>
                  <a:pt x="17" y="464"/>
                  <a:pt x="17" y="464"/>
                  <a:pt x="17" y="464"/>
                </a:cubicBezTo>
                <a:cubicBezTo>
                  <a:pt x="17" y="464"/>
                  <a:pt x="17" y="464"/>
                  <a:pt x="17" y="464"/>
                </a:cubicBezTo>
                <a:close/>
                <a:moveTo>
                  <a:pt x="18" y="464"/>
                </a:moveTo>
                <a:cubicBezTo>
                  <a:pt x="18" y="464"/>
                  <a:pt x="17" y="464"/>
                  <a:pt x="17" y="463"/>
                </a:cubicBezTo>
                <a:cubicBezTo>
                  <a:pt x="18" y="463"/>
                  <a:pt x="18" y="463"/>
                  <a:pt x="18" y="463"/>
                </a:cubicBezTo>
                <a:cubicBezTo>
                  <a:pt x="18" y="464"/>
                  <a:pt x="18" y="464"/>
                  <a:pt x="18" y="464"/>
                </a:cubicBezTo>
                <a:close/>
                <a:moveTo>
                  <a:pt x="19" y="423"/>
                </a:moveTo>
                <a:cubicBezTo>
                  <a:pt x="18" y="423"/>
                  <a:pt x="18" y="423"/>
                  <a:pt x="18" y="423"/>
                </a:cubicBezTo>
                <a:cubicBezTo>
                  <a:pt x="17" y="423"/>
                  <a:pt x="16" y="423"/>
                  <a:pt x="16" y="422"/>
                </a:cubicBezTo>
                <a:cubicBezTo>
                  <a:pt x="16" y="422"/>
                  <a:pt x="16" y="422"/>
                  <a:pt x="16" y="422"/>
                </a:cubicBezTo>
                <a:cubicBezTo>
                  <a:pt x="18" y="421"/>
                  <a:pt x="18" y="421"/>
                  <a:pt x="18" y="421"/>
                </a:cubicBezTo>
                <a:cubicBezTo>
                  <a:pt x="18" y="422"/>
                  <a:pt x="18" y="422"/>
                  <a:pt x="19" y="422"/>
                </a:cubicBezTo>
                <a:cubicBezTo>
                  <a:pt x="19" y="422"/>
                  <a:pt x="18" y="422"/>
                  <a:pt x="18" y="422"/>
                </a:cubicBezTo>
                <a:cubicBezTo>
                  <a:pt x="19" y="422"/>
                  <a:pt x="19" y="422"/>
                  <a:pt x="19" y="422"/>
                </a:cubicBezTo>
                <a:cubicBezTo>
                  <a:pt x="19" y="422"/>
                  <a:pt x="19" y="422"/>
                  <a:pt x="19" y="422"/>
                </a:cubicBezTo>
                <a:cubicBezTo>
                  <a:pt x="19" y="422"/>
                  <a:pt x="19" y="423"/>
                  <a:pt x="19" y="423"/>
                </a:cubicBezTo>
                <a:close/>
                <a:moveTo>
                  <a:pt x="21" y="430"/>
                </a:moveTo>
                <a:cubicBezTo>
                  <a:pt x="21" y="430"/>
                  <a:pt x="21" y="430"/>
                  <a:pt x="21" y="430"/>
                </a:cubicBezTo>
                <a:cubicBezTo>
                  <a:pt x="21" y="430"/>
                  <a:pt x="21" y="430"/>
                  <a:pt x="21" y="430"/>
                </a:cubicBezTo>
                <a:cubicBezTo>
                  <a:pt x="21" y="430"/>
                  <a:pt x="21" y="430"/>
                  <a:pt x="22" y="430"/>
                </a:cubicBezTo>
                <a:cubicBezTo>
                  <a:pt x="22" y="430"/>
                  <a:pt x="22" y="430"/>
                  <a:pt x="22" y="430"/>
                </a:cubicBezTo>
                <a:cubicBezTo>
                  <a:pt x="23" y="430"/>
                  <a:pt x="23" y="430"/>
                  <a:pt x="23" y="430"/>
                </a:cubicBezTo>
                <a:cubicBezTo>
                  <a:pt x="24" y="431"/>
                  <a:pt x="24" y="431"/>
                  <a:pt x="24" y="431"/>
                </a:cubicBezTo>
                <a:cubicBezTo>
                  <a:pt x="24" y="431"/>
                  <a:pt x="24" y="432"/>
                  <a:pt x="24" y="432"/>
                </a:cubicBezTo>
                <a:cubicBezTo>
                  <a:pt x="23" y="432"/>
                  <a:pt x="23" y="432"/>
                  <a:pt x="23" y="432"/>
                </a:cubicBezTo>
                <a:cubicBezTo>
                  <a:pt x="23" y="432"/>
                  <a:pt x="22" y="431"/>
                  <a:pt x="21" y="431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21" y="431"/>
                  <a:pt x="21" y="430"/>
                  <a:pt x="21" y="430"/>
                </a:cubicBezTo>
                <a:close/>
                <a:moveTo>
                  <a:pt x="21" y="482"/>
                </a:moveTo>
                <a:cubicBezTo>
                  <a:pt x="21" y="482"/>
                  <a:pt x="20" y="482"/>
                  <a:pt x="20" y="482"/>
                </a:cubicBezTo>
                <a:cubicBezTo>
                  <a:pt x="19" y="481"/>
                  <a:pt x="18" y="481"/>
                  <a:pt x="21" y="480"/>
                </a:cubicBezTo>
                <a:cubicBezTo>
                  <a:pt x="21" y="481"/>
                  <a:pt x="21" y="481"/>
                  <a:pt x="21" y="482"/>
                </a:cubicBezTo>
                <a:close/>
                <a:moveTo>
                  <a:pt x="18" y="472"/>
                </a:moveTo>
                <a:cubicBezTo>
                  <a:pt x="17" y="472"/>
                  <a:pt x="17" y="472"/>
                  <a:pt x="18" y="472"/>
                </a:cubicBezTo>
                <a:cubicBezTo>
                  <a:pt x="18" y="472"/>
                  <a:pt x="18" y="471"/>
                  <a:pt x="18" y="471"/>
                </a:cubicBezTo>
                <a:cubicBezTo>
                  <a:pt x="19" y="471"/>
                  <a:pt x="20" y="471"/>
                  <a:pt x="20" y="472"/>
                </a:cubicBezTo>
                <a:cubicBezTo>
                  <a:pt x="20" y="472"/>
                  <a:pt x="20" y="472"/>
                  <a:pt x="20" y="472"/>
                </a:cubicBezTo>
                <a:cubicBezTo>
                  <a:pt x="20" y="472"/>
                  <a:pt x="20" y="472"/>
                  <a:pt x="20" y="473"/>
                </a:cubicBezTo>
                <a:cubicBezTo>
                  <a:pt x="19" y="473"/>
                  <a:pt x="19" y="472"/>
                  <a:pt x="18" y="472"/>
                </a:cubicBezTo>
                <a:cubicBezTo>
                  <a:pt x="19" y="472"/>
                  <a:pt x="19" y="473"/>
                  <a:pt x="19" y="473"/>
                </a:cubicBezTo>
                <a:cubicBezTo>
                  <a:pt x="19" y="473"/>
                  <a:pt x="18" y="473"/>
                  <a:pt x="17" y="474"/>
                </a:cubicBezTo>
                <a:cubicBezTo>
                  <a:pt x="18" y="473"/>
                  <a:pt x="18" y="473"/>
                  <a:pt x="17" y="472"/>
                </a:cubicBezTo>
                <a:cubicBezTo>
                  <a:pt x="17" y="472"/>
                  <a:pt x="18" y="472"/>
                  <a:pt x="18" y="472"/>
                </a:cubicBezTo>
                <a:close/>
                <a:moveTo>
                  <a:pt x="19" y="477"/>
                </a:moveTo>
                <a:cubicBezTo>
                  <a:pt x="19" y="477"/>
                  <a:pt x="19" y="477"/>
                  <a:pt x="20" y="478"/>
                </a:cubicBezTo>
                <a:cubicBezTo>
                  <a:pt x="19" y="477"/>
                  <a:pt x="19" y="477"/>
                  <a:pt x="18" y="477"/>
                </a:cubicBezTo>
                <a:cubicBezTo>
                  <a:pt x="19" y="478"/>
                  <a:pt x="20" y="478"/>
                  <a:pt x="20" y="479"/>
                </a:cubicBezTo>
                <a:cubicBezTo>
                  <a:pt x="20" y="479"/>
                  <a:pt x="20" y="479"/>
                  <a:pt x="20" y="479"/>
                </a:cubicBezTo>
                <a:cubicBezTo>
                  <a:pt x="20" y="479"/>
                  <a:pt x="20" y="479"/>
                  <a:pt x="20" y="479"/>
                </a:cubicBezTo>
                <a:cubicBezTo>
                  <a:pt x="20" y="479"/>
                  <a:pt x="21" y="479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7" y="479"/>
                  <a:pt x="16" y="477"/>
                  <a:pt x="19" y="477"/>
                </a:cubicBezTo>
                <a:close/>
                <a:moveTo>
                  <a:pt x="17" y="484"/>
                </a:moveTo>
                <a:cubicBezTo>
                  <a:pt x="17" y="484"/>
                  <a:pt x="17" y="484"/>
                  <a:pt x="17" y="484"/>
                </a:cubicBezTo>
                <a:cubicBezTo>
                  <a:pt x="17" y="484"/>
                  <a:pt x="17" y="484"/>
                  <a:pt x="17" y="484"/>
                </a:cubicBezTo>
                <a:cubicBezTo>
                  <a:pt x="17" y="484"/>
                  <a:pt x="17" y="484"/>
                  <a:pt x="18" y="484"/>
                </a:cubicBezTo>
                <a:cubicBezTo>
                  <a:pt x="18" y="484"/>
                  <a:pt x="18" y="484"/>
                  <a:pt x="17" y="484"/>
                </a:cubicBezTo>
                <a:cubicBezTo>
                  <a:pt x="17" y="483"/>
                  <a:pt x="17" y="482"/>
                  <a:pt x="17" y="481"/>
                </a:cubicBezTo>
                <a:cubicBezTo>
                  <a:pt x="17" y="481"/>
                  <a:pt x="18" y="482"/>
                  <a:pt x="19" y="482"/>
                </a:cubicBezTo>
                <a:cubicBezTo>
                  <a:pt x="18" y="482"/>
                  <a:pt x="18" y="483"/>
                  <a:pt x="19" y="483"/>
                </a:cubicBezTo>
                <a:cubicBezTo>
                  <a:pt x="19" y="483"/>
                  <a:pt x="19" y="483"/>
                  <a:pt x="19" y="483"/>
                </a:cubicBezTo>
                <a:cubicBezTo>
                  <a:pt x="19" y="483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1" y="485"/>
                  <a:pt x="21" y="485"/>
                </a:cubicBezTo>
                <a:cubicBezTo>
                  <a:pt x="20" y="485"/>
                  <a:pt x="20" y="486"/>
                  <a:pt x="20" y="486"/>
                </a:cubicBezTo>
                <a:cubicBezTo>
                  <a:pt x="20" y="486"/>
                  <a:pt x="19" y="486"/>
                  <a:pt x="19" y="486"/>
                </a:cubicBezTo>
                <a:cubicBezTo>
                  <a:pt x="19" y="486"/>
                  <a:pt x="20" y="486"/>
                  <a:pt x="20" y="486"/>
                </a:cubicBezTo>
                <a:cubicBezTo>
                  <a:pt x="20" y="486"/>
                  <a:pt x="20" y="486"/>
                  <a:pt x="20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8" y="485"/>
                  <a:pt x="16" y="485"/>
                  <a:pt x="17" y="484"/>
                </a:cubicBezTo>
                <a:close/>
                <a:moveTo>
                  <a:pt x="20" y="491"/>
                </a:moveTo>
                <a:cubicBezTo>
                  <a:pt x="20" y="491"/>
                  <a:pt x="19" y="491"/>
                  <a:pt x="19" y="491"/>
                </a:cubicBezTo>
                <a:cubicBezTo>
                  <a:pt x="19" y="491"/>
                  <a:pt x="18" y="491"/>
                  <a:pt x="17" y="491"/>
                </a:cubicBezTo>
                <a:cubicBezTo>
                  <a:pt x="19" y="490"/>
                  <a:pt x="19" y="489"/>
                  <a:pt x="19" y="488"/>
                </a:cubicBezTo>
                <a:cubicBezTo>
                  <a:pt x="20" y="489"/>
                  <a:pt x="20" y="490"/>
                  <a:pt x="20" y="490"/>
                </a:cubicBezTo>
                <a:cubicBezTo>
                  <a:pt x="20" y="490"/>
                  <a:pt x="19" y="490"/>
                  <a:pt x="19" y="491"/>
                </a:cubicBezTo>
                <a:cubicBezTo>
                  <a:pt x="19" y="491"/>
                  <a:pt x="19" y="491"/>
                  <a:pt x="20" y="491"/>
                </a:cubicBezTo>
                <a:close/>
                <a:moveTo>
                  <a:pt x="17" y="503"/>
                </a:moveTo>
                <a:cubicBezTo>
                  <a:pt x="17" y="503"/>
                  <a:pt x="17" y="503"/>
                  <a:pt x="17" y="503"/>
                </a:cubicBezTo>
                <a:cubicBezTo>
                  <a:pt x="17" y="503"/>
                  <a:pt x="17" y="503"/>
                  <a:pt x="17" y="503"/>
                </a:cubicBezTo>
                <a:cubicBezTo>
                  <a:pt x="17" y="503"/>
                  <a:pt x="17" y="503"/>
                  <a:pt x="17" y="503"/>
                </a:cubicBezTo>
                <a:close/>
                <a:moveTo>
                  <a:pt x="17" y="472"/>
                </a:moveTo>
                <a:cubicBezTo>
                  <a:pt x="16" y="473"/>
                  <a:pt x="16" y="473"/>
                  <a:pt x="16" y="473"/>
                </a:cubicBezTo>
                <a:cubicBezTo>
                  <a:pt x="16" y="473"/>
                  <a:pt x="16" y="473"/>
                  <a:pt x="16" y="473"/>
                </a:cubicBezTo>
                <a:cubicBezTo>
                  <a:pt x="16" y="473"/>
                  <a:pt x="16" y="472"/>
                  <a:pt x="17" y="472"/>
                </a:cubicBezTo>
                <a:close/>
                <a:moveTo>
                  <a:pt x="13" y="475"/>
                </a:moveTo>
                <a:cubicBezTo>
                  <a:pt x="13" y="475"/>
                  <a:pt x="13" y="475"/>
                  <a:pt x="13" y="475"/>
                </a:cubicBezTo>
                <a:cubicBezTo>
                  <a:pt x="13" y="475"/>
                  <a:pt x="12" y="475"/>
                  <a:pt x="12" y="475"/>
                </a:cubicBezTo>
                <a:cubicBezTo>
                  <a:pt x="13" y="475"/>
                  <a:pt x="13" y="475"/>
                  <a:pt x="13" y="475"/>
                </a:cubicBezTo>
                <a:close/>
                <a:moveTo>
                  <a:pt x="13" y="476"/>
                </a:moveTo>
                <a:cubicBezTo>
                  <a:pt x="13" y="476"/>
                  <a:pt x="13" y="476"/>
                  <a:pt x="13" y="476"/>
                </a:cubicBezTo>
                <a:cubicBezTo>
                  <a:pt x="14" y="476"/>
                  <a:pt x="14" y="477"/>
                  <a:pt x="14" y="477"/>
                </a:cubicBezTo>
                <a:cubicBezTo>
                  <a:pt x="14" y="477"/>
                  <a:pt x="13" y="477"/>
                  <a:pt x="12" y="477"/>
                </a:cubicBezTo>
                <a:cubicBezTo>
                  <a:pt x="13" y="478"/>
                  <a:pt x="14" y="477"/>
                  <a:pt x="15" y="478"/>
                </a:cubicBezTo>
                <a:cubicBezTo>
                  <a:pt x="15" y="479"/>
                  <a:pt x="16" y="480"/>
                  <a:pt x="17" y="480"/>
                </a:cubicBezTo>
                <a:cubicBezTo>
                  <a:pt x="14" y="481"/>
                  <a:pt x="11" y="481"/>
                  <a:pt x="9" y="480"/>
                </a:cubicBezTo>
                <a:cubicBezTo>
                  <a:pt x="9" y="478"/>
                  <a:pt x="10" y="477"/>
                  <a:pt x="13" y="476"/>
                </a:cubicBezTo>
                <a:close/>
                <a:moveTo>
                  <a:pt x="9" y="483"/>
                </a:moveTo>
                <a:cubicBezTo>
                  <a:pt x="9" y="482"/>
                  <a:pt x="9" y="481"/>
                  <a:pt x="9" y="481"/>
                </a:cubicBezTo>
                <a:cubicBezTo>
                  <a:pt x="10" y="481"/>
                  <a:pt x="10" y="482"/>
                  <a:pt x="9" y="483"/>
                </a:cubicBezTo>
                <a:close/>
                <a:moveTo>
                  <a:pt x="10" y="486"/>
                </a:moveTo>
                <a:cubicBezTo>
                  <a:pt x="11" y="487"/>
                  <a:pt x="11" y="487"/>
                  <a:pt x="11" y="488"/>
                </a:cubicBezTo>
                <a:cubicBezTo>
                  <a:pt x="11" y="487"/>
                  <a:pt x="10" y="487"/>
                  <a:pt x="10" y="486"/>
                </a:cubicBezTo>
                <a:close/>
                <a:moveTo>
                  <a:pt x="13" y="482"/>
                </a:moveTo>
                <a:cubicBezTo>
                  <a:pt x="11" y="483"/>
                  <a:pt x="11" y="483"/>
                  <a:pt x="11" y="483"/>
                </a:cubicBezTo>
                <a:cubicBezTo>
                  <a:pt x="11" y="483"/>
                  <a:pt x="11" y="483"/>
                  <a:pt x="11" y="483"/>
                </a:cubicBezTo>
                <a:cubicBezTo>
                  <a:pt x="11" y="482"/>
                  <a:pt x="11" y="482"/>
                  <a:pt x="11" y="482"/>
                </a:cubicBezTo>
                <a:cubicBezTo>
                  <a:pt x="11" y="482"/>
                  <a:pt x="12" y="481"/>
                  <a:pt x="13" y="481"/>
                </a:cubicBezTo>
                <a:cubicBezTo>
                  <a:pt x="13" y="482"/>
                  <a:pt x="13" y="482"/>
                  <a:pt x="13" y="482"/>
                </a:cubicBezTo>
                <a:close/>
                <a:moveTo>
                  <a:pt x="14" y="483"/>
                </a:moveTo>
                <a:cubicBezTo>
                  <a:pt x="15" y="483"/>
                  <a:pt x="15" y="484"/>
                  <a:pt x="16" y="484"/>
                </a:cubicBezTo>
                <a:cubicBezTo>
                  <a:pt x="15" y="484"/>
                  <a:pt x="14" y="485"/>
                  <a:pt x="14" y="485"/>
                </a:cubicBezTo>
                <a:cubicBezTo>
                  <a:pt x="15" y="484"/>
                  <a:pt x="14" y="484"/>
                  <a:pt x="14" y="483"/>
                </a:cubicBezTo>
                <a:close/>
                <a:moveTo>
                  <a:pt x="15" y="494"/>
                </a:moveTo>
                <a:cubicBezTo>
                  <a:pt x="15" y="494"/>
                  <a:pt x="15" y="494"/>
                  <a:pt x="15" y="494"/>
                </a:cubicBezTo>
                <a:cubicBezTo>
                  <a:pt x="15" y="494"/>
                  <a:pt x="15" y="494"/>
                  <a:pt x="15" y="494"/>
                </a:cubicBezTo>
                <a:cubicBezTo>
                  <a:pt x="15" y="493"/>
                  <a:pt x="15" y="493"/>
                  <a:pt x="14" y="492"/>
                </a:cubicBezTo>
                <a:cubicBezTo>
                  <a:pt x="15" y="492"/>
                  <a:pt x="16" y="492"/>
                  <a:pt x="16" y="492"/>
                </a:cubicBezTo>
                <a:cubicBezTo>
                  <a:pt x="16" y="493"/>
                  <a:pt x="16" y="494"/>
                  <a:pt x="15" y="494"/>
                </a:cubicBezTo>
                <a:close/>
                <a:moveTo>
                  <a:pt x="17" y="564"/>
                </a:moveTo>
                <a:cubicBezTo>
                  <a:pt x="16" y="564"/>
                  <a:pt x="16" y="564"/>
                  <a:pt x="16" y="564"/>
                </a:cubicBezTo>
                <a:cubicBezTo>
                  <a:pt x="17" y="564"/>
                  <a:pt x="17" y="564"/>
                  <a:pt x="17" y="564"/>
                </a:cubicBezTo>
                <a:cubicBezTo>
                  <a:pt x="17" y="564"/>
                  <a:pt x="17" y="564"/>
                  <a:pt x="17" y="564"/>
                </a:cubicBezTo>
                <a:close/>
                <a:moveTo>
                  <a:pt x="18" y="563"/>
                </a:moveTo>
                <a:cubicBezTo>
                  <a:pt x="18" y="563"/>
                  <a:pt x="17" y="563"/>
                  <a:pt x="17" y="563"/>
                </a:cubicBezTo>
                <a:cubicBezTo>
                  <a:pt x="18" y="563"/>
                  <a:pt x="18" y="563"/>
                  <a:pt x="18" y="563"/>
                </a:cubicBezTo>
                <a:cubicBezTo>
                  <a:pt x="18" y="563"/>
                  <a:pt x="18" y="563"/>
                  <a:pt x="18" y="563"/>
                </a:cubicBezTo>
                <a:close/>
                <a:moveTo>
                  <a:pt x="19" y="559"/>
                </a:moveTo>
                <a:cubicBezTo>
                  <a:pt x="19" y="559"/>
                  <a:pt x="19" y="560"/>
                  <a:pt x="20" y="561"/>
                </a:cubicBezTo>
                <a:cubicBezTo>
                  <a:pt x="20" y="561"/>
                  <a:pt x="20" y="561"/>
                  <a:pt x="20" y="561"/>
                </a:cubicBezTo>
                <a:cubicBezTo>
                  <a:pt x="20" y="561"/>
                  <a:pt x="20" y="561"/>
                  <a:pt x="20" y="561"/>
                </a:cubicBezTo>
                <a:cubicBezTo>
                  <a:pt x="20" y="561"/>
                  <a:pt x="20" y="561"/>
                  <a:pt x="20" y="560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19" y="560"/>
                  <a:pt x="17" y="559"/>
                  <a:pt x="17" y="558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8" y="558"/>
                  <a:pt x="18" y="558"/>
                  <a:pt x="18" y="558"/>
                </a:cubicBezTo>
                <a:cubicBezTo>
                  <a:pt x="19" y="557"/>
                  <a:pt x="19" y="556"/>
                  <a:pt x="17" y="555"/>
                </a:cubicBezTo>
                <a:cubicBezTo>
                  <a:pt x="17" y="554"/>
                  <a:pt x="17" y="554"/>
                  <a:pt x="17" y="554"/>
                </a:cubicBezTo>
                <a:cubicBezTo>
                  <a:pt x="21" y="554"/>
                  <a:pt x="18" y="558"/>
                  <a:pt x="21" y="556"/>
                </a:cubicBezTo>
                <a:cubicBezTo>
                  <a:pt x="21" y="556"/>
                  <a:pt x="21" y="556"/>
                  <a:pt x="21" y="556"/>
                </a:cubicBezTo>
                <a:cubicBezTo>
                  <a:pt x="21" y="556"/>
                  <a:pt x="21" y="557"/>
                  <a:pt x="21" y="557"/>
                </a:cubicBezTo>
                <a:cubicBezTo>
                  <a:pt x="21" y="557"/>
                  <a:pt x="21" y="557"/>
                  <a:pt x="20" y="557"/>
                </a:cubicBezTo>
                <a:cubicBezTo>
                  <a:pt x="20" y="557"/>
                  <a:pt x="20" y="557"/>
                  <a:pt x="20" y="557"/>
                </a:cubicBezTo>
                <a:cubicBezTo>
                  <a:pt x="19" y="558"/>
                  <a:pt x="20" y="559"/>
                  <a:pt x="22" y="559"/>
                </a:cubicBezTo>
                <a:cubicBezTo>
                  <a:pt x="22" y="559"/>
                  <a:pt x="22" y="559"/>
                  <a:pt x="22" y="560"/>
                </a:cubicBezTo>
                <a:cubicBezTo>
                  <a:pt x="21" y="560"/>
                  <a:pt x="20" y="560"/>
                  <a:pt x="19" y="559"/>
                </a:cubicBezTo>
                <a:close/>
                <a:moveTo>
                  <a:pt x="20" y="554"/>
                </a:moveTo>
                <a:cubicBezTo>
                  <a:pt x="21" y="553"/>
                  <a:pt x="21" y="553"/>
                  <a:pt x="21" y="553"/>
                </a:cubicBezTo>
                <a:cubicBezTo>
                  <a:pt x="21" y="554"/>
                  <a:pt x="21" y="555"/>
                  <a:pt x="21" y="555"/>
                </a:cubicBezTo>
                <a:cubicBezTo>
                  <a:pt x="21" y="555"/>
                  <a:pt x="20" y="555"/>
                  <a:pt x="20" y="554"/>
                </a:cubicBezTo>
                <a:close/>
                <a:moveTo>
                  <a:pt x="23" y="550"/>
                </a:moveTo>
                <a:cubicBezTo>
                  <a:pt x="23" y="550"/>
                  <a:pt x="23" y="550"/>
                  <a:pt x="23" y="550"/>
                </a:cubicBezTo>
                <a:cubicBezTo>
                  <a:pt x="23" y="550"/>
                  <a:pt x="23" y="550"/>
                  <a:pt x="23" y="550"/>
                </a:cubicBezTo>
                <a:cubicBezTo>
                  <a:pt x="21" y="550"/>
                  <a:pt x="19" y="551"/>
                  <a:pt x="18" y="551"/>
                </a:cubicBezTo>
                <a:cubicBezTo>
                  <a:pt x="16" y="551"/>
                  <a:pt x="16" y="551"/>
                  <a:pt x="16" y="551"/>
                </a:cubicBezTo>
                <a:cubicBezTo>
                  <a:pt x="16" y="550"/>
                  <a:pt x="20" y="552"/>
                  <a:pt x="20" y="550"/>
                </a:cubicBezTo>
                <a:cubicBezTo>
                  <a:pt x="18" y="549"/>
                  <a:pt x="19" y="548"/>
                  <a:pt x="19" y="548"/>
                </a:cubicBezTo>
                <a:cubicBezTo>
                  <a:pt x="21" y="548"/>
                  <a:pt x="22" y="549"/>
                  <a:pt x="23" y="549"/>
                </a:cubicBezTo>
                <a:cubicBezTo>
                  <a:pt x="23" y="549"/>
                  <a:pt x="24" y="550"/>
                  <a:pt x="24" y="550"/>
                </a:cubicBezTo>
                <a:cubicBezTo>
                  <a:pt x="23" y="550"/>
                  <a:pt x="23" y="550"/>
                  <a:pt x="23" y="550"/>
                </a:cubicBezTo>
                <a:close/>
                <a:moveTo>
                  <a:pt x="14" y="593"/>
                </a:move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3"/>
                </a:cubicBezTo>
                <a:close/>
                <a:moveTo>
                  <a:pt x="15" y="592"/>
                </a:moveTo>
                <a:cubicBezTo>
                  <a:pt x="15" y="592"/>
                  <a:pt x="14" y="591"/>
                  <a:pt x="14" y="591"/>
                </a:cubicBezTo>
                <a:cubicBezTo>
                  <a:pt x="15" y="591"/>
                  <a:pt x="15" y="591"/>
                  <a:pt x="15" y="591"/>
                </a:cubicBezTo>
                <a:cubicBezTo>
                  <a:pt x="15" y="592"/>
                  <a:pt x="15" y="592"/>
                  <a:pt x="15" y="592"/>
                </a:cubicBezTo>
                <a:close/>
                <a:moveTo>
                  <a:pt x="18" y="583"/>
                </a:moveTo>
                <a:cubicBezTo>
                  <a:pt x="18" y="582"/>
                  <a:pt x="19" y="582"/>
                  <a:pt x="19" y="582"/>
                </a:cubicBezTo>
                <a:cubicBezTo>
                  <a:pt x="16" y="580"/>
                  <a:pt x="18" y="584"/>
                  <a:pt x="15" y="583"/>
                </a:cubicBezTo>
                <a:cubicBezTo>
                  <a:pt x="15" y="582"/>
                  <a:pt x="15" y="581"/>
                  <a:pt x="15" y="581"/>
                </a:cubicBezTo>
                <a:cubicBezTo>
                  <a:pt x="14" y="582"/>
                  <a:pt x="14" y="583"/>
                  <a:pt x="15" y="584"/>
                </a:cubicBezTo>
                <a:cubicBezTo>
                  <a:pt x="15" y="584"/>
                  <a:pt x="14" y="584"/>
                  <a:pt x="14" y="584"/>
                </a:cubicBezTo>
                <a:cubicBezTo>
                  <a:pt x="15" y="583"/>
                  <a:pt x="14" y="582"/>
                  <a:pt x="14" y="581"/>
                </a:cubicBezTo>
                <a:cubicBezTo>
                  <a:pt x="11" y="582"/>
                  <a:pt x="11" y="582"/>
                  <a:pt x="11" y="582"/>
                </a:cubicBezTo>
                <a:cubicBezTo>
                  <a:pt x="11" y="581"/>
                  <a:pt x="11" y="581"/>
                  <a:pt x="11" y="581"/>
                </a:cubicBezTo>
                <a:cubicBezTo>
                  <a:pt x="9" y="582"/>
                  <a:pt x="9" y="582"/>
                  <a:pt x="9" y="582"/>
                </a:cubicBezTo>
                <a:cubicBezTo>
                  <a:pt x="9" y="579"/>
                  <a:pt x="9" y="576"/>
                  <a:pt x="13" y="575"/>
                </a:cubicBezTo>
                <a:cubicBezTo>
                  <a:pt x="16" y="577"/>
                  <a:pt x="15" y="581"/>
                  <a:pt x="20" y="582"/>
                </a:cubicBezTo>
                <a:cubicBezTo>
                  <a:pt x="22" y="581"/>
                  <a:pt x="17" y="580"/>
                  <a:pt x="21" y="579"/>
                </a:cubicBezTo>
                <a:cubicBezTo>
                  <a:pt x="18" y="579"/>
                  <a:pt x="18" y="579"/>
                  <a:pt x="18" y="579"/>
                </a:cubicBezTo>
                <a:cubicBezTo>
                  <a:pt x="17" y="578"/>
                  <a:pt x="16" y="576"/>
                  <a:pt x="19" y="576"/>
                </a:cubicBezTo>
                <a:cubicBezTo>
                  <a:pt x="20" y="577"/>
                  <a:pt x="21" y="578"/>
                  <a:pt x="22" y="578"/>
                </a:cubicBezTo>
                <a:cubicBezTo>
                  <a:pt x="22" y="578"/>
                  <a:pt x="21" y="578"/>
                  <a:pt x="21" y="578"/>
                </a:cubicBezTo>
                <a:cubicBezTo>
                  <a:pt x="23" y="579"/>
                  <a:pt x="23" y="579"/>
                  <a:pt x="23" y="579"/>
                </a:cubicBezTo>
                <a:cubicBezTo>
                  <a:pt x="23" y="579"/>
                  <a:pt x="23" y="579"/>
                  <a:pt x="23" y="579"/>
                </a:cubicBezTo>
                <a:cubicBezTo>
                  <a:pt x="24" y="579"/>
                  <a:pt x="25" y="579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5" y="580"/>
                  <a:pt x="25" y="580"/>
                  <a:pt x="25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1"/>
                </a:cubicBezTo>
                <a:cubicBezTo>
                  <a:pt x="26" y="580"/>
                  <a:pt x="27" y="580"/>
                  <a:pt x="27" y="580"/>
                </a:cubicBezTo>
                <a:cubicBezTo>
                  <a:pt x="27" y="580"/>
                  <a:pt x="27" y="581"/>
                  <a:pt x="27" y="581"/>
                </a:cubicBezTo>
                <a:cubicBezTo>
                  <a:pt x="27" y="581"/>
                  <a:pt x="27" y="581"/>
                  <a:pt x="27" y="581"/>
                </a:cubicBezTo>
                <a:cubicBezTo>
                  <a:pt x="26" y="581"/>
                  <a:pt x="25" y="581"/>
                  <a:pt x="25" y="581"/>
                </a:cubicBezTo>
                <a:cubicBezTo>
                  <a:pt x="25" y="581"/>
                  <a:pt x="25" y="582"/>
                  <a:pt x="26" y="582"/>
                </a:cubicBezTo>
                <a:cubicBezTo>
                  <a:pt x="25" y="582"/>
                  <a:pt x="25" y="582"/>
                  <a:pt x="25" y="582"/>
                </a:cubicBezTo>
                <a:cubicBezTo>
                  <a:pt x="25" y="582"/>
                  <a:pt x="25" y="582"/>
                  <a:pt x="25" y="582"/>
                </a:cubicBezTo>
                <a:cubicBezTo>
                  <a:pt x="24" y="582"/>
                  <a:pt x="24" y="582"/>
                  <a:pt x="24" y="582"/>
                </a:cubicBezTo>
                <a:cubicBezTo>
                  <a:pt x="24" y="581"/>
                  <a:pt x="24" y="581"/>
                  <a:pt x="23" y="580"/>
                </a:cubicBezTo>
                <a:cubicBezTo>
                  <a:pt x="21" y="581"/>
                  <a:pt x="22" y="581"/>
                  <a:pt x="23" y="582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2" y="582"/>
                  <a:pt x="21" y="582"/>
                  <a:pt x="20" y="583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19" y="584"/>
                  <a:pt x="18" y="583"/>
                  <a:pt x="18" y="583"/>
                </a:cubicBezTo>
                <a:close/>
                <a:moveTo>
                  <a:pt x="19" y="596"/>
                </a:moveTo>
                <a:cubicBezTo>
                  <a:pt x="19" y="596"/>
                  <a:pt x="19" y="596"/>
                  <a:pt x="19" y="595"/>
                </a:cubicBezTo>
                <a:cubicBezTo>
                  <a:pt x="19" y="596"/>
                  <a:pt x="19" y="596"/>
                  <a:pt x="19" y="596"/>
                </a:cubicBezTo>
                <a:cubicBezTo>
                  <a:pt x="23" y="598"/>
                  <a:pt x="23" y="598"/>
                  <a:pt x="23" y="598"/>
                </a:cubicBezTo>
                <a:cubicBezTo>
                  <a:pt x="23" y="598"/>
                  <a:pt x="22" y="598"/>
                  <a:pt x="22" y="599"/>
                </a:cubicBezTo>
                <a:cubicBezTo>
                  <a:pt x="21" y="598"/>
                  <a:pt x="19" y="597"/>
                  <a:pt x="19" y="596"/>
                </a:cubicBezTo>
                <a:close/>
                <a:moveTo>
                  <a:pt x="23" y="632"/>
                </a:moveTo>
                <a:cubicBezTo>
                  <a:pt x="24" y="632"/>
                  <a:pt x="24" y="632"/>
                  <a:pt x="24" y="632"/>
                </a:cubicBezTo>
                <a:cubicBezTo>
                  <a:pt x="23" y="632"/>
                  <a:pt x="22" y="632"/>
                  <a:pt x="22" y="632"/>
                </a:cubicBezTo>
                <a:cubicBezTo>
                  <a:pt x="22" y="632"/>
                  <a:pt x="23" y="631"/>
                  <a:pt x="24" y="632"/>
                </a:cubicBezTo>
                <a:cubicBezTo>
                  <a:pt x="25" y="632"/>
                  <a:pt x="25" y="633"/>
                  <a:pt x="24" y="633"/>
                </a:cubicBezTo>
                <a:cubicBezTo>
                  <a:pt x="23" y="633"/>
                  <a:pt x="22" y="633"/>
                  <a:pt x="23" y="632"/>
                </a:cubicBezTo>
                <a:close/>
                <a:moveTo>
                  <a:pt x="24" y="647"/>
                </a:moveTo>
                <a:cubicBezTo>
                  <a:pt x="24" y="647"/>
                  <a:pt x="24" y="646"/>
                  <a:pt x="24" y="646"/>
                </a:cubicBezTo>
                <a:cubicBezTo>
                  <a:pt x="24" y="646"/>
                  <a:pt x="25" y="647"/>
                  <a:pt x="25" y="647"/>
                </a:cubicBezTo>
                <a:cubicBezTo>
                  <a:pt x="25" y="647"/>
                  <a:pt x="25" y="647"/>
                  <a:pt x="24" y="647"/>
                </a:cubicBezTo>
                <a:close/>
                <a:moveTo>
                  <a:pt x="25" y="635"/>
                </a:moveTo>
                <a:cubicBezTo>
                  <a:pt x="26" y="634"/>
                  <a:pt x="26" y="634"/>
                  <a:pt x="25" y="634"/>
                </a:cubicBezTo>
                <a:cubicBezTo>
                  <a:pt x="26" y="634"/>
                  <a:pt x="26" y="634"/>
                  <a:pt x="26" y="633"/>
                </a:cubicBezTo>
                <a:cubicBezTo>
                  <a:pt x="27" y="634"/>
                  <a:pt x="27" y="634"/>
                  <a:pt x="28" y="634"/>
                </a:cubicBezTo>
                <a:cubicBezTo>
                  <a:pt x="28" y="635"/>
                  <a:pt x="27" y="635"/>
                  <a:pt x="25" y="635"/>
                </a:cubicBezTo>
                <a:close/>
                <a:moveTo>
                  <a:pt x="29" y="663"/>
                </a:moveTo>
                <a:cubicBezTo>
                  <a:pt x="29" y="663"/>
                  <a:pt x="29" y="663"/>
                  <a:pt x="29" y="663"/>
                </a:cubicBezTo>
                <a:cubicBezTo>
                  <a:pt x="29" y="663"/>
                  <a:pt x="30" y="663"/>
                  <a:pt x="30" y="663"/>
                </a:cubicBezTo>
                <a:cubicBezTo>
                  <a:pt x="29" y="663"/>
                  <a:pt x="29" y="663"/>
                  <a:pt x="29" y="663"/>
                </a:cubicBezTo>
                <a:close/>
                <a:moveTo>
                  <a:pt x="29" y="631"/>
                </a:moveTo>
                <a:cubicBezTo>
                  <a:pt x="28" y="631"/>
                  <a:pt x="27" y="631"/>
                  <a:pt x="27" y="630"/>
                </a:cubicBezTo>
                <a:cubicBezTo>
                  <a:pt x="26" y="628"/>
                  <a:pt x="26" y="628"/>
                  <a:pt x="26" y="628"/>
                </a:cubicBezTo>
                <a:cubicBezTo>
                  <a:pt x="27" y="629"/>
                  <a:pt x="28" y="629"/>
                  <a:pt x="28" y="629"/>
                </a:cubicBezTo>
                <a:cubicBezTo>
                  <a:pt x="29" y="629"/>
                  <a:pt x="29" y="629"/>
                  <a:pt x="30" y="629"/>
                </a:cubicBezTo>
                <a:cubicBezTo>
                  <a:pt x="30" y="629"/>
                  <a:pt x="29" y="629"/>
                  <a:pt x="29" y="629"/>
                </a:cubicBezTo>
                <a:cubicBezTo>
                  <a:pt x="30" y="629"/>
                  <a:pt x="30" y="630"/>
                  <a:pt x="30" y="630"/>
                </a:cubicBezTo>
                <a:cubicBezTo>
                  <a:pt x="29" y="630"/>
                  <a:pt x="29" y="630"/>
                  <a:pt x="29" y="631"/>
                </a:cubicBezTo>
                <a:close/>
                <a:moveTo>
                  <a:pt x="28" y="208"/>
                </a:moveTo>
                <a:cubicBezTo>
                  <a:pt x="24" y="209"/>
                  <a:pt x="27" y="207"/>
                  <a:pt x="25" y="208"/>
                </a:cubicBezTo>
                <a:cubicBezTo>
                  <a:pt x="25" y="209"/>
                  <a:pt x="27" y="209"/>
                  <a:pt x="28" y="210"/>
                </a:cubicBezTo>
                <a:cubicBezTo>
                  <a:pt x="28" y="210"/>
                  <a:pt x="27" y="211"/>
                  <a:pt x="25" y="211"/>
                </a:cubicBezTo>
                <a:cubicBezTo>
                  <a:pt x="27" y="209"/>
                  <a:pt x="22" y="210"/>
                  <a:pt x="23" y="208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21" y="208"/>
                  <a:pt x="23" y="205"/>
                  <a:pt x="21" y="205"/>
                </a:cubicBezTo>
                <a:cubicBezTo>
                  <a:pt x="25" y="203"/>
                  <a:pt x="26" y="206"/>
                  <a:pt x="27" y="206"/>
                </a:cubicBezTo>
                <a:cubicBezTo>
                  <a:pt x="26" y="204"/>
                  <a:pt x="26" y="204"/>
                  <a:pt x="26" y="204"/>
                </a:cubicBezTo>
                <a:cubicBezTo>
                  <a:pt x="28" y="205"/>
                  <a:pt x="30" y="204"/>
                  <a:pt x="32" y="205"/>
                </a:cubicBezTo>
                <a:cubicBezTo>
                  <a:pt x="32" y="205"/>
                  <a:pt x="31" y="206"/>
                  <a:pt x="31" y="206"/>
                </a:cubicBezTo>
                <a:cubicBezTo>
                  <a:pt x="27" y="205"/>
                  <a:pt x="30" y="208"/>
                  <a:pt x="28" y="208"/>
                </a:cubicBezTo>
                <a:close/>
                <a:moveTo>
                  <a:pt x="32" y="208"/>
                </a:moveTo>
                <a:cubicBezTo>
                  <a:pt x="31" y="208"/>
                  <a:pt x="31" y="208"/>
                  <a:pt x="30" y="208"/>
                </a:cubicBezTo>
                <a:cubicBezTo>
                  <a:pt x="31" y="207"/>
                  <a:pt x="31" y="207"/>
                  <a:pt x="31" y="207"/>
                </a:cubicBezTo>
                <a:cubicBezTo>
                  <a:pt x="31" y="207"/>
                  <a:pt x="31" y="207"/>
                  <a:pt x="32" y="207"/>
                </a:cubicBezTo>
                <a:cubicBezTo>
                  <a:pt x="32" y="207"/>
                  <a:pt x="32" y="208"/>
                  <a:pt x="32" y="208"/>
                </a:cubicBezTo>
                <a:close/>
                <a:moveTo>
                  <a:pt x="31" y="631"/>
                </a:moveTo>
                <a:cubicBezTo>
                  <a:pt x="31" y="631"/>
                  <a:pt x="31" y="632"/>
                  <a:pt x="31" y="632"/>
                </a:cubicBezTo>
                <a:cubicBezTo>
                  <a:pt x="31" y="632"/>
                  <a:pt x="31" y="632"/>
                  <a:pt x="30" y="632"/>
                </a:cubicBezTo>
                <a:lnTo>
                  <a:pt x="31" y="631"/>
                </a:lnTo>
                <a:close/>
                <a:moveTo>
                  <a:pt x="31" y="684"/>
                </a:moveTo>
                <a:cubicBezTo>
                  <a:pt x="31" y="684"/>
                  <a:pt x="31" y="684"/>
                  <a:pt x="31" y="684"/>
                </a:cubicBezTo>
                <a:cubicBezTo>
                  <a:pt x="32" y="684"/>
                  <a:pt x="32" y="685"/>
                  <a:pt x="32" y="685"/>
                </a:cubicBezTo>
                <a:cubicBezTo>
                  <a:pt x="32" y="685"/>
                  <a:pt x="32" y="685"/>
                  <a:pt x="32" y="685"/>
                </a:cubicBezTo>
                <a:cubicBezTo>
                  <a:pt x="32" y="685"/>
                  <a:pt x="31" y="685"/>
                  <a:pt x="31" y="684"/>
                </a:cubicBezTo>
                <a:close/>
                <a:moveTo>
                  <a:pt x="32" y="702"/>
                </a:moveTo>
                <a:cubicBezTo>
                  <a:pt x="34" y="702"/>
                  <a:pt x="34" y="702"/>
                  <a:pt x="34" y="702"/>
                </a:cubicBezTo>
                <a:cubicBezTo>
                  <a:pt x="35" y="703"/>
                  <a:pt x="36" y="704"/>
                  <a:pt x="37" y="704"/>
                </a:cubicBezTo>
                <a:cubicBezTo>
                  <a:pt x="37" y="704"/>
                  <a:pt x="37" y="704"/>
                  <a:pt x="37" y="704"/>
                </a:cubicBezTo>
                <a:cubicBezTo>
                  <a:pt x="37" y="704"/>
                  <a:pt x="37" y="704"/>
                  <a:pt x="37" y="704"/>
                </a:cubicBezTo>
                <a:cubicBezTo>
                  <a:pt x="37" y="704"/>
                  <a:pt x="36" y="704"/>
                  <a:pt x="36" y="704"/>
                </a:cubicBezTo>
                <a:cubicBezTo>
                  <a:pt x="36" y="704"/>
                  <a:pt x="36" y="705"/>
                  <a:pt x="36" y="705"/>
                </a:cubicBezTo>
                <a:cubicBezTo>
                  <a:pt x="36" y="705"/>
                  <a:pt x="35" y="705"/>
                  <a:pt x="35" y="705"/>
                </a:cubicBezTo>
                <a:cubicBezTo>
                  <a:pt x="35" y="705"/>
                  <a:pt x="35" y="704"/>
                  <a:pt x="35" y="704"/>
                </a:cubicBezTo>
                <a:cubicBezTo>
                  <a:pt x="33" y="704"/>
                  <a:pt x="33" y="704"/>
                  <a:pt x="33" y="703"/>
                </a:cubicBezTo>
                <a:cubicBezTo>
                  <a:pt x="35" y="703"/>
                  <a:pt x="33" y="702"/>
                  <a:pt x="32" y="702"/>
                </a:cubicBezTo>
                <a:cubicBezTo>
                  <a:pt x="32" y="702"/>
                  <a:pt x="32" y="702"/>
                  <a:pt x="32" y="702"/>
                </a:cubicBezTo>
                <a:close/>
                <a:moveTo>
                  <a:pt x="37" y="706"/>
                </a:moveTo>
                <a:cubicBezTo>
                  <a:pt x="36" y="705"/>
                  <a:pt x="36" y="705"/>
                  <a:pt x="36" y="705"/>
                </a:cubicBezTo>
                <a:cubicBezTo>
                  <a:pt x="36" y="705"/>
                  <a:pt x="36" y="705"/>
                  <a:pt x="36" y="705"/>
                </a:cubicBezTo>
                <a:cubicBezTo>
                  <a:pt x="37" y="705"/>
                  <a:pt x="37" y="705"/>
                  <a:pt x="37" y="706"/>
                </a:cubicBezTo>
                <a:close/>
                <a:moveTo>
                  <a:pt x="37" y="721"/>
                </a:moveTo>
                <a:cubicBezTo>
                  <a:pt x="33" y="719"/>
                  <a:pt x="33" y="719"/>
                  <a:pt x="33" y="719"/>
                </a:cubicBezTo>
                <a:cubicBezTo>
                  <a:pt x="33" y="719"/>
                  <a:pt x="33" y="719"/>
                  <a:pt x="33" y="719"/>
                </a:cubicBezTo>
                <a:cubicBezTo>
                  <a:pt x="33" y="719"/>
                  <a:pt x="34" y="719"/>
                  <a:pt x="35" y="719"/>
                </a:cubicBezTo>
                <a:cubicBezTo>
                  <a:pt x="35" y="719"/>
                  <a:pt x="35" y="719"/>
                  <a:pt x="35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8"/>
                </a:cubicBezTo>
                <a:cubicBezTo>
                  <a:pt x="36" y="718"/>
                  <a:pt x="37" y="719"/>
                  <a:pt x="37" y="719"/>
                </a:cubicBezTo>
                <a:lnTo>
                  <a:pt x="37" y="721"/>
                </a:lnTo>
                <a:close/>
                <a:moveTo>
                  <a:pt x="35" y="717"/>
                </a:moveTo>
                <a:cubicBezTo>
                  <a:pt x="35" y="717"/>
                  <a:pt x="35" y="718"/>
                  <a:pt x="35" y="719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3" y="717"/>
                  <a:pt x="33" y="717"/>
                  <a:pt x="35" y="717"/>
                </a:cubicBezTo>
                <a:close/>
                <a:moveTo>
                  <a:pt x="37" y="718"/>
                </a:moveTo>
                <a:cubicBezTo>
                  <a:pt x="37" y="718"/>
                  <a:pt x="37" y="718"/>
                  <a:pt x="36" y="718"/>
                </a:cubicBezTo>
                <a:cubicBezTo>
                  <a:pt x="36" y="717"/>
                  <a:pt x="36" y="716"/>
                  <a:pt x="37" y="716"/>
                </a:cubicBezTo>
                <a:cubicBezTo>
                  <a:pt x="35" y="717"/>
                  <a:pt x="35" y="717"/>
                  <a:pt x="35" y="717"/>
                </a:cubicBezTo>
                <a:cubicBezTo>
                  <a:pt x="34" y="716"/>
                  <a:pt x="34" y="714"/>
                  <a:pt x="34" y="713"/>
                </a:cubicBezTo>
                <a:cubicBezTo>
                  <a:pt x="34" y="713"/>
                  <a:pt x="34" y="713"/>
                  <a:pt x="34" y="713"/>
                </a:cubicBezTo>
                <a:cubicBezTo>
                  <a:pt x="34" y="713"/>
                  <a:pt x="34" y="713"/>
                  <a:pt x="33" y="713"/>
                </a:cubicBezTo>
                <a:cubicBezTo>
                  <a:pt x="33" y="712"/>
                  <a:pt x="33" y="712"/>
                  <a:pt x="33" y="711"/>
                </a:cubicBezTo>
                <a:cubicBezTo>
                  <a:pt x="33" y="711"/>
                  <a:pt x="33" y="711"/>
                  <a:pt x="33" y="711"/>
                </a:cubicBezTo>
                <a:cubicBezTo>
                  <a:pt x="34" y="711"/>
                  <a:pt x="33" y="710"/>
                  <a:pt x="32" y="710"/>
                </a:cubicBezTo>
                <a:cubicBezTo>
                  <a:pt x="33" y="711"/>
                  <a:pt x="34" y="710"/>
                  <a:pt x="34" y="710"/>
                </a:cubicBezTo>
                <a:cubicBezTo>
                  <a:pt x="33" y="712"/>
                  <a:pt x="33" y="713"/>
                  <a:pt x="37" y="714"/>
                </a:cubicBezTo>
                <a:lnTo>
                  <a:pt x="37" y="718"/>
                </a:lnTo>
                <a:close/>
                <a:moveTo>
                  <a:pt x="39" y="209"/>
                </a:moveTo>
                <a:cubicBezTo>
                  <a:pt x="39" y="209"/>
                  <a:pt x="38" y="208"/>
                  <a:pt x="38" y="208"/>
                </a:cubicBezTo>
                <a:cubicBezTo>
                  <a:pt x="39" y="208"/>
                  <a:pt x="39" y="208"/>
                  <a:pt x="39" y="207"/>
                </a:cubicBezTo>
                <a:cubicBezTo>
                  <a:pt x="40" y="207"/>
                  <a:pt x="40" y="207"/>
                  <a:pt x="40" y="208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0" y="209"/>
                  <a:pt x="40" y="209"/>
                  <a:pt x="40" y="209"/>
                </a:cubicBezTo>
                <a:cubicBezTo>
                  <a:pt x="40" y="209"/>
                  <a:pt x="40" y="209"/>
                  <a:pt x="39" y="209"/>
                </a:cubicBezTo>
                <a:close/>
                <a:moveTo>
                  <a:pt x="48" y="136"/>
                </a:moveTo>
                <a:cubicBezTo>
                  <a:pt x="48" y="136"/>
                  <a:pt x="48" y="136"/>
                  <a:pt x="48" y="135"/>
                </a:cubicBezTo>
                <a:cubicBezTo>
                  <a:pt x="48" y="136"/>
                  <a:pt x="48" y="136"/>
                  <a:pt x="49" y="136"/>
                </a:cubicBezTo>
                <a:cubicBezTo>
                  <a:pt x="48" y="136"/>
                  <a:pt x="48" y="136"/>
                  <a:pt x="48" y="136"/>
                </a:cubicBezTo>
                <a:close/>
                <a:moveTo>
                  <a:pt x="49" y="135"/>
                </a:moveTo>
                <a:cubicBezTo>
                  <a:pt x="49" y="136"/>
                  <a:pt x="48" y="135"/>
                  <a:pt x="48" y="135"/>
                </a:cubicBezTo>
                <a:cubicBezTo>
                  <a:pt x="48" y="135"/>
                  <a:pt x="48" y="135"/>
                  <a:pt x="49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9" y="135"/>
                  <a:pt x="49" y="135"/>
                  <a:pt x="49" y="135"/>
                </a:cubicBezTo>
                <a:close/>
                <a:moveTo>
                  <a:pt x="52" y="790"/>
                </a:moveTo>
                <a:cubicBezTo>
                  <a:pt x="52" y="790"/>
                  <a:pt x="51" y="790"/>
                  <a:pt x="51" y="790"/>
                </a:cubicBezTo>
                <a:cubicBezTo>
                  <a:pt x="51" y="790"/>
                  <a:pt x="51" y="790"/>
                  <a:pt x="51" y="790"/>
                </a:cubicBezTo>
                <a:cubicBezTo>
                  <a:pt x="52" y="789"/>
                  <a:pt x="52" y="789"/>
                  <a:pt x="52" y="789"/>
                </a:cubicBezTo>
                <a:cubicBezTo>
                  <a:pt x="52" y="790"/>
                  <a:pt x="52" y="790"/>
                  <a:pt x="52" y="790"/>
                </a:cubicBezTo>
                <a:close/>
                <a:moveTo>
                  <a:pt x="53" y="789"/>
                </a:moveTo>
                <a:cubicBezTo>
                  <a:pt x="51" y="789"/>
                  <a:pt x="51" y="789"/>
                  <a:pt x="51" y="789"/>
                </a:cubicBezTo>
                <a:cubicBezTo>
                  <a:pt x="51" y="788"/>
                  <a:pt x="52" y="788"/>
                  <a:pt x="52" y="788"/>
                </a:cubicBezTo>
                <a:cubicBezTo>
                  <a:pt x="52" y="788"/>
                  <a:pt x="53" y="788"/>
                  <a:pt x="53" y="788"/>
                </a:cubicBezTo>
                <a:cubicBezTo>
                  <a:pt x="53" y="788"/>
                  <a:pt x="53" y="789"/>
                  <a:pt x="53" y="789"/>
                </a:cubicBezTo>
                <a:close/>
                <a:moveTo>
                  <a:pt x="52" y="136"/>
                </a:moveTo>
                <a:cubicBezTo>
                  <a:pt x="52" y="136"/>
                  <a:pt x="52" y="136"/>
                  <a:pt x="52" y="13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52" y="135"/>
                  <a:pt x="52" y="135"/>
                  <a:pt x="51" y="135"/>
                </a:cubicBezTo>
                <a:cubicBezTo>
                  <a:pt x="51" y="135"/>
                  <a:pt x="51" y="135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52" y="135"/>
                  <a:pt x="52" y="136"/>
                  <a:pt x="52" y="136"/>
                </a:cubicBezTo>
                <a:close/>
                <a:moveTo>
                  <a:pt x="53" y="772"/>
                </a:moveTo>
                <a:cubicBezTo>
                  <a:pt x="53" y="772"/>
                  <a:pt x="52" y="772"/>
                  <a:pt x="52" y="772"/>
                </a:cubicBezTo>
                <a:cubicBezTo>
                  <a:pt x="52" y="771"/>
                  <a:pt x="52" y="771"/>
                  <a:pt x="52" y="771"/>
                </a:cubicBezTo>
                <a:cubicBezTo>
                  <a:pt x="53" y="771"/>
                  <a:pt x="53" y="771"/>
                  <a:pt x="53" y="772"/>
                </a:cubicBezTo>
                <a:close/>
                <a:moveTo>
                  <a:pt x="52" y="88"/>
                </a:moveTo>
                <a:cubicBezTo>
                  <a:pt x="52" y="88"/>
                  <a:pt x="52" y="88"/>
                  <a:pt x="52" y="87"/>
                </a:cubicBezTo>
                <a:cubicBezTo>
                  <a:pt x="51" y="88"/>
                  <a:pt x="48" y="88"/>
                  <a:pt x="48" y="87"/>
                </a:cubicBezTo>
                <a:cubicBezTo>
                  <a:pt x="52" y="87"/>
                  <a:pt x="53" y="86"/>
                  <a:pt x="53" y="85"/>
                </a:cubicBezTo>
                <a:cubicBezTo>
                  <a:pt x="53" y="85"/>
                  <a:pt x="53" y="85"/>
                  <a:pt x="53" y="85"/>
                </a:cubicBezTo>
                <a:cubicBezTo>
                  <a:pt x="55" y="87"/>
                  <a:pt x="54" y="88"/>
                  <a:pt x="52" y="88"/>
                </a:cubicBezTo>
                <a:close/>
                <a:moveTo>
                  <a:pt x="54" y="82"/>
                </a:moveTo>
                <a:cubicBezTo>
                  <a:pt x="53" y="81"/>
                  <a:pt x="54" y="78"/>
                  <a:pt x="50" y="79"/>
                </a:cubicBezTo>
                <a:cubicBezTo>
                  <a:pt x="50" y="78"/>
                  <a:pt x="53" y="79"/>
                  <a:pt x="54" y="78"/>
                </a:cubicBezTo>
                <a:cubicBezTo>
                  <a:pt x="53" y="77"/>
                  <a:pt x="53" y="75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4" y="74"/>
                  <a:pt x="55" y="74"/>
                  <a:pt x="56" y="74"/>
                </a:cubicBezTo>
                <a:cubicBezTo>
                  <a:pt x="55" y="73"/>
                  <a:pt x="55" y="72"/>
                  <a:pt x="54" y="72"/>
                </a:cubicBezTo>
                <a:cubicBezTo>
                  <a:pt x="54" y="71"/>
                  <a:pt x="54" y="71"/>
                  <a:pt x="54" y="70"/>
                </a:cubicBezTo>
                <a:cubicBezTo>
                  <a:pt x="57" y="72"/>
                  <a:pt x="59" y="74"/>
                  <a:pt x="58" y="77"/>
                </a:cubicBezTo>
                <a:cubicBezTo>
                  <a:pt x="56" y="76"/>
                  <a:pt x="56" y="75"/>
                  <a:pt x="53" y="75"/>
                </a:cubicBezTo>
                <a:cubicBezTo>
                  <a:pt x="54" y="77"/>
                  <a:pt x="57" y="79"/>
                  <a:pt x="55" y="80"/>
                </a:cubicBezTo>
                <a:cubicBezTo>
                  <a:pt x="55" y="80"/>
                  <a:pt x="54" y="80"/>
                  <a:pt x="54" y="79"/>
                </a:cubicBezTo>
                <a:cubicBezTo>
                  <a:pt x="55" y="81"/>
                  <a:pt x="55" y="81"/>
                  <a:pt x="54" y="82"/>
                </a:cubicBezTo>
                <a:close/>
                <a:moveTo>
                  <a:pt x="57" y="796"/>
                </a:moveTo>
                <a:cubicBezTo>
                  <a:pt x="56" y="795"/>
                  <a:pt x="55" y="795"/>
                  <a:pt x="56" y="795"/>
                </a:cubicBezTo>
                <a:cubicBezTo>
                  <a:pt x="57" y="795"/>
                  <a:pt x="57" y="795"/>
                  <a:pt x="58" y="795"/>
                </a:cubicBezTo>
                <a:cubicBezTo>
                  <a:pt x="57" y="795"/>
                  <a:pt x="57" y="796"/>
                  <a:pt x="57" y="796"/>
                </a:cubicBezTo>
                <a:close/>
                <a:moveTo>
                  <a:pt x="58" y="795"/>
                </a:moveTo>
                <a:cubicBezTo>
                  <a:pt x="58" y="794"/>
                  <a:pt x="57" y="794"/>
                  <a:pt x="58" y="794"/>
                </a:cubicBezTo>
                <a:cubicBezTo>
                  <a:pt x="59" y="794"/>
                  <a:pt x="59" y="794"/>
                  <a:pt x="59" y="794"/>
                </a:cubicBezTo>
                <a:cubicBezTo>
                  <a:pt x="59" y="794"/>
                  <a:pt x="58" y="794"/>
                  <a:pt x="58" y="795"/>
                </a:cubicBezTo>
                <a:close/>
                <a:moveTo>
                  <a:pt x="60" y="205"/>
                </a:moveTo>
                <a:cubicBezTo>
                  <a:pt x="60" y="205"/>
                  <a:pt x="60" y="205"/>
                  <a:pt x="60" y="205"/>
                </a:cubicBezTo>
                <a:cubicBezTo>
                  <a:pt x="60" y="206"/>
                  <a:pt x="60" y="206"/>
                  <a:pt x="60" y="206"/>
                </a:cubicBezTo>
                <a:lnTo>
                  <a:pt x="60" y="205"/>
                </a:lnTo>
                <a:close/>
                <a:moveTo>
                  <a:pt x="60" y="207"/>
                </a:moveTo>
                <a:cubicBezTo>
                  <a:pt x="60" y="206"/>
                  <a:pt x="60" y="206"/>
                  <a:pt x="60" y="206"/>
                </a:cubicBezTo>
                <a:cubicBezTo>
                  <a:pt x="60" y="206"/>
                  <a:pt x="60" y="206"/>
                  <a:pt x="61" y="206"/>
                </a:cubicBezTo>
                <a:cubicBezTo>
                  <a:pt x="61" y="206"/>
                  <a:pt x="60" y="206"/>
                  <a:pt x="60" y="207"/>
                </a:cubicBezTo>
                <a:close/>
                <a:moveTo>
                  <a:pt x="61" y="753"/>
                </a:moveTo>
                <a:cubicBezTo>
                  <a:pt x="61" y="753"/>
                  <a:pt x="60" y="753"/>
                  <a:pt x="61" y="752"/>
                </a:cubicBezTo>
                <a:cubicBezTo>
                  <a:pt x="61" y="752"/>
                  <a:pt x="61" y="752"/>
                  <a:pt x="61" y="752"/>
                </a:cubicBezTo>
                <a:cubicBezTo>
                  <a:pt x="61" y="752"/>
                  <a:pt x="61" y="753"/>
                  <a:pt x="61" y="753"/>
                </a:cubicBezTo>
                <a:close/>
                <a:moveTo>
                  <a:pt x="63" y="754"/>
                </a:moveTo>
                <a:cubicBezTo>
                  <a:pt x="62" y="754"/>
                  <a:pt x="62" y="754"/>
                  <a:pt x="62" y="754"/>
                </a:cubicBezTo>
                <a:cubicBezTo>
                  <a:pt x="62" y="754"/>
                  <a:pt x="63" y="754"/>
                  <a:pt x="63" y="754"/>
                </a:cubicBezTo>
                <a:cubicBezTo>
                  <a:pt x="63" y="754"/>
                  <a:pt x="63" y="754"/>
                  <a:pt x="63" y="754"/>
                </a:cubicBezTo>
                <a:close/>
                <a:moveTo>
                  <a:pt x="63" y="753"/>
                </a:moveTo>
                <a:cubicBezTo>
                  <a:pt x="62" y="753"/>
                  <a:pt x="62" y="753"/>
                  <a:pt x="62" y="753"/>
                </a:cubicBezTo>
                <a:cubicBezTo>
                  <a:pt x="62" y="753"/>
                  <a:pt x="62" y="752"/>
                  <a:pt x="62" y="752"/>
                </a:cubicBezTo>
                <a:cubicBezTo>
                  <a:pt x="62" y="752"/>
                  <a:pt x="62" y="752"/>
                  <a:pt x="62" y="752"/>
                </a:cubicBezTo>
                <a:cubicBezTo>
                  <a:pt x="62" y="752"/>
                  <a:pt x="63" y="752"/>
                  <a:pt x="63" y="753"/>
                </a:cubicBezTo>
                <a:cubicBezTo>
                  <a:pt x="63" y="753"/>
                  <a:pt x="63" y="753"/>
                  <a:pt x="63" y="753"/>
                </a:cubicBezTo>
                <a:close/>
                <a:moveTo>
                  <a:pt x="66" y="705"/>
                </a:moveTo>
                <a:cubicBezTo>
                  <a:pt x="66" y="705"/>
                  <a:pt x="66" y="705"/>
                  <a:pt x="66" y="705"/>
                </a:cubicBezTo>
                <a:cubicBezTo>
                  <a:pt x="66" y="705"/>
                  <a:pt x="66" y="705"/>
                  <a:pt x="65" y="705"/>
                </a:cubicBezTo>
                <a:lnTo>
                  <a:pt x="66" y="705"/>
                </a:lnTo>
                <a:close/>
                <a:moveTo>
                  <a:pt x="63" y="709"/>
                </a:moveTo>
                <a:cubicBezTo>
                  <a:pt x="63" y="708"/>
                  <a:pt x="64" y="708"/>
                  <a:pt x="64" y="708"/>
                </a:cubicBezTo>
                <a:cubicBezTo>
                  <a:pt x="64" y="708"/>
                  <a:pt x="64" y="708"/>
                  <a:pt x="64" y="708"/>
                </a:cubicBezTo>
                <a:cubicBezTo>
                  <a:pt x="64" y="708"/>
                  <a:pt x="64" y="708"/>
                  <a:pt x="64" y="707"/>
                </a:cubicBezTo>
                <a:cubicBezTo>
                  <a:pt x="64" y="707"/>
                  <a:pt x="64" y="707"/>
                  <a:pt x="64" y="707"/>
                </a:cubicBezTo>
                <a:cubicBezTo>
                  <a:pt x="65" y="707"/>
                  <a:pt x="65" y="707"/>
                  <a:pt x="65" y="708"/>
                </a:cubicBezTo>
                <a:cubicBezTo>
                  <a:pt x="65" y="707"/>
                  <a:pt x="65" y="707"/>
                  <a:pt x="65" y="707"/>
                </a:cubicBezTo>
                <a:cubicBezTo>
                  <a:pt x="65" y="707"/>
                  <a:pt x="66" y="707"/>
                  <a:pt x="65" y="708"/>
                </a:cubicBezTo>
                <a:cubicBezTo>
                  <a:pt x="66" y="708"/>
                  <a:pt x="66" y="708"/>
                  <a:pt x="66" y="708"/>
                </a:cubicBezTo>
                <a:cubicBezTo>
                  <a:pt x="66" y="709"/>
                  <a:pt x="66" y="710"/>
                  <a:pt x="66" y="710"/>
                </a:cubicBezTo>
                <a:cubicBezTo>
                  <a:pt x="66" y="710"/>
                  <a:pt x="65" y="710"/>
                  <a:pt x="65" y="710"/>
                </a:cubicBezTo>
                <a:cubicBezTo>
                  <a:pt x="65" y="710"/>
                  <a:pt x="64" y="709"/>
                  <a:pt x="65" y="709"/>
                </a:cubicBezTo>
                <a:cubicBezTo>
                  <a:pt x="64" y="709"/>
                  <a:pt x="64" y="709"/>
                  <a:pt x="64" y="709"/>
                </a:cubicBezTo>
                <a:cubicBezTo>
                  <a:pt x="64" y="709"/>
                  <a:pt x="63" y="709"/>
                  <a:pt x="63" y="709"/>
                </a:cubicBezTo>
                <a:close/>
                <a:moveTo>
                  <a:pt x="65" y="755"/>
                </a:moveTo>
                <a:cubicBezTo>
                  <a:pt x="65" y="755"/>
                  <a:pt x="64" y="755"/>
                  <a:pt x="64" y="754"/>
                </a:cubicBezTo>
                <a:cubicBezTo>
                  <a:pt x="64" y="754"/>
                  <a:pt x="64" y="754"/>
                  <a:pt x="64" y="754"/>
                </a:cubicBezTo>
                <a:cubicBezTo>
                  <a:pt x="64" y="754"/>
                  <a:pt x="65" y="754"/>
                  <a:pt x="65" y="755"/>
                </a:cubicBezTo>
                <a:close/>
                <a:moveTo>
                  <a:pt x="64" y="754"/>
                </a:moveTo>
                <a:cubicBezTo>
                  <a:pt x="64" y="753"/>
                  <a:pt x="64" y="753"/>
                  <a:pt x="64" y="753"/>
                </a:cubicBezTo>
                <a:cubicBezTo>
                  <a:pt x="65" y="753"/>
                  <a:pt x="65" y="754"/>
                  <a:pt x="65" y="754"/>
                </a:cubicBezTo>
                <a:cubicBezTo>
                  <a:pt x="65" y="754"/>
                  <a:pt x="64" y="754"/>
                  <a:pt x="64" y="754"/>
                </a:cubicBezTo>
                <a:close/>
                <a:moveTo>
                  <a:pt x="66" y="757"/>
                </a:moveTo>
                <a:cubicBezTo>
                  <a:pt x="66" y="756"/>
                  <a:pt x="65" y="756"/>
                  <a:pt x="64" y="756"/>
                </a:cubicBezTo>
                <a:cubicBezTo>
                  <a:pt x="64" y="756"/>
                  <a:pt x="64" y="756"/>
                  <a:pt x="64" y="756"/>
                </a:cubicBezTo>
                <a:cubicBezTo>
                  <a:pt x="66" y="755"/>
                  <a:pt x="66" y="755"/>
                  <a:pt x="66" y="755"/>
                </a:cubicBezTo>
                <a:cubicBezTo>
                  <a:pt x="66" y="755"/>
                  <a:pt x="67" y="755"/>
                  <a:pt x="67" y="755"/>
                </a:cubicBezTo>
                <a:lnTo>
                  <a:pt x="66" y="757"/>
                </a:lnTo>
                <a:close/>
                <a:moveTo>
                  <a:pt x="66" y="725"/>
                </a:moveTo>
                <a:cubicBezTo>
                  <a:pt x="66" y="724"/>
                  <a:pt x="66" y="724"/>
                  <a:pt x="66" y="724"/>
                </a:cubicBezTo>
                <a:cubicBezTo>
                  <a:pt x="67" y="724"/>
                  <a:pt x="67" y="724"/>
                  <a:pt x="67" y="724"/>
                </a:cubicBezTo>
                <a:cubicBezTo>
                  <a:pt x="67" y="724"/>
                  <a:pt x="67" y="725"/>
                  <a:pt x="67" y="725"/>
                </a:cubicBezTo>
                <a:cubicBezTo>
                  <a:pt x="67" y="725"/>
                  <a:pt x="67" y="725"/>
                  <a:pt x="66" y="725"/>
                </a:cubicBezTo>
                <a:close/>
                <a:moveTo>
                  <a:pt x="69" y="703"/>
                </a:moveTo>
                <a:cubicBezTo>
                  <a:pt x="69" y="703"/>
                  <a:pt x="69" y="703"/>
                  <a:pt x="69" y="703"/>
                </a:cubicBezTo>
                <a:cubicBezTo>
                  <a:pt x="69" y="703"/>
                  <a:pt x="69" y="703"/>
                  <a:pt x="69" y="703"/>
                </a:cubicBezTo>
                <a:cubicBezTo>
                  <a:pt x="69" y="703"/>
                  <a:pt x="69" y="703"/>
                  <a:pt x="69" y="703"/>
                </a:cubicBezTo>
                <a:close/>
                <a:moveTo>
                  <a:pt x="69" y="705"/>
                </a:moveTo>
                <a:cubicBezTo>
                  <a:pt x="70" y="706"/>
                  <a:pt x="71" y="706"/>
                  <a:pt x="70" y="707"/>
                </a:cubicBezTo>
                <a:cubicBezTo>
                  <a:pt x="70" y="706"/>
                  <a:pt x="69" y="707"/>
                  <a:pt x="69" y="706"/>
                </a:cubicBezTo>
                <a:cubicBezTo>
                  <a:pt x="69" y="706"/>
                  <a:pt x="69" y="706"/>
                  <a:pt x="69" y="706"/>
                </a:cubicBezTo>
                <a:cubicBezTo>
                  <a:pt x="69" y="706"/>
                  <a:pt x="69" y="706"/>
                  <a:pt x="69" y="706"/>
                </a:cubicBezTo>
                <a:cubicBezTo>
                  <a:pt x="69" y="706"/>
                  <a:pt x="69" y="705"/>
                  <a:pt x="69" y="705"/>
                </a:cubicBezTo>
                <a:close/>
                <a:moveTo>
                  <a:pt x="69" y="707"/>
                </a:moveTo>
                <a:cubicBezTo>
                  <a:pt x="69" y="707"/>
                  <a:pt x="68" y="707"/>
                  <a:pt x="68" y="707"/>
                </a:cubicBezTo>
                <a:cubicBezTo>
                  <a:pt x="68" y="706"/>
                  <a:pt x="68" y="706"/>
                  <a:pt x="68" y="706"/>
                </a:cubicBezTo>
                <a:cubicBezTo>
                  <a:pt x="68" y="707"/>
                  <a:pt x="69" y="707"/>
                  <a:pt x="69" y="707"/>
                </a:cubicBezTo>
                <a:close/>
                <a:moveTo>
                  <a:pt x="68" y="706"/>
                </a:moveTo>
                <a:cubicBezTo>
                  <a:pt x="68" y="706"/>
                  <a:pt x="68" y="706"/>
                  <a:pt x="68" y="706"/>
                </a:cubicBezTo>
                <a:cubicBezTo>
                  <a:pt x="68" y="706"/>
                  <a:pt x="68" y="706"/>
                  <a:pt x="68" y="706"/>
                </a:cubicBezTo>
                <a:cubicBezTo>
                  <a:pt x="68" y="707"/>
                  <a:pt x="68" y="707"/>
                  <a:pt x="68" y="707"/>
                </a:cubicBezTo>
                <a:lnTo>
                  <a:pt x="68" y="706"/>
                </a:lnTo>
                <a:close/>
                <a:moveTo>
                  <a:pt x="69" y="741"/>
                </a:moveTo>
                <a:cubicBezTo>
                  <a:pt x="68" y="741"/>
                  <a:pt x="68" y="741"/>
                  <a:pt x="68" y="740"/>
                </a:cubicBezTo>
                <a:cubicBezTo>
                  <a:pt x="69" y="740"/>
                  <a:pt x="69" y="740"/>
                  <a:pt x="69" y="740"/>
                </a:cubicBezTo>
                <a:lnTo>
                  <a:pt x="69" y="741"/>
                </a:lnTo>
                <a:close/>
                <a:moveTo>
                  <a:pt x="68" y="711"/>
                </a:moveTo>
                <a:cubicBezTo>
                  <a:pt x="68" y="711"/>
                  <a:pt x="68" y="711"/>
                  <a:pt x="67" y="711"/>
                </a:cubicBezTo>
                <a:cubicBezTo>
                  <a:pt x="67" y="709"/>
                  <a:pt x="67" y="709"/>
                  <a:pt x="67" y="709"/>
                </a:cubicBezTo>
                <a:cubicBezTo>
                  <a:pt x="68" y="710"/>
                  <a:pt x="68" y="710"/>
                  <a:pt x="69" y="710"/>
                </a:cubicBezTo>
                <a:cubicBezTo>
                  <a:pt x="69" y="711"/>
                  <a:pt x="68" y="711"/>
                  <a:pt x="68" y="711"/>
                </a:cubicBezTo>
                <a:close/>
                <a:moveTo>
                  <a:pt x="68" y="708"/>
                </a:moveTo>
                <a:cubicBezTo>
                  <a:pt x="68" y="707"/>
                  <a:pt x="68" y="707"/>
                  <a:pt x="68" y="707"/>
                </a:cubicBezTo>
                <a:cubicBezTo>
                  <a:pt x="68" y="708"/>
                  <a:pt x="68" y="708"/>
                  <a:pt x="68" y="708"/>
                </a:cubicBezTo>
                <a:cubicBezTo>
                  <a:pt x="68" y="708"/>
                  <a:pt x="69" y="709"/>
                  <a:pt x="70" y="709"/>
                </a:cubicBezTo>
                <a:cubicBezTo>
                  <a:pt x="70" y="709"/>
                  <a:pt x="70" y="709"/>
                  <a:pt x="71" y="709"/>
                </a:cubicBezTo>
                <a:cubicBezTo>
                  <a:pt x="71" y="709"/>
                  <a:pt x="71" y="709"/>
                  <a:pt x="71" y="709"/>
                </a:cubicBezTo>
                <a:cubicBezTo>
                  <a:pt x="68" y="710"/>
                  <a:pt x="69" y="708"/>
                  <a:pt x="68" y="708"/>
                </a:cubicBezTo>
                <a:close/>
                <a:moveTo>
                  <a:pt x="71" y="725"/>
                </a:moveTo>
                <a:cubicBezTo>
                  <a:pt x="71" y="724"/>
                  <a:pt x="71" y="724"/>
                  <a:pt x="71" y="724"/>
                </a:cubicBezTo>
                <a:cubicBezTo>
                  <a:pt x="71" y="724"/>
                  <a:pt x="71" y="724"/>
                  <a:pt x="71" y="724"/>
                </a:cubicBezTo>
                <a:lnTo>
                  <a:pt x="71" y="725"/>
                </a:lnTo>
                <a:close/>
                <a:moveTo>
                  <a:pt x="72" y="724"/>
                </a:moveTo>
                <a:cubicBezTo>
                  <a:pt x="71" y="723"/>
                  <a:pt x="71" y="723"/>
                  <a:pt x="72" y="723"/>
                </a:cubicBezTo>
                <a:lnTo>
                  <a:pt x="72" y="724"/>
                </a:lnTo>
                <a:close/>
                <a:moveTo>
                  <a:pt x="72" y="720"/>
                </a:moveTo>
                <a:cubicBezTo>
                  <a:pt x="72" y="720"/>
                  <a:pt x="72" y="720"/>
                  <a:pt x="72" y="720"/>
                </a:cubicBezTo>
                <a:cubicBezTo>
                  <a:pt x="70" y="719"/>
                  <a:pt x="71" y="719"/>
                  <a:pt x="72" y="719"/>
                </a:cubicBezTo>
                <a:cubicBezTo>
                  <a:pt x="72" y="719"/>
                  <a:pt x="72" y="719"/>
                  <a:pt x="72" y="719"/>
                </a:cubicBezTo>
                <a:lnTo>
                  <a:pt x="72" y="720"/>
                </a:lnTo>
                <a:close/>
                <a:moveTo>
                  <a:pt x="73" y="711"/>
                </a:moveTo>
                <a:cubicBezTo>
                  <a:pt x="73" y="711"/>
                  <a:pt x="73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3" y="711"/>
                </a:cubicBezTo>
                <a:cubicBezTo>
                  <a:pt x="73" y="710"/>
                  <a:pt x="73" y="710"/>
                  <a:pt x="73" y="710"/>
                </a:cubicBezTo>
                <a:cubicBezTo>
                  <a:pt x="73" y="710"/>
                  <a:pt x="73" y="710"/>
                  <a:pt x="73" y="710"/>
                </a:cubicBezTo>
                <a:cubicBezTo>
                  <a:pt x="73" y="711"/>
                  <a:pt x="73" y="711"/>
                  <a:pt x="73" y="711"/>
                </a:cubicBezTo>
                <a:close/>
                <a:moveTo>
                  <a:pt x="74" y="156"/>
                </a:moveTo>
                <a:cubicBezTo>
                  <a:pt x="74" y="156"/>
                  <a:pt x="74" y="156"/>
                  <a:pt x="74" y="156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74" y="156"/>
                  <a:pt x="74" y="156"/>
                  <a:pt x="74" y="156"/>
                </a:cubicBezTo>
                <a:close/>
                <a:moveTo>
                  <a:pt x="82" y="775"/>
                </a:moveTo>
                <a:cubicBezTo>
                  <a:pt x="82" y="775"/>
                  <a:pt x="82" y="775"/>
                  <a:pt x="82" y="774"/>
                </a:cubicBezTo>
                <a:cubicBezTo>
                  <a:pt x="82" y="774"/>
                  <a:pt x="83" y="775"/>
                  <a:pt x="83" y="775"/>
                </a:cubicBezTo>
                <a:lnTo>
                  <a:pt x="82" y="775"/>
                </a:lnTo>
                <a:close/>
                <a:moveTo>
                  <a:pt x="83" y="58"/>
                </a:move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3" y="58"/>
                  <a:pt x="83" y="58"/>
                </a:cubicBezTo>
                <a:cubicBezTo>
                  <a:pt x="83" y="58"/>
                  <a:pt x="83" y="58"/>
                  <a:pt x="83" y="58"/>
                </a:cubicBezTo>
                <a:close/>
                <a:moveTo>
                  <a:pt x="85" y="55"/>
                </a:moveTo>
                <a:cubicBezTo>
                  <a:pt x="85" y="55"/>
                  <a:pt x="85" y="55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5" y="55"/>
                  <a:pt x="85" y="55"/>
                  <a:pt x="85" y="55"/>
                </a:cubicBezTo>
                <a:close/>
                <a:moveTo>
                  <a:pt x="86" y="102"/>
                </a:moveTo>
                <a:cubicBezTo>
                  <a:pt x="86" y="102"/>
                  <a:pt x="86" y="102"/>
                  <a:pt x="86" y="101"/>
                </a:cubicBezTo>
                <a:cubicBezTo>
                  <a:pt x="86" y="101"/>
                  <a:pt x="87" y="102"/>
                  <a:pt x="87" y="102"/>
                </a:cubicBezTo>
                <a:cubicBezTo>
                  <a:pt x="87" y="102"/>
                  <a:pt x="86" y="102"/>
                  <a:pt x="86" y="102"/>
                </a:cubicBezTo>
                <a:close/>
                <a:moveTo>
                  <a:pt x="87" y="748"/>
                </a:moveTo>
                <a:cubicBezTo>
                  <a:pt x="87" y="748"/>
                  <a:pt x="87" y="748"/>
                  <a:pt x="86" y="748"/>
                </a:cubicBezTo>
                <a:cubicBezTo>
                  <a:pt x="86" y="748"/>
                  <a:pt x="87" y="748"/>
                  <a:pt x="87" y="747"/>
                </a:cubicBezTo>
                <a:cubicBezTo>
                  <a:pt x="87" y="748"/>
                  <a:pt x="87" y="748"/>
                  <a:pt x="87" y="748"/>
                </a:cubicBezTo>
                <a:cubicBezTo>
                  <a:pt x="87" y="748"/>
                  <a:pt x="87" y="748"/>
                  <a:pt x="87" y="748"/>
                </a:cubicBezTo>
                <a:close/>
                <a:moveTo>
                  <a:pt x="86" y="104"/>
                </a:moveTo>
                <a:cubicBezTo>
                  <a:pt x="87" y="104"/>
                  <a:pt x="87" y="104"/>
                  <a:pt x="87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7" y="104"/>
                  <a:pt x="87" y="104"/>
                  <a:pt x="86" y="104"/>
                </a:cubicBezTo>
                <a:close/>
                <a:moveTo>
                  <a:pt x="89" y="103"/>
                </a:moveTo>
                <a:cubicBezTo>
                  <a:pt x="88" y="103"/>
                  <a:pt x="87" y="103"/>
                  <a:pt x="86" y="103"/>
                </a:cubicBezTo>
                <a:cubicBezTo>
                  <a:pt x="87" y="103"/>
                  <a:pt x="88" y="103"/>
                  <a:pt x="89" y="103"/>
                </a:cubicBezTo>
                <a:cubicBezTo>
                  <a:pt x="89" y="103"/>
                  <a:pt x="89" y="103"/>
                  <a:pt x="89" y="103"/>
                </a:cubicBezTo>
                <a:close/>
                <a:moveTo>
                  <a:pt x="92" y="442"/>
                </a:moveTo>
                <a:cubicBezTo>
                  <a:pt x="92" y="443"/>
                  <a:pt x="92" y="443"/>
                  <a:pt x="92" y="443"/>
                </a:cubicBezTo>
                <a:cubicBezTo>
                  <a:pt x="92" y="443"/>
                  <a:pt x="92" y="443"/>
                  <a:pt x="92" y="443"/>
                </a:cubicBezTo>
                <a:cubicBezTo>
                  <a:pt x="92" y="443"/>
                  <a:pt x="92" y="443"/>
                  <a:pt x="92" y="443"/>
                </a:cubicBezTo>
                <a:cubicBezTo>
                  <a:pt x="92" y="442"/>
                  <a:pt x="92" y="442"/>
                  <a:pt x="92" y="442"/>
                </a:cubicBezTo>
                <a:close/>
                <a:moveTo>
                  <a:pt x="92" y="743"/>
                </a:moveTo>
                <a:cubicBezTo>
                  <a:pt x="93" y="743"/>
                  <a:pt x="93" y="744"/>
                  <a:pt x="94" y="744"/>
                </a:cubicBezTo>
                <a:cubicBezTo>
                  <a:pt x="94" y="744"/>
                  <a:pt x="94" y="745"/>
                  <a:pt x="94" y="745"/>
                </a:cubicBezTo>
                <a:cubicBezTo>
                  <a:pt x="93" y="745"/>
                  <a:pt x="92" y="744"/>
                  <a:pt x="92" y="743"/>
                </a:cubicBezTo>
                <a:cubicBezTo>
                  <a:pt x="92" y="743"/>
                  <a:pt x="92" y="743"/>
                  <a:pt x="92" y="743"/>
                </a:cubicBezTo>
                <a:close/>
                <a:moveTo>
                  <a:pt x="90" y="747"/>
                </a:moveTo>
                <a:cubicBezTo>
                  <a:pt x="90" y="747"/>
                  <a:pt x="90" y="747"/>
                  <a:pt x="90" y="747"/>
                </a:cubicBezTo>
                <a:cubicBezTo>
                  <a:pt x="90" y="747"/>
                  <a:pt x="90" y="747"/>
                  <a:pt x="90" y="747"/>
                </a:cubicBezTo>
                <a:cubicBezTo>
                  <a:pt x="91" y="747"/>
                  <a:pt x="92" y="747"/>
                  <a:pt x="93" y="748"/>
                </a:cubicBezTo>
                <a:cubicBezTo>
                  <a:pt x="93" y="748"/>
                  <a:pt x="93" y="748"/>
                  <a:pt x="93" y="748"/>
                </a:cubicBezTo>
                <a:cubicBezTo>
                  <a:pt x="93" y="748"/>
                  <a:pt x="93" y="748"/>
                  <a:pt x="93" y="748"/>
                </a:cubicBezTo>
                <a:cubicBezTo>
                  <a:pt x="92" y="748"/>
                  <a:pt x="91" y="747"/>
                  <a:pt x="90" y="747"/>
                </a:cubicBezTo>
                <a:close/>
                <a:moveTo>
                  <a:pt x="94" y="778"/>
                </a:moveTo>
                <a:cubicBezTo>
                  <a:pt x="94" y="778"/>
                  <a:pt x="94" y="779"/>
                  <a:pt x="94" y="779"/>
                </a:cubicBezTo>
                <a:cubicBezTo>
                  <a:pt x="92" y="779"/>
                  <a:pt x="92" y="779"/>
                  <a:pt x="92" y="779"/>
                </a:cubicBezTo>
                <a:cubicBezTo>
                  <a:pt x="93" y="776"/>
                  <a:pt x="93" y="776"/>
                  <a:pt x="93" y="776"/>
                </a:cubicBezTo>
                <a:cubicBezTo>
                  <a:pt x="93" y="777"/>
                  <a:pt x="94" y="777"/>
                  <a:pt x="94" y="778"/>
                </a:cubicBezTo>
                <a:cubicBezTo>
                  <a:pt x="93" y="778"/>
                  <a:pt x="93" y="778"/>
                  <a:pt x="93" y="778"/>
                </a:cubicBezTo>
                <a:lnTo>
                  <a:pt x="94" y="778"/>
                </a:lnTo>
                <a:close/>
                <a:moveTo>
                  <a:pt x="111" y="241"/>
                </a:move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lose/>
                <a:moveTo>
                  <a:pt x="111" y="242"/>
                </a:moveTo>
                <a:cubicBezTo>
                  <a:pt x="111" y="242"/>
                  <a:pt x="111" y="243"/>
                  <a:pt x="111" y="243"/>
                </a:cubicBezTo>
                <a:cubicBezTo>
                  <a:pt x="111" y="243"/>
                  <a:pt x="111" y="243"/>
                  <a:pt x="111" y="243"/>
                </a:cubicBezTo>
                <a:cubicBezTo>
                  <a:pt x="111" y="243"/>
                  <a:pt x="111" y="242"/>
                  <a:pt x="111" y="242"/>
                </a:cubicBezTo>
                <a:close/>
                <a:moveTo>
                  <a:pt x="110" y="244"/>
                </a:moveTo>
                <a:cubicBezTo>
                  <a:pt x="111" y="244"/>
                  <a:pt x="111" y="244"/>
                  <a:pt x="111" y="244"/>
                </a:cubicBezTo>
                <a:cubicBezTo>
                  <a:pt x="111" y="244"/>
                  <a:pt x="111" y="244"/>
                  <a:pt x="110" y="244"/>
                </a:cubicBezTo>
                <a:cubicBezTo>
                  <a:pt x="110" y="244"/>
                  <a:pt x="110" y="244"/>
                  <a:pt x="110" y="244"/>
                </a:cubicBezTo>
                <a:close/>
                <a:moveTo>
                  <a:pt x="110" y="126"/>
                </a:move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lose/>
                <a:moveTo>
                  <a:pt x="110" y="244"/>
                </a:moveTo>
                <a:cubicBezTo>
                  <a:pt x="111" y="244"/>
                  <a:pt x="111" y="244"/>
                  <a:pt x="111" y="244"/>
                </a:cubicBezTo>
                <a:cubicBezTo>
                  <a:pt x="111" y="245"/>
                  <a:pt x="111" y="245"/>
                  <a:pt x="111" y="246"/>
                </a:cubicBezTo>
                <a:cubicBezTo>
                  <a:pt x="111" y="246"/>
                  <a:pt x="111" y="246"/>
                  <a:pt x="111" y="246"/>
                </a:cubicBezTo>
                <a:cubicBezTo>
                  <a:pt x="110" y="246"/>
                  <a:pt x="110" y="245"/>
                  <a:pt x="110" y="245"/>
                </a:cubicBezTo>
                <a:cubicBezTo>
                  <a:pt x="110" y="245"/>
                  <a:pt x="110" y="244"/>
                  <a:pt x="110" y="244"/>
                </a:cubicBezTo>
                <a:close/>
                <a:moveTo>
                  <a:pt x="111" y="426"/>
                </a:move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lose/>
                <a:moveTo>
                  <a:pt x="109" y="72"/>
                </a:moveTo>
                <a:cubicBezTo>
                  <a:pt x="109" y="72"/>
                  <a:pt x="109" y="72"/>
                  <a:pt x="109" y="72"/>
                </a:cubicBezTo>
                <a:cubicBezTo>
                  <a:pt x="109" y="72"/>
                  <a:pt x="109" y="72"/>
                  <a:pt x="109" y="72"/>
                </a:cubicBezTo>
                <a:close/>
                <a:moveTo>
                  <a:pt x="107" y="197"/>
                </a:moveTo>
                <a:cubicBezTo>
                  <a:pt x="107" y="198"/>
                  <a:pt x="107" y="198"/>
                  <a:pt x="107" y="198"/>
                </a:cubicBezTo>
                <a:cubicBezTo>
                  <a:pt x="107" y="198"/>
                  <a:pt x="107" y="198"/>
                  <a:pt x="107" y="198"/>
                </a:cubicBezTo>
                <a:cubicBezTo>
                  <a:pt x="106" y="198"/>
                  <a:pt x="106" y="198"/>
                  <a:pt x="106" y="198"/>
                </a:cubicBezTo>
                <a:cubicBezTo>
                  <a:pt x="106" y="198"/>
                  <a:pt x="106" y="198"/>
                  <a:pt x="107" y="197"/>
                </a:cubicBezTo>
                <a:close/>
                <a:moveTo>
                  <a:pt x="103" y="786"/>
                </a:moveTo>
                <a:cubicBezTo>
                  <a:pt x="104" y="786"/>
                  <a:pt x="105" y="786"/>
                  <a:pt x="105" y="786"/>
                </a:cubicBezTo>
                <a:cubicBezTo>
                  <a:pt x="105" y="786"/>
                  <a:pt x="106" y="786"/>
                  <a:pt x="105" y="786"/>
                </a:cubicBezTo>
                <a:cubicBezTo>
                  <a:pt x="104" y="786"/>
                  <a:pt x="104" y="786"/>
                  <a:pt x="103" y="786"/>
                </a:cubicBezTo>
                <a:close/>
                <a:moveTo>
                  <a:pt x="105" y="792"/>
                </a:moveTo>
                <a:cubicBezTo>
                  <a:pt x="105" y="792"/>
                  <a:pt x="104" y="792"/>
                  <a:pt x="104" y="792"/>
                </a:cubicBezTo>
                <a:cubicBezTo>
                  <a:pt x="104" y="792"/>
                  <a:pt x="105" y="792"/>
                  <a:pt x="105" y="792"/>
                </a:cubicBezTo>
                <a:close/>
                <a:moveTo>
                  <a:pt x="102" y="87"/>
                </a:moveTo>
                <a:cubicBezTo>
                  <a:pt x="102" y="87"/>
                  <a:pt x="103" y="87"/>
                  <a:pt x="103" y="87"/>
                </a:cubicBezTo>
                <a:cubicBezTo>
                  <a:pt x="103" y="87"/>
                  <a:pt x="103" y="87"/>
                  <a:pt x="103" y="88"/>
                </a:cubicBezTo>
                <a:cubicBezTo>
                  <a:pt x="103" y="88"/>
                  <a:pt x="102" y="88"/>
                  <a:pt x="102" y="87"/>
                </a:cubicBezTo>
                <a:cubicBezTo>
                  <a:pt x="102" y="87"/>
                  <a:pt x="102" y="87"/>
                  <a:pt x="102" y="87"/>
                </a:cubicBezTo>
                <a:close/>
                <a:moveTo>
                  <a:pt x="102" y="697"/>
                </a:moveTo>
                <a:cubicBezTo>
                  <a:pt x="101" y="696"/>
                  <a:pt x="101" y="696"/>
                  <a:pt x="101" y="696"/>
                </a:cubicBezTo>
                <a:cubicBezTo>
                  <a:pt x="102" y="696"/>
                  <a:pt x="102" y="696"/>
                  <a:pt x="102" y="696"/>
                </a:cubicBezTo>
                <a:cubicBezTo>
                  <a:pt x="102" y="697"/>
                  <a:pt x="102" y="697"/>
                  <a:pt x="102" y="697"/>
                </a:cubicBezTo>
                <a:close/>
                <a:moveTo>
                  <a:pt x="102" y="596"/>
                </a:moveTo>
                <a:cubicBezTo>
                  <a:pt x="103" y="596"/>
                  <a:pt x="103" y="596"/>
                  <a:pt x="103" y="596"/>
                </a:cubicBezTo>
                <a:cubicBezTo>
                  <a:pt x="103" y="596"/>
                  <a:pt x="103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5"/>
                </a:cubicBezTo>
                <a:cubicBezTo>
                  <a:pt x="102" y="595"/>
                  <a:pt x="103" y="595"/>
                  <a:pt x="103" y="595"/>
                </a:cubicBezTo>
                <a:cubicBezTo>
                  <a:pt x="103" y="596"/>
                  <a:pt x="103" y="596"/>
                  <a:pt x="103" y="596"/>
                </a:cubicBezTo>
                <a:cubicBezTo>
                  <a:pt x="103" y="596"/>
                  <a:pt x="103" y="596"/>
                  <a:pt x="102" y="596"/>
                </a:cubicBezTo>
                <a:close/>
                <a:moveTo>
                  <a:pt x="103" y="794"/>
                </a:moveTo>
                <a:cubicBezTo>
                  <a:pt x="103" y="794"/>
                  <a:pt x="104" y="794"/>
                  <a:pt x="105" y="794"/>
                </a:cubicBezTo>
                <a:cubicBezTo>
                  <a:pt x="105" y="794"/>
                  <a:pt x="105" y="794"/>
                  <a:pt x="105" y="794"/>
                </a:cubicBezTo>
                <a:cubicBezTo>
                  <a:pt x="103" y="794"/>
                  <a:pt x="103" y="794"/>
                  <a:pt x="103" y="794"/>
                </a:cubicBezTo>
                <a:close/>
                <a:moveTo>
                  <a:pt x="107" y="797"/>
                </a:moveTo>
                <a:cubicBezTo>
                  <a:pt x="107" y="797"/>
                  <a:pt x="107" y="797"/>
                  <a:pt x="107" y="797"/>
                </a:cubicBezTo>
                <a:cubicBezTo>
                  <a:pt x="107" y="797"/>
                  <a:pt x="107" y="797"/>
                  <a:pt x="107" y="797"/>
                </a:cubicBezTo>
                <a:cubicBezTo>
                  <a:pt x="106" y="797"/>
                  <a:pt x="105" y="797"/>
                  <a:pt x="105" y="797"/>
                </a:cubicBezTo>
                <a:cubicBezTo>
                  <a:pt x="105" y="796"/>
                  <a:pt x="105" y="796"/>
                  <a:pt x="105" y="796"/>
                </a:cubicBezTo>
                <a:cubicBezTo>
                  <a:pt x="107" y="796"/>
                  <a:pt x="107" y="796"/>
                  <a:pt x="107" y="797"/>
                </a:cubicBezTo>
                <a:close/>
                <a:moveTo>
                  <a:pt x="105" y="201"/>
                </a:moveTo>
                <a:cubicBezTo>
                  <a:pt x="105" y="201"/>
                  <a:pt x="106" y="201"/>
                  <a:pt x="106" y="200"/>
                </a:cubicBezTo>
                <a:cubicBezTo>
                  <a:pt x="106" y="200"/>
                  <a:pt x="106" y="200"/>
                  <a:pt x="106" y="201"/>
                </a:cubicBezTo>
                <a:cubicBezTo>
                  <a:pt x="107" y="200"/>
                  <a:pt x="107" y="200"/>
                  <a:pt x="107" y="200"/>
                </a:cubicBezTo>
                <a:cubicBezTo>
                  <a:pt x="107" y="201"/>
                  <a:pt x="108" y="202"/>
                  <a:pt x="108" y="202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107" y="202"/>
                  <a:pt x="106" y="202"/>
                  <a:pt x="105" y="201"/>
                </a:cubicBezTo>
                <a:close/>
                <a:moveTo>
                  <a:pt x="108" y="796"/>
                </a:moveTo>
                <a:cubicBezTo>
                  <a:pt x="108" y="796"/>
                  <a:pt x="108" y="796"/>
                  <a:pt x="108" y="796"/>
                </a:cubicBezTo>
                <a:cubicBezTo>
                  <a:pt x="108" y="796"/>
                  <a:pt x="108" y="796"/>
                  <a:pt x="108" y="796"/>
                </a:cubicBezTo>
                <a:cubicBezTo>
                  <a:pt x="108" y="796"/>
                  <a:pt x="108" y="796"/>
                  <a:pt x="108" y="796"/>
                </a:cubicBezTo>
                <a:close/>
                <a:moveTo>
                  <a:pt x="108" y="253"/>
                </a:move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2"/>
                  <a:pt x="109" y="252"/>
                  <a:pt x="110" y="252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10" y="253"/>
                  <a:pt x="109" y="253"/>
                  <a:pt x="108" y="253"/>
                </a:cubicBezTo>
                <a:close/>
                <a:moveTo>
                  <a:pt x="110" y="695"/>
                </a:moveTo>
                <a:cubicBezTo>
                  <a:pt x="110" y="695"/>
                  <a:pt x="110" y="695"/>
                  <a:pt x="110" y="695"/>
                </a:cubicBezTo>
                <a:cubicBezTo>
                  <a:pt x="110" y="695"/>
                  <a:pt x="110" y="696"/>
                  <a:pt x="110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6"/>
                  <a:pt x="109" y="696"/>
                </a:cubicBezTo>
                <a:lnTo>
                  <a:pt x="110" y="695"/>
                </a:lnTo>
                <a:close/>
                <a:moveTo>
                  <a:pt x="109" y="698"/>
                </a:moveTo>
                <a:cubicBezTo>
                  <a:pt x="109" y="697"/>
                  <a:pt x="109" y="697"/>
                  <a:pt x="109" y="697"/>
                </a:cubicBezTo>
                <a:cubicBezTo>
                  <a:pt x="109" y="697"/>
                  <a:pt x="109" y="697"/>
                  <a:pt x="110" y="697"/>
                </a:cubicBezTo>
                <a:cubicBezTo>
                  <a:pt x="109" y="697"/>
                  <a:pt x="109" y="697"/>
                  <a:pt x="109" y="697"/>
                </a:cubicBezTo>
                <a:cubicBezTo>
                  <a:pt x="109" y="696"/>
                  <a:pt x="109" y="696"/>
                  <a:pt x="109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7"/>
                  <a:pt x="110" y="697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10" y="697"/>
                  <a:pt x="110" y="698"/>
                  <a:pt x="110" y="698"/>
                </a:cubicBezTo>
                <a:lnTo>
                  <a:pt x="109" y="698"/>
                </a:lnTo>
                <a:close/>
                <a:moveTo>
                  <a:pt x="110" y="700"/>
                </a:move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lose/>
                <a:moveTo>
                  <a:pt x="110" y="700"/>
                </a:move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lose/>
                <a:moveTo>
                  <a:pt x="111" y="694"/>
                </a:moveTo>
                <a:cubicBezTo>
                  <a:pt x="110" y="693"/>
                  <a:pt x="110" y="693"/>
                  <a:pt x="110" y="693"/>
                </a:cubicBezTo>
                <a:cubicBezTo>
                  <a:pt x="110" y="693"/>
                  <a:pt x="110" y="693"/>
                  <a:pt x="110" y="693"/>
                </a:cubicBezTo>
                <a:cubicBezTo>
                  <a:pt x="110" y="693"/>
                  <a:pt x="110" y="693"/>
                  <a:pt x="110" y="693"/>
                </a:cubicBezTo>
                <a:cubicBezTo>
                  <a:pt x="111" y="693"/>
                  <a:pt x="111" y="693"/>
                  <a:pt x="111" y="693"/>
                </a:cubicBezTo>
                <a:cubicBezTo>
                  <a:pt x="111" y="693"/>
                  <a:pt x="111" y="694"/>
                  <a:pt x="111" y="694"/>
                </a:cubicBezTo>
                <a:close/>
                <a:moveTo>
                  <a:pt x="111" y="426"/>
                </a:move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lose/>
                <a:moveTo>
                  <a:pt x="111" y="242"/>
                </a:move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2"/>
                  <a:pt x="111" y="242"/>
                </a:cubicBezTo>
                <a:close/>
                <a:moveTo>
                  <a:pt x="128" y="105"/>
                </a:moveTo>
                <a:cubicBezTo>
                  <a:pt x="128" y="105"/>
                  <a:pt x="128" y="105"/>
                  <a:pt x="128" y="105"/>
                </a:cubicBezTo>
                <a:cubicBezTo>
                  <a:pt x="128" y="105"/>
                  <a:pt x="128" y="105"/>
                  <a:pt x="128" y="105"/>
                </a:cubicBezTo>
                <a:close/>
                <a:moveTo>
                  <a:pt x="128" y="104"/>
                </a:moveTo>
                <a:cubicBezTo>
                  <a:pt x="128" y="103"/>
                  <a:pt x="128" y="103"/>
                  <a:pt x="128" y="103"/>
                </a:cubicBezTo>
                <a:cubicBezTo>
                  <a:pt x="128" y="103"/>
                  <a:pt x="128" y="103"/>
                  <a:pt x="128" y="103"/>
                </a:cubicBezTo>
                <a:lnTo>
                  <a:pt x="128" y="104"/>
                </a:lnTo>
                <a:close/>
                <a:moveTo>
                  <a:pt x="128" y="101"/>
                </a:moveTo>
                <a:cubicBezTo>
                  <a:pt x="128" y="102"/>
                  <a:pt x="128" y="102"/>
                  <a:pt x="128" y="102"/>
                </a:cubicBezTo>
                <a:cubicBezTo>
                  <a:pt x="128" y="102"/>
                  <a:pt x="127" y="102"/>
                  <a:pt x="127" y="102"/>
                </a:cubicBezTo>
                <a:cubicBezTo>
                  <a:pt x="127" y="101"/>
                  <a:pt x="127" y="101"/>
                  <a:pt x="127" y="101"/>
                </a:cubicBezTo>
                <a:lnTo>
                  <a:pt x="128" y="101"/>
                </a:lnTo>
                <a:close/>
                <a:moveTo>
                  <a:pt x="126" y="172"/>
                </a:moveTo>
                <a:cubicBezTo>
                  <a:pt x="127" y="172"/>
                  <a:pt x="127" y="173"/>
                  <a:pt x="127" y="174"/>
                </a:cubicBezTo>
                <a:cubicBezTo>
                  <a:pt x="127" y="174"/>
                  <a:pt x="126" y="174"/>
                  <a:pt x="126" y="174"/>
                </a:cubicBezTo>
                <a:cubicBezTo>
                  <a:pt x="127" y="174"/>
                  <a:pt x="128" y="174"/>
                  <a:pt x="129" y="174"/>
                </a:cubicBezTo>
                <a:cubicBezTo>
                  <a:pt x="129" y="175"/>
                  <a:pt x="127" y="174"/>
                  <a:pt x="125" y="174"/>
                </a:cubicBezTo>
                <a:lnTo>
                  <a:pt x="126" y="172"/>
                </a:lnTo>
                <a:close/>
                <a:moveTo>
                  <a:pt x="127" y="750"/>
                </a:moveTo>
                <a:cubicBezTo>
                  <a:pt x="127" y="751"/>
                  <a:pt x="127" y="751"/>
                  <a:pt x="127" y="751"/>
                </a:cubicBezTo>
                <a:cubicBezTo>
                  <a:pt x="126" y="751"/>
                  <a:pt x="126" y="751"/>
                  <a:pt x="126" y="751"/>
                </a:cubicBezTo>
                <a:cubicBezTo>
                  <a:pt x="126" y="751"/>
                  <a:pt x="127" y="750"/>
                  <a:pt x="127" y="750"/>
                </a:cubicBezTo>
                <a:close/>
                <a:moveTo>
                  <a:pt x="127" y="424"/>
                </a:move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lose/>
                <a:moveTo>
                  <a:pt x="127" y="752"/>
                </a:move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8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lose/>
                <a:moveTo>
                  <a:pt x="127" y="754"/>
                </a:moveTo>
                <a:cubicBezTo>
                  <a:pt x="127" y="754"/>
                  <a:pt x="126" y="754"/>
                  <a:pt x="126" y="755"/>
                </a:cubicBezTo>
                <a:cubicBezTo>
                  <a:pt x="126" y="754"/>
                  <a:pt x="127" y="754"/>
                  <a:pt x="127" y="754"/>
                </a:cubicBezTo>
                <a:cubicBezTo>
                  <a:pt x="127" y="754"/>
                  <a:pt x="127" y="754"/>
                  <a:pt x="127" y="754"/>
                </a:cubicBezTo>
                <a:close/>
                <a:moveTo>
                  <a:pt x="125" y="99"/>
                </a:moveTo>
                <a:cubicBezTo>
                  <a:pt x="125" y="99"/>
                  <a:pt x="125" y="100"/>
                  <a:pt x="125" y="101"/>
                </a:cubicBezTo>
                <a:cubicBezTo>
                  <a:pt x="125" y="101"/>
                  <a:pt x="125" y="101"/>
                  <a:pt x="125" y="100"/>
                </a:cubicBezTo>
                <a:cubicBezTo>
                  <a:pt x="125" y="100"/>
                  <a:pt x="125" y="99"/>
                  <a:pt x="125" y="99"/>
                </a:cubicBezTo>
                <a:close/>
                <a:moveTo>
                  <a:pt x="121" y="771"/>
                </a:moveTo>
                <a:cubicBezTo>
                  <a:pt x="121" y="770"/>
                  <a:pt x="121" y="770"/>
                  <a:pt x="121" y="770"/>
                </a:cubicBezTo>
                <a:cubicBezTo>
                  <a:pt x="121" y="770"/>
                  <a:pt x="121" y="770"/>
                  <a:pt x="121" y="770"/>
                </a:cubicBezTo>
                <a:cubicBezTo>
                  <a:pt x="122" y="770"/>
                  <a:pt x="122" y="770"/>
                  <a:pt x="121" y="769"/>
                </a:cubicBezTo>
                <a:cubicBezTo>
                  <a:pt x="122" y="768"/>
                  <a:pt x="122" y="768"/>
                  <a:pt x="123" y="767"/>
                </a:cubicBezTo>
                <a:cubicBezTo>
                  <a:pt x="123" y="767"/>
                  <a:pt x="123" y="767"/>
                  <a:pt x="124" y="767"/>
                </a:cubicBezTo>
                <a:cubicBezTo>
                  <a:pt x="124" y="770"/>
                  <a:pt x="124" y="770"/>
                  <a:pt x="124" y="770"/>
                </a:cubicBezTo>
                <a:cubicBezTo>
                  <a:pt x="123" y="770"/>
                  <a:pt x="123" y="769"/>
                  <a:pt x="122" y="769"/>
                </a:cubicBezTo>
                <a:cubicBezTo>
                  <a:pt x="123" y="770"/>
                  <a:pt x="123" y="770"/>
                  <a:pt x="124" y="770"/>
                </a:cubicBezTo>
                <a:cubicBezTo>
                  <a:pt x="124" y="770"/>
                  <a:pt x="124" y="770"/>
                  <a:pt x="124" y="770"/>
                </a:cubicBezTo>
                <a:cubicBezTo>
                  <a:pt x="123" y="771"/>
                  <a:pt x="122" y="771"/>
                  <a:pt x="121" y="771"/>
                </a:cubicBezTo>
                <a:cubicBezTo>
                  <a:pt x="121" y="771"/>
                  <a:pt x="121" y="771"/>
                  <a:pt x="121" y="770"/>
                </a:cubicBezTo>
                <a:lnTo>
                  <a:pt x="121" y="771"/>
                </a:lnTo>
                <a:close/>
                <a:moveTo>
                  <a:pt x="123" y="777"/>
                </a:moveTo>
                <a:cubicBezTo>
                  <a:pt x="123" y="777"/>
                  <a:pt x="123" y="777"/>
                  <a:pt x="123" y="777"/>
                </a:cubicBezTo>
                <a:cubicBezTo>
                  <a:pt x="123" y="778"/>
                  <a:pt x="123" y="778"/>
                  <a:pt x="123" y="778"/>
                </a:cubicBezTo>
                <a:cubicBezTo>
                  <a:pt x="123" y="779"/>
                  <a:pt x="123" y="779"/>
                  <a:pt x="123" y="779"/>
                </a:cubicBezTo>
                <a:cubicBezTo>
                  <a:pt x="118" y="777"/>
                  <a:pt x="118" y="777"/>
                  <a:pt x="118" y="777"/>
                </a:cubicBezTo>
                <a:cubicBezTo>
                  <a:pt x="117" y="778"/>
                  <a:pt x="123" y="778"/>
                  <a:pt x="122" y="780"/>
                </a:cubicBezTo>
                <a:cubicBezTo>
                  <a:pt x="119" y="780"/>
                  <a:pt x="117" y="779"/>
                  <a:pt x="116" y="779"/>
                </a:cubicBezTo>
                <a:cubicBezTo>
                  <a:pt x="115" y="779"/>
                  <a:pt x="115" y="778"/>
                  <a:pt x="116" y="778"/>
                </a:cubicBezTo>
                <a:cubicBezTo>
                  <a:pt x="116" y="778"/>
                  <a:pt x="117" y="778"/>
                  <a:pt x="117" y="778"/>
                </a:cubicBezTo>
                <a:cubicBezTo>
                  <a:pt x="117" y="778"/>
                  <a:pt x="117" y="778"/>
                  <a:pt x="116" y="778"/>
                </a:cubicBezTo>
                <a:cubicBezTo>
                  <a:pt x="118" y="777"/>
                  <a:pt x="120" y="776"/>
                  <a:pt x="120" y="775"/>
                </a:cubicBezTo>
                <a:cubicBezTo>
                  <a:pt x="121" y="775"/>
                  <a:pt x="122" y="775"/>
                  <a:pt x="123" y="775"/>
                </a:cubicBezTo>
                <a:lnTo>
                  <a:pt x="123" y="777"/>
                </a:lnTo>
                <a:close/>
                <a:moveTo>
                  <a:pt x="123" y="775"/>
                </a:moveTo>
                <a:cubicBezTo>
                  <a:pt x="122" y="775"/>
                  <a:pt x="121" y="774"/>
                  <a:pt x="122" y="774"/>
                </a:cubicBezTo>
                <a:cubicBezTo>
                  <a:pt x="123" y="774"/>
                  <a:pt x="123" y="774"/>
                  <a:pt x="123" y="774"/>
                </a:cubicBezTo>
                <a:lnTo>
                  <a:pt x="123" y="775"/>
                </a:lnTo>
                <a:close/>
                <a:moveTo>
                  <a:pt x="128" y="780"/>
                </a:moveTo>
                <a:cubicBezTo>
                  <a:pt x="128" y="780"/>
                  <a:pt x="127" y="780"/>
                  <a:pt x="127" y="780"/>
                </a:cubicBezTo>
                <a:cubicBezTo>
                  <a:pt x="126" y="779"/>
                  <a:pt x="125" y="779"/>
                  <a:pt x="125" y="778"/>
                </a:cubicBezTo>
                <a:cubicBezTo>
                  <a:pt x="125" y="779"/>
                  <a:pt x="125" y="779"/>
                  <a:pt x="124" y="779"/>
                </a:cubicBezTo>
                <a:cubicBezTo>
                  <a:pt x="123" y="779"/>
                  <a:pt x="123" y="779"/>
                  <a:pt x="123" y="779"/>
                </a:cubicBezTo>
                <a:cubicBezTo>
                  <a:pt x="124" y="779"/>
                  <a:pt x="124" y="778"/>
                  <a:pt x="124" y="778"/>
                </a:cubicBezTo>
                <a:cubicBezTo>
                  <a:pt x="124" y="778"/>
                  <a:pt x="124" y="778"/>
                  <a:pt x="125" y="778"/>
                </a:cubicBezTo>
                <a:cubicBezTo>
                  <a:pt x="124" y="778"/>
                  <a:pt x="125" y="778"/>
                  <a:pt x="126" y="777"/>
                </a:cubicBezTo>
                <a:cubicBezTo>
                  <a:pt x="125" y="777"/>
                  <a:pt x="124" y="777"/>
                  <a:pt x="124" y="777"/>
                </a:cubicBezTo>
                <a:cubicBezTo>
                  <a:pt x="124" y="777"/>
                  <a:pt x="124" y="776"/>
                  <a:pt x="124" y="775"/>
                </a:cubicBezTo>
                <a:cubicBezTo>
                  <a:pt x="124" y="775"/>
                  <a:pt x="124" y="775"/>
                  <a:pt x="124" y="776"/>
                </a:cubicBezTo>
                <a:cubicBezTo>
                  <a:pt x="125" y="775"/>
                  <a:pt x="125" y="775"/>
                  <a:pt x="124" y="775"/>
                </a:cubicBezTo>
                <a:cubicBezTo>
                  <a:pt x="124" y="774"/>
                  <a:pt x="124" y="774"/>
                  <a:pt x="124" y="774"/>
                </a:cubicBezTo>
                <a:cubicBezTo>
                  <a:pt x="126" y="774"/>
                  <a:pt x="126" y="774"/>
                  <a:pt x="126" y="774"/>
                </a:cubicBezTo>
                <a:cubicBezTo>
                  <a:pt x="127" y="773"/>
                  <a:pt x="129" y="771"/>
                  <a:pt x="127" y="770"/>
                </a:cubicBezTo>
                <a:cubicBezTo>
                  <a:pt x="125" y="770"/>
                  <a:pt x="125" y="770"/>
                  <a:pt x="124" y="770"/>
                </a:cubicBezTo>
                <a:cubicBezTo>
                  <a:pt x="124" y="769"/>
                  <a:pt x="124" y="768"/>
                  <a:pt x="124" y="766"/>
                </a:cubicBezTo>
                <a:cubicBezTo>
                  <a:pt x="125" y="766"/>
                  <a:pt x="125" y="766"/>
                  <a:pt x="125" y="765"/>
                </a:cubicBezTo>
                <a:cubicBezTo>
                  <a:pt x="125" y="765"/>
                  <a:pt x="125" y="765"/>
                  <a:pt x="125" y="765"/>
                </a:cubicBezTo>
                <a:cubicBezTo>
                  <a:pt x="125" y="766"/>
                  <a:pt x="126" y="767"/>
                  <a:pt x="128" y="769"/>
                </a:cubicBezTo>
                <a:cubicBezTo>
                  <a:pt x="128" y="773"/>
                  <a:pt x="128" y="776"/>
                  <a:pt x="128" y="780"/>
                </a:cubicBezTo>
                <a:close/>
                <a:moveTo>
                  <a:pt x="129" y="763"/>
                </a:moveTo>
                <a:cubicBezTo>
                  <a:pt x="128" y="763"/>
                  <a:pt x="128" y="763"/>
                  <a:pt x="128" y="763"/>
                </a:cubicBezTo>
                <a:cubicBezTo>
                  <a:pt x="127" y="763"/>
                  <a:pt x="127" y="762"/>
                  <a:pt x="126" y="762"/>
                </a:cubicBezTo>
                <a:cubicBezTo>
                  <a:pt x="126" y="762"/>
                  <a:pt x="127" y="761"/>
                  <a:pt x="127" y="760"/>
                </a:cubicBezTo>
                <a:cubicBezTo>
                  <a:pt x="127" y="760"/>
                  <a:pt x="127" y="760"/>
                  <a:pt x="127" y="760"/>
                </a:cubicBezTo>
                <a:cubicBezTo>
                  <a:pt x="127" y="760"/>
                  <a:pt x="127" y="760"/>
                  <a:pt x="128" y="760"/>
                </a:cubicBezTo>
                <a:cubicBezTo>
                  <a:pt x="128" y="760"/>
                  <a:pt x="128" y="760"/>
                  <a:pt x="128" y="760"/>
                </a:cubicBezTo>
                <a:cubicBezTo>
                  <a:pt x="128" y="761"/>
                  <a:pt x="128" y="761"/>
                  <a:pt x="129" y="761"/>
                </a:cubicBezTo>
                <a:cubicBezTo>
                  <a:pt x="129" y="762"/>
                  <a:pt x="129" y="762"/>
                  <a:pt x="129" y="763"/>
                </a:cubicBezTo>
                <a:close/>
                <a:moveTo>
                  <a:pt x="125" y="758"/>
                </a:moveTo>
                <a:cubicBezTo>
                  <a:pt x="125" y="757"/>
                  <a:pt x="126" y="758"/>
                  <a:pt x="128" y="757"/>
                </a:cubicBezTo>
                <a:cubicBezTo>
                  <a:pt x="128" y="757"/>
                  <a:pt x="128" y="757"/>
                  <a:pt x="129" y="757"/>
                </a:cubicBezTo>
                <a:cubicBezTo>
                  <a:pt x="129" y="757"/>
                  <a:pt x="129" y="757"/>
                  <a:pt x="129" y="758"/>
                </a:cubicBezTo>
                <a:cubicBezTo>
                  <a:pt x="129" y="758"/>
                  <a:pt x="129" y="759"/>
                  <a:pt x="129" y="759"/>
                </a:cubicBezTo>
                <a:cubicBezTo>
                  <a:pt x="129" y="759"/>
                  <a:pt x="129" y="760"/>
                  <a:pt x="129" y="760"/>
                </a:cubicBezTo>
                <a:cubicBezTo>
                  <a:pt x="129" y="759"/>
                  <a:pt x="128" y="758"/>
                  <a:pt x="125" y="758"/>
                </a:cubicBezTo>
                <a:close/>
                <a:moveTo>
                  <a:pt x="131" y="803"/>
                </a:moveTo>
                <a:cubicBezTo>
                  <a:pt x="129" y="803"/>
                  <a:pt x="129" y="803"/>
                  <a:pt x="129" y="803"/>
                </a:cubicBezTo>
                <a:cubicBezTo>
                  <a:pt x="129" y="801"/>
                  <a:pt x="129" y="801"/>
                  <a:pt x="129" y="801"/>
                </a:cubicBezTo>
                <a:cubicBezTo>
                  <a:pt x="131" y="802"/>
                  <a:pt x="132" y="803"/>
                  <a:pt x="131" y="803"/>
                </a:cubicBezTo>
                <a:close/>
                <a:moveTo>
                  <a:pt x="150" y="111"/>
                </a:moveTo>
                <a:cubicBezTo>
                  <a:pt x="149" y="111"/>
                  <a:pt x="148" y="110"/>
                  <a:pt x="148" y="110"/>
                </a:cubicBezTo>
                <a:cubicBezTo>
                  <a:pt x="148" y="110"/>
                  <a:pt x="148" y="110"/>
                  <a:pt x="148" y="109"/>
                </a:cubicBezTo>
                <a:cubicBezTo>
                  <a:pt x="149" y="109"/>
                  <a:pt x="151" y="109"/>
                  <a:pt x="150" y="111"/>
                </a:cubicBezTo>
                <a:close/>
                <a:moveTo>
                  <a:pt x="148" y="108"/>
                </a:moveTo>
                <a:cubicBezTo>
                  <a:pt x="148" y="108"/>
                  <a:pt x="148" y="108"/>
                  <a:pt x="148" y="109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48" y="108"/>
                  <a:pt x="148" y="108"/>
                  <a:pt x="148" y="108"/>
                </a:cubicBezTo>
                <a:close/>
                <a:moveTo>
                  <a:pt x="148" y="766"/>
                </a:moveTo>
                <a:cubicBezTo>
                  <a:pt x="148" y="767"/>
                  <a:pt x="148" y="767"/>
                  <a:pt x="148" y="768"/>
                </a:cubicBezTo>
                <a:cubicBezTo>
                  <a:pt x="147" y="767"/>
                  <a:pt x="147" y="767"/>
                  <a:pt x="148" y="766"/>
                </a:cubicBezTo>
                <a:close/>
                <a:moveTo>
                  <a:pt x="150" y="771"/>
                </a:moveTo>
                <a:cubicBezTo>
                  <a:pt x="149" y="771"/>
                  <a:pt x="148" y="770"/>
                  <a:pt x="148" y="770"/>
                </a:cubicBezTo>
                <a:cubicBezTo>
                  <a:pt x="148" y="770"/>
                  <a:pt x="148" y="770"/>
                  <a:pt x="148" y="770"/>
                </a:cubicBezTo>
                <a:cubicBezTo>
                  <a:pt x="150" y="769"/>
                  <a:pt x="151" y="770"/>
                  <a:pt x="150" y="771"/>
                </a:cubicBezTo>
                <a:close/>
                <a:moveTo>
                  <a:pt x="151" y="771"/>
                </a:moveTo>
                <a:cubicBezTo>
                  <a:pt x="151" y="771"/>
                  <a:pt x="151" y="771"/>
                  <a:pt x="151" y="771"/>
                </a:cubicBezTo>
                <a:cubicBezTo>
                  <a:pt x="151" y="771"/>
                  <a:pt x="151" y="771"/>
                  <a:pt x="151" y="771"/>
                </a:cubicBezTo>
                <a:close/>
                <a:moveTo>
                  <a:pt x="153" y="744"/>
                </a:moveTo>
                <a:cubicBezTo>
                  <a:pt x="153" y="744"/>
                  <a:pt x="153" y="744"/>
                  <a:pt x="153" y="744"/>
                </a:cubicBezTo>
                <a:cubicBezTo>
                  <a:pt x="153" y="744"/>
                  <a:pt x="153" y="744"/>
                  <a:pt x="153" y="744"/>
                </a:cubicBezTo>
                <a:cubicBezTo>
                  <a:pt x="153" y="744"/>
                  <a:pt x="153" y="744"/>
                  <a:pt x="153" y="744"/>
                </a:cubicBezTo>
                <a:close/>
                <a:moveTo>
                  <a:pt x="168" y="448"/>
                </a:moveTo>
                <a:cubicBezTo>
                  <a:pt x="169" y="448"/>
                  <a:pt x="169" y="448"/>
                  <a:pt x="169" y="448"/>
                </a:cubicBezTo>
                <a:cubicBezTo>
                  <a:pt x="169" y="448"/>
                  <a:pt x="169" y="448"/>
                  <a:pt x="169" y="449"/>
                </a:cubicBezTo>
                <a:cubicBezTo>
                  <a:pt x="168" y="448"/>
                  <a:pt x="168" y="448"/>
                  <a:pt x="168" y="448"/>
                </a:cubicBezTo>
                <a:cubicBezTo>
                  <a:pt x="168" y="448"/>
                  <a:pt x="168" y="448"/>
                  <a:pt x="168" y="448"/>
                </a:cubicBezTo>
                <a:cubicBezTo>
                  <a:pt x="168" y="448"/>
                  <a:pt x="168" y="448"/>
                  <a:pt x="168" y="448"/>
                </a:cubicBezTo>
                <a:close/>
                <a:moveTo>
                  <a:pt x="168" y="451"/>
                </a:moveTo>
                <a:cubicBezTo>
                  <a:pt x="168" y="450"/>
                  <a:pt x="168" y="450"/>
                  <a:pt x="167" y="450"/>
                </a:cubicBezTo>
                <a:cubicBezTo>
                  <a:pt x="167" y="449"/>
                  <a:pt x="167" y="449"/>
                  <a:pt x="167" y="448"/>
                </a:cubicBezTo>
                <a:cubicBezTo>
                  <a:pt x="167" y="448"/>
                  <a:pt x="167" y="448"/>
                  <a:pt x="167" y="448"/>
                </a:cubicBezTo>
                <a:cubicBezTo>
                  <a:pt x="168" y="448"/>
                  <a:pt x="168" y="449"/>
                  <a:pt x="169" y="449"/>
                </a:cubicBezTo>
                <a:cubicBezTo>
                  <a:pt x="168" y="450"/>
                  <a:pt x="168" y="450"/>
                  <a:pt x="168" y="451"/>
                </a:cubicBezTo>
                <a:close/>
                <a:moveTo>
                  <a:pt x="168" y="455"/>
                </a:moveTo>
                <a:cubicBezTo>
                  <a:pt x="168" y="455"/>
                  <a:pt x="168" y="454"/>
                  <a:pt x="167" y="454"/>
                </a:cubicBezTo>
                <a:cubicBezTo>
                  <a:pt x="168" y="454"/>
                  <a:pt x="168" y="454"/>
                  <a:pt x="168" y="454"/>
                </a:cubicBezTo>
                <a:cubicBezTo>
                  <a:pt x="168" y="454"/>
                  <a:pt x="168" y="454"/>
                  <a:pt x="168" y="455"/>
                </a:cubicBezTo>
                <a:close/>
                <a:moveTo>
                  <a:pt x="168" y="111"/>
                </a:move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lose/>
                <a:moveTo>
                  <a:pt x="168" y="102"/>
                </a:moveTo>
                <a:cubicBezTo>
                  <a:pt x="168" y="102"/>
                  <a:pt x="168" y="102"/>
                  <a:pt x="168" y="102"/>
                </a:cubicBezTo>
                <a:cubicBezTo>
                  <a:pt x="167" y="102"/>
                  <a:pt x="167" y="102"/>
                  <a:pt x="166" y="102"/>
                </a:cubicBezTo>
                <a:cubicBezTo>
                  <a:pt x="167" y="102"/>
                  <a:pt x="167" y="102"/>
                  <a:pt x="168" y="102"/>
                </a:cubicBezTo>
                <a:close/>
                <a:moveTo>
                  <a:pt x="166" y="266"/>
                </a:moveTo>
                <a:cubicBezTo>
                  <a:pt x="166" y="265"/>
                  <a:pt x="166" y="265"/>
                  <a:pt x="166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6" y="265"/>
                  <a:pt x="166" y="266"/>
                </a:cubicBezTo>
                <a:close/>
                <a:moveTo>
                  <a:pt x="165" y="111"/>
                </a:moveTo>
                <a:cubicBezTo>
                  <a:pt x="166" y="111"/>
                  <a:pt x="166" y="111"/>
                  <a:pt x="166" y="111"/>
                </a:cubicBezTo>
                <a:cubicBezTo>
                  <a:pt x="166" y="112"/>
                  <a:pt x="167" y="112"/>
                  <a:pt x="166" y="112"/>
                </a:cubicBezTo>
                <a:cubicBezTo>
                  <a:pt x="166" y="112"/>
                  <a:pt x="166" y="112"/>
                  <a:pt x="165" y="111"/>
                </a:cubicBezTo>
                <a:close/>
                <a:moveTo>
                  <a:pt x="165" y="269"/>
                </a:moveTo>
                <a:cubicBezTo>
                  <a:pt x="165" y="269"/>
                  <a:pt x="165" y="269"/>
                  <a:pt x="165" y="269"/>
                </a:cubicBezTo>
                <a:cubicBezTo>
                  <a:pt x="164" y="267"/>
                  <a:pt x="164" y="267"/>
                  <a:pt x="164" y="267"/>
                </a:cubicBezTo>
                <a:cubicBezTo>
                  <a:pt x="165" y="267"/>
                  <a:pt x="165" y="268"/>
                  <a:pt x="165" y="269"/>
                </a:cubicBezTo>
                <a:close/>
                <a:moveTo>
                  <a:pt x="164" y="452"/>
                </a:moveTo>
                <a:cubicBezTo>
                  <a:pt x="164" y="452"/>
                  <a:pt x="164" y="452"/>
                  <a:pt x="164" y="452"/>
                </a:cubicBezTo>
                <a:cubicBezTo>
                  <a:pt x="164" y="451"/>
                  <a:pt x="164" y="451"/>
                  <a:pt x="164" y="451"/>
                </a:cubicBezTo>
                <a:cubicBezTo>
                  <a:pt x="164" y="451"/>
                  <a:pt x="164" y="452"/>
                  <a:pt x="164" y="452"/>
                </a:cubicBezTo>
                <a:close/>
                <a:moveTo>
                  <a:pt x="162" y="708"/>
                </a:moveTo>
                <a:cubicBezTo>
                  <a:pt x="164" y="709"/>
                  <a:pt x="166" y="709"/>
                  <a:pt x="167" y="709"/>
                </a:cubicBezTo>
                <a:cubicBezTo>
                  <a:pt x="167" y="710"/>
                  <a:pt x="166" y="710"/>
                  <a:pt x="166" y="711"/>
                </a:cubicBezTo>
                <a:cubicBezTo>
                  <a:pt x="165" y="711"/>
                  <a:pt x="165" y="710"/>
                  <a:pt x="163" y="710"/>
                </a:cubicBezTo>
                <a:cubicBezTo>
                  <a:pt x="162" y="708"/>
                  <a:pt x="162" y="708"/>
                  <a:pt x="162" y="708"/>
                </a:cubicBezTo>
                <a:cubicBezTo>
                  <a:pt x="162" y="708"/>
                  <a:pt x="162" y="708"/>
                  <a:pt x="162" y="708"/>
                </a:cubicBezTo>
                <a:close/>
                <a:moveTo>
                  <a:pt x="159" y="741"/>
                </a:moveTo>
                <a:cubicBezTo>
                  <a:pt x="161" y="741"/>
                  <a:pt x="161" y="741"/>
                  <a:pt x="161" y="741"/>
                </a:cubicBezTo>
                <a:cubicBezTo>
                  <a:pt x="161" y="741"/>
                  <a:pt x="161" y="741"/>
                  <a:pt x="161" y="741"/>
                </a:cubicBezTo>
                <a:cubicBezTo>
                  <a:pt x="161" y="742"/>
                  <a:pt x="163" y="742"/>
                  <a:pt x="164" y="743"/>
                </a:cubicBezTo>
                <a:cubicBezTo>
                  <a:pt x="165" y="743"/>
                  <a:pt x="165" y="743"/>
                  <a:pt x="165" y="743"/>
                </a:cubicBezTo>
                <a:cubicBezTo>
                  <a:pt x="164" y="743"/>
                  <a:pt x="163" y="743"/>
                  <a:pt x="162" y="743"/>
                </a:cubicBezTo>
                <a:cubicBezTo>
                  <a:pt x="162" y="742"/>
                  <a:pt x="159" y="742"/>
                  <a:pt x="159" y="741"/>
                </a:cubicBezTo>
                <a:close/>
                <a:moveTo>
                  <a:pt x="167" y="732"/>
                </a:moveTo>
                <a:cubicBezTo>
                  <a:pt x="167" y="732"/>
                  <a:pt x="167" y="733"/>
                  <a:pt x="167" y="733"/>
                </a:cubicBezTo>
                <a:cubicBezTo>
                  <a:pt x="167" y="733"/>
                  <a:pt x="167" y="733"/>
                  <a:pt x="166" y="733"/>
                </a:cubicBezTo>
                <a:cubicBezTo>
                  <a:pt x="167" y="733"/>
                  <a:pt x="167" y="733"/>
                  <a:pt x="167" y="733"/>
                </a:cubicBezTo>
                <a:cubicBezTo>
                  <a:pt x="167" y="733"/>
                  <a:pt x="167" y="734"/>
                  <a:pt x="167" y="734"/>
                </a:cubicBezTo>
                <a:cubicBezTo>
                  <a:pt x="167" y="734"/>
                  <a:pt x="167" y="734"/>
                  <a:pt x="167" y="735"/>
                </a:cubicBezTo>
                <a:cubicBezTo>
                  <a:pt x="166" y="734"/>
                  <a:pt x="166" y="734"/>
                  <a:pt x="165" y="734"/>
                </a:cubicBezTo>
                <a:cubicBezTo>
                  <a:pt x="166" y="733"/>
                  <a:pt x="166" y="733"/>
                  <a:pt x="165" y="733"/>
                </a:cubicBezTo>
                <a:cubicBezTo>
                  <a:pt x="164" y="733"/>
                  <a:pt x="164" y="733"/>
                  <a:pt x="164" y="733"/>
                </a:cubicBezTo>
                <a:cubicBezTo>
                  <a:pt x="164" y="731"/>
                  <a:pt x="164" y="731"/>
                  <a:pt x="164" y="731"/>
                </a:cubicBezTo>
                <a:cubicBezTo>
                  <a:pt x="165" y="731"/>
                  <a:pt x="167" y="731"/>
                  <a:pt x="168" y="732"/>
                </a:cubicBezTo>
                <a:cubicBezTo>
                  <a:pt x="168" y="732"/>
                  <a:pt x="168" y="732"/>
                  <a:pt x="168" y="732"/>
                </a:cubicBezTo>
                <a:cubicBezTo>
                  <a:pt x="167" y="732"/>
                  <a:pt x="166" y="732"/>
                  <a:pt x="165" y="732"/>
                </a:cubicBezTo>
                <a:cubicBezTo>
                  <a:pt x="165" y="732"/>
                  <a:pt x="167" y="732"/>
                  <a:pt x="167" y="732"/>
                </a:cubicBezTo>
                <a:close/>
                <a:moveTo>
                  <a:pt x="166" y="736"/>
                </a:moveTo>
                <a:cubicBezTo>
                  <a:pt x="166" y="736"/>
                  <a:pt x="166" y="736"/>
                  <a:pt x="165" y="736"/>
                </a:cubicBezTo>
                <a:cubicBezTo>
                  <a:pt x="165" y="736"/>
                  <a:pt x="165" y="736"/>
                  <a:pt x="165" y="736"/>
                </a:cubicBezTo>
                <a:cubicBezTo>
                  <a:pt x="166" y="736"/>
                  <a:pt x="166" y="736"/>
                  <a:pt x="166" y="736"/>
                </a:cubicBezTo>
                <a:close/>
                <a:moveTo>
                  <a:pt x="168" y="754"/>
                </a:moveTo>
                <a:cubicBezTo>
                  <a:pt x="166" y="754"/>
                  <a:pt x="166" y="754"/>
                  <a:pt x="166" y="754"/>
                </a:cubicBezTo>
                <a:cubicBezTo>
                  <a:pt x="165" y="753"/>
                  <a:pt x="166" y="753"/>
                  <a:pt x="168" y="754"/>
                </a:cubicBezTo>
                <a:close/>
                <a:moveTo>
                  <a:pt x="168" y="752"/>
                </a:moveTo>
                <a:cubicBezTo>
                  <a:pt x="164" y="751"/>
                  <a:pt x="164" y="751"/>
                  <a:pt x="164" y="751"/>
                </a:cubicBezTo>
                <a:cubicBezTo>
                  <a:pt x="165" y="752"/>
                  <a:pt x="168" y="752"/>
                  <a:pt x="166" y="753"/>
                </a:cubicBezTo>
                <a:cubicBezTo>
                  <a:pt x="164" y="753"/>
                  <a:pt x="163" y="752"/>
                  <a:pt x="160" y="752"/>
                </a:cubicBezTo>
                <a:cubicBezTo>
                  <a:pt x="162" y="752"/>
                  <a:pt x="161" y="750"/>
                  <a:pt x="164" y="751"/>
                </a:cubicBezTo>
                <a:cubicBezTo>
                  <a:pt x="160" y="749"/>
                  <a:pt x="160" y="749"/>
                  <a:pt x="160" y="749"/>
                </a:cubicBezTo>
                <a:cubicBezTo>
                  <a:pt x="161" y="749"/>
                  <a:pt x="162" y="750"/>
                  <a:pt x="163" y="750"/>
                </a:cubicBezTo>
                <a:cubicBezTo>
                  <a:pt x="162" y="749"/>
                  <a:pt x="162" y="749"/>
                  <a:pt x="162" y="749"/>
                </a:cubicBezTo>
                <a:cubicBezTo>
                  <a:pt x="163" y="749"/>
                  <a:pt x="163" y="749"/>
                  <a:pt x="163" y="749"/>
                </a:cubicBezTo>
                <a:cubicBezTo>
                  <a:pt x="161" y="748"/>
                  <a:pt x="161" y="746"/>
                  <a:pt x="158" y="745"/>
                </a:cubicBezTo>
                <a:cubicBezTo>
                  <a:pt x="156" y="746"/>
                  <a:pt x="156" y="745"/>
                  <a:pt x="155" y="745"/>
                </a:cubicBezTo>
                <a:cubicBezTo>
                  <a:pt x="155" y="744"/>
                  <a:pt x="156" y="744"/>
                  <a:pt x="157" y="744"/>
                </a:cubicBezTo>
                <a:cubicBezTo>
                  <a:pt x="157" y="744"/>
                  <a:pt x="157" y="744"/>
                  <a:pt x="157" y="744"/>
                </a:cubicBezTo>
                <a:cubicBezTo>
                  <a:pt x="157" y="744"/>
                  <a:pt x="158" y="744"/>
                  <a:pt x="158" y="744"/>
                </a:cubicBezTo>
                <a:cubicBezTo>
                  <a:pt x="159" y="744"/>
                  <a:pt x="160" y="744"/>
                  <a:pt x="161" y="745"/>
                </a:cubicBezTo>
                <a:cubicBezTo>
                  <a:pt x="161" y="745"/>
                  <a:pt x="161" y="744"/>
                  <a:pt x="161" y="744"/>
                </a:cubicBezTo>
                <a:cubicBezTo>
                  <a:pt x="162" y="745"/>
                  <a:pt x="163" y="745"/>
                  <a:pt x="163" y="745"/>
                </a:cubicBezTo>
                <a:cubicBezTo>
                  <a:pt x="161" y="745"/>
                  <a:pt x="164" y="747"/>
                  <a:pt x="164" y="747"/>
                </a:cubicBezTo>
                <a:cubicBezTo>
                  <a:pt x="165" y="746"/>
                  <a:pt x="164" y="746"/>
                  <a:pt x="163" y="745"/>
                </a:cubicBezTo>
                <a:cubicBezTo>
                  <a:pt x="164" y="746"/>
                  <a:pt x="165" y="745"/>
                  <a:pt x="166" y="745"/>
                </a:cubicBezTo>
                <a:cubicBezTo>
                  <a:pt x="166" y="745"/>
                  <a:pt x="166" y="745"/>
                  <a:pt x="166" y="746"/>
                </a:cubicBezTo>
                <a:cubicBezTo>
                  <a:pt x="165" y="748"/>
                  <a:pt x="165" y="748"/>
                  <a:pt x="165" y="748"/>
                </a:cubicBezTo>
                <a:cubicBezTo>
                  <a:pt x="166" y="748"/>
                  <a:pt x="166" y="748"/>
                  <a:pt x="166" y="748"/>
                </a:cubicBezTo>
                <a:cubicBezTo>
                  <a:pt x="167" y="748"/>
                  <a:pt x="167" y="749"/>
                  <a:pt x="167" y="749"/>
                </a:cubicBezTo>
                <a:cubicBezTo>
                  <a:pt x="166" y="749"/>
                  <a:pt x="166" y="749"/>
                  <a:pt x="166" y="749"/>
                </a:cubicBezTo>
                <a:cubicBezTo>
                  <a:pt x="166" y="749"/>
                  <a:pt x="166" y="751"/>
                  <a:pt x="168" y="751"/>
                </a:cubicBezTo>
                <a:lnTo>
                  <a:pt x="168" y="752"/>
                </a:lnTo>
                <a:close/>
                <a:moveTo>
                  <a:pt x="168" y="751"/>
                </a:moveTo>
                <a:cubicBezTo>
                  <a:pt x="166" y="749"/>
                  <a:pt x="166" y="749"/>
                  <a:pt x="166" y="749"/>
                </a:cubicBezTo>
                <a:cubicBezTo>
                  <a:pt x="167" y="749"/>
                  <a:pt x="167" y="749"/>
                  <a:pt x="168" y="749"/>
                </a:cubicBezTo>
                <a:lnTo>
                  <a:pt x="168" y="751"/>
                </a:lnTo>
                <a:close/>
                <a:moveTo>
                  <a:pt x="168" y="745"/>
                </a:moveTo>
                <a:cubicBezTo>
                  <a:pt x="168" y="745"/>
                  <a:pt x="167" y="745"/>
                  <a:pt x="167" y="745"/>
                </a:cubicBezTo>
                <a:cubicBezTo>
                  <a:pt x="168" y="745"/>
                  <a:pt x="168" y="745"/>
                  <a:pt x="168" y="745"/>
                </a:cubicBezTo>
                <a:cubicBezTo>
                  <a:pt x="168" y="745"/>
                  <a:pt x="168" y="745"/>
                  <a:pt x="168" y="745"/>
                </a:cubicBezTo>
                <a:close/>
                <a:moveTo>
                  <a:pt x="168" y="744"/>
                </a:moveTo>
                <a:cubicBezTo>
                  <a:pt x="167" y="744"/>
                  <a:pt x="167" y="744"/>
                  <a:pt x="166" y="744"/>
                </a:cubicBezTo>
                <a:cubicBezTo>
                  <a:pt x="166" y="743"/>
                  <a:pt x="166" y="743"/>
                  <a:pt x="166" y="743"/>
                </a:cubicBezTo>
                <a:cubicBezTo>
                  <a:pt x="166" y="743"/>
                  <a:pt x="167" y="743"/>
                  <a:pt x="167" y="743"/>
                </a:cubicBezTo>
                <a:cubicBezTo>
                  <a:pt x="166" y="742"/>
                  <a:pt x="166" y="742"/>
                  <a:pt x="166" y="742"/>
                </a:cubicBezTo>
                <a:cubicBezTo>
                  <a:pt x="167" y="742"/>
                  <a:pt x="167" y="742"/>
                  <a:pt x="167" y="742"/>
                </a:cubicBezTo>
                <a:cubicBezTo>
                  <a:pt x="168" y="742"/>
                  <a:pt x="168" y="742"/>
                  <a:pt x="168" y="743"/>
                </a:cubicBezTo>
                <a:lnTo>
                  <a:pt x="168" y="744"/>
                </a:lnTo>
                <a:close/>
                <a:moveTo>
                  <a:pt x="168" y="742"/>
                </a:moveTo>
                <a:cubicBezTo>
                  <a:pt x="166" y="741"/>
                  <a:pt x="166" y="741"/>
                  <a:pt x="166" y="740"/>
                </a:cubicBezTo>
                <a:cubicBezTo>
                  <a:pt x="168" y="741"/>
                  <a:pt x="168" y="741"/>
                  <a:pt x="168" y="741"/>
                </a:cubicBezTo>
                <a:lnTo>
                  <a:pt x="168" y="742"/>
                </a:lnTo>
                <a:close/>
                <a:moveTo>
                  <a:pt x="168" y="738"/>
                </a:moveTo>
                <a:cubicBezTo>
                  <a:pt x="168" y="738"/>
                  <a:pt x="168" y="738"/>
                  <a:pt x="168" y="737"/>
                </a:cubicBezTo>
                <a:cubicBezTo>
                  <a:pt x="168" y="737"/>
                  <a:pt x="168" y="737"/>
                  <a:pt x="168" y="737"/>
                </a:cubicBezTo>
                <a:lnTo>
                  <a:pt x="168" y="738"/>
                </a:lnTo>
                <a:close/>
                <a:moveTo>
                  <a:pt x="169" y="727"/>
                </a:moveTo>
                <a:cubicBezTo>
                  <a:pt x="168" y="727"/>
                  <a:pt x="167" y="727"/>
                  <a:pt x="167" y="727"/>
                </a:cubicBezTo>
                <a:cubicBezTo>
                  <a:pt x="166" y="728"/>
                  <a:pt x="167" y="728"/>
                  <a:pt x="169" y="728"/>
                </a:cubicBezTo>
                <a:cubicBezTo>
                  <a:pt x="168" y="729"/>
                  <a:pt x="168" y="730"/>
                  <a:pt x="168" y="731"/>
                </a:cubicBezTo>
                <a:cubicBezTo>
                  <a:pt x="167" y="730"/>
                  <a:pt x="165" y="729"/>
                  <a:pt x="163" y="727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5" y="725"/>
                  <a:pt x="168" y="726"/>
                  <a:pt x="169" y="727"/>
                </a:cubicBezTo>
                <a:close/>
                <a:moveTo>
                  <a:pt x="169" y="717"/>
                </a:moveTo>
                <a:cubicBezTo>
                  <a:pt x="167" y="716"/>
                  <a:pt x="164" y="715"/>
                  <a:pt x="164" y="715"/>
                </a:cubicBezTo>
                <a:cubicBezTo>
                  <a:pt x="163" y="715"/>
                  <a:pt x="163" y="714"/>
                  <a:pt x="164" y="713"/>
                </a:cubicBezTo>
                <a:cubicBezTo>
                  <a:pt x="165" y="713"/>
                  <a:pt x="165" y="713"/>
                  <a:pt x="165" y="713"/>
                </a:cubicBezTo>
                <a:cubicBezTo>
                  <a:pt x="166" y="713"/>
                  <a:pt x="163" y="711"/>
                  <a:pt x="166" y="711"/>
                </a:cubicBezTo>
                <a:cubicBezTo>
                  <a:pt x="166" y="712"/>
                  <a:pt x="167" y="713"/>
                  <a:pt x="169" y="714"/>
                </a:cubicBezTo>
                <a:lnTo>
                  <a:pt x="169" y="717"/>
                </a:lnTo>
                <a:close/>
                <a:moveTo>
                  <a:pt x="169" y="702"/>
                </a:moveTo>
                <a:cubicBezTo>
                  <a:pt x="168" y="701"/>
                  <a:pt x="168" y="701"/>
                  <a:pt x="168" y="701"/>
                </a:cubicBezTo>
                <a:cubicBezTo>
                  <a:pt x="168" y="700"/>
                  <a:pt x="168" y="700"/>
                  <a:pt x="168" y="700"/>
                </a:cubicBezTo>
                <a:cubicBezTo>
                  <a:pt x="169" y="700"/>
                  <a:pt x="169" y="700"/>
                  <a:pt x="169" y="700"/>
                </a:cubicBezTo>
                <a:cubicBezTo>
                  <a:pt x="169" y="700"/>
                  <a:pt x="169" y="701"/>
                  <a:pt x="169" y="702"/>
                </a:cubicBezTo>
                <a:close/>
                <a:moveTo>
                  <a:pt x="198" y="661"/>
                </a:moveTo>
                <a:cubicBezTo>
                  <a:pt x="199" y="661"/>
                  <a:pt x="199" y="661"/>
                  <a:pt x="199" y="661"/>
                </a:cubicBezTo>
                <a:cubicBezTo>
                  <a:pt x="199" y="661"/>
                  <a:pt x="198" y="661"/>
                  <a:pt x="198" y="661"/>
                </a:cubicBezTo>
                <a:cubicBezTo>
                  <a:pt x="198" y="661"/>
                  <a:pt x="198" y="661"/>
                  <a:pt x="198" y="661"/>
                </a:cubicBezTo>
                <a:cubicBezTo>
                  <a:pt x="198" y="661"/>
                  <a:pt x="198" y="661"/>
                  <a:pt x="198" y="661"/>
                </a:cubicBezTo>
                <a:close/>
                <a:moveTo>
                  <a:pt x="199" y="663"/>
                </a:moveTo>
                <a:cubicBezTo>
                  <a:pt x="199" y="663"/>
                  <a:pt x="199" y="663"/>
                  <a:pt x="199" y="663"/>
                </a:cubicBezTo>
                <a:cubicBezTo>
                  <a:pt x="199" y="663"/>
                  <a:pt x="198" y="663"/>
                  <a:pt x="198" y="663"/>
                </a:cubicBezTo>
                <a:cubicBezTo>
                  <a:pt x="198" y="663"/>
                  <a:pt x="198" y="663"/>
                  <a:pt x="198" y="663"/>
                </a:cubicBezTo>
                <a:cubicBezTo>
                  <a:pt x="198" y="663"/>
                  <a:pt x="199" y="663"/>
                  <a:pt x="199" y="663"/>
                </a:cubicBezTo>
                <a:close/>
                <a:moveTo>
                  <a:pt x="198" y="644"/>
                </a:moveTo>
                <a:cubicBezTo>
                  <a:pt x="197" y="644"/>
                  <a:pt x="197" y="644"/>
                  <a:pt x="197" y="644"/>
                </a:cubicBezTo>
                <a:cubicBezTo>
                  <a:pt x="196" y="644"/>
                  <a:pt x="196" y="644"/>
                  <a:pt x="196" y="644"/>
                </a:cubicBezTo>
                <a:lnTo>
                  <a:pt x="198" y="644"/>
                </a:lnTo>
                <a:close/>
                <a:moveTo>
                  <a:pt x="197" y="652"/>
                </a:moveTo>
                <a:cubicBezTo>
                  <a:pt x="198" y="651"/>
                  <a:pt x="198" y="651"/>
                  <a:pt x="198" y="651"/>
                </a:cubicBezTo>
                <a:cubicBezTo>
                  <a:pt x="201" y="653"/>
                  <a:pt x="200" y="656"/>
                  <a:pt x="197" y="656"/>
                </a:cubicBezTo>
                <a:cubicBezTo>
                  <a:pt x="197" y="655"/>
                  <a:pt x="196" y="655"/>
                  <a:pt x="196" y="655"/>
                </a:cubicBezTo>
                <a:cubicBezTo>
                  <a:pt x="196" y="654"/>
                  <a:pt x="196" y="654"/>
                  <a:pt x="197" y="654"/>
                </a:cubicBezTo>
                <a:cubicBezTo>
                  <a:pt x="198" y="654"/>
                  <a:pt x="198" y="654"/>
                  <a:pt x="198" y="654"/>
                </a:cubicBezTo>
                <a:cubicBezTo>
                  <a:pt x="198" y="654"/>
                  <a:pt x="198" y="654"/>
                  <a:pt x="197" y="654"/>
                </a:cubicBezTo>
                <a:cubicBezTo>
                  <a:pt x="198" y="654"/>
                  <a:pt x="198" y="654"/>
                  <a:pt x="199" y="653"/>
                </a:cubicBezTo>
                <a:cubicBezTo>
                  <a:pt x="199" y="652"/>
                  <a:pt x="198" y="653"/>
                  <a:pt x="197" y="653"/>
                </a:cubicBezTo>
                <a:cubicBezTo>
                  <a:pt x="196" y="653"/>
                  <a:pt x="196" y="652"/>
                  <a:pt x="196" y="652"/>
                </a:cubicBezTo>
                <a:lnTo>
                  <a:pt x="197" y="652"/>
                </a:lnTo>
                <a:close/>
                <a:moveTo>
                  <a:pt x="196" y="651"/>
                </a:move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1"/>
                  <a:pt x="196" y="651"/>
                </a:cubicBezTo>
                <a:close/>
                <a:moveTo>
                  <a:pt x="196" y="663"/>
                </a:moveTo>
                <a:cubicBezTo>
                  <a:pt x="196" y="663"/>
                  <a:pt x="196" y="663"/>
                  <a:pt x="196" y="663"/>
                </a:cubicBezTo>
                <a:cubicBezTo>
                  <a:pt x="196" y="663"/>
                  <a:pt x="195" y="664"/>
                  <a:pt x="194" y="664"/>
                </a:cubicBezTo>
                <a:cubicBezTo>
                  <a:pt x="194" y="663"/>
                  <a:pt x="194" y="663"/>
                  <a:pt x="194" y="663"/>
                </a:cubicBezTo>
                <a:cubicBezTo>
                  <a:pt x="195" y="663"/>
                  <a:pt x="195" y="663"/>
                  <a:pt x="196" y="663"/>
                </a:cubicBezTo>
                <a:close/>
                <a:moveTo>
                  <a:pt x="195" y="653"/>
                </a:moveTo>
                <a:cubicBezTo>
                  <a:pt x="195" y="653"/>
                  <a:pt x="195" y="653"/>
                  <a:pt x="195" y="653"/>
                </a:cubicBezTo>
                <a:cubicBezTo>
                  <a:pt x="195" y="653"/>
                  <a:pt x="195" y="653"/>
                  <a:pt x="195" y="653"/>
                </a:cubicBezTo>
                <a:cubicBezTo>
                  <a:pt x="195" y="653"/>
                  <a:pt x="195" y="653"/>
                  <a:pt x="195" y="653"/>
                </a:cubicBezTo>
                <a:close/>
                <a:moveTo>
                  <a:pt x="194" y="651"/>
                </a:moveTo>
                <a:cubicBezTo>
                  <a:pt x="194" y="651"/>
                  <a:pt x="194" y="651"/>
                  <a:pt x="194" y="651"/>
                </a:cubicBezTo>
                <a:cubicBezTo>
                  <a:pt x="194" y="651"/>
                  <a:pt x="194" y="651"/>
                  <a:pt x="194" y="651"/>
                </a:cubicBezTo>
                <a:cubicBezTo>
                  <a:pt x="194" y="651"/>
                  <a:pt x="194" y="651"/>
                  <a:pt x="194" y="651"/>
                </a:cubicBezTo>
                <a:close/>
                <a:moveTo>
                  <a:pt x="194" y="651"/>
                </a:move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2"/>
                  <a:pt x="195" y="652"/>
                </a:cubicBezTo>
                <a:cubicBezTo>
                  <a:pt x="195" y="652"/>
                  <a:pt x="194" y="652"/>
                  <a:pt x="194" y="652"/>
                </a:cubicBezTo>
                <a:cubicBezTo>
                  <a:pt x="194" y="652"/>
                  <a:pt x="194" y="651"/>
                  <a:pt x="194" y="651"/>
                </a:cubicBezTo>
                <a:close/>
                <a:moveTo>
                  <a:pt x="193" y="663"/>
                </a:moveTo>
                <a:cubicBezTo>
                  <a:pt x="193" y="663"/>
                  <a:pt x="193" y="663"/>
                  <a:pt x="193" y="663"/>
                </a:cubicBezTo>
                <a:cubicBezTo>
                  <a:pt x="193" y="663"/>
                  <a:pt x="193" y="663"/>
                  <a:pt x="193" y="663"/>
                </a:cubicBezTo>
                <a:cubicBezTo>
                  <a:pt x="193" y="663"/>
                  <a:pt x="193" y="663"/>
                  <a:pt x="193" y="663"/>
                </a:cubicBezTo>
                <a:close/>
                <a:moveTo>
                  <a:pt x="192" y="665"/>
                </a:moveTo>
                <a:cubicBezTo>
                  <a:pt x="191" y="665"/>
                  <a:pt x="191" y="665"/>
                  <a:pt x="191" y="665"/>
                </a:cubicBezTo>
                <a:cubicBezTo>
                  <a:pt x="191" y="665"/>
                  <a:pt x="192" y="665"/>
                  <a:pt x="192" y="665"/>
                </a:cubicBezTo>
                <a:close/>
                <a:moveTo>
                  <a:pt x="206" y="472"/>
                </a:moveTo>
                <a:cubicBezTo>
                  <a:pt x="206" y="472"/>
                  <a:pt x="206" y="472"/>
                  <a:pt x="206" y="471"/>
                </a:cubicBezTo>
                <a:cubicBezTo>
                  <a:pt x="206" y="471"/>
                  <a:pt x="206" y="471"/>
                  <a:pt x="206" y="470"/>
                </a:cubicBezTo>
                <a:cubicBezTo>
                  <a:pt x="206" y="470"/>
                  <a:pt x="205" y="470"/>
                  <a:pt x="205" y="470"/>
                </a:cubicBezTo>
                <a:cubicBezTo>
                  <a:pt x="206" y="470"/>
                  <a:pt x="207" y="471"/>
                  <a:pt x="206" y="472"/>
                </a:cubicBezTo>
                <a:close/>
                <a:moveTo>
                  <a:pt x="204" y="488"/>
                </a:moveTo>
                <a:cubicBezTo>
                  <a:pt x="205" y="489"/>
                  <a:pt x="205" y="490"/>
                  <a:pt x="204" y="490"/>
                </a:cubicBezTo>
                <a:cubicBezTo>
                  <a:pt x="204" y="490"/>
                  <a:pt x="203" y="489"/>
                  <a:pt x="203" y="489"/>
                </a:cubicBezTo>
                <a:cubicBezTo>
                  <a:pt x="203" y="488"/>
                  <a:pt x="204" y="488"/>
                  <a:pt x="204" y="488"/>
                </a:cubicBezTo>
                <a:close/>
                <a:moveTo>
                  <a:pt x="203" y="527"/>
                </a:moveTo>
                <a:cubicBezTo>
                  <a:pt x="200" y="525"/>
                  <a:pt x="200" y="525"/>
                  <a:pt x="200" y="525"/>
                </a:cubicBezTo>
                <a:cubicBezTo>
                  <a:pt x="200" y="525"/>
                  <a:pt x="200" y="525"/>
                  <a:pt x="200" y="525"/>
                </a:cubicBezTo>
                <a:cubicBezTo>
                  <a:pt x="200" y="525"/>
                  <a:pt x="199" y="524"/>
                  <a:pt x="199" y="524"/>
                </a:cubicBezTo>
                <a:cubicBezTo>
                  <a:pt x="200" y="524"/>
                  <a:pt x="200" y="523"/>
                  <a:pt x="201" y="524"/>
                </a:cubicBezTo>
                <a:cubicBezTo>
                  <a:pt x="201" y="524"/>
                  <a:pt x="201" y="523"/>
                  <a:pt x="200" y="523"/>
                </a:cubicBezTo>
                <a:cubicBezTo>
                  <a:pt x="200" y="523"/>
                  <a:pt x="200" y="523"/>
                  <a:pt x="200" y="523"/>
                </a:cubicBezTo>
                <a:cubicBezTo>
                  <a:pt x="199" y="523"/>
                  <a:pt x="198" y="523"/>
                  <a:pt x="197" y="522"/>
                </a:cubicBezTo>
                <a:cubicBezTo>
                  <a:pt x="196" y="522"/>
                  <a:pt x="196" y="522"/>
                  <a:pt x="196" y="522"/>
                </a:cubicBezTo>
                <a:cubicBezTo>
                  <a:pt x="196" y="521"/>
                  <a:pt x="196" y="521"/>
                  <a:pt x="198" y="522"/>
                </a:cubicBezTo>
                <a:cubicBezTo>
                  <a:pt x="198" y="522"/>
                  <a:pt x="198" y="522"/>
                  <a:pt x="198" y="522"/>
                </a:cubicBezTo>
                <a:cubicBezTo>
                  <a:pt x="199" y="522"/>
                  <a:pt x="200" y="522"/>
                  <a:pt x="200" y="522"/>
                </a:cubicBezTo>
                <a:cubicBezTo>
                  <a:pt x="197" y="522"/>
                  <a:pt x="201" y="521"/>
                  <a:pt x="201" y="521"/>
                </a:cubicBezTo>
                <a:cubicBezTo>
                  <a:pt x="202" y="521"/>
                  <a:pt x="202" y="521"/>
                  <a:pt x="203" y="522"/>
                </a:cubicBezTo>
                <a:cubicBezTo>
                  <a:pt x="205" y="525"/>
                  <a:pt x="203" y="523"/>
                  <a:pt x="203" y="527"/>
                </a:cubicBezTo>
                <a:close/>
                <a:moveTo>
                  <a:pt x="201" y="527"/>
                </a:moveTo>
                <a:cubicBezTo>
                  <a:pt x="202" y="527"/>
                  <a:pt x="202" y="527"/>
                  <a:pt x="202" y="527"/>
                </a:cubicBezTo>
                <a:cubicBezTo>
                  <a:pt x="202" y="527"/>
                  <a:pt x="201" y="527"/>
                  <a:pt x="201" y="527"/>
                </a:cubicBezTo>
                <a:cubicBezTo>
                  <a:pt x="201" y="527"/>
                  <a:pt x="201" y="527"/>
                  <a:pt x="201" y="527"/>
                </a:cubicBezTo>
                <a:close/>
                <a:moveTo>
                  <a:pt x="197" y="525"/>
                </a:moveTo>
                <a:cubicBezTo>
                  <a:pt x="197" y="525"/>
                  <a:pt x="196" y="526"/>
                  <a:pt x="196" y="526"/>
                </a:cubicBezTo>
                <a:cubicBezTo>
                  <a:pt x="196" y="526"/>
                  <a:pt x="195" y="525"/>
                  <a:pt x="195" y="525"/>
                </a:cubicBezTo>
                <a:cubicBezTo>
                  <a:pt x="195" y="525"/>
                  <a:pt x="195" y="525"/>
                  <a:pt x="196" y="524"/>
                </a:cubicBezTo>
                <a:lnTo>
                  <a:pt x="197" y="525"/>
                </a:lnTo>
                <a:close/>
                <a:moveTo>
                  <a:pt x="200" y="520"/>
                </a:moveTo>
                <a:cubicBezTo>
                  <a:pt x="199" y="520"/>
                  <a:pt x="198" y="518"/>
                  <a:pt x="199" y="518"/>
                </a:cubicBezTo>
                <a:cubicBezTo>
                  <a:pt x="199" y="518"/>
                  <a:pt x="199" y="518"/>
                  <a:pt x="199" y="518"/>
                </a:cubicBezTo>
                <a:cubicBezTo>
                  <a:pt x="200" y="519"/>
                  <a:pt x="201" y="518"/>
                  <a:pt x="203" y="519"/>
                </a:cubicBezTo>
                <a:cubicBezTo>
                  <a:pt x="203" y="519"/>
                  <a:pt x="203" y="520"/>
                  <a:pt x="203" y="521"/>
                </a:cubicBezTo>
                <a:cubicBezTo>
                  <a:pt x="202" y="520"/>
                  <a:pt x="201" y="519"/>
                  <a:pt x="200" y="520"/>
                </a:cubicBezTo>
                <a:close/>
                <a:moveTo>
                  <a:pt x="200" y="513"/>
                </a:moveTo>
                <a:cubicBezTo>
                  <a:pt x="194" y="514"/>
                  <a:pt x="201" y="516"/>
                  <a:pt x="199" y="517"/>
                </a:cubicBezTo>
                <a:cubicBezTo>
                  <a:pt x="199" y="517"/>
                  <a:pt x="199" y="517"/>
                  <a:pt x="198" y="517"/>
                </a:cubicBezTo>
                <a:cubicBezTo>
                  <a:pt x="198" y="516"/>
                  <a:pt x="198" y="516"/>
                  <a:pt x="197" y="515"/>
                </a:cubicBezTo>
                <a:cubicBezTo>
                  <a:pt x="198" y="516"/>
                  <a:pt x="198" y="515"/>
                  <a:pt x="198" y="515"/>
                </a:cubicBezTo>
                <a:cubicBezTo>
                  <a:pt x="198" y="515"/>
                  <a:pt x="197" y="515"/>
                  <a:pt x="197" y="515"/>
                </a:cubicBezTo>
                <a:cubicBezTo>
                  <a:pt x="197" y="515"/>
                  <a:pt x="197" y="515"/>
                  <a:pt x="197" y="514"/>
                </a:cubicBezTo>
                <a:cubicBezTo>
                  <a:pt x="197" y="514"/>
                  <a:pt x="197" y="514"/>
                  <a:pt x="197" y="515"/>
                </a:cubicBezTo>
                <a:cubicBezTo>
                  <a:pt x="197" y="514"/>
                  <a:pt x="197" y="514"/>
                  <a:pt x="197" y="514"/>
                </a:cubicBezTo>
                <a:cubicBezTo>
                  <a:pt x="197" y="513"/>
                  <a:pt x="196" y="512"/>
                  <a:pt x="196" y="512"/>
                </a:cubicBezTo>
                <a:cubicBezTo>
                  <a:pt x="196" y="511"/>
                  <a:pt x="196" y="511"/>
                  <a:pt x="196" y="511"/>
                </a:cubicBezTo>
                <a:cubicBezTo>
                  <a:pt x="196" y="511"/>
                  <a:pt x="197" y="511"/>
                  <a:pt x="197" y="511"/>
                </a:cubicBezTo>
                <a:cubicBezTo>
                  <a:pt x="197" y="511"/>
                  <a:pt x="196" y="511"/>
                  <a:pt x="196" y="511"/>
                </a:cubicBezTo>
                <a:cubicBezTo>
                  <a:pt x="196" y="511"/>
                  <a:pt x="196" y="511"/>
                  <a:pt x="196" y="510"/>
                </a:cubicBezTo>
                <a:cubicBezTo>
                  <a:pt x="196" y="510"/>
                  <a:pt x="197" y="510"/>
                  <a:pt x="197" y="510"/>
                </a:cubicBezTo>
                <a:cubicBezTo>
                  <a:pt x="197" y="510"/>
                  <a:pt x="197" y="510"/>
                  <a:pt x="197" y="510"/>
                </a:cubicBezTo>
                <a:cubicBezTo>
                  <a:pt x="198" y="510"/>
                  <a:pt x="199" y="511"/>
                  <a:pt x="199" y="511"/>
                </a:cubicBezTo>
                <a:cubicBezTo>
                  <a:pt x="199" y="511"/>
                  <a:pt x="199" y="511"/>
                  <a:pt x="199" y="512"/>
                </a:cubicBezTo>
                <a:cubicBezTo>
                  <a:pt x="200" y="511"/>
                  <a:pt x="200" y="511"/>
                  <a:pt x="200" y="511"/>
                </a:cubicBezTo>
                <a:cubicBezTo>
                  <a:pt x="200" y="512"/>
                  <a:pt x="200" y="513"/>
                  <a:pt x="200" y="513"/>
                </a:cubicBezTo>
                <a:close/>
                <a:moveTo>
                  <a:pt x="196" y="472"/>
                </a:moveTo>
                <a:cubicBezTo>
                  <a:pt x="196" y="472"/>
                  <a:pt x="196" y="472"/>
                  <a:pt x="196" y="472"/>
                </a:cubicBezTo>
                <a:cubicBezTo>
                  <a:pt x="196" y="472"/>
                  <a:pt x="196" y="472"/>
                  <a:pt x="196" y="472"/>
                </a:cubicBezTo>
                <a:cubicBezTo>
                  <a:pt x="196" y="472"/>
                  <a:pt x="196" y="472"/>
                  <a:pt x="196" y="472"/>
                </a:cubicBezTo>
                <a:close/>
                <a:moveTo>
                  <a:pt x="196" y="502"/>
                </a:moveTo>
                <a:cubicBezTo>
                  <a:pt x="197" y="502"/>
                  <a:pt x="197" y="502"/>
                  <a:pt x="197" y="501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7" y="502"/>
                  <a:pt x="196" y="502"/>
                  <a:pt x="196" y="502"/>
                </a:cubicBezTo>
                <a:close/>
                <a:moveTo>
                  <a:pt x="198" y="502"/>
                </a:moveTo>
                <a:cubicBezTo>
                  <a:pt x="198" y="502"/>
                  <a:pt x="198" y="502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ubicBezTo>
                  <a:pt x="198" y="502"/>
                  <a:pt x="198" y="502"/>
                  <a:pt x="198" y="502"/>
                </a:cubicBezTo>
                <a:close/>
                <a:moveTo>
                  <a:pt x="198" y="502"/>
                </a:moveTo>
                <a:cubicBezTo>
                  <a:pt x="198" y="502"/>
                  <a:pt x="198" y="502"/>
                  <a:pt x="197" y="502"/>
                </a:cubicBezTo>
                <a:cubicBezTo>
                  <a:pt x="198" y="502"/>
                  <a:pt x="198" y="502"/>
                  <a:pt x="198" y="502"/>
                </a:cubicBezTo>
                <a:cubicBezTo>
                  <a:pt x="198" y="502"/>
                  <a:pt x="198" y="502"/>
                  <a:pt x="198" y="502"/>
                </a:cubicBezTo>
                <a:close/>
                <a:moveTo>
                  <a:pt x="198" y="491"/>
                </a:moveTo>
                <a:cubicBezTo>
                  <a:pt x="198" y="491"/>
                  <a:pt x="198" y="491"/>
                  <a:pt x="198" y="491"/>
                </a:cubicBezTo>
                <a:cubicBezTo>
                  <a:pt x="198" y="491"/>
                  <a:pt x="198" y="491"/>
                  <a:pt x="198" y="491"/>
                </a:cubicBezTo>
                <a:close/>
                <a:moveTo>
                  <a:pt x="198" y="492"/>
                </a:moveTo>
                <a:cubicBezTo>
                  <a:pt x="198" y="492"/>
                  <a:pt x="198" y="492"/>
                  <a:pt x="198" y="492"/>
                </a:cubicBezTo>
                <a:cubicBezTo>
                  <a:pt x="198" y="492"/>
                  <a:pt x="198" y="492"/>
                  <a:pt x="198" y="492"/>
                </a:cubicBezTo>
                <a:cubicBezTo>
                  <a:pt x="198" y="492"/>
                  <a:pt x="198" y="492"/>
                  <a:pt x="198" y="492"/>
                </a:cubicBezTo>
                <a:close/>
                <a:moveTo>
                  <a:pt x="198" y="499"/>
                </a:moveTo>
                <a:cubicBezTo>
                  <a:pt x="198" y="499"/>
                  <a:pt x="198" y="499"/>
                  <a:pt x="197" y="500"/>
                </a:cubicBezTo>
                <a:cubicBezTo>
                  <a:pt x="197" y="499"/>
                  <a:pt x="197" y="499"/>
                  <a:pt x="197" y="499"/>
                </a:cubicBezTo>
                <a:cubicBezTo>
                  <a:pt x="198" y="499"/>
                  <a:pt x="198" y="499"/>
                  <a:pt x="198" y="499"/>
                </a:cubicBezTo>
                <a:close/>
                <a:moveTo>
                  <a:pt x="199" y="502"/>
                </a:moveTo>
                <a:cubicBezTo>
                  <a:pt x="199" y="501"/>
                  <a:pt x="199" y="501"/>
                  <a:pt x="199" y="501"/>
                </a:cubicBezTo>
                <a:cubicBezTo>
                  <a:pt x="200" y="501"/>
                  <a:pt x="200" y="501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lose/>
                <a:moveTo>
                  <a:pt x="200" y="509"/>
                </a:moveTo>
                <a:cubicBezTo>
                  <a:pt x="200" y="509"/>
                  <a:pt x="200" y="509"/>
                  <a:pt x="200" y="509"/>
                </a:cubicBezTo>
                <a:cubicBezTo>
                  <a:pt x="200" y="509"/>
                  <a:pt x="200" y="509"/>
                  <a:pt x="200" y="509"/>
                </a:cubicBezTo>
                <a:cubicBezTo>
                  <a:pt x="200" y="509"/>
                  <a:pt x="200" y="509"/>
                  <a:pt x="200" y="509"/>
                </a:cubicBezTo>
                <a:close/>
                <a:moveTo>
                  <a:pt x="200" y="502"/>
                </a:moveTo>
                <a:cubicBezTo>
                  <a:pt x="199" y="502"/>
                  <a:pt x="199" y="502"/>
                  <a:pt x="199" y="502"/>
                </a:cubicBezTo>
                <a:cubicBezTo>
                  <a:pt x="200" y="502"/>
                  <a:pt x="201" y="502"/>
                  <a:pt x="202" y="502"/>
                </a:cubicBezTo>
                <a:cubicBezTo>
                  <a:pt x="202" y="502"/>
                  <a:pt x="202" y="503"/>
                  <a:pt x="202" y="503"/>
                </a:cubicBezTo>
                <a:cubicBezTo>
                  <a:pt x="201" y="502"/>
                  <a:pt x="200" y="502"/>
                  <a:pt x="200" y="502"/>
                </a:cubicBezTo>
                <a:close/>
                <a:moveTo>
                  <a:pt x="201" y="498"/>
                </a:moveTo>
                <a:cubicBezTo>
                  <a:pt x="201" y="498"/>
                  <a:pt x="201" y="498"/>
                  <a:pt x="201" y="497"/>
                </a:cubicBezTo>
                <a:cubicBezTo>
                  <a:pt x="201" y="498"/>
                  <a:pt x="201" y="498"/>
                  <a:pt x="201" y="498"/>
                </a:cubicBezTo>
                <a:cubicBezTo>
                  <a:pt x="201" y="498"/>
                  <a:pt x="201" y="498"/>
                  <a:pt x="200" y="498"/>
                </a:cubicBezTo>
                <a:cubicBezTo>
                  <a:pt x="201" y="497"/>
                  <a:pt x="202" y="496"/>
                  <a:pt x="202" y="495"/>
                </a:cubicBezTo>
                <a:cubicBezTo>
                  <a:pt x="203" y="496"/>
                  <a:pt x="203" y="496"/>
                  <a:pt x="203" y="497"/>
                </a:cubicBezTo>
                <a:cubicBezTo>
                  <a:pt x="203" y="498"/>
                  <a:pt x="202" y="498"/>
                  <a:pt x="201" y="498"/>
                </a:cubicBezTo>
                <a:close/>
                <a:moveTo>
                  <a:pt x="200" y="494"/>
                </a:moveTo>
                <a:cubicBezTo>
                  <a:pt x="200" y="493"/>
                  <a:pt x="199" y="493"/>
                  <a:pt x="199" y="493"/>
                </a:cubicBezTo>
                <a:cubicBezTo>
                  <a:pt x="200" y="492"/>
                  <a:pt x="200" y="492"/>
                  <a:pt x="201" y="492"/>
                </a:cubicBezTo>
                <a:cubicBezTo>
                  <a:pt x="204" y="492"/>
                  <a:pt x="203" y="493"/>
                  <a:pt x="203" y="494"/>
                </a:cubicBezTo>
                <a:cubicBezTo>
                  <a:pt x="202" y="494"/>
                  <a:pt x="201" y="494"/>
                  <a:pt x="200" y="494"/>
                </a:cubicBezTo>
                <a:close/>
                <a:moveTo>
                  <a:pt x="200" y="491"/>
                </a:moveTo>
                <a:cubicBezTo>
                  <a:pt x="201" y="490"/>
                  <a:pt x="201" y="490"/>
                  <a:pt x="201" y="490"/>
                </a:cubicBezTo>
                <a:cubicBezTo>
                  <a:pt x="200" y="490"/>
                  <a:pt x="199" y="490"/>
                  <a:pt x="199" y="490"/>
                </a:cubicBezTo>
                <a:cubicBezTo>
                  <a:pt x="199" y="490"/>
                  <a:pt x="198" y="489"/>
                  <a:pt x="198" y="489"/>
                </a:cubicBezTo>
                <a:cubicBezTo>
                  <a:pt x="198" y="489"/>
                  <a:pt x="198" y="488"/>
                  <a:pt x="198" y="488"/>
                </a:cubicBezTo>
                <a:cubicBezTo>
                  <a:pt x="198" y="488"/>
                  <a:pt x="197" y="487"/>
                  <a:pt x="197" y="487"/>
                </a:cubicBezTo>
                <a:cubicBezTo>
                  <a:pt x="197" y="487"/>
                  <a:pt x="197" y="487"/>
                  <a:pt x="197" y="487"/>
                </a:cubicBezTo>
                <a:cubicBezTo>
                  <a:pt x="197" y="487"/>
                  <a:pt x="197" y="486"/>
                  <a:pt x="197" y="486"/>
                </a:cubicBezTo>
                <a:cubicBezTo>
                  <a:pt x="198" y="486"/>
                  <a:pt x="199" y="486"/>
                  <a:pt x="199" y="487"/>
                </a:cubicBezTo>
                <a:cubicBezTo>
                  <a:pt x="201" y="488"/>
                  <a:pt x="201" y="488"/>
                  <a:pt x="201" y="488"/>
                </a:cubicBezTo>
                <a:cubicBezTo>
                  <a:pt x="201" y="488"/>
                  <a:pt x="201" y="488"/>
                  <a:pt x="201" y="488"/>
                </a:cubicBezTo>
                <a:cubicBezTo>
                  <a:pt x="201" y="488"/>
                  <a:pt x="200" y="489"/>
                  <a:pt x="200" y="489"/>
                </a:cubicBezTo>
                <a:cubicBezTo>
                  <a:pt x="202" y="489"/>
                  <a:pt x="202" y="489"/>
                  <a:pt x="202" y="489"/>
                </a:cubicBezTo>
                <a:cubicBezTo>
                  <a:pt x="202" y="489"/>
                  <a:pt x="202" y="489"/>
                  <a:pt x="203" y="489"/>
                </a:cubicBezTo>
                <a:cubicBezTo>
                  <a:pt x="203" y="489"/>
                  <a:pt x="202" y="490"/>
                  <a:pt x="202" y="490"/>
                </a:cubicBezTo>
                <a:cubicBezTo>
                  <a:pt x="202" y="490"/>
                  <a:pt x="201" y="489"/>
                  <a:pt x="200" y="489"/>
                </a:cubicBezTo>
                <a:cubicBezTo>
                  <a:pt x="202" y="490"/>
                  <a:pt x="202" y="490"/>
                  <a:pt x="202" y="490"/>
                </a:cubicBezTo>
                <a:cubicBezTo>
                  <a:pt x="202" y="491"/>
                  <a:pt x="202" y="491"/>
                  <a:pt x="203" y="491"/>
                </a:cubicBezTo>
                <a:cubicBezTo>
                  <a:pt x="203" y="491"/>
                  <a:pt x="203" y="491"/>
                  <a:pt x="203" y="491"/>
                </a:cubicBezTo>
                <a:cubicBezTo>
                  <a:pt x="204" y="491"/>
                  <a:pt x="204" y="491"/>
                  <a:pt x="204" y="491"/>
                </a:cubicBezTo>
                <a:cubicBezTo>
                  <a:pt x="203" y="492"/>
                  <a:pt x="201" y="491"/>
                  <a:pt x="200" y="491"/>
                </a:cubicBezTo>
                <a:close/>
                <a:moveTo>
                  <a:pt x="200" y="481"/>
                </a:moveTo>
                <a:cubicBezTo>
                  <a:pt x="202" y="481"/>
                  <a:pt x="202" y="481"/>
                  <a:pt x="202" y="481"/>
                </a:cubicBezTo>
                <a:cubicBezTo>
                  <a:pt x="201" y="481"/>
                  <a:pt x="201" y="482"/>
                  <a:pt x="201" y="484"/>
                </a:cubicBezTo>
                <a:cubicBezTo>
                  <a:pt x="199" y="483"/>
                  <a:pt x="199" y="483"/>
                  <a:pt x="199" y="483"/>
                </a:cubicBezTo>
                <a:cubicBezTo>
                  <a:pt x="199" y="482"/>
                  <a:pt x="199" y="481"/>
                  <a:pt x="200" y="481"/>
                </a:cubicBezTo>
                <a:close/>
                <a:moveTo>
                  <a:pt x="199" y="478"/>
                </a:moveTo>
                <a:cubicBezTo>
                  <a:pt x="199" y="478"/>
                  <a:pt x="199" y="478"/>
                  <a:pt x="199" y="478"/>
                </a:cubicBezTo>
                <a:cubicBezTo>
                  <a:pt x="199" y="478"/>
                  <a:pt x="199" y="478"/>
                  <a:pt x="199" y="478"/>
                </a:cubicBezTo>
                <a:cubicBezTo>
                  <a:pt x="199" y="478"/>
                  <a:pt x="199" y="478"/>
                  <a:pt x="199" y="478"/>
                </a:cubicBezTo>
                <a:close/>
                <a:moveTo>
                  <a:pt x="200" y="478"/>
                </a:moveTo>
                <a:cubicBezTo>
                  <a:pt x="200" y="478"/>
                  <a:pt x="201" y="478"/>
                  <a:pt x="201" y="478"/>
                </a:cubicBezTo>
                <a:cubicBezTo>
                  <a:pt x="201" y="478"/>
                  <a:pt x="201" y="478"/>
                  <a:pt x="201" y="478"/>
                </a:cubicBezTo>
                <a:cubicBezTo>
                  <a:pt x="201" y="478"/>
                  <a:pt x="201" y="478"/>
                  <a:pt x="200" y="478"/>
                </a:cubicBezTo>
                <a:cubicBezTo>
                  <a:pt x="200" y="478"/>
                  <a:pt x="200" y="478"/>
                  <a:pt x="200" y="478"/>
                </a:cubicBezTo>
                <a:cubicBezTo>
                  <a:pt x="200" y="478"/>
                  <a:pt x="200" y="478"/>
                  <a:pt x="200" y="479"/>
                </a:cubicBezTo>
                <a:cubicBezTo>
                  <a:pt x="200" y="479"/>
                  <a:pt x="200" y="479"/>
                  <a:pt x="200" y="479"/>
                </a:cubicBezTo>
                <a:cubicBezTo>
                  <a:pt x="200" y="478"/>
                  <a:pt x="200" y="478"/>
                  <a:pt x="200" y="478"/>
                </a:cubicBezTo>
                <a:close/>
                <a:moveTo>
                  <a:pt x="201" y="473"/>
                </a:moveTo>
                <a:cubicBezTo>
                  <a:pt x="201" y="473"/>
                  <a:pt x="201" y="473"/>
                  <a:pt x="201" y="473"/>
                </a:cubicBezTo>
                <a:cubicBezTo>
                  <a:pt x="201" y="473"/>
                  <a:pt x="201" y="473"/>
                  <a:pt x="201" y="473"/>
                </a:cubicBezTo>
                <a:cubicBezTo>
                  <a:pt x="201" y="473"/>
                  <a:pt x="201" y="473"/>
                  <a:pt x="201" y="473"/>
                </a:cubicBezTo>
                <a:close/>
                <a:moveTo>
                  <a:pt x="199" y="474"/>
                </a:moveTo>
                <a:cubicBezTo>
                  <a:pt x="199" y="474"/>
                  <a:pt x="199" y="475"/>
                  <a:pt x="199" y="475"/>
                </a:cubicBezTo>
                <a:cubicBezTo>
                  <a:pt x="199" y="474"/>
                  <a:pt x="199" y="474"/>
                  <a:pt x="199" y="473"/>
                </a:cubicBezTo>
                <a:cubicBezTo>
                  <a:pt x="199" y="473"/>
                  <a:pt x="199" y="473"/>
                  <a:pt x="199" y="473"/>
                </a:cubicBezTo>
                <a:cubicBezTo>
                  <a:pt x="199" y="473"/>
                  <a:pt x="199" y="474"/>
                  <a:pt x="199" y="474"/>
                </a:cubicBezTo>
                <a:close/>
                <a:moveTo>
                  <a:pt x="199" y="470"/>
                </a:moveTo>
                <a:cubicBezTo>
                  <a:pt x="199" y="470"/>
                  <a:pt x="199" y="470"/>
                  <a:pt x="199" y="470"/>
                </a:cubicBezTo>
                <a:cubicBezTo>
                  <a:pt x="199" y="470"/>
                  <a:pt x="199" y="470"/>
                  <a:pt x="199" y="470"/>
                </a:cubicBezTo>
                <a:cubicBezTo>
                  <a:pt x="199" y="470"/>
                  <a:pt x="199" y="470"/>
                  <a:pt x="199" y="470"/>
                </a:cubicBezTo>
                <a:close/>
                <a:moveTo>
                  <a:pt x="199" y="484"/>
                </a:moveTo>
                <a:cubicBezTo>
                  <a:pt x="199" y="484"/>
                  <a:pt x="200" y="484"/>
                  <a:pt x="199" y="484"/>
                </a:cubicBezTo>
                <a:cubicBezTo>
                  <a:pt x="199" y="484"/>
                  <a:pt x="199" y="484"/>
                  <a:pt x="199" y="484"/>
                </a:cubicBezTo>
                <a:cubicBezTo>
                  <a:pt x="199" y="484"/>
                  <a:pt x="199" y="484"/>
                  <a:pt x="199" y="484"/>
                </a:cubicBezTo>
                <a:close/>
                <a:moveTo>
                  <a:pt x="199" y="469"/>
                </a:moveTo>
                <a:cubicBezTo>
                  <a:pt x="199" y="469"/>
                  <a:pt x="199" y="469"/>
                  <a:pt x="198" y="469"/>
                </a:cubicBezTo>
                <a:cubicBezTo>
                  <a:pt x="198" y="469"/>
                  <a:pt x="197" y="468"/>
                  <a:pt x="197" y="468"/>
                </a:cubicBezTo>
                <a:cubicBezTo>
                  <a:pt x="198" y="468"/>
                  <a:pt x="199" y="468"/>
                  <a:pt x="199" y="469"/>
                </a:cubicBezTo>
                <a:cubicBezTo>
                  <a:pt x="199" y="469"/>
                  <a:pt x="199" y="469"/>
                  <a:pt x="199" y="469"/>
                </a:cubicBezTo>
                <a:close/>
                <a:moveTo>
                  <a:pt x="198" y="472"/>
                </a:moveTo>
                <a:cubicBezTo>
                  <a:pt x="198" y="472"/>
                  <a:pt x="198" y="472"/>
                  <a:pt x="198" y="472"/>
                </a:cubicBezTo>
                <a:cubicBezTo>
                  <a:pt x="197" y="472"/>
                  <a:pt x="197" y="472"/>
                  <a:pt x="197" y="472"/>
                </a:cubicBezTo>
                <a:cubicBezTo>
                  <a:pt x="197" y="471"/>
                  <a:pt x="197" y="471"/>
                  <a:pt x="197" y="471"/>
                </a:cubicBezTo>
                <a:cubicBezTo>
                  <a:pt x="197" y="472"/>
                  <a:pt x="197" y="472"/>
                  <a:pt x="198" y="472"/>
                </a:cubicBezTo>
                <a:close/>
                <a:moveTo>
                  <a:pt x="204" y="490"/>
                </a:moveTo>
                <a:cubicBezTo>
                  <a:pt x="203" y="490"/>
                  <a:pt x="203" y="490"/>
                  <a:pt x="203" y="490"/>
                </a:cubicBezTo>
                <a:cubicBezTo>
                  <a:pt x="203" y="490"/>
                  <a:pt x="203" y="490"/>
                  <a:pt x="203" y="490"/>
                </a:cubicBezTo>
                <a:cubicBezTo>
                  <a:pt x="202" y="490"/>
                  <a:pt x="202" y="490"/>
                  <a:pt x="202" y="490"/>
                </a:cubicBezTo>
                <a:lnTo>
                  <a:pt x="204" y="490"/>
                </a:lnTo>
                <a:close/>
                <a:moveTo>
                  <a:pt x="201" y="463"/>
                </a:moveTo>
                <a:cubicBezTo>
                  <a:pt x="201" y="464"/>
                  <a:pt x="201" y="464"/>
                  <a:pt x="201" y="464"/>
                </a:cubicBezTo>
                <a:cubicBezTo>
                  <a:pt x="202" y="463"/>
                  <a:pt x="202" y="463"/>
                  <a:pt x="202" y="462"/>
                </a:cubicBezTo>
                <a:cubicBezTo>
                  <a:pt x="202" y="462"/>
                  <a:pt x="202" y="462"/>
                  <a:pt x="203" y="462"/>
                </a:cubicBezTo>
                <a:cubicBezTo>
                  <a:pt x="202" y="465"/>
                  <a:pt x="202" y="465"/>
                  <a:pt x="202" y="465"/>
                </a:cubicBezTo>
                <a:cubicBezTo>
                  <a:pt x="201" y="465"/>
                  <a:pt x="201" y="464"/>
                  <a:pt x="201" y="464"/>
                </a:cubicBezTo>
                <a:cubicBezTo>
                  <a:pt x="201" y="464"/>
                  <a:pt x="201" y="464"/>
                  <a:pt x="200" y="463"/>
                </a:cubicBezTo>
                <a:cubicBezTo>
                  <a:pt x="201" y="463"/>
                  <a:pt x="201" y="463"/>
                  <a:pt x="201" y="463"/>
                </a:cubicBezTo>
                <a:close/>
                <a:moveTo>
                  <a:pt x="200" y="467"/>
                </a:moveTo>
                <a:cubicBezTo>
                  <a:pt x="200" y="467"/>
                  <a:pt x="201" y="466"/>
                  <a:pt x="201" y="466"/>
                </a:cubicBezTo>
                <a:cubicBezTo>
                  <a:pt x="201" y="466"/>
                  <a:pt x="201" y="467"/>
                  <a:pt x="202" y="468"/>
                </a:cubicBezTo>
                <a:cubicBezTo>
                  <a:pt x="202" y="468"/>
                  <a:pt x="203" y="468"/>
                  <a:pt x="203" y="469"/>
                </a:cubicBezTo>
                <a:cubicBezTo>
                  <a:pt x="202" y="469"/>
                  <a:pt x="201" y="467"/>
                  <a:pt x="200" y="468"/>
                </a:cubicBezTo>
                <a:cubicBezTo>
                  <a:pt x="200" y="468"/>
                  <a:pt x="200" y="468"/>
                  <a:pt x="200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8" y="467"/>
                </a:cubicBezTo>
                <a:cubicBezTo>
                  <a:pt x="198" y="467"/>
                  <a:pt x="198" y="467"/>
                  <a:pt x="198" y="467"/>
                </a:cubicBezTo>
                <a:cubicBezTo>
                  <a:pt x="199" y="467"/>
                  <a:pt x="199" y="467"/>
                  <a:pt x="200" y="467"/>
                </a:cubicBezTo>
                <a:close/>
                <a:moveTo>
                  <a:pt x="197" y="439"/>
                </a:moveTo>
                <a:cubicBezTo>
                  <a:pt x="197" y="439"/>
                  <a:pt x="197" y="438"/>
                  <a:pt x="198" y="438"/>
                </a:cubicBezTo>
                <a:cubicBezTo>
                  <a:pt x="198" y="438"/>
                  <a:pt x="198" y="438"/>
                  <a:pt x="198" y="438"/>
                </a:cubicBezTo>
                <a:cubicBezTo>
                  <a:pt x="198" y="438"/>
                  <a:pt x="198" y="438"/>
                  <a:pt x="199" y="439"/>
                </a:cubicBezTo>
                <a:cubicBezTo>
                  <a:pt x="198" y="439"/>
                  <a:pt x="198" y="439"/>
                  <a:pt x="197" y="439"/>
                </a:cubicBezTo>
                <a:close/>
                <a:moveTo>
                  <a:pt x="199" y="455"/>
                </a:moveTo>
                <a:cubicBezTo>
                  <a:pt x="199" y="455"/>
                  <a:pt x="199" y="454"/>
                  <a:pt x="199" y="454"/>
                </a:cubicBezTo>
                <a:cubicBezTo>
                  <a:pt x="199" y="454"/>
                  <a:pt x="199" y="454"/>
                  <a:pt x="199" y="454"/>
                </a:cubicBezTo>
                <a:cubicBezTo>
                  <a:pt x="199" y="454"/>
                  <a:pt x="199" y="454"/>
                  <a:pt x="199" y="454"/>
                </a:cubicBezTo>
                <a:cubicBezTo>
                  <a:pt x="199" y="454"/>
                  <a:pt x="200" y="454"/>
                  <a:pt x="199" y="455"/>
                </a:cubicBezTo>
                <a:close/>
                <a:moveTo>
                  <a:pt x="199" y="439"/>
                </a:moveTo>
                <a:cubicBezTo>
                  <a:pt x="199" y="439"/>
                  <a:pt x="199" y="438"/>
                  <a:pt x="198" y="438"/>
                </a:cubicBezTo>
                <a:cubicBezTo>
                  <a:pt x="199" y="438"/>
                  <a:pt x="199" y="438"/>
                  <a:pt x="199" y="438"/>
                </a:cubicBezTo>
                <a:cubicBezTo>
                  <a:pt x="199" y="438"/>
                  <a:pt x="200" y="439"/>
                  <a:pt x="200" y="439"/>
                </a:cubicBezTo>
                <a:cubicBezTo>
                  <a:pt x="200" y="439"/>
                  <a:pt x="199" y="439"/>
                  <a:pt x="199" y="439"/>
                </a:cubicBezTo>
                <a:close/>
                <a:moveTo>
                  <a:pt x="200" y="434"/>
                </a:moveTo>
                <a:cubicBezTo>
                  <a:pt x="201" y="434"/>
                  <a:pt x="201" y="434"/>
                  <a:pt x="201" y="434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03" y="434"/>
                  <a:pt x="203" y="435"/>
                  <a:pt x="203" y="435"/>
                </a:cubicBezTo>
                <a:cubicBezTo>
                  <a:pt x="203" y="436"/>
                  <a:pt x="201" y="436"/>
                  <a:pt x="200" y="436"/>
                </a:cubicBezTo>
                <a:cubicBezTo>
                  <a:pt x="200" y="435"/>
                  <a:pt x="200" y="434"/>
                  <a:pt x="200" y="434"/>
                </a:cubicBezTo>
                <a:close/>
                <a:moveTo>
                  <a:pt x="199" y="433"/>
                </a:moveTo>
                <a:cubicBezTo>
                  <a:pt x="200" y="434"/>
                  <a:pt x="200" y="434"/>
                  <a:pt x="200" y="434"/>
                </a:cubicBezTo>
                <a:cubicBezTo>
                  <a:pt x="199" y="434"/>
                  <a:pt x="199" y="434"/>
                  <a:pt x="198" y="434"/>
                </a:cubicBezTo>
                <a:cubicBezTo>
                  <a:pt x="198" y="434"/>
                  <a:pt x="198" y="433"/>
                  <a:pt x="199" y="433"/>
                </a:cubicBezTo>
                <a:close/>
                <a:moveTo>
                  <a:pt x="198" y="424"/>
                </a:move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198" y="424"/>
                  <a:pt x="198" y="424"/>
                </a:cubicBezTo>
                <a:close/>
                <a:moveTo>
                  <a:pt x="200" y="425"/>
                </a:moveTo>
                <a:cubicBezTo>
                  <a:pt x="201" y="426"/>
                  <a:pt x="201" y="426"/>
                  <a:pt x="200" y="427"/>
                </a:cubicBezTo>
                <a:cubicBezTo>
                  <a:pt x="201" y="427"/>
                  <a:pt x="201" y="427"/>
                  <a:pt x="201" y="427"/>
                </a:cubicBezTo>
                <a:cubicBezTo>
                  <a:pt x="201" y="427"/>
                  <a:pt x="200" y="427"/>
                  <a:pt x="200" y="427"/>
                </a:cubicBezTo>
                <a:cubicBezTo>
                  <a:pt x="199" y="427"/>
                  <a:pt x="197" y="426"/>
                  <a:pt x="198" y="425"/>
                </a:cubicBezTo>
                <a:cubicBezTo>
                  <a:pt x="199" y="425"/>
                  <a:pt x="200" y="425"/>
                  <a:pt x="200" y="425"/>
                </a:cubicBezTo>
                <a:close/>
                <a:moveTo>
                  <a:pt x="199" y="423"/>
                </a:moveTo>
                <a:cubicBezTo>
                  <a:pt x="199" y="422"/>
                  <a:pt x="198" y="422"/>
                  <a:pt x="199" y="421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198" y="421"/>
                  <a:pt x="198" y="421"/>
                  <a:pt x="198" y="420"/>
                </a:cubicBezTo>
                <a:cubicBezTo>
                  <a:pt x="198" y="420"/>
                  <a:pt x="199" y="420"/>
                  <a:pt x="199" y="421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200" y="420"/>
                  <a:pt x="200" y="419"/>
                  <a:pt x="199" y="418"/>
                </a:cubicBezTo>
                <a:cubicBezTo>
                  <a:pt x="199" y="418"/>
                  <a:pt x="199" y="417"/>
                  <a:pt x="199" y="417"/>
                </a:cubicBezTo>
                <a:cubicBezTo>
                  <a:pt x="199" y="418"/>
                  <a:pt x="199" y="418"/>
                  <a:pt x="199" y="418"/>
                </a:cubicBezTo>
                <a:cubicBezTo>
                  <a:pt x="201" y="416"/>
                  <a:pt x="201" y="416"/>
                  <a:pt x="201" y="416"/>
                </a:cubicBezTo>
                <a:cubicBezTo>
                  <a:pt x="202" y="419"/>
                  <a:pt x="201" y="421"/>
                  <a:pt x="199" y="423"/>
                </a:cubicBezTo>
                <a:close/>
                <a:moveTo>
                  <a:pt x="199" y="407"/>
                </a:moveTo>
                <a:cubicBezTo>
                  <a:pt x="199" y="407"/>
                  <a:pt x="199" y="407"/>
                  <a:pt x="199" y="407"/>
                </a:cubicBezTo>
                <a:cubicBezTo>
                  <a:pt x="199" y="407"/>
                  <a:pt x="199" y="407"/>
                  <a:pt x="199" y="407"/>
                </a:cubicBezTo>
                <a:cubicBezTo>
                  <a:pt x="199" y="407"/>
                  <a:pt x="199" y="407"/>
                  <a:pt x="199" y="407"/>
                </a:cubicBezTo>
                <a:close/>
                <a:moveTo>
                  <a:pt x="199" y="412"/>
                </a:moveTo>
                <a:cubicBezTo>
                  <a:pt x="199" y="412"/>
                  <a:pt x="200" y="411"/>
                  <a:pt x="200" y="411"/>
                </a:cubicBezTo>
                <a:cubicBezTo>
                  <a:pt x="200" y="411"/>
                  <a:pt x="200" y="412"/>
                  <a:pt x="200" y="412"/>
                </a:cubicBezTo>
                <a:cubicBezTo>
                  <a:pt x="199" y="412"/>
                  <a:pt x="199" y="412"/>
                  <a:pt x="199" y="412"/>
                </a:cubicBezTo>
                <a:cubicBezTo>
                  <a:pt x="199" y="412"/>
                  <a:pt x="199" y="412"/>
                  <a:pt x="199" y="412"/>
                </a:cubicBezTo>
                <a:close/>
                <a:moveTo>
                  <a:pt x="199" y="399"/>
                </a:moveTo>
                <a:cubicBezTo>
                  <a:pt x="199" y="399"/>
                  <a:pt x="200" y="399"/>
                  <a:pt x="200" y="399"/>
                </a:cubicBezTo>
                <a:cubicBezTo>
                  <a:pt x="201" y="399"/>
                  <a:pt x="201" y="399"/>
                  <a:pt x="201" y="400"/>
                </a:cubicBezTo>
                <a:cubicBezTo>
                  <a:pt x="201" y="400"/>
                  <a:pt x="200" y="399"/>
                  <a:pt x="199" y="399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200" y="401"/>
                  <a:pt x="201" y="400"/>
                  <a:pt x="202" y="400"/>
                </a:cubicBezTo>
                <a:cubicBezTo>
                  <a:pt x="202" y="400"/>
                  <a:pt x="202" y="400"/>
                  <a:pt x="203" y="400"/>
                </a:cubicBezTo>
                <a:cubicBezTo>
                  <a:pt x="202" y="403"/>
                  <a:pt x="202" y="403"/>
                  <a:pt x="202" y="403"/>
                </a:cubicBezTo>
                <a:cubicBezTo>
                  <a:pt x="201" y="402"/>
                  <a:pt x="201" y="402"/>
                  <a:pt x="200" y="402"/>
                </a:cubicBezTo>
                <a:cubicBezTo>
                  <a:pt x="203" y="404"/>
                  <a:pt x="200" y="405"/>
                  <a:pt x="203" y="406"/>
                </a:cubicBezTo>
                <a:cubicBezTo>
                  <a:pt x="202" y="407"/>
                  <a:pt x="201" y="406"/>
                  <a:pt x="201" y="406"/>
                </a:cubicBezTo>
                <a:cubicBezTo>
                  <a:pt x="201" y="405"/>
                  <a:pt x="200" y="405"/>
                  <a:pt x="199" y="405"/>
                </a:cubicBezTo>
                <a:cubicBezTo>
                  <a:pt x="199" y="405"/>
                  <a:pt x="199" y="405"/>
                  <a:pt x="199" y="405"/>
                </a:cubicBezTo>
                <a:cubicBezTo>
                  <a:pt x="198" y="405"/>
                  <a:pt x="197" y="405"/>
                  <a:pt x="197" y="405"/>
                </a:cubicBezTo>
                <a:cubicBezTo>
                  <a:pt x="197" y="405"/>
                  <a:pt x="197" y="405"/>
                  <a:pt x="197" y="404"/>
                </a:cubicBezTo>
                <a:cubicBezTo>
                  <a:pt x="197" y="404"/>
                  <a:pt x="198" y="404"/>
                  <a:pt x="198" y="403"/>
                </a:cubicBezTo>
                <a:cubicBezTo>
                  <a:pt x="198" y="403"/>
                  <a:pt x="200" y="404"/>
                  <a:pt x="200" y="404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199" y="400"/>
                  <a:pt x="199" y="400"/>
                  <a:pt x="199" y="399"/>
                </a:cubicBezTo>
                <a:cubicBezTo>
                  <a:pt x="199" y="399"/>
                  <a:pt x="199" y="399"/>
                  <a:pt x="199" y="399"/>
                </a:cubicBezTo>
                <a:close/>
                <a:moveTo>
                  <a:pt x="201" y="389"/>
                </a:moveTo>
                <a:cubicBezTo>
                  <a:pt x="200" y="389"/>
                  <a:pt x="200" y="389"/>
                  <a:pt x="199" y="389"/>
                </a:cubicBezTo>
                <a:cubicBezTo>
                  <a:pt x="199" y="389"/>
                  <a:pt x="199" y="389"/>
                  <a:pt x="199" y="388"/>
                </a:cubicBezTo>
                <a:cubicBezTo>
                  <a:pt x="199" y="388"/>
                  <a:pt x="199" y="388"/>
                  <a:pt x="199" y="388"/>
                </a:cubicBezTo>
                <a:cubicBezTo>
                  <a:pt x="199" y="388"/>
                  <a:pt x="199" y="388"/>
                  <a:pt x="199" y="388"/>
                </a:cubicBezTo>
                <a:cubicBezTo>
                  <a:pt x="199" y="388"/>
                  <a:pt x="198" y="388"/>
                  <a:pt x="197" y="388"/>
                </a:cubicBezTo>
                <a:cubicBezTo>
                  <a:pt x="197" y="384"/>
                  <a:pt x="197" y="384"/>
                  <a:pt x="197" y="384"/>
                </a:cubicBezTo>
                <a:cubicBezTo>
                  <a:pt x="199" y="385"/>
                  <a:pt x="200" y="387"/>
                  <a:pt x="201" y="389"/>
                </a:cubicBezTo>
                <a:close/>
                <a:moveTo>
                  <a:pt x="196" y="378"/>
                </a:moveTo>
                <a:cubicBezTo>
                  <a:pt x="196" y="378"/>
                  <a:pt x="196" y="378"/>
                  <a:pt x="196" y="378"/>
                </a:cubicBezTo>
                <a:cubicBezTo>
                  <a:pt x="198" y="378"/>
                  <a:pt x="198" y="378"/>
                  <a:pt x="198" y="378"/>
                </a:cubicBezTo>
                <a:cubicBezTo>
                  <a:pt x="198" y="379"/>
                  <a:pt x="200" y="381"/>
                  <a:pt x="199" y="381"/>
                </a:cubicBezTo>
                <a:cubicBezTo>
                  <a:pt x="199" y="381"/>
                  <a:pt x="199" y="381"/>
                  <a:pt x="198" y="381"/>
                </a:cubicBezTo>
                <a:cubicBezTo>
                  <a:pt x="198" y="380"/>
                  <a:pt x="197" y="380"/>
                  <a:pt x="196" y="380"/>
                </a:cubicBezTo>
                <a:cubicBezTo>
                  <a:pt x="196" y="379"/>
                  <a:pt x="196" y="379"/>
                  <a:pt x="196" y="379"/>
                </a:cubicBezTo>
                <a:cubicBezTo>
                  <a:pt x="196" y="378"/>
                  <a:pt x="196" y="378"/>
                  <a:pt x="196" y="378"/>
                </a:cubicBezTo>
                <a:close/>
                <a:moveTo>
                  <a:pt x="197" y="434"/>
                </a:moveTo>
                <a:cubicBezTo>
                  <a:pt x="197" y="435"/>
                  <a:pt x="197" y="435"/>
                  <a:pt x="199" y="435"/>
                </a:cubicBezTo>
                <a:cubicBezTo>
                  <a:pt x="199" y="436"/>
                  <a:pt x="198" y="436"/>
                  <a:pt x="197" y="436"/>
                </a:cubicBezTo>
                <a:cubicBezTo>
                  <a:pt x="196" y="435"/>
                  <a:pt x="196" y="435"/>
                  <a:pt x="196" y="434"/>
                </a:cubicBezTo>
                <a:cubicBezTo>
                  <a:pt x="196" y="435"/>
                  <a:pt x="197" y="435"/>
                  <a:pt x="197" y="434"/>
                </a:cubicBezTo>
                <a:close/>
                <a:moveTo>
                  <a:pt x="197" y="521"/>
                </a:moveTo>
                <a:cubicBezTo>
                  <a:pt x="196" y="521"/>
                  <a:pt x="195" y="521"/>
                  <a:pt x="195" y="520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4" y="521"/>
                  <a:pt x="194" y="521"/>
                  <a:pt x="194" y="521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3" y="521"/>
                  <a:pt x="193" y="521"/>
                  <a:pt x="192" y="520"/>
                </a:cubicBezTo>
                <a:cubicBezTo>
                  <a:pt x="191" y="520"/>
                  <a:pt x="191" y="521"/>
                  <a:pt x="191" y="521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8"/>
                  <a:pt x="190" y="518"/>
                  <a:pt x="190" y="518"/>
                </a:cubicBezTo>
                <a:cubicBezTo>
                  <a:pt x="191" y="518"/>
                  <a:pt x="192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9"/>
                  <a:pt x="192" y="519"/>
                  <a:pt x="192" y="519"/>
                </a:cubicBezTo>
                <a:cubicBezTo>
                  <a:pt x="192" y="519"/>
                  <a:pt x="193" y="519"/>
                  <a:pt x="193" y="518"/>
                </a:cubicBezTo>
                <a:cubicBezTo>
                  <a:pt x="193" y="519"/>
                  <a:pt x="193" y="519"/>
                  <a:pt x="194" y="519"/>
                </a:cubicBezTo>
                <a:cubicBezTo>
                  <a:pt x="194" y="519"/>
                  <a:pt x="194" y="519"/>
                  <a:pt x="194" y="519"/>
                </a:cubicBezTo>
                <a:cubicBezTo>
                  <a:pt x="194" y="519"/>
                  <a:pt x="194" y="519"/>
                  <a:pt x="195" y="520"/>
                </a:cubicBezTo>
                <a:cubicBezTo>
                  <a:pt x="195" y="520"/>
                  <a:pt x="195" y="520"/>
                  <a:pt x="195" y="520"/>
                </a:cubicBezTo>
                <a:cubicBezTo>
                  <a:pt x="195" y="520"/>
                  <a:pt x="195" y="520"/>
                  <a:pt x="195" y="520"/>
                </a:cubicBezTo>
                <a:cubicBezTo>
                  <a:pt x="195" y="520"/>
                  <a:pt x="196" y="521"/>
                  <a:pt x="197" y="521"/>
                </a:cubicBezTo>
                <a:close/>
                <a:moveTo>
                  <a:pt x="193" y="523"/>
                </a:moveTo>
                <a:cubicBezTo>
                  <a:pt x="193" y="523"/>
                  <a:pt x="192" y="523"/>
                  <a:pt x="191" y="522"/>
                </a:cubicBezTo>
                <a:cubicBezTo>
                  <a:pt x="191" y="522"/>
                  <a:pt x="192" y="522"/>
                  <a:pt x="192" y="522"/>
                </a:cubicBezTo>
                <a:cubicBezTo>
                  <a:pt x="192" y="522"/>
                  <a:pt x="193" y="523"/>
                  <a:pt x="193" y="523"/>
                </a:cubicBezTo>
                <a:cubicBezTo>
                  <a:pt x="193" y="523"/>
                  <a:pt x="193" y="523"/>
                  <a:pt x="193" y="523"/>
                </a:cubicBezTo>
                <a:close/>
                <a:moveTo>
                  <a:pt x="195" y="514"/>
                </a:moveTo>
                <a:cubicBezTo>
                  <a:pt x="195" y="514"/>
                  <a:pt x="195" y="515"/>
                  <a:pt x="195" y="515"/>
                </a:cubicBezTo>
                <a:cubicBezTo>
                  <a:pt x="195" y="515"/>
                  <a:pt x="194" y="514"/>
                  <a:pt x="194" y="514"/>
                </a:cubicBezTo>
                <a:cubicBezTo>
                  <a:pt x="194" y="514"/>
                  <a:pt x="193" y="514"/>
                  <a:pt x="193" y="514"/>
                </a:cubicBezTo>
                <a:cubicBezTo>
                  <a:pt x="194" y="514"/>
                  <a:pt x="195" y="514"/>
                  <a:pt x="195" y="514"/>
                </a:cubicBezTo>
                <a:close/>
                <a:moveTo>
                  <a:pt x="193" y="431"/>
                </a:moveTo>
                <a:cubicBezTo>
                  <a:pt x="193" y="431"/>
                  <a:pt x="194" y="431"/>
                  <a:pt x="194" y="431"/>
                </a:cubicBezTo>
                <a:cubicBezTo>
                  <a:pt x="194" y="431"/>
                  <a:pt x="193" y="431"/>
                  <a:pt x="193" y="431"/>
                </a:cubicBezTo>
                <a:cubicBezTo>
                  <a:pt x="193" y="431"/>
                  <a:pt x="193" y="431"/>
                  <a:pt x="193" y="431"/>
                </a:cubicBezTo>
                <a:close/>
                <a:moveTo>
                  <a:pt x="193" y="428"/>
                </a:moveTo>
                <a:cubicBezTo>
                  <a:pt x="193" y="428"/>
                  <a:pt x="193" y="428"/>
                  <a:pt x="193" y="428"/>
                </a:cubicBezTo>
                <a:cubicBezTo>
                  <a:pt x="192" y="429"/>
                  <a:pt x="192" y="429"/>
                  <a:pt x="192" y="429"/>
                </a:cubicBezTo>
                <a:cubicBezTo>
                  <a:pt x="191" y="429"/>
                  <a:pt x="190" y="428"/>
                  <a:pt x="191" y="427"/>
                </a:cubicBezTo>
                <a:cubicBezTo>
                  <a:pt x="192" y="428"/>
                  <a:pt x="192" y="428"/>
                  <a:pt x="193" y="428"/>
                </a:cubicBezTo>
                <a:cubicBezTo>
                  <a:pt x="193" y="428"/>
                  <a:pt x="193" y="428"/>
                  <a:pt x="193" y="428"/>
                </a:cubicBezTo>
                <a:close/>
                <a:moveTo>
                  <a:pt x="192" y="514"/>
                </a:move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lose/>
                <a:moveTo>
                  <a:pt x="195" y="434"/>
                </a:moveTo>
                <a:cubicBezTo>
                  <a:pt x="195" y="434"/>
                  <a:pt x="195" y="434"/>
                  <a:pt x="195" y="434"/>
                </a:cubicBezTo>
                <a:cubicBezTo>
                  <a:pt x="194" y="435"/>
                  <a:pt x="195" y="435"/>
                  <a:pt x="195" y="436"/>
                </a:cubicBezTo>
                <a:cubicBezTo>
                  <a:pt x="195" y="436"/>
                  <a:pt x="195" y="436"/>
                  <a:pt x="195" y="436"/>
                </a:cubicBezTo>
                <a:cubicBezTo>
                  <a:pt x="195" y="436"/>
                  <a:pt x="195" y="436"/>
                  <a:pt x="195" y="436"/>
                </a:cubicBezTo>
                <a:cubicBezTo>
                  <a:pt x="194" y="434"/>
                  <a:pt x="194" y="434"/>
                  <a:pt x="194" y="434"/>
                </a:cubicBezTo>
                <a:cubicBezTo>
                  <a:pt x="194" y="434"/>
                  <a:pt x="195" y="434"/>
                  <a:pt x="195" y="434"/>
                </a:cubicBezTo>
                <a:close/>
                <a:moveTo>
                  <a:pt x="199" y="354"/>
                </a:moveTo>
                <a:cubicBezTo>
                  <a:pt x="199" y="356"/>
                  <a:pt x="199" y="356"/>
                  <a:pt x="199" y="356"/>
                </a:cubicBezTo>
                <a:cubicBezTo>
                  <a:pt x="201" y="354"/>
                  <a:pt x="201" y="354"/>
                  <a:pt x="201" y="354"/>
                </a:cubicBezTo>
                <a:cubicBezTo>
                  <a:pt x="202" y="357"/>
                  <a:pt x="201" y="360"/>
                  <a:pt x="198" y="362"/>
                </a:cubicBezTo>
                <a:cubicBezTo>
                  <a:pt x="197" y="361"/>
                  <a:pt x="196" y="360"/>
                  <a:pt x="195" y="359"/>
                </a:cubicBezTo>
                <a:cubicBezTo>
                  <a:pt x="195" y="358"/>
                  <a:pt x="196" y="358"/>
                  <a:pt x="196" y="357"/>
                </a:cubicBezTo>
                <a:cubicBezTo>
                  <a:pt x="196" y="358"/>
                  <a:pt x="196" y="358"/>
                  <a:pt x="196" y="358"/>
                </a:cubicBezTo>
                <a:cubicBezTo>
                  <a:pt x="197" y="357"/>
                  <a:pt x="197" y="357"/>
                  <a:pt x="197" y="357"/>
                </a:cubicBezTo>
                <a:cubicBezTo>
                  <a:pt x="198" y="357"/>
                  <a:pt x="199" y="357"/>
                  <a:pt x="199" y="357"/>
                </a:cubicBezTo>
                <a:cubicBezTo>
                  <a:pt x="199" y="357"/>
                  <a:pt x="199" y="356"/>
                  <a:pt x="198" y="356"/>
                </a:cubicBezTo>
                <a:cubicBezTo>
                  <a:pt x="199" y="356"/>
                  <a:pt x="199" y="356"/>
                  <a:pt x="199" y="356"/>
                </a:cubicBezTo>
                <a:cubicBezTo>
                  <a:pt x="199" y="356"/>
                  <a:pt x="199" y="356"/>
                  <a:pt x="198" y="356"/>
                </a:cubicBezTo>
                <a:cubicBezTo>
                  <a:pt x="198" y="356"/>
                  <a:pt x="197" y="356"/>
                  <a:pt x="196" y="356"/>
                </a:cubicBezTo>
                <a:lnTo>
                  <a:pt x="199" y="354"/>
                </a:lnTo>
                <a:close/>
                <a:moveTo>
                  <a:pt x="196" y="356"/>
                </a:moveTo>
                <a:cubicBezTo>
                  <a:pt x="195" y="355"/>
                  <a:pt x="195" y="355"/>
                  <a:pt x="193" y="354"/>
                </a:cubicBezTo>
                <a:cubicBezTo>
                  <a:pt x="192" y="354"/>
                  <a:pt x="192" y="354"/>
                  <a:pt x="192" y="35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355"/>
                  <a:pt x="191" y="355"/>
                  <a:pt x="191" y="355"/>
                </a:cubicBezTo>
                <a:cubicBezTo>
                  <a:pt x="191" y="355"/>
                  <a:pt x="190" y="355"/>
                  <a:pt x="190" y="355"/>
                </a:cubicBezTo>
                <a:cubicBezTo>
                  <a:pt x="190" y="355"/>
                  <a:pt x="190" y="355"/>
                  <a:pt x="190" y="355"/>
                </a:cubicBezTo>
                <a:cubicBezTo>
                  <a:pt x="190" y="354"/>
                  <a:pt x="189" y="354"/>
                  <a:pt x="189" y="354"/>
                </a:cubicBezTo>
                <a:cubicBezTo>
                  <a:pt x="189" y="354"/>
                  <a:pt x="190" y="354"/>
                  <a:pt x="190" y="354"/>
                </a:cubicBezTo>
                <a:cubicBezTo>
                  <a:pt x="190" y="354"/>
                  <a:pt x="190" y="353"/>
                  <a:pt x="189" y="353"/>
                </a:cubicBezTo>
                <a:cubicBezTo>
                  <a:pt x="190" y="353"/>
                  <a:pt x="190" y="353"/>
                  <a:pt x="191" y="353"/>
                </a:cubicBezTo>
                <a:cubicBezTo>
                  <a:pt x="191" y="351"/>
                  <a:pt x="191" y="351"/>
                  <a:pt x="191" y="351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1" y="352"/>
                  <a:pt x="192" y="352"/>
                  <a:pt x="192" y="351"/>
                </a:cubicBezTo>
                <a:cubicBezTo>
                  <a:pt x="193" y="352"/>
                  <a:pt x="195" y="352"/>
                  <a:pt x="193" y="353"/>
                </a:cubicBezTo>
                <a:cubicBezTo>
                  <a:pt x="192" y="354"/>
                  <a:pt x="194" y="354"/>
                  <a:pt x="195" y="353"/>
                </a:cubicBezTo>
                <a:cubicBezTo>
                  <a:pt x="196" y="353"/>
                  <a:pt x="196" y="353"/>
                  <a:pt x="196" y="353"/>
                </a:cubicBezTo>
                <a:cubicBezTo>
                  <a:pt x="196" y="354"/>
                  <a:pt x="197" y="355"/>
                  <a:pt x="196" y="356"/>
                </a:cubicBezTo>
                <a:close/>
                <a:moveTo>
                  <a:pt x="185" y="598"/>
                </a:moveTo>
                <a:cubicBezTo>
                  <a:pt x="185" y="597"/>
                  <a:pt x="185" y="597"/>
                  <a:pt x="186" y="597"/>
                </a:cubicBezTo>
                <a:cubicBezTo>
                  <a:pt x="186" y="597"/>
                  <a:pt x="186" y="597"/>
                  <a:pt x="186" y="597"/>
                </a:cubicBezTo>
                <a:cubicBezTo>
                  <a:pt x="187" y="597"/>
                  <a:pt x="187" y="597"/>
                  <a:pt x="188" y="598"/>
                </a:cubicBezTo>
                <a:cubicBezTo>
                  <a:pt x="187" y="598"/>
                  <a:pt x="186" y="598"/>
                  <a:pt x="185" y="598"/>
                </a:cubicBezTo>
                <a:close/>
                <a:moveTo>
                  <a:pt x="186" y="603"/>
                </a:moveTo>
                <a:cubicBezTo>
                  <a:pt x="186" y="603"/>
                  <a:pt x="185" y="603"/>
                  <a:pt x="185" y="603"/>
                </a:cubicBezTo>
                <a:cubicBezTo>
                  <a:pt x="185" y="603"/>
                  <a:pt x="185" y="603"/>
                  <a:pt x="186" y="603"/>
                </a:cubicBezTo>
                <a:cubicBezTo>
                  <a:pt x="186" y="603"/>
                  <a:pt x="186" y="603"/>
                  <a:pt x="186" y="603"/>
                </a:cubicBezTo>
                <a:close/>
                <a:moveTo>
                  <a:pt x="186" y="220"/>
                </a:moveTo>
                <a:cubicBezTo>
                  <a:pt x="186" y="220"/>
                  <a:pt x="186" y="220"/>
                  <a:pt x="186" y="219"/>
                </a:cubicBezTo>
                <a:cubicBezTo>
                  <a:pt x="186" y="219"/>
                  <a:pt x="186" y="219"/>
                  <a:pt x="186" y="219"/>
                </a:cubicBezTo>
                <a:cubicBezTo>
                  <a:pt x="186" y="219"/>
                  <a:pt x="186" y="219"/>
                  <a:pt x="187" y="220"/>
                </a:cubicBezTo>
                <a:cubicBezTo>
                  <a:pt x="186" y="220"/>
                  <a:pt x="186" y="220"/>
                  <a:pt x="186" y="220"/>
                </a:cubicBezTo>
                <a:close/>
                <a:moveTo>
                  <a:pt x="187" y="286"/>
                </a:moveTo>
                <a:cubicBezTo>
                  <a:pt x="187" y="286"/>
                  <a:pt x="186" y="286"/>
                  <a:pt x="186" y="286"/>
                </a:cubicBezTo>
                <a:cubicBezTo>
                  <a:pt x="186" y="286"/>
                  <a:pt x="186" y="286"/>
                  <a:pt x="186" y="286"/>
                </a:cubicBezTo>
                <a:cubicBezTo>
                  <a:pt x="187" y="286"/>
                  <a:pt x="187" y="286"/>
                  <a:pt x="187" y="286"/>
                </a:cubicBezTo>
                <a:close/>
                <a:moveTo>
                  <a:pt x="186" y="381"/>
                </a:moveTo>
                <a:cubicBezTo>
                  <a:pt x="187" y="382"/>
                  <a:pt x="187" y="382"/>
                  <a:pt x="187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6" y="382"/>
                  <a:pt x="186" y="382"/>
                  <a:pt x="186" y="382"/>
                </a:cubicBezTo>
                <a:cubicBezTo>
                  <a:pt x="186" y="382"/>
                  <a:pt x="185" y="382"/>
                  <a:pt x="185" y="382"/>
                </a:cubicBezTo>
                <a:cubicBezTo>
                  <a:pt x="186" y="382"/>
                  <a:pt x="186" y="382"/>
                  <a:pt x="186" y="381"/>
                </a:cubicBezTo>
                <a:close/>
                <a:moveTo>
                  <a:pt x="186" y="219"/>
                </a:moveTo>
                <a:cubicBezTo>
                  <a:pt x="188" y="219"/>
                  <a:pt x="189" y="219"/>
                  <a:pt x="189" y="220"/>
                </a:cubicBezTo>
                <a:cubicBezTo>
                  <a:pt x="189" y="220"/>
                  <a:pt x="188" y="219"/>
                  <a:pt x="187" y="220"/>
                </a:cubicBezTo>
                <a:lnTo>
                  <a:pt x="186" y="219"/>
                </a:lnTo>
                <a:close/>
                <a:moveTo>
                  <a:pt x="186" y="200"/>
                </a:moveTo>
                <a:cubicBezTo>
                  <a:pt x="186" y="200"/>
                  <a:pt x="186" y="200"/>
                  <a:pt x="186" y="200"/>
                </a:cubicBezTo>
                <a:cubicBezTo>
                  <a:pt x="186" y="200"/>
                  <a:pt x="186" y="200"/>
                  <a:pt x="186" y="200"/>
                </a:cubicBezTo>
                <a:cubicBezTo>
                  <a:pt x="186" y="200"/>
                  <a:pt x="186" y="200"/>
                  <a:pt x="186" y="200"/>
                </a:cubicBezTo>
                <a:cubicBezTo>
                  <a:pt x="187" y="200"/>
                  <a:pt x="187" y="199"/>
                  <a:pt x="186" y="199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87" y="199"/>
                  <a:pt x="187" y="200"/>
                  <a:pt x="188" y="201"/>
                </a:cubicBezTo>
                <a:lnTo>
                  <a:pt x="186" y="200"/>
                </a:lnTo>
                <a:close/>
                <a:moveTo>
                  <a:pt x="187" y="198"/>
                </a:moveTo>
                <a:cubicBezTo>
                  <a:pt x="186" y="198"/>
                  <a:pt x="186" y="198"/>
                  <a:pt x="186" y="198"/>
                </a:cubicBezTo>
                <a:cubicBezTo>
                  <a:pt x="186" y="198"/>
                  <a:pt x="185" y="198"/>
                  <a:pt x="185" y="197"/>
                </a:cubicBezTo>
                <a:cubicBezTo>
                  <a:pt x="186" y="197"/>
                  <a:pt x="186" y="197"/>
                  <a:pt x="186" y="197"/>
                </a:cubicBezTo>
                <a:cubicBezTo>
                  <a:pt x="187" y="197"/>
                  <a:pt x="187" y="197"/>
                  <a:pt x="187" y="198"/>
                </a:cubicBezTo>
                <a:cubicBezTo>
                  <a:pt x="187" y="198"/>
                  <a:pt x="187" y="198"/>
                  <a:pt x="187" y="198"/>
                </a:cubicBezTo>
                <a:close/>
                <a:moveTo>
                  <a:pt x="186" y="202"/>
                </a:moveTo>
                <a:cubicBezTo>
                  <a:pt x="186" y="202"/>
                  <a:pt x="186" y="202"/>
                  <a:pt x="186" y="202"/>
                </a:cubicBezTo>
                <a:cubicBezTo>
                  <a:pt x="185" y="202"/>
                  <a:pt x="185" y="202"/>
                  <a:pt x="185" y="201"/>
                </a:cubicBezTo>
                <a:cubicBezTo>
                  <a:pt x="186" y="202"/>
                  <a:pt x="186" y="202"/>
                  <a:pt x="186" y="202"/>
                </a:cubicBezTo>
                <a:close/>
                <a:moveTo>
                  <a:pt x="186" y="387"/>
                </a:moveTo>
                <a:cubicBezTo>
                  <a:pt x="186" y="387"/>
                  <a:pt x="186" y="387"/>
                  <a:pt x="186" y="387"/>
                </a:cubicBezTo>
                <a:cubicBezTo>
                  <a:pt x="185" y="386"/>
                  <a:pt x="185" y="386"/>
                  <a:pt x="185" y="386"/>
                </a:cubicBezTo>
                <a:cubicBezTo>
                  <a:pt x="186" y="386"/>
                  <a:pt x="186" y="386"/>
                  <a:pt x="186" y="387"/>
                </a:cubicBezTo>
                <a:close/>
                <a:moveTo>
                  <a:pt x="187" y="582"/>
                </a:moveTo>
                <a:cubicBezTo>
                  <a:pt x="187" y="582"/>
                  <a:pt x="187" y="582"/>
                  <a:pt x="187" y="582"/>
                </a:cubicBezTo>
                <a:cubicBezTo>
                  <a:pt x="187" y="582"/>
                  <a:pt x="187" y="582"/>
                  <a:pt x="187" y="581"/>
                </a:cubicBezTo>
                <a:cubicBezTo>
                  <a:pt x="188" y="581"/>
                  <a:pt x="188" y="582"/>
                  <a:pt x="188" y="582"/>
                </a:cubicBezTo>
                <a:cubicBezTo>
                  <a:pt x="188" y="582"/>
                  <a:pt x="189" y="582"/>
                  <a:pt x="189" y="582"/>
                </a:cubicBezTo>
                <a:cubicBezTo>
                  <a:pt x="188" y="582"/>
                  <a:pt x="188" y="582"/>
                  <a:pt x="187" y="582"/>
                </a:cubicBezTo>
                <a:close/>
                <a:moveTo>
                  <a:pt x="186" y="385"/>
                </a:moveTo>
                <a:cubicBezTo>
                  <a:pt x="186" y="385"/>
                  <a:pt x="186" y="384"/>
                  <a:pt x="186" y="384"/>
                </a:cubicBezTo>
                <a:cubicBezTo>
                  <a:pt x="186" y="384"/>
                  <a:pt x="186" y="384"/>
                  <a:pt x="186" y="384"/>
                </a:cubicBezTo>
                <a:cubicBezTo>
                  <a:pt x="186" y="384"/>
                  <a:pt x="186" y="384"/>
                  <a:pt x="186" y="384"/>
                </a:cubicBezTo>
                <a:cubicBezTo>
                  <a:pt x="187" y="384"/>
                  <a:pt x="187" y="384"/>
                  <a:pt x="186" y="384"/>
                </a:cubicBezTo>
                <a:cubicBezTo>
                  <a:pt x="187" y="384"/>
                  <a:pt x="187" y="383"/>
                  <a:pt x="187" y="383"/>
                </a:cubicBezTo>
                <a:cubicBezTo>
                  <a:pt x="187" y="384"/>
                  <a:pt x="187" y="384"/>
                  <a:pt x="188" y="386"/>
                </a:cubicBezTo>
                <a:lnTo>
                  <a:pt x="186" y="385"/>
                </a:lnTo>
                <a:close/>
                <a:moveTo>
                  <a:pt x="187" y="340"/>
                </a:move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lose/>
                <a:moveTo>
                  <a:pt x="187" y="222"/>
                </a:moveTo>
                <a:cubicBezTo>
                  <a:pt x="187" y="222"/>
                  <a:pt x="187" y="222"/>
                  <a:pt x="188" y="222"/>
                </a:cubicBezTo>
                <a:cubicBezTo>
                  <a:pt x="188" y="222"/>
                  <a:pt x="188" y="222"/>
                  <a:pt x="188" y="222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0" y="221"/>
                  <a:pt x="191" y="222"/>
                  <a:pt x="191" y="222"/>
                </a:cubicBezTo>
                <a:cubicBezTo>
                  <a:pt x="189" y="222"/>
                  <a:pt x="188" y="222"/>
                  <a:pt x="187" y="222"/>
                </a:cubicBezTo>
                <a:close/>
                <a:moveTo>
                  <a:pt x="191" y="217"/>
                </a:moveTo>
                <a:cubicBezTo>
                  <a:pt x="192" y="217"/>
                  <a:pt x="192" y="218"/>
                  <a:pt x="192" y="219"/>
                </a:cubicBezTo>
                <a:cubicBezTo>
                  <a:pt x="191" y="220"/>
                  <a:pt x="190" y="220"/>
                  <a:pt x="189" y="220"/>
                </a:cubicBezTo>
                <a:cubicBezTo>
                  <a:pt x="189" y="219"/>
                  <a:pt x="190" y="218"/>
                  <a:pt x="190" y="217"/>
                </a:cubicBezTo>
                <a:cubicBezTo>
                  <a:pt x="190" y="217"/>
                  <a:pt x="191" y="217"/>
                  <a:pt x="191" y="217"/>
                </a:cubicBezTo>
                <a:close/>
                <a:moveTo>
                  <a:pt x="190" y="180"/>
                </a:moveTo>
                <a:cubicBezTo>
                  <a:pt x="191" y="180"/>
                  <a:pt x="191" y="180"/>
                  <a:pt x="191" y="180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191" y="180"/>
                  <a:pt x="191" y="180"/>
                  <a:pt x="190" y="180"/>
                </a:cubicBezTo>
                <a:close/>
                <a:moveTo>
                  <a:pt x="194" y="230"/>
                </a:moveTo>
                <a:cubicBezTo>
                  <a:pt x="194" y="230"/>
                  <a:pt x="193" y="231"/>
                  <a:pt x="193" y="231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91" y="231"/>
                  <a:pt x="191" y="230"/>
                  <a:pt x="191" y="230"/>
                </a:cubicBezTo>
                <a:cubicBezTo>
                  <a:pt x="192" y="230"/>
                  <a:pt x="193" y="230"/>
                  <a:pt x="194" y="230"/>
                </a:cubicBezTo>
                <a:close/>
                <a:moveTo>
                  <a:pt x="193" y="230"/>
                </a:moveTo>
                <a:cubicBezTo>
                  <a:pt x="194" y="230"/>
                  <a:pt x="194" y="230"/>
                  <a:pt x="194" y="230"/>
                </a:cubicBezTo>
                <a:cubicBezTo>
                  <a:pt x="194" y="230"/>
                  <a:pt x="193" y="230"/>
                  <a:pt x="193" y="230"/>
                </a:cubicBezTo>
                <a:close/>
                <a:moveTo>
                  <a:pt x="195" y="231"/>
                </a:moveTo>
                <a:cubicBezTo>
                  <a:pt x="195" y="231"/>
                  <a:pt x="195" y="231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196" y="231"/>
                  <a:pt x="197" y="232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4"/>
                  <a:pt x="196" y="234"/>
                  <a:pt x="196" y="235"/>
                </a:cubicBezTo>
                <a:cubicBezTo>
                  <a:pt x="193" y="234"/>
                  <a:pt x="196" y="233"/>
                  <a:pt x="193" y="234"/>
                </a:cubicBezTo>
                <a:cubicBezTo>
                  <a:pt x="191" y="232"/>
                  <a:pt x="196" y="232"/>
                  <a:pt x="195" y="231"/>
                </a:cubicBezTo>
                <a:close/>
                <a:moveTo>
                  <a:pt x="196" y="230"/>
                </a:moveTo>
                <a:cubicBezTo>
                  <a:pt x="196" y="230"/>
                  <a:pt x="196" y="230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lose/>
                <a:moveTo>
                  <a:pt x="196" y="236"/>
                </a:moveTo>
                <a:cubicBezTo>
                  <a:pt x="196" y="236"/>
                  <a:pt x="196" y="236"/>
                  <a:pt x="195" y="236"/>
                </a:cubicBezTo>
                <a:cubicBezTo>
                  <a:pt x="195" y="236"/>
                  <a:pt x="195" y="235"/>
                  <a:pt x="194" y="235"/>
                </a:cubicBezTo>
                <a:cubicBezTo>
                  <a:pt x="195" y="235"/>
                  <a:pt x="195" y="235"/>
                  <a:pt x="196" y="236"/>
                </a:cubicBezTo>
                <a:close/>
                <a:moveTo>
                  <a:pt x="194" y="246"/>
                </a:moveTo>
                <a:cubicBezTo>
                  <a:pt x="193" y="246"/>
                  <a:pt x="192" y="246"/>
                  <a:pt x="191" y="246"/>
                </a:cubicBezTo>
                <a:cubicBezTo>
                  <a:pt x="188" y="245"/>
                  <a:pt x="188" y="245"/>
                  <a:pt x="188" y="245"/>
                </a:cubicBezTo>
                <a:cubicBezTo>
                  <a:pt x="189" y="244"/>
                  <a:pt x="189" y="243"/>
                  <a:pt x="190" y="242"/>
                </a:cubicBezTo>
                <a:cubicBezTo>
                  <a:pt x="190" y="242"/>
                  <a:pt x="191" y="242"/>
                  <a:pt x="191" y="242"/>
                </a:cubicBezTo>
                <a:cubicBezTo>
                  <a:pt x="192" y="243"/>
                  <a:pt x="193" y="243"/>
                  <a:pt x="194" y="244"/>
                </a:cubicBezTo>
                <a:cubicBezTo>
                  <a:pt x="194" y="244"/>
                  <a:pt x="193" y="244"/>
                  <a:pt x="193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1" y="245"/>
                  <a:pt x="192" y="246"/>
                  <a:pt x="194" y="246"/>
                </a:cubicBezTo>
                <a:close/>
                <a:moveTo>
                  <a:pt x="188" y="340"/>
                </a:moveTo>
                <a:cubicBezTo>
                  <a:pt x="188" y="340"/>
                  <a:pt x="188" y="340"/>
                  <a:pt x="188" y="339"/>
                </a:cubicBezTo>
                <a:cubicBezTo>
                  <a:pt x="190" y="339"/>
                  <a:pt x="190" y="339"/>
                  <a:pt x="190" y="339"/>
                </a:cubicBezTo>
                <a:cubicBezTo>
                  <a:pt x="190" y="339"/>
                  <a:pt x="189" y="339"/>
                  <a:pt x="189" y="339"/>
                </a:cubicBezTo>
                <a:cubicBezTo>
                  <a:pt x="190" y="339"/>
                  <a:pt x="190" y="339"/>
                  <a:pt x="190" y="339"/>
                </a:cubicBezTo>
                <a:cubicBezTo>
                  <a:pt x="191" y="340"/>
                  <a:pt x="191" y="341"/>
                  <a:pt x="190" y="342"/>
                </a:cubicBezTo>
                <a:cubicBezTo>
                  <a:pt x="191" y="341"/>
                  <a:pt x="190" y="340"/>
                  <a:pt x="188" y="340"/>
                </a:cubicBezTo>
                <a:close/>
                <a:moveTo>
                  <a:pt x="192" y="235"/>
                </a:moveTo>
                <a:cubicBezTo>
                  <a:pt x="193" y="236"/>
                  <a:pt x="193" y="236"/>
                  <a:pt x="194" y="237"/>
                </a:cubicBezTo>
                <a:cubicBezTo>
                  <a:pt x="193" y="237"/>
                  <a:pt x="192" y="237"/>
                  <a:pt x="191" y="237"/>
                </a:cubicBezTo>
                <a:cubicBezTo>
                  <a:pt x="190" y="237"/>
                  <a:pt x="190" y="237"/>
                  <a:pt x="190" y="237"/>
                </a:cubicBezTo>
                <a:cubicBezTo>
                  <a:pt x="190" y="236"/>
                  <a:pt x="190" y="235"/>
                  <a:pt x="191" y="235"/>
                </a:cubicBezTo>
                <a:lnTo>
                  <a:pt x="192" y="235"/>
                </a:lnTo>
                <a:close/>
                <a:moveTo>
                  <a:pt x="191" y="234"/>
                </a:moveTo>
                <a:cubicBezTo>
                  <a:pt x="191" y="234"/>
                  <a:pt x="191" y="234"/>
                  <a:pt x="191" y="234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1" y="234"/>
                  <a:pt x="191" y="234"/>
                  <a:pt x="191" y="234"/>
                </a:cubicBezTo>
                <a:close/>
                <a:moveTo>
                  <a:pt x="193" y="242"/>
                </a:moveTo>
                <a:cubicBezTo>
                  <a:pt x="192" y="241"/>
                  <a:pt x="192" y="241"/>
                  <a:pt x="192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241"/>
                  <a:pt x="193" y="242"/>
                  <a:pt x="193" y="242"/>
                </a:cubicBezTo>
                <a:close/>
                <a:moveTo>
                  <a:pt x="192" y="225"/>
                </a:moveTo>
                <a:cubicBezTo>
                  <a:pt x="192" y="225"/>
                  <a:pt x="192" y="225"/>
                  <a:pt x="192" y="225"/>
                </a:cubicBezTo>
                <a:cubicBezTo>
                  <a:pt x="192" y="225"/>
                  <a:pt x="192" y="225"/>
                  <a:pt x="192" y="225"/>
                </a:cubicBezTo>
                <a:cubicBezTo>
                  <a:pt x="192" y="225"/>
                  <a:pt x="192" y="225"/>
                  <a:pt x="192" y="225"/>
                </a:cubicBezTo>
                <a:close/>
                <a:moveTo>
                  <a:pt x="192" y="218"/>
                </a:moveTo>
                <a:cubicBezTo>
                  <a:pt x="192" y="218"/>
                  <a:pt x="192" y="217"/>
                  <a:pt x="192" y="217"/>
                </a:cubicBezTo>
                <a:cubicBezTo>
                  <a:pt x="192" y="217"/>
                  <a:pt x="192" y="217"/>
                  <a:pt x="193" y="217"/>
                </a:cubicBezTo>
                <a:lnTo>
                  <a:pt x="192" y="218"/>
                </a:lnTo>
                <a:close/>
                <a:moveTo>
                  <a:pt x="188" y="346"/>
                </a:moveTo>
                <a:cubicBezTo>
                  <a:pt x="189" y="346"/>
                  <a:pt x="189" y="346"/>
                  <a:pt x="190" y="346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4"/>
                </a:cubicBezTo>
                <a:cubicBezTo>
                  <a:pt x="190" y="344"/>
                  <a:pt x="191" y="345"/>
                  <a:pt x="191" y="345"/>
                </a:cubicBezTo>
                <a:cubicBezTo>
                  <a:pt x="191" y="345"/>
                  <a:pt x="190" y="347"/>
                  <a:pt x="193" y="346"/>
                </a:cubicBezTo>
                <a:cubicBezTo>
                  <a:pt x="193" y="346"/>
                  <a:pt x="193" y="346"/>
                  <a:pt x="193" y="346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2" y="347"/>
                  <a:pt x="192" y="347"/>
                  <a:pt x="191" y="348"/>
                </a:cubicBezTo>
                <a:cubicBezTo>
                  <a:pt x="190" y="347"/>
                  <a:pt x="189" y="346"/>
                  <a:pt x="188" y="346"/>
                </a:cubicBezTo>
                <a:cubicBezTo>
                  <a:pt x="188" y="346"/>
                  <a:pt x="188" y="346"/>
                  <a:pt x="188" y="346"/>
                </a:cubicBezTo>
                <a:close/>
                <a:moveTo>
                  <a:pt x="194" y="344"/>
                </a:moveTo>
                <a:cubicBezTo>
                  <a:pt x="194" y="345"/>
                  <a:pt x="194" y="345"/>
                  <a:pt x="194" y="345"/>
                </a:cubicBezTo>
                <a:cubicBezTo>
                  <a:pt x="193" y="345"/>
                  <a:pt x="193" y="345"/>
                  <a:pt x="192" y="345"/>
                </a:cubicBezTo>
                <a:cubicBezTo>
                  <a:pt x="192" y="345"/>
                  <a:pt x="192" y="345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5"/>
                </a:cubicBezTo>
                <a:cubicBezTo>
                  <a:pt x="193" y="345"/>
                  <a:pt x="194" y="344"/>
                  <a:pt x="194" y="344"/>
                </a:cubicBezTo>
                <a:close/>
                <a:moveTo>
                  <a:pt x="194" y="339"/>
                </a:moveTo>
                <a:cubicBezTo>
                  <a:pt x="194" y="339"/>
                  <a:pt x="194" y="339"/>
                  <a:pt x="194" y="339"/>
                </a:cubicBezTo>
                <a:cubicBezTo>
                  <a:pt x="194" y="339"/>
                  <a:pt x="194" y="339"/>
                  <a:pt x="194" y="339"/>
                </a:cubicBezTo>
                <a:close/>
                <a:moveTo>
                  <a:pt x="196" y="353"/>
                </a:moveTo>
                <a:cubicBezTo>
                  <a:pt x="196" y="352"/>
                  <a:pt x="196" y="352"/>
                  <a:pt x="196" y="352"/>
                </a:cubicBezTo>
                <a:cubicBezTo>
                  <a:pt x="196" y="352"/>
                  <a:pt x="196" y="352"/>
                  <a:pt x="196" y="353"/>
                </a:cubicBezTo>
                <a:close/>
                <a:moveTo>
                  <a:pt x="196" y="340"/>
                </a:moveTo>
                <a:cubicBezTo>
                  <a:pt x="196" y="341"/>
                  <a:pt x="196" y="341"/>
                  <a:pt x="196" y="341"/>
                </a:cubicBezTo>
                <a:cubicBezTo>
                  <a:pt x="196" y="341"/>
                  <a:pt x="196" y="341"/>
                  <a:pt x="196" y="341"/>
                </a:cubicBezTo>
                <a:cubicBezTo>
                  <a:pt x="196" y="341"/>
                  <a:pt x="195" y="341"/>
                  <a:pt x="195" y="340"/>
                </a:cubicBezTo>
                <a:cubicBezTo>
                  <a:pt x="195" y="340"/>
                  <a:pt x="196" y="340"/>
                  <a:pt x="196" y="340"/>
                </a:cubicBezTo>
                <a:close/>
                <a:moveTo>
                  <a:pt x="195" y="344"/>
                </a:moveTo>
                <a:cubicBezTo>
                  <a:pt x="195" y="344"/>
                  <a:pt x="195" y="345"/>
                  <a:pt x="196" y="345"/>
                </a:cubicBezTo>
                <a:cubicBezTo>
                  <a:pt x="196" y="345"/>
                  <a:pt x="196" y="345"/>
                  <a:pt x="196" y="346"/>
                </a:cubicBezTo>
                <a:cubicBezTo>
                  <a:pt x="195" y="345"/>
                  <a:pt x="195" y="345"/>
                  <a:pt x="194" y="345"/>
                </a:cubicBezTo>
                <a:cubicBezTo>
                  <a:pt x="194" y="345"/>
                  <a:pt x="194" y="345"/>
                  <a:pt x="195" y="344"/>
                </a:cubicBezTo>
                <a:close/>
                <a:moveTo>
                  <a:pt x="194" y="336"/>
                </a:moveTo>
                <a:cubicBezTo>
                  <a:pt x="194" y="337"/>
                  <a:pt x="194" y="337"/>
                  <a:pt x="194" y="337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2" y="338"/>
                  <a:pt x="192" y="338"/>
                  <a:pt x="190" y="337"/>
                </a:cubicBezTo>
                <a:cubicBezTo>
                  <a:pt x="191" y="336"/>
                  <a:pt x="192" y="334"/>
                  <a:pt x="192" y="333"/>
                </a:cubicBezTo>
                <a:cubicBezTo>
                  <a:pt x="192" y="333"/>
                  <a:pt x="193" y="333"/>
                  <a:pt x="193" y="333"/>
                </a:cubicBezTo>
                <a:cubicBezTo>
                  <a:pt x="193" y="333"/>
                  <a:pt x="193" y="334"/>
                  <a:pt x="193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3" y="334"/>
                  <a:pt x="194" y="334"/>
                </a:cubicBezTo>
                <a:cubicBezTo>
                  <a:pt x="194" y="334"/>
                  <a:pt x="194" y="336"/>
                  <a:pt x="194" y="337"/>
                </a:cubicBezTo>
                <a:cubicBezTo>
                  <a:pt x="194" y="336"/>
                  <a:pt x="194" y="336"/>
                  <a:pt x="194" y="336"/>
                </a:cubicBezTo>
                <a:close/>
                <a:moveTo>
                  <a:pt x="192" y="332"/>
                </a:moveTo>
                <a:cubicBezTo>
                  <a:pt x="192" y="332"/>
                  <a:pt x="192" y="332"/>
                  <a:pt x="193" y="332"/>
                </a:cubicBezTo>
                <a:cubicBezTo>
                  <a:pt x="192" y="332"/>
                  <a:pt x="192" y="332"/>
                  <a:pt x="192" y="332"/>
                </a:cubicBezTo>
                <a:cubicBezTo>
                  <a:pt x="191" y="332"/>
                  <a:pt x="191" y="332"/>
                  <a:pt x="191" y="332"/>
                </a:cubicBezTo>
                <a:cubicBezTo>
                  <a:pt x="192" y="332"/>
                  <a:pt x="192" y="332"/>
                  <a:pt x="192" y="332"/>
                </a:cubicBezTo>
                <a:close/>
                <a:moveTo>
                  <a:pt x="191" y="330"/>
                </a:moveTo>
                <a:cubicBezTo>
                  <a:pt x="191" y="330"/>
                  <a:pt x="191" y="330"/>
                  <a:pt x="191" y="330"/>
                </a:cubicBezTo>
                <a:cubicBezTo>
                  <a:pt x="193" y="329"/>
                  <a:pt x="193" y="329"/>
                  <a:pt x="194" y="329"/>
                </a:cubicBezTo>
                <a:cubicBezTo>
                  <a:pt x="194" y="329"/>
                  <a:pt x="194" y="329"/>
                  <a:pt x="194" y="330"/>
                </a:cubicBezTo>
                <a:cubicBezTo>
                  <a:pt x="193" y="329"/>
                  <a:pt x="193" y="329"/>
                  <a:pt x="191" y="330"/>
                </a:cubicBezTo>
                <a:close/>
                <a:moveTo>
                  <a:pt x="196" y="295"/>
                </a:moveTo>
                <a:cubicBezTo>
                  <a:pt x="196" y="295"/>
                  <a:pt x="196" y="295"/>
                  <a:pt x="196" y="295"/>
                </a:cubicBezTo>
                <a:cubicBezTo>
                  <a:pt x="196" y="295"/>
                  <a:pt x="196" y="295"/>
                  <a:pt x="196" y="295"/>
                </a:cubicBezTo>
                <a:cubicBezTo>
                  <a:pt x="196" y="295"/>
                  <a:pt x="196" y="295"/>
                  <a:pt x="196" y="295"/>
                </a:cubicBezTo>
                <a:close/>
                <a:moveTo>
                  <a:pt x="196" y="288"/>
                </a:moveTo>
                <a:cubicBezTo>
                  <a:pt x="196" y="287"/>
                  <a:pt x="195" y="286"/>
                  <a:pt x="195" y="284"/>
                </a:cubicBezTo>
                <a:cubicBezTo>
                  <a:pt x="196" y="285"/>
                  <a:pt x="197" y="285"/>
                  <a:pt x="197" y="286"/>
                </a:cubicBezTo>
                <a:cubicBezTo>
                  <a:pt x="199" y="285"/>
                  <a:pt x="199" y="285"/>
                  <a:pt x="199" y="285"/>
                </a:cubicBezTo>
                <a:cubicBezTo>
                  <a:pt x="198" y="285"/>
                  <a:pt x="197" y="286"/>
                  <a:pt x="197" y="287"/>
                </a:cubicBezTo>
                <a:cubicBezTo>
                  <a:pt x="197" y="287"/>
                  <a:pt x="198" y="287"/>
                  <a:pt x="199" y="286"/>
                </a:cubicBezTo>
                <a:cubicBezTo>
                  <a:pt x="200" y="287"/>
                  <a:pt x="199" y="288"/>
                  <a:pt x="199" y="288"/>
                </a:cubicBezTo>
                <a:cubicBezTo>
                  <a:pt x="199" y="288"/>
                  <a:pt x="199" y="288"/>
                  <a:pt x="199" y="288"/>
                </a:cubicBezTo>
                <a:lnTo>
                  <a:pt x="196" y="288"/>
                </a:lnTo>
                <a:close/>
                <a:moveTo>
                  <a:pt x="199" y="290"/>
                </a:moveTo>
                <a:cubicBezTo>
                  <a:pt x="199" y="290"/>
                  <a:pt x="199" y="289"/>
                  <a:pt x="199" y="289"/>
                </a:cubicBezTo>
                <a:cubicBezTo>
                  <a:pt x="199" y="288"/>
                  <a:pt x="200" y="288"/>
                  <a:pt x="201" y="288"/>
                </a:cubicBezTo>
                <a:cubicBezTo>
                  <a:pt x="200" y="289"/>
                  <a:pt x="199" y="290"/>
                  <a:pt x="199" y="290"/>
                </a:cubicBezTo>
                <a:close/>
                <a:moveTo>
                  <a:pt x="200" y="284"/>
                </a:moveTo>
                <a:cubicBezTo>
                  <a:pt x="200" y="283"/>
                  <a:pt x="200" y="283"/>
                  <a:pt x="200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199" y="283"/>
                  <a:pt x="198" y="282"/>
                  <a:pt x="197" y="282"/>
                </a:cubicBezTo>
                <a:cubicBezTo>
                  <a:pt x="198" y="282"/>
                  <a:pt x="199" y="282"/>
                  <a:pt x="200" y="283"/>
                </a:cubicBezTo>
                <a:cubicBezTo>
                  <a:pt x="200" y="282"/>
                  <a:pt x="201" y="282"/>
                  <a:pt x="201" y="281"/>
                </a:cubicBezTo>
                <a:cubicBezTo>
                  <a:pt x="201" y="282"/>
                  <a:pt x="201" y="283"/>
                  <a:pt x="203" y="284"/>
                </a:cubicBezTo>
                <a:cubicBezTo>
                  <a:pt x="202" y="285"/>
                  <a:pt x="201" y="282"/>
                  <a:pt x="200" y="284"/>
                </a:cubicBezTo>
                <a:close/>
                <a:moveTo>
                  <a:pt x="197" y="275"/>
                </a:moveTo>
                <a:cubicBezTo>
                  <a:pt x="197" y="275"/>
                  <a:pt x="197" y="275"/>
                  <a:pt x="197" y="275"/>
                </a:cubicBezTo>
                <a:cubicBezTo>
                  <a:pt x="198" y="275"/>
                  <a:pt x="198" y="275"/>
                  <a:pt x="198" y="276"/>
                </a:cubicBezTo>
                <a:cubicBezTo>
                  <a:pt x="198" y="275"/>
                  <a:pt x="198" y="275"/>
                  <a:pt x="198" y="275"/>
                </a:cubicBezTo>
                <a:cubicBezTo>
                  <a:pt x="200" y="275"/>
                  <a:pt x="201" y="278"/>
                  <a:pt x="203" y="277"/>
                </a:cubicBezTo>
                <a:cubicBezTo>
                  <a:pt x="202" y="280"/>
                  <a:pt x="202" y="280"/>
                  <a:pt x="202" y="280"/>
                </a:cubicBezTo>
                <a:cubicBezTo>
                  <a:pt x="201" y="280"/>
                  <a:pt x="201" y="280"/>
                  <a:pt x="201" y="280"/>
                </a:cubicBezTo>
                <a:cubicBezTo>
                  <a:pt x="201" y="279"/>
                  <a:pt x="199" y="277"/>
                  <a:pt x="197" y="276"/>
                </a:cubicBezTo>
                <a:cubicBezTo>
                  <a:pt x="199" y="277"/>
                  <a:pt x="198" y="278"/>
                  <a:pt x="197" y="279"/>
                </a:cubicBezTo>
                <a:cubicBezTo>
                  <a:pt x="197" y="278"/>
                  <a:pt x="197" y="277"/>
                  <a:pt x="197" y="275"/>
                </a:cubicBezTo>
                <a:close/>
                <a:moveTo>
                  <a:pt x="199" y="285"/>
                </a:moveTo>
                <a:cubicBezTo>
                  <a:pt x="199" y="285"/>
                  <a:pt x="199" y="285"/>
                  <a:pt x="199" y="285"/>
                </a:cubicBezTo>
                <a:cubicBezTo>
                  <a:pt x="197" y="285"/>
                  <a:pt x="196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1" y="283"/>
                  <a:pt x="191" y="283"/>
                  <a:pt x="191" y="283"/>
                </a:cubicBezTo>
                <a:cubicBezTo>
                  <a:pt x="190" y="282"/>
                  <a:pt x="191" y="281"/>
                  <a:pt x="192" y="279"/>
                </a:cubicBezTo>
                <a:cubicBezTo>
                  <a:pt x="193" y="279"/>
                  <a:pt x="193" y="280"/>
                  <a:pt x="194" y="280"/>
                </a:cubicBezTo>
                <a:cubicBezTo>
                  <a:pt x="194" y="280"/>
                  <a:pt x="193" y="280"/>
                  <a:pt x="193" y="280"/>
                </a:cubicBezTo>
                <a:cubicBezTo>
                  <a:pt x="193" y="280"/>
                  <a:pt x="193" y="280"/>
                  <a:pt x="193" y="280"/>
                </a:cubicBezTo>
                <a:cubicBezTo>
                  <a:pt x="192" y="281"/>
                  <a:pt x="192" y="282"/>
                  <a:pt x="194" y="282"/>
                </a:cubicBezTo>
                <a:cubicBezTo>
                  <a:pt x="193" y="284"/>
                  <a:pt x="198" y="283"/>
                  <a:pt x="199" y="285"/>
                </a:cubicBezTo>
                <a:close/>
                <a:moveTo>
                  <a:pt x="195" y="267"/>
                </a:moveTo>
                <a:cubicBezTo>
                  <a:pt x="195" y="267"/>
                  <a:pt x="195" y="267"/>
                  <a:pt x="195" y="267"/>
                </a:cubicBezTo>
                <a:cubicBezTo>
                  <a:pt x="195" y="267"/>
                  <a:pt x="195" y="267"/>
                  <a:pt x="195" y="267"/>
                </a:cubicBezTo>
                <a:cubicBezTo>
                  <a:pt x="195" y="267"/>
                  <a:pt x="195" y="267"/>
                  <a:pt x="195" y="267"/>
                </a:cubicBezTo>
                <a:close/>
                <a:moveTo>
                  <a:pt x="198" y="271"/>
                </a:moveTo>
                <a:cubicBezTo>
                  <a:pt x="198" y="270"/>
                  <a:pt x="198" y="270"/>
                  <a:pt x="199" y="270"/>
                </a:cubicBezTo>
                <a:cubicBezTo>
                  <a:pt x="200" y="270"/>
                  <a:pt x="199" y="270"/>
                  <a:pt x="198" y="271"/>
                </a:cubicBezTo>
                <a:close/>
                <a:moveTo>
                  <a:pt x="200" y="266"/>
                </a:moveTo>
                <a:cubicBezTo>
                  <a:pt x="200" y="267"/>
                  <a:pt x="199" y="267"/>
                  <a:pt x="199" y="267"/>
                </a:cubicBezTo>
                <a:cubicBezTo>
                  <a:pt x="199" y="267"/>
                  <a:pt x="199" y="266"/>
                  <a:pt x="199" y="266"/>
                </a:cubicBezTo>
                <a:cubicBezTo>
                  <a:pt x="198" y="266"/>
                  <a:pt x="198" y="266"/>
                  <a:pt x="198" y="266"/>
                </a:cubicBezTo>
                <a:cubicBezTo>
                  <a:pt x="197" y="266"/>
                  <a:pt x="197" y="266"/>
                  <a:pt x="197" y="266"/>
                </a:cubicBezTo>
                <a:cubicBezTo>
                  <a:pt x="199" y="266"/>
                  <a:pt x="199" y="265"/>
                  <a:pt x="197" y="265"/>
                </a:cubicBezTo>
                <a:cubicBezTo>
                  <a:pt x="197" y="265"/>
                  <a:pt x="197" y="265"/>
                  <a:pt x="197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66"/>
                  <a:pt x="195" y="267"/>
                  <a:pt x="195" y="267"/>
                </a:cubicBezTo>
                <a:cubicBezTo>
                  <a:pt x="194" y="267"/>
                  <a:pt x="193" y="267"/>
                  <a:pt x="193" y="267"/>
                </a:cubicBezTo>
                <a:cubicBezTo>
                  <a:pt x="193" y="266"/>
                  <a:pt x="192" y="266"/>
                  <a:pt x="192" y="266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65"/>
                  <a:pt x="195" y="265"/>
                  <a:pt x="195" y="265"/>
                </a:cubicBezTo>
                <a:cubicBezTo>
                  <a:pt x="196" y="265"/>
                  <a:pt x="194" y="265"/>
                  <a:pt x="192" y="265"/>
                </a:cubicBezTo>
                <a:cubicBezTo>
                  <a:pt x="192" y="265"/>
                  <a:pt x="191" y="264"/>
                  <a:pt x="191" y="264"/>
                </a:cubicBezTo>
                <a:cubicBezTo>
                  <a:pt x="193" y="263"/>
                  <a:pt x="189" y="262"/>
                  <a:pt x="193" y="261"/>
                </a:cubicBezTo>
                <a:cubicBezTo>
                  <a:pt x="192" y="261"/>
                  <a:pt x="192" y="261"/>
                  <a:pt x="192" y="261"/>
                </a:cubicBezTo>
                <a:cubicBezTo>
                  <a:pt x="192" y="261"/>
                  <a:pt x="192" y="260"/>
                  <a:pt x="193" y="260"/>
                </a:cubicBezTo>
                <a:cubicBezTo>
                  <a:pt x="193" y="260"/>
                  <a:pt x="193" y="260"/>
                  <a:pt x="193" y="260"/>
                </a:cubicBezTo>
                <a:cubicBezTo>
                  <a:pt x="193" y="261"/>
                  <a:pt x="193" y="262"/>
                  <a:pt x="195" y="263"/>
                </a:cubicBezTo>
                <a:cubicBezTo>
                  <a:pt x="197" y="262"/>
                  <a:pt x="193" y="262"/>
                  <a:pt x="195" y="261"/>
                </a:cubicBezTo>
                <a:cubicBezTo>
                  <a:pt x="195" y="261"/>
                  <a:pt x="196" y="262"/>
                  <a:pt x="197" y="262"/>
                </a:cubicBezTo>
                <a:cubicBezTo>
                  <a:pt x="195" y="263"/>
                  <a:pt x="196" y="263"/>
                  <a:pt x="198" y="264"/>
                </a:cubicBezTo>
                <a:cubicBezTo>
                  <a:pt x="198" y="265"/>
                  <a:pt x="198" y="265"/>
                  <a:pt x="198" y="265"/>
                </a:cubicBezTo>
                <a:cubicBezTo>
                  <a:pt x="198" y="264"/>
                  <a:pt x="198" y="264"/>
                  <a:pt x="198" y="264"/>
                </a:cubicBezTo>
                <a:cubicBezTo>
                  <a:pt x="199" y="264"/>
                  <a:pt x="200" y="265"/>
                  <a:pt x="200" y="266"/>
                </a:cubicBezTo>
                <a:close/>
                <a:moveTo>
                  <a:pt x="195" y="259"/>
                </a:moveTo>
                <a:cubicBezTo>
                  <a:pt x="195" y="258"/>
                  <a:pt x="195" y="258"/>
                  <a:pt x="195" y="258"/>
                </a:cubicBezTo>
                <a:cubicBezTo>
                  <a:pt x="195" y="258"/>
                  <a:pt x="195" y="258"/>
                  <a:pt x="195" y="258"/>
                </a:cubicBezTo>
                <a:lnTo>
                  <a:pt x="195" y="259"/>
                </a:lnTo>
                <a:close/>
                <a:moveTo>
                  <a:pt x="199" y="249"/>
                </a:moveTo>
                <a:cubicBezTo>
                  <a:pt x="201" y="249"/>
                  <a:pt x="201" y="249"/>
                  <a:pt x="201" y="249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52"/>
                  <a:pt x="199" y="251"/>
                  <a:pt x="200" y="251"/>
                </a:cubicBezTo>
                <a:cubicBezTo>
                  <a:pt x="196" y="252"/>
                  <a:pt x="199" y="253"/>
                  <a:pt x="200" y="255"/>
                </a:cubicBezTo>
                <a:cubicBezTo>
                  <a:pt x="197" y="253"/>
                  <a:pt x="197" y="256"/>
                  <a:pt x="195" y="255"/>
                </a:cubicBezTo>
                <a:cubicBezTo>
                  <a:pt x="198" y="256"/>
                  <a:pt x="198" y="256"/>
                  <a:pt x="198" y="256"/>
                </a:cubicBezTo>
                <a:cubicBezTo>
                  <a:pt x="198" y="257"/>
                  <a:pt x="201" y="258"/>
                  <a:pt x="198" y="259"/>
                </a:cubicBezTo>
                <a:cubicBezTo>
                  <a:pt x="198" y="257"/>
                  <a:pt x="195" y="257"/>
                  <a:pt x="194" y="257"/>
                </a:cubicBezTo>
                <a:cubicBezTo>
                  <a:pt x="194" y="257"/>
                  <a:pt x="194" y="257"/>
                  <a:pt x="194" y="257"/>
                </a:cubicBezTo>
                <a:cubicBezTo>
                  <a:pt x="193" y="256"/>
                  <a:pt x="193" y="256"/>
                  <a:pt x="193" y="256"/>
                </a:cubicBezTo>
                <a:cubicBezTo>
                  <a:pt x="193" y="256"/>
                  <a:pt x="193" y="256"/>
                  <a:pt x="193" y="256"/>
                </a:cubicBezTo>
                <a:cubicBezTo>
                  <a:pt x="194" y="256"/>
                  <a:pt x="194" y="257"/>
                  <a:pt x="194" y="257"/>
                </a:cubicBezTo>
                <a:cubicBezTo>
                  <a:pt x="194" y="256"/>
                  <a:pt x="194" y="256"/>
                  <a:pt x="194" y="256"/>
                </a:cubicBezTo>
                <a:cubicBezTo>
                  <a:pt x="195" y="256"/>
                  <a:pt x="195" y="257"/>
                  <a:pt x="196" y="257"/>
                </a:cubicBezTo>
                <a:cubicBezTo>
                  <a:pt x="195" y="255"/>
                  <a:pt x="195" y="255"/>
                  <a:pt x="195" y="255"/>
                </a:cubicBezTo>
                <a:cubicBezTo>
                  <a:pt x="196" y="255"/>
                  <a:pt x="196" y="255"/>
                  <a:pt x="196" y="255"/>
                </a:cubicBezTo>
                <a:cubicBezTo>
                  <a:pt x="195" y="255"/>
                  <a:pt x="195" y="254"/>
                  <a:pt x="194" y="254"/>
                </a:cubicBezTo>
                <a:cubicBezTo>
                  <a:pt x="195" y="253"/>
                  <a:pt x="195" y="252"/>
                  <a:pt x="195" y="252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3" y="251"/>
                  <a:pt x="193" y="251"/>
                  <a:pt x="192" y="251"/>
                </a:cubicBezTo>
                <a:cubicBezTo>
                  <a:pt x="193" y="251"/>
                  <a:pt x="194" y="250"/>
                  <a:pt x="195" y="249"/>
                </a:cubicBezTo>
                <a:cubicBezTo>
                  <a:pt x="195" y="250"/>
                  <a:pt x="195" y="250"/>
                  <a:pt x="195" y="250"/>
                </a:cubicBezTo>
                <a:cubicBezTo>
                  <a:pt x="193" y="250"/>
                  <a:pt x="196" y="252"/>
                  <a:pt x="196" y="253"/>
                </a:cubicBezTo>
                <a:cubicBezTo>
                  <a:pt x="198" y="251"/>
                  <a:pt x="196" y="251"/>
                  <a:pt x="196" y="250"/>
                </a:cubicBezTo>
                <a:cubicBezTo>
                  <a:pt x="197" y="251"/>
                  <a:pt x="198" y="249"/>
                  <a:pt x="199" y="249"/>
                </a:cubicBezTo>
                <a:close/>
                <a:moveTo>
                  <a:pt x="198" y="240"/>
                </a:moveTo>
                <a:cubicBezTo>
                  <a:pt x="198" y="240"/>
                  <a:pt x="198" y="240"/>
                  <a:pt x="198" y="240"/>
                </a:cubicBezTo>
                <a:cubicBezTo>
                  <a:pt x="198" y="240"/>
                  <a:pt x="198" y="240"/>
                  <a:pt x="198" y="240"/>
                </a:cubicBezTo>
                <a:cubicBezTo>
                  <a:pt x="198" y="240"/>
                  <a:pt x="198" y="240"/>
                  <a:pt x="198" y="240"/>
                </a:cubicBezTo>
                <a:close/>
                <a:moveTo>
                  <a:pt x="200" y="241"/>
                </a:moveTo>
                <a:cubicBezTo>
                  <a:pt x="201" y="241"/>
                  <a:pt x="201" y="242"/>
                  <a:pt x="200" y="242"/>
                </a:cubicBezTo>
                <a:cubicBezTo>
                  <a:pt x="201" y="242"/>
                  <a:pt x="201" y="242"/>
                  <a:pt x="201" y="242"/>
                </a:cubicBezTo>
                <a:cubicBezTo>
                  <a:pt x="201" y="242"/>
                  <a:pt x="200" y="243"/>
                  <a:pt x="200" y="243"/>
                </a:cubicBezTo>
                <a:cubicBezTo>
                  <a:pt x="199" y="242"/>
                  <a:pt x="197" y="241"/>
                  <a:pt x="198" y="240"/>
                </a:cubicBezTo>
                <a:cubicBezTo>
                  <a:pt x="199" y="241"/>
                  <a:pt x="200" y="241"/>
                  <a:pt x="200" y="241"/>
                </a:cubicBezTo>
                <a:close/>
                <a:moveTo>
                  <a:pt x="199" y="238"/>
                </a:moveTo>
                <a:cubicBezTo>
                  <a:pt x="199" y="238"/>
                  <a:pt x="198" y="237"/>
                  <a:pt x="199" y="237"/>
                </a:cubicBezTo>
                <a:cubicBezTo>
                  <a:pt x="199" y="237"/>
                  <a:pt x="199" y="237"/>
                  <a:pt x="199" y="237"/>
                </a:cubicBezTo>
                <a:cubicBezTo>
                  <a:pt x="196" y="236"/>
                  <a:pt x="198" y="234"/>
                  <a:pt x="199" y="233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02" y="234"/>
                  <a:pt x="201" y="237"/>
                  <a:pt x="199" y="238"/>
                </a:cubicBezTo>
                <a:close/>
                <a:moveTo>
                  <a:pt x="197" y="222"/>
                </a:moveTo>
                <a:cubicBezTo>
                  <a:pt x="198" y="222"/>
                  <a:pt x="199" y="222"/>
                  <a:pt x="199" y="222"/>
                </a:cubicBezTo>
                <a:cubicBezTo>
                  <a:pt x="198" y="222"/>
                  <a:pt x="198" y="222"/>
                  <a:pt x="197" y="222"/>
                </a:cubicBezTo>
                <a:close/>
                <a:moveTo>
                  <a:pt x="199" y="227"/>
                </a:moveTo>
                <a:cubicBezTo>
                  <a:pt x="199" y="227"/>
                  <a:pt x="200" y="227"/>
                  <a:pt x="200" y="227"/>
                </a:cubicBezTo>
                <a:cubicBezTo>
                  <a:pt x="200" y="227"/>
                  <a:pt x="200" y="227"/>
                  <a:pt x="199" y="228"/>
                </a:cubicBezTo>
                <a:cubicBezTo>
                  <a:pt x="199" y="227"/>
                  <a:pt x="199" y="227"/>
                  <a:pt x="199" y="227"/>
                </a:cubicBezTo>
                <a:close/>
                <a:moveTo>
                  <a:pt x="201" y="204"/>
                </a:moveTo>
                <a:cubicBezTo>
                  <a:pt x="200" y="204"/>
                  <a:pt x="200" y="205"/>
                  <a:pt x="199" y="205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8" y="203"/>
                  <a:pt x="197" y="203"/>
                </a:cubicBezTo>
                <a:cubicBezTo>
                  <a:pt x="197" y="200"/>
                  <a:pt x="197" y="200"/>
                  <a:pt x="197" y="200"/>
                </a:cubicBezTo>
                <a:cubicBezTo>
                  <a:pt x="199" y="201"/>
                  <a:pt x="200" y="203"/>
                  <a:pt x="201" y="204"/>
                </a:cubicBezTo>
                <a:close/>
                <a:moveTo>
                  <a:pt x="196" y="194"/>
                </a:moveTo>
                <a:cubicBezTo>
                  <a:pt x="198" y="194"/>
                  <a:pt x="198" y="194"/>
                  <a:pt x="198" y="194"/>
                </a:cubicBezTo>
                <a:cubicBezTo>
                  <a:pt x="198" y="195"/>
                  <a:pt x="201" y="197"/>
                  <a:pt x="198" y="197"/>
                </a:cubicBezTo>
                <a:cubicBezTo>
                  <a:pt x="198" y="196"/>
                  <a:pt x="197" y="196"/>
                  <a:pt x="196" y="195"/>
                </a:cubicBezTo>
                <a:cubicBezTo>
                  <a:pt x="196" y="195"/>
                  <a:pt x="196" y="195"/>
                  <a:pt x="196" y="194"/>
                </a:cubicBezTo>
                <a:cubicBezTo>
                  <a:pt x="196" y="194"/>
                  <a:pt x="196" y="194"/>
                  <a:pt x="196" y="194"/>
                </a:cubicBezTo>
                <a:close/>
                <a:moveTo>
                  <a:pt x="196" y="219"/>
                </a:moveTo>
                <a:cubicBezTo>
                  <a:pt x="197" y="219"/>
                  <a:pt x="197" y="219"/>
                  <a:pt x="197" y="219"/>
                </a:cubicBezTo>
                <a:cubicBezTo>
                  <a:pt x="198" y="218"/>
                  <a:pt x="199" y="219"/>
                  <a:pt x="200" y="219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199" y="216"/>
                  <a:pt x="198" y="216"/>
                  <a:pt x="197" y="216"/>
                </a:cubicBezTo>
                <a:cubicBezTo>
                  <a:pt x="197" y="216"/>
                  <a:pt x="197" y="215"/>
                  <a:pt x="197" y="214"/>
                </a:cubicBezTo>
                <a:cubicBezTo>
                  <a:pt x="197" y="214"/>
                  <a:pt x="198" y="214"/>
                  <a:pt x="198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15"/>
                  <a:pt x="199" y="215"/>
                  <a:pt x="199" y="215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14"/>
                  <a:pt x="200" y="214"/>
                  <a:pt x="200" y="214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201" y="215"/>
                  <a:pt x="200" y="215"/>
                  <a:pt x="199" y="215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200" y="216"/>
                  <a:pt x="201" y="216"/>
                  <a:pt x="202" y="215"/>
                </a:cubicBezTo>
                <a:cubicBezTo>
                  <a:pt x="202" y="215"/>
                  <a:pt x="202" y="216"/>
                  <a:pt x="203" y="215"/>
                </a:cubicBezTo>
                <a:cubicBezTo>
                  <a:pt x="202" y="218"/>
                  <a:pt x="202" y="218"/>
                  <a:pt x="202" y="218"/>
                </a:cubicBezTo>
                <a:cubicBezTo>
                  <a:pt x="201" y="218"/>
                  <a:pt x="201" y="218"/>
                  <a:pt x="200" y="218"/>
                </a:cubicBezTo>
                <a:cubicBezTo>
                  <a:pt x="203" y="220"/>
                  <a:pt x="200" y="221"/>
                  <a:pt x="203" y="222"/>
                </a:cubicBezTo>
                <a:cubicBezTo>
                  <a:pt x="202" y="223"/>
                  <a:pt x="201" y="220"/>
                  <a:pt x="200" y="222"/>
                </a:cubicBezTo>
                <a:cubicBezTo>
                  <a:pt x="200" y="221"/>
                  <a:pt x="198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5" y="220"/>
                  <a:pt x="195" y="220"/>
                </a:cubicBezTo>
                <a:cubicBezTo>
                  <a:pt x="195" y="219"/>
                  <a:pt x="195" y="219"/>
                  <a:pt x="195" y="218"/>
                </a:cubicBezTo>
                <a:cubicBezTo>
                  <a:pt x="195" y="218"/>
                  <a:pt x="196" y="219"/>
                  <a:pt x="196" y="219"/>
                </a:cubicBezTo>
                <a:close/>
                <a:moveTo>
                  <a:pt x="194" y="220"/>
                </a:moveTo>
                <a:cubicBezTo>
                  <a:pt x="194" y="221"/>
                  <a:pt x="195" y="221"/>
                  <a:pt x="196" y="221"/>
                </a:cubicBezTo>
                <a:cubicBezTo>
                  <a:pt x="196" y="222"/>
                  <a:pt x="196" y="222"/>
                  <a:pt x="196" y="223"/>
                </a:cubicBezTo>
                <a:cubicBezTo>
                  <a:pt x="194" y="222"/>
                  <a:pt x="194" y="222"/>
                  <a:pt x="193" y="223"/>
                </a:cubicBezTo>
                <a:cubicBezTo>
                  <a:pt x="193" y="223"/>
                  <a:pt x="192" y="223"/>
                  <a:pt x="192" y="223"/>
                </a:cubicBezTo>
                <a:cubicBezTo>
                  <a:pt x="193" y="222"/>
                  <a:pt x="192" y="220"/>
                  <a:pt x="194" y="220"/>
                </a:cubicBezTo>
                <a:close/>
                <a:moveTo>
                  <a:pt x="193" y="180"/>
                </a:moveTo>
                <a:cubicBezTo>
                  <a:pt x="193" y="180"/>
                  <a:pt x="193" y="179"/>
                  <a:pt x="193" y="179"/>
                </a:cubicBezTo>
                <a:cubicBezTo>
                  <a:pt x="193" y="179"/>
                  <a:pt x="193" y="179"/>
                  <a:pt x="193" y="179"/>
                </a:cubicBezTo>
                <a:cubicBezTo>
                  <a:pt x="193" y="179"/>
                  <a:pt x="193" y="180"/>
                  <a:pt x="193" y="180"/>
                </a:cubicBezTo>
                <a:close/>
                <a:moveTo>
                  <a:pt x="192" y="176"/>
                </a:moveTo>
                <a:cubicBezTo>
                  <a:pt x="191" y="176"/>
                  <a:pt x="191" y="175"/>
                  <a:pt x="190" y="175"/>
                </a:cubicBezTo>
                <a:cubicBezTo>
                  <a:pt x="191" y="174"/>
                  <a:pt x="190" y="173"/>
                  <a:pt x="190" y="173"/>
                </a:cubicBezTo>
                <a:cubicBezTo>
                  <a:pt x="192" y="173"/>
                  <a:pt x="192" y="173"/>
                  <a:pt x="192" y="173"/>
                </a:cubicBezTo>
                <a:cubicBezTo>
                  <a:pt x="193" y="174"/>
                  <a:pt x="195" y="176"/>
                  <a:pt x="192" y="176"/>
                </a:cubicBezTo>
                <a:close/>
                <a:moveTo>
                  <a:pt x="193" y="169"/>
                </a:moveTo>
                <a:cubicBezTo>
                  <a:pt x="192" y="170"/>
                  <a:pt x="196" y="169"/>
                  <a:pt x="196" y="168"/>
                </a:cubicBezTo>
                <a:cubicBezTo>
                  <a:pt x="196" y="169"/>
                  <a:pt x="197" y="170"/>
                  <a:pt x="196" y="171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71"/>
                  <a:pt x="199" y="171"/>
                  <a:pt x="199" y="171"/>
                </a:cubicBezTo>
                <a:cubicBezTo>
                  <a:pt x="201" y="170"/>
                  <a:pt x="201" y="170"/>
                  <a:pt x="201" y="170"/>
                </a:cubicBezTo>
                <a:cubicBezTo>
                  <a:pt x="202" y="173"/>
                  <a:pt x="201" y="176"/>
                  <a:pt x="198" y="177"/>
                </a:cubicBezTo>
                <a:cubicBezTo>
                  <a:pt x="194" y="175"/>
                  <a:pt x="195" y="171"/>
                  <a:pt x="190" y="170"/>
                </a:cubicBezTo>
                <a:cubicBezTo>
                  <a:pt x="189" y="171"/>
                  <a:pt x="194" y="172"/>
                  <a:pt x="190" y="173"/>
                </a:cubicBezTo>
                <a:cubicBezTo>
                  <a:pt x="190" y="172"/>
                  <a:pt x="190" y="172"/>
                  <a:pt x="189" y="172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9" y="169"/>
                  <a:pt x="189" y="169"/>
                  <a:pt x="188" y="169"/>
                </a:cubicBezTo>
                <a:cubicBezTo>
                  <a:pt x="188" y="169"/>
                  <a:pt x="188" y="169"/>
                  <a:pt x="188" y="169"/>
                </a:cubicBezTo>
                <a:cubicBezTo>
                  <a:pt x="189" y="169"/>
                  <a:pt x="190" y="169"/>
                  <a:pt x="191" y="169"/>
                </a:cubicBezTo>
                <a:cubicBezTo>
                  <a:pt x="191" y="167"/>
                  <a:pt x="191" y="167"/>
                  <a:pt x="191" y="167"/>
                </a:cubicBezTo>
                <a:cubicBezTo>
                  <a:pt x="191" y="167"/>
                  <a:pt x="191" y="166"/>
                  <a:pt x="191" y="166"/>
                </a:cubicBezTo>
                <a:cubicBezTo>
                  <a:pt x="191" y="167"/>
                  <a:pt x="195" y="167"/>
                  <a:pt x="193" y="169"/>
                </a:cubicBezTo>
                <a:close/>
                <a:moveTo>
                  <a:pt x="191" y="165"/>
                </a:moveTo>
                <a:cubicBezTo>
                  <a:pt x="191" y="165"/>
                  <a:pt x="191" y="165"/>
                  <a:pt x="191" y="165"/>
                </a:cubicBezTo>
                <a:cubicBezTo>
                  <a:pt x="191" y="165"/>
                  <a:pt x="191" y="165"/>
                  <a:pt x="191" y="166"/>
                </a:cubicBezTo>
                <a:lnTo>
                  <a:pt x="191" y="165"/>
                </a:lnTo>
                <a:close/>
                <a:moveTo>
                  <a:pt x="193" y="162"/>
                </a:moveTo>
                <a:cubicBezTo>
                  <a:pt x="192" y="163"/>
                  <a:pt x="192" y="163"/>
                  <a:pt x="191" y="164"/>
                </a:cubicBezTo>
                <a:cubicBezTo>
                  <a:pt x="191" y="163"/>
                  <a:pt x="189" y="162"/>
                  <a:pt x="188" y="161"/>
                </a:cubicBezTo>
                <a:cubicBezTo>
                  <a:pt x="188" y="161"/>
                  <a:pt x="189" y="161"/>
                  <a:pt x="190" y="161"/>
                </a:cubicBezTo>
                <a:cubicBezTo>
                  <a:pt x="190" y="161"/>
                  <a:pt x="190" y="160"/>
                  <a:pt x="191" y="160"/>
                </a:cubicBezTo>
                <a:cubicBezTo>
                  <a:pt x="191" y="161"/>
                  <a:pt x="190" y="162"/>
                  <a:pt x="193" y="162"/>
                </a:cubicBezTo>
                <a:close/>
                <a:moveTo>
                  <a:pt x="190" y="155"/>
                </a:moveTo>
                <a:cubicBezTo>
                  <a:pt x="189" y="155"/>
                  <a:pt x="189" y="154"/>
                  <a:pt x="189" y="154"/>
                </a:cubicBezTo>
                <a:cubicBezTo>
                  <a:pt x="191" y="155"/>
                  <a:pt x="192" y="155"/>
                  <a:pt x="192" y="157"/>
                </a:cubicBezTo>
                <a:cubicBezTo>
                  <a:pt x="191" y="157"/>
                  <a:pt x="191" y="158"/>
                  <a:pt x="190" y="158"/>
                </a:cubicBezTo>
                <a:cubicBezTo>
                  <a:pt x="190" y="157"/>
                  <a:pt x="189" y="156"/>
                  <a:pt x="187" y="155"/>
                </a:cubicBezTo>
                <a:lnTo>
                  <a:pt x="190" y="155"/>
                </a:lnTo>
                <a:close/>
                <a:moveTo>
                  <a:pt x="184" y="134"/>
                </a:moveTo>
                <a:cubicBezTo>
                  <a:pt x="183" y="134"/>
                  <a:pt x="183" y="134"/>
                  <a:pt x="183" y="134"/>
                </a:cubicBezTo>
                <a:cubicBezTo>
                  <a:pt x="184" y="135"/>
                  <a:pt x="185" y="134"/>
                  <a:pt x="186" y="134"/>
                </a:cubicBezTo>
                <a:cubicBezTo>
                  <a:pt x="186" y="135"/>
                  <a:pt x="186" y="135"/>
                  <a:pt x="186" y="135"/>
                </a:cubicBezTo>
                <a:cubicBezTo>
                  <a:pt x="186" y="138"/>
                  <a:pt x="182" y="135"/>
                  <a:pt x="180" y="136"/>
                </a:cubicBezTo>
                <a:cubicBezTo>
                  <a:pt x="180" y="135"/>
                  <a:pt x="183" y="133"/>
                  <a:pt x="184" y="134"/>
                </a:cubicBezTo>
                <a:close/>
                <a:moveTo>
                  <a:pt x="183" y="220"/>
                </a:moveTo>
                <a:cubicBezTo>
                  <a:pt x="183" y="220"/>
                  <a:pt x="183" y="220"/>
                  <a:pt x="182" y="219"/>
                </a:cubicBezTo>
                <a:cubicBezTo>
                  <a:pt x="182" y="219"/>
                  <a:pt x="182" y="219"/>
                  <a:pt x="182" y="219"/>
                </a:cubicBezTo>
                <a:cubicBezTo>
                  <a:pt x="182" y="219"/>
                  <a:pt x="183" y="219"/>
                  <a:pt x="183" y="219"/>
                </a:cubicBezTo>
                <a:lnTo>
                  <a:pt x="183" y="220"/>
                </a:lnTo>
                <a:close/>
                <a:moveTo>
                  <a:pt x="181" y="600"/>
                </a:moveTo>
                <a:cubicBezTo>
                  <a:pt x="181" y="600"/>
                  <a:pt x="181" y="600"/>
                  <a:pt x="181" y="600"/>
                </a:cubicBezTo>
                <a:cubicBezTo>
                  <a:pt x="182" y="600"/>
                  <a:pt x="182" y="600"/>
                  <a:pt x="184" y="600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5" y="601"/>
                  <a:pt x="184" y="601"/>
                </a:cubicBezTo>
                <a:lnTo>
                  <a:pt x="181" y="600"/>
                </a:lnTo>
                <a:close/>
                <a:moveTo>
                  <a:pt x="186" y="629"/>
                </a:moveTo>
                <a:cubicBezTo>
                  <a:pt x="186" y="629"/>
                  <a:pt x="186" y="629"/>
                  <a:pt x="185" y="629"/>
                </a:cubicBezTo>
                <a:cubicBezTo>
                  <a:pt x="185" y="628"/>
                  <a:pt x="186" y="628"/>
                  <a:pt x="186" y="628"/>
                </a:cubicBezTo>
                <a:cubicBezTo>
                  <a:pt x="187" y="628"/>
                  <a:pt x="187" y="628"/>
                  <a:pt x="186" y="629"/>
                </a:cubicBezTo>
                <a:close/>
                <a:moveTo>
                  <a:pt x="185" y="623"/>
                </a:moveTo>
                <a:cubicBezTo>
                  <a:pt x="185" y="623"/>
                  <a:pt x="185" y="623"/>
                  <a:pt x="185" y="623"/>
                </a:cubicBezTo>
                <a:cubicBezTo>
                  <a:pt x="184" y="622"/>
                  <a:pt x="184" y="621"/>
                  <a:pt x="184" y="621"/>
                </a:cubicBezTo>
                <a:cubicBezTo>
                  <a:pt x="184" y="621"/>
                  <a:pt x="184" y="620"/>
                  <a:pt x="185" y="620"/>
                </a:cubicBezTo>
                <a:cubicBezTo>
                  <a:pt x="186" y="621"/>
                  <a:pt x="189" y="621"/>
                  <a:pt x="188" y="622"/>
                </a:cubicBezTo>
                <a:cubicBezTo>
                  <a:pt x="187" y="623"/>
                  <a:pt x="186" y="623"/>
                  <a:pt x="185" y="623"/>
                </a:cubicBezTo>
                <a:close/>
                <a:moveTo>
                  <a:pt x="189" y="665"/>
                </a:moveTo>
                <a:cubicBezTo>
                  <a:pt x="189" y="665"/>
                  <a:pt x="189" y="665"/>
                  <a:pt x="189" y="665"/>
                </a:cubicBezTo>
                <a:cubicBezTo>
                  <a:pt x="189" y="665"/>
                  <a:pt x="189" y="665"/>
                  <a:pt x="189" y="665"/>
                </a:cubicBezTo>
                <a:cubicBezTo>
                  <a:pt x="189" y="665"/>
                  <a:pt x="189" y="665"/>
                  <a:pt x="189" y="665"/>
                </a:cubicBezTo>
                <a:close/>
                <a:moveTo>
                  <a:pt x="189" y="642"/>
                </a:moveTo>
                <a:cubicBezTo>
                  <a:pt x="189" y="643"/>
                  <a:pt x="190" y="643"/>
                  <a:pt x="190" y="643"/>
                </a:cubicBezTo>
                <a:cubicBezTo>
                  <a:pt x="189" y="643"/>
                  <a:pt x="189" y="644"/>
                  <a:pt x="189" y="644"/>
                </a:cubicBezTo>
                <a:cubicBezTo>
                  <a:pt x="188" y="644"/>
                  <a:pt x="188" y="644"/>
                  <a:pt x="188" y="644"/>
                </a:cubicBezTo>
                <a:cubicBezTo>
                  <a:pt x="186" y="644"/>
                  <a:pt x="188" y="643"/>
                  <a:pt x="189" y="642"/>
                </a:cubicBezTo>
                <a:close/>
                <a:moveTo>
                  <a:pt x="188" y="620"/>
                </a:moveTo>
                <a:cubicBezTo>
                  <a:pt x="187" y="620"/>
                  <a:pt x="186" y="620"/>
                  <a:pt x="185" y="619"/>
                </a:cubicBezTo>
                <a:cubicBezTo>
                  <a:pt x="186" y="619"/>
                  <a:pt x="188" y="619"/>
                  <a:pt x="189" y="619"/>
                </a:cubicBezTo>
                <a:cubicBezTo>
                  <a:pt x="188" y="619"/>
                  <a:pt x="188" y="620"/>
                  <a:pt x="188" y="620"/>
                </a:cubicBezTo>
                <a:close/>
                <a:moveTo>
                  <a:pt x="188" y="617"/>
                </a:moveTo>
                <a:cubicBezTo>
                  <a:pt x="188" y="617"/>
                  <a:pt x="188" y="617"/>
                  <a:pt x="188" y="617"/>
                </a:cubicBezTo>
                <a:cubicBezTo>
                  <a:pt x="188" y="617"/>
                  <a:pt x="188" y="617"/>
                  <a:pt x="188" y="617"/>
                </a:cubicBezTo>
                <a:cubicBezTo>
                  <a:pt x="188" y="617"/>
                  <a:pt x="188" y="617"/>
                  <a:pt x="188" y="617"/>
                </a:cubicBezTo>
                <a:close/>
                <a:moveTo>
                  <a:pt x="189" y="615"/>
                </a:moveTo>
                <a:cubicBezTo>
                  <a:pt x="190" y="615"/>
                  <a:pt x="191" y="616"/>
                  <a:pt x="191" y="616"/>
                </a:cubicBezTo>
                <a:cubicBezTo>
                  <a:pt x="190" y="616"/>
                  <a:pt x="190" y="616"/>
                  <a:pt x="190" y="616"/>
                </a:cubicBezTo>
                <a:cubicBezTo>
                  <a:pt x="190" y="616"/>
                  <a:pt x="190" y="616"/>
                  <a:pt x="190" y="616"/>
                </a:cubicBezTo>
                <a:cubicBezTo>
                  <a:pt x="190" y="616"/>
                  <a:pt x="190" y="615"/>
                  <a:pt x="189" y="615"/>
                </a:cubicBezTo>
                <a:close/>
                <a:moveTo>
                  <a:pt x="190" y="618"/>
                </a:moveTo>
                <a:cubicBezTo>
                  <a:pt x="190" y="619"/>
                  <a:pt x="190" y="619"/>
                  <a:pt x="190" y="619"/>
                </a:cubicBezTo>
                <a:cubicBezTo>
                  <a:pt x="190" y="618"/>
                  <a:pt x="189" y="618"/>
                  <a:pt x="189" y="618"/>
                </a:cubicBezTo>
                <a:cubicBezTo>
                  <a:pt x="189" y="618"/>
                  <a:pt x="189" y="618"/>
                  <a:pt x="189" y="618"/>
                </a:cubicBezTo>
                <a:cubicBezTo>
                  <a:pt x="189" y="617"/>
                  <a:pt x="189" y="617"/>
                  <a:pt x="189" y="617"/>
                </a:cubicBezTo>
                <a:cubicBezTo>
                  <a:pt x="189" y="617"/>
                  <a:pt x="190" y="617"/>
                  <a:pt x="190" y="618"/>
                </a:cubicBezTo>
                <a:close/>
                <a:moveTo>
                  <a:pt x="190" y="620"/>
                </a:moveTo>
                <a:cubicBezTo>
                  <a:pt x="189" y="620"/>
                  <a:pt x="189" y="620"/>
                  <a:pt x="189" y="620"/>
                </a:cubicBezTo>
                <a:cubicBezTo>
                  <a:pt x="189" y="620"/>
                  <a:pt x="189" y="620"/>
                  <a:pt x="189" y="620"/>
                </a:cubicBezTo>
                <a:cubicBezTo>
                  <a:pt x="189" y="620"/>
                  <a:pt x="189" y="620"/>
                  <a:pt x="190" y="620"/>
                </a:cubicBezTo>
                <a:close/>
                <a:moveTo>
                  <a:pt x="190" y="625"/>
                </a:moveTo>
                <a:cubicBezTo>
                  <a:pt x="190" y="625"/>
                  <a:pt x="189" y="625"/>
                  <a:pt x="189" y="625"/>
                </a:cubicBezTo>
                <a:cubicBezTo>
                  <a:pt x="190" y="624"/>
                  <a:pt x="190" y="624"/>
                  <a:pt x="190" y="623"/>
                </a:cubicBezTo>
                <a:cubicBezTo>
                  <a:pt x="190" y="623"/>
                  <a:pt x="190" y="623"/>
                  <a:pt x="190" y="624"/>
                </a:cubicBezTo>
                <a:cubicBezTo>
                  <a:pt x="190" y="623"/>
                  <a:pt x="191" y="623"/>
                  <a:pt x="191" y="623"/>
                </a:cubicBezTo>
                <a:cubicBezTo>
                  <a:pt x="192" y="624"/>
                  <a:pt x="191" y="625"/>
                  <a:pt x="192" y="625"/>
                </a:cubicBezTo>
                <a:cubicBezTo>
                  <a:pt x="191" y="625"/>
                  <a:pt x="190" y="625"/>
                  <a:pt x="190" y="625"/>
                </a:cubicBezTo>
                <a:close/>
                <a:moveTo>
                  <a:pt x="191" y="622"/>
                </a:moveTo>
                <a:cubicBezTo>
                  <a:pt x="190" y="621"/>
                  <a:pt x="190" y="621"/>
                  <a:pt x="190" y="621"/>
                </a:cubicBezTo>
                <a:cubicBezTo>
                  <a:pt x="194" y="622"/>
                  <a:pt x="194" y="622"/>
                  <a:pt x="194" y="622"/>
                </a:cubicBezTo>
                <a:cubicBezTo>
                  <a:pt x="194" y="623"/>
                  <a:pt x="192" y="622"/>
                  <a:pt x="191" y="622"/>
                </a:cubicBezTo>
                <a:close/>
                <a:moveTo>
                  <a:pt x="193" y="612"/>
                </a:moveTo>
                <a:cubicBezTo>
                  <a:pt x="194" y="611"/>
                  <a:pt x="194" y="611"/>
                  <a:pt x="194" y="611"/>
                </a:cubicBezTo>
                <a:cubicBezTo>
                  <a:pt x="194" y="611"/>
                  <a:pt x="194" y="612"/>
                  <a:pt x="193" y="612"/>
                </a:cubicBezTo>
                <a:close/>
                <a:moveTo>
                  <a:pt x="194" y="610"/>
                </a:moveTo>
                <a:cubicBezTo>
                  <a:pt x="193" y="610"/>
                  <a:pt x="193" y="610"/>
                  <a:pt x="193" y="610"/>
                </a:cubicBezTo>
                <a:cubicBezTo>
                  <a:pt x="193" y="610"/>
                  <a:pt x="193" y="610"/>
                  <a:pt x="193" y="609"/>
                </a:cubicBezTo>
                <a:cubicBezTo>
                  <a:pt x="193" y="610"/>
                  <a:pt x="193" y="610"/>
                  <a:pt x="194" y="610"/>
                </a:cubicBezTo>
                <a:close/>
                <a:moveTo>
                  <a:pt x="189" y="611"/>
                </a:moveTo>
                <a:cubicBezTo>
                  <a:pt x="188" y="612"/>
                  <a:pt x="190" y="612"/>
                  <a:pt x="191" y="612"/>
                </a:cubicBezTo>
                <a:cubicBezTo>
                  <a:pt x="191" y="613"/>
                  <a:pt x="192" y="613"/>
                  <a:pt x="192" y="613"/>
                </a:cubicBezTo>
                <a:cubicBezTo>
                  <a:pt x="192" y="614"/>
                  <a:pt x="192" y="614"/>
                  <a:pt x="192" y="614"/>
                </a:cubicBezTo>
                <a:cubicBezTo>
                  <a:pt x="192" y="614"/>
                  <a:pt x="192" y="613"/>
                  <a:pt x="192" y="613"/>
                </a:cubicBezTo>
                <a:cubicBezTo>
                  <a:pt x="193" y="614"/>
                  <a:pt x="194" y="614"/>
                  <a:pt x="193" y="615"/>
                </a:cubicBezTo>
                <a:cubicBezTo>
                  <a:pt x="193" y="614"/>
                  <a:pt x="193" y="614"/>
                  <a:pt x="193" y="614"/>
                </a:cubicBezTo>
                <a:cubicBezTo>
                  <a:pt x="192" y="616"/>
                  <a:pt x="192" y="617"/>
                  <a:pt x="194" y="618"/>
                </a:cubicBezTo>
                <a:cubicBezTo>
                  <a:pt x="191" y="619"/>
                  <a:pt x="192" y="617"/>
                  <a:pt x="191" y="616"/>
                </a:cubicBezTo>
                <a:cubicBezTo>
                  <a:pt x="192" y="616"/>
                  <a:pt x="191" y="615"/>
                  <a:pt x="189" y="615"/>
                </a:cubicBezTo>
                <a:cubicBezTo>
                  <a:pt x="189" y="615"/>
                  <a:pt x="189" y="614"/>
                  <a:pt x="189" y="614"/>
                </a:cubicBezTo>
                <a:cubicBezTo>
                  <a:pt x="189" y="614"/>
                  <a:pt x="189" y="614"/>
                  <a:pt x="190" y="614"/>
                </a:cubicBezTo>
                <a:cubicBezTo>
                  <a:pt x="189" y="614"/>
                  <a:pt x="189" y="613"/>
                  <a:pt x="188" y="613"/>
                </a:cubicBezTo>
                <a:cubicBezTo>
                  <a:pt x="188" y="613"/>
                  <a:pt x="188" y="612"/>
                  <a:pt x="188" y="612"/>
                </a:cubicBezTo>
                <a:cubicBezTo>
                  <a:pt x="188" y="612"/>
                  <a:pt x="187" y="612"/>
                  <a:pt x="187" y="612"/>
                </a:cubicBezTo>
                <a:cubicBezTo>
                  <a:pt x="187" y="611"/>
                  <a:pt x="188" y="611"/>
                  <a:pt x="189" y="611"/>
                </a:cubicBezTo>
                <a:close/>
                <a:moveTo>
                  <a:pt x="187" y="603"/>
                </a:moveTo>
                <a:cubicBezTo>
                  <a:pt x="188" y="603"/>
                  <a:pt x="188" y="603"/>
                  <a:pt x="189" y="603"/>
                </a:cubicBezTo>
                <a:cubicBezTo>
                  <a:pt x="188" y="603"/>
                  <a:pt x="188" y="603"/>
                  <a:pt x="187" y="604"/>
                </a:cubicBezTo>
                <a:lnTo>
                  <a:pt x="187" y="603"/>
                </a:lnTo>
                <a:close/>
                <a:moveTo>
                  <a:pt x="189" y="603"/>
                </a:move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9" y="602"/>
                  <a:pt x="189" y="602"/>
                  <a:pt x="190" y="602"/>
                </a:cubicBezTo>
                <a:cubicBezTo>
                  <a:pt x="189" y="602"/>
                  <a:pt x="189" y="602"/>
                  <a:pt x="189" y="603"/>
                </a:cubicBezTo>
                <a:close/>
                <a:moveTo>
                  <a:pt x="190" y="602"/>
                </a:moveTo>
                <a:cubicBezTo>
                  <a:pt x="190" y="602"/>
                  <a:pt x="190" y="601"/>
                  <a:pt x="190" y="601"/>
                </a:cubicBezTo>
                <a:cubicBezTo>
                  <a:pt x="190" y="601"/>
                  <a:pt x="190" y="601"/>
                  <a:pt x="191" y="601"/>
                </a:cubicBezTo>
                <a:cubicBezTo>
                  <a:pt x="190" y="601"/>
                  <a:pt x="190" y="602"/>
                  <a:pt x="190" y="602"/>
                </a:cubicBezTo>
                <a:close/>
                <a:moveTo>
                  <a:pt x="190" y="597"/>
                </a:moveTo>
                <a:cubicBezTo>
                  <a:pt x="190" y="597"/>
                  <a:pt x="189" y="597"/>
                  <a:pt x="188" y="596"/>
                </a:cubicBezTo>
                <a:cubicBezTo>
                  <a:pt x="188" y="596"/>
                  <a:pt x="188" y="596"/>
                  <a:pt x="188" y="596"/>
                </a:cubicBezTo>
                <a:cubicBezTo>
                  <a:pt x="189" y="596"/>
                  <a:pt x="189" y="596"/>
                  <a:pt x="189" y="596"/>
                </a:cubicBezTo>
                <a:cubicBezTo>
                  <a:pt x="191" y="597"/>
                  <a:pt x="191" y="597"/>
                  <a:pt x="191" y="597"/>
                </a:cubicBezTo>
                <a:cubicBezTo>
                  <a:pt x="191" y="597"/>
                  <a:pt x="191" y="597"/>
                  <a:pt x="190" y="597"/>
                </a:cubicBezTo>
                <a:close/>
                <a:moveTo>
                  <a:pt x="193" y="599"/>
                </a:moveTo>
                <a:cubicBezTo>
                  <a:pt x="194" y="598"/>
                  <a:pt x="193" y="598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3" y="597"/>
                  <a:pt x="193" y="597"/>
                </a:cubicBezTo>
                <a:cubicBezTo>
                  <a:pt x="193" y="598"/>
                  <a:pt x="193" y="598"/>
                  <a:pt x="194" y="599"/>
                </a:cubicBezTo>
                <a:cubicBezTo>
                  <a:pt x="194" y="599"/>
                  <a:pt x="193" y="599"/>
                  <a:pt x="193" y="599"/>
                </a:cubicBezTo>
                <a:close/>
                <a:moveTo>
                  <a:pt x="195" y="593"/>
                </a:moveTo>
                <a:cubicBezTo>
                  <a:pt x="195" y="593"/>
                  <a:pt x="195" y="593"/>
                  <a:pt x="195" y="593"/>
                </a:cubicBezTo>
                <a:cubicBezTo>
                  <a:pt x="192" y="594"/>
                  <a:pt x="194" y="592"/>
                  <a:pt x="191" y="595"/>
                </a:cubicBezTo>
                <a:cubicBezTo>
                  <a:pt x="190" y="595"/>
                  <a:pt x="190" y="595"/>
                  <a:pt x="190" y="595"/>
                </a:cubicBezTo>
                <a:cubicBezTo>
                  <a:pt x="189" y="594"/>
                  <a:pt x="189" y="594"/>
                  <a:pt x="189" y="594"/>
                </a:cubicBezTo>
                <a:cubicBezTo>
                  <a:pt x="189" y="594"/>
                  <a:pt x="189" y="594"/>
                  <a:pt x="189" y="593"/>
                </a:cubicBezTo>
                <a:cubicBezTo>
                  <a:pt x="190" y="593"/>
                  <a:pt x="191" y="593"/>
                  <a:pt x="191" y="594"/>
                </a:cubicBezTo>
                <a:cubicBezTo>
                  <a:pt x="189" y="593"/>
                  <a:pt x="189" y="593"/>
                  <a:pt x="189" y="593"/>
                </a:cubicBezTo>
                <a:cubicBezTo>
                  <a:pt x="189" y="592"/>
                  <a:pt x="189" y="592"/>
                  <a:pt x="190" y="591"/>
                </a:cubicBezTo>
                <a:cubicBezTo>
                  <a:pt x="190" y="591"/>
                  <a:pt x="190" y="591"/>
                  <a:pt x="191" y="591"/>
                </a:cubicBezTo>
                <a:cubicBezTo>
                  <a:pt x="191" y="591"/>
                  <a:pt x="192" y="591"/>
                  <a:pt x="192" y="591"/>
                </a:cubicBezTo>
                <a:cubicBezTo>
                  <a:pt x="192" y="591"/>
                  <a:pt x="192" y="591"/>
                  <a:pt x="192" y="591"/>
                </a:cubicBezTo>
                <a:cubicBezTo>
                  <a:pt x="192" y="591"/>
                  <a:pt x="192" y="591"/>
                  <a:pt x="192" y="591"/>
                </a:cubicBezTo>
                <a:cubicBezTo>
                  <a:pt x="194" y="591"/>
                  <a:pt x="194" y="593"/>
                  <a:pt x="195" y="593"/>
                </a:cubicBezTo>
                <a:close/>
                <a:moveTo>
                  <a:pt x="191" y="588"/>
                </a:moveTo>
                <a:cubicBezTo>
                  <a:pt x="191" y="588"/>
                  <a:pt x="191" y="588"/>
                  <a:pt x="191" y="587"/>
                </a:cubicBezTo>
                <a:cubicBezTo>
                  <a:pt x="191" y="587"/>
                  <a:pt x="191" y="587"/>
                  <a:pt x="191" y="587"/>
                </a:cubicBezTo>
                <a:cubicBezTo>
                  <a:pt x="191" y="588"/>
                  <a:pt x="191" y="588"/>
                  <a:pt x="191" y="588"/>
                </a:cubicBezTo>
                <a:close/>
                <a:moveTo>
                  <a:pt x="192" y="590"/>
                </a:moveTo>
                <a:cubicBezTo>
                  <a:pt x="192" y="590"/>
                  <a:pt x="192" y="590"/>
                  <a:pt x="192" y="589"/>
                </a:cubicBezTo>
                <a:cubicBezTo>
                  <a:pt x="193" y="589"/>
                  <a:pt x="194" y="590"/>
                  <a:pt x="193" y="591"/>
                </a:cubicBezTo>
                <a:cubicBezTo>
                  <a:pt x="193" y="590"/>
                  <a:pt x="192" y="590"/>
                  <a:pt x="192" y="590"/>
                </a:cubicBezTo>
                <a:close/>
                <a:moveTo>
                  <a:pt x="194" y="583"/>
                </a:moveTo>
                <a:cubicBezTo>
                  <a:pt x="194" y="583"/>
                  <a:pt x="194" y="583"/>
                  <a:pt x="194" y="583"/>
                </a:cubicBezTo>
                <a:cubicBezTo>
                  <a:pt x="193" y="583"/>
                  <a:pt x="192" y="582"/>
                  <a:pt x="191" y="582"/>
                </a:cubicBezTo>
                <a:cubicBezTo>
                  <a:pt x="191" y="582"/>
                  <a:pt x="190" y="582"/>
                  <a:pt x="190" y="582"/>
                </a:cubicBezTo>
                <a:cubicBezTo>
                  <a:pt x="190" y="582"/>
                  <a:pt x="190" y="582"/>
                  <a:pt x="190" y="582"/>
                </a:cubicBezTo>
                <a:cubicBezTo>
                  <a:pt x="190" y="581"/>
                  <a:pt x="189" y="581"/>
                  <a:pt x="188" y="581"/>
                </a:cubicBezTo>
                <a:cubicBezTo>
                  <a:pt x="188" y="580"/>
                  <a:pt x="188" y="580"/>
                  <a:pt x="188" y="580"/>
                </a:cubicBezTo>
                <a:cubicBezTo>
                  <a:pt x="189" y="580"/>
                  <a:pt x="190" y="581"/>
                  <a:pt x="191" y="581"/>
                </a:cubicBezTo>
                <a:cubicBezTo>
                  <a:pt x="193" y="580"/>
                  <a:pt x="194" y="581"/>
                  <a:pt x="193" y="579"/>
                </a:cubicBezTo>
                <a:cubicBezTo>
                  <a:pt x="194" y="579"/>
                  <a:pt x="194" y="579"/>
                  <a:pt x="194" y="579"/>
                </a:cubicBezTo>
                <a:cubicBezTo>
                  <a:pt x="196" y="580"/>
                  <a:pt x="196" y="582"/>
                  <a:pt x="196" y="583"/>
                </a:cubicBezTo>
                <a:cubicBezTo>
                  <a:pt x="195" y="583"/>
                  <a:pt x="195" y="583"/>
                  <a:pt x="194" y="583"/>
                </a:cubicBezTo>
                <a:close/>
                <a:moveTo>
                  <a:pt x="190" y="574"/>
                </a:moveTo>
                <a:cubicBezTo>
                  <a:pt x="189" y="574"/>
                  <a:pt x="189" y="574"/>
                  <a:pt x="189" y="573"/>
                </a:cubicBezTo>
                <a:cubicBezTo>
                  <a:pt x="190" y="574"/>
                  <a:pt x="190" y="574"/>
                  <a:pt x="191" y="574"/>
                </a:cubicBezTo>
                <a:cubicBezTo>
                  <a:pt x="191" y="574"/>
                  <a:pt x="190" y="574"/>
                  <a:pt x="190" y="574"/>
                </a:cubicBezTo>
                <a:close/>
                <a:moveTo>
                  <a:pt x="191" y="575"/>
                </a:moveTo>
                <a:cubicBezTo>
                  <a:pt x="192" y="576"/>
                  <a:pt x="192" y="576"/>
                  <a:pt x="192" y="576"/>
                </a:cubicBezTo>
                <a:cubicBezTo>
                  <a:pt x="191" y="576"/>
                  <a:pt x="191" y="576"/>
                  <a:pt x="191" y="576"/>
                </a:cubicBezTo>
                <a:cubicBezTo>
                  <a:pt x="191" y="576"/>
                  <a:pt x="191" y="576"/>
                  <a:pt x="191" y="575"/>
                </a:cubicBezTo>
                <a:close/>
                <a:moveTo>
                  <a:pt x="191" y="576"/>
                </a:moveTo>
                <a:cubicBezTo>
                  <a:pt x="190" y="576"/>
                  <a:pt x="190" y="577"/>
                  <a:pt x="190" y="577"/>
                </a:cubicBezTo>
                <a:cubicBezTo>
                  <a:pt x="190" y="577"/>
                  <a:pt x="190" y="577"/>
                  <a:pt x="190" y="577"/>
                </a:cubicBezTo>
                <a:cubicBezTo>
                  <a:pt x="190" y="576"/>
                  <a:pt x="190" y="576"/>
                  <a:pt x="191" y="576"/>
                </a:cubicBezTo>
                <a:close/>
                <a:moveTo>
                  <a:pt x="192" y="575"/>
                </a:moveTo>
                <a:cubicBezTo>
                  <a:pt x="192" y="575"/>
                  <a:pt x="192" y="575"/>
                  <a:pt x="192" y="574"/>
                </a:cubicBezTo>
                <a:cubicBezTo>
                  <a:pt x="193" y="575"/>
                  <a:pt x="193" y="575"/>
                  <a:pt x="193" y="575"/>
                </a:cubicBezTo>
                <a:cubicBezTo>
                  <a:pt x="192" y="575"/>
                  <a:pt x="192" y="575"/>
                  <a:pt x="192" y="575"/>
                </a:cubicBezTo>
                <a:close/>
                <a:moveTo>
                  <a:pt x="197" y="574"/>
                </a:moveTo>
                <a:cubicBezTo>
                  <a:pt x="196" y="575"/>
                  <a:pt x="198" y="576"/>
                  <a:pt x="196" y="576"/>
                </a:cubicBezTo>
                <a:cubicBezTo>
                  <a:pt x="196" y="575"/>
                  <a:pt x="194" y="575"/>
                  <a:pt x="193" y="574"/>
                </a:cubicBezTo>
                <a:cubicBezTo>
                  <a:pt x="193" y="574"/>
                  <a:pt x="194" y="573"/>
                  <a:pt x="194" y="573"/>
                </a:cubicBezTo>
                <a:lnTo>
                  <a:pt x="197" y="574"/>
                </a:lnTo>
                <a:close/>
                <a:moveTo>
                  <a:pt x="196" y="573"/>
                </a:moveTo>
                <a:cubicBezTo>
                  <a:pt x="195" y="573"/>
                  <a:pt x="195" y="573"/>
                  <a:pt x="194" y="573"/>
                </a:cubicBezTo>
                <a:cubicBezTo>
                  <a:pt x="194" y="573"/>
                  <a:pt x="195" y="573"/>
                  <a:pt x="195" y="573"/>
                </a:cubicBezTo>
                <a:cubicBezTo>
                  <a:pt x="196" y="573"/>
                  <a:pt x="196" y="573"/>
                  <a:pt x="196" y="573"/>
                </a:cubicBezTo>
                <a:close/>
                <a:moveTo>
                  <a:pt x="193" y="572"/>
                </a:moveTo>
                <a:cubicBezTo>
                  <a:pt x="193" y="572"/>
                  <a:pt x="193" y="572"/>
                  <a:pt x="193" y="572"/>
                </a:cubicBezTo>
                <a:cubicBezTo>
                  <a:pt x="194" y="571"/>
                  <a:pt x="194" y="571"/>
                  <a:pt x="195" y="570"/>
                </a:cubicBezTo>
                <a:cubicBezTo>
                  <a:pt x="195" y="570"/>
                  <a:pt x="195" y="570"/>
                  <a:pt x="195" y="570"/>
                </a:cubicBezTo>
                <a:cubicBezTo>
                  <a:pt x="195" y="570"/>
                  <a:pt x="195" y="570"/>
                  <a:pt x="195" y="570"/>
                </a:cubicBezTo>
                <a:cubicBezTo>
                  <a:pt x="195" y="572"/>
                  <a:pt x="193" y="572"/>
                  <a:pt x="192" y="573"/>
                </a:cubicBezTo>
                <a:cubicBezTo>
                  <a:pt x="192" y="573"/>
                  <a:pt x="192" y="573"/>
                  <a:pt x="192" y="573"/>
                </a:cubicBezTo>
                <a:cubicBezTo>
                  <a:pt x="192" y="573"/>
                  <a:pt x="192" y="573"/>
                  <a:pt x="192" y="573"/>
                </a:cubicBezTo>
                <a:cubicBezTo>
                  <a:pt x="192" y="573"/>
                  <a:pt x="191" y="573"/>
                  <a:pt x="191" y="573"/>
                </a:cubicBezTo>
                <a:cubicBezTo>
                  <a:pt x="191" y="573"/>
                  <a:pt x="190" y="572"/>
                  <a:pt x="190" y="571"/>
                </a:cubicBezTo>
                <a:cubicBezTo>
                  <a:pt x="191" y="571"/>
                  <a:pt x="191" y="571"/>
                  <a:pt x="191" y="572"/>
                </a:cubicBezTo>
                <a:lnTo>
                  <a:pt x="193" y="572"/>
                </a:lnTo>
                <a:close/>
                <a:moveTo>
                  <a:pt x="192" y="565"/>
                </a:moveTo>
                <a:cubicBezTo>
                  <a:pt x="193" y="564"/>
                  <a:pt x="192" y="564"/>
                  <a:pt x="192" y="564"/>
                </a:cubicBezTo>
                <a:cubicBezTo>
                  <a:pt x="192" y="564"/>
                  <a:pt x="192" y="564"/>
                  <a:pt x="192" y="564"/>
                </a:cubicBezTo>
                <a:cubicBezTo>
                  <a:pt x="190" y="564"/>
                  <a:pt x="190" y="564"/>
                  <a:pt x="190" y="564"/>
                </a:cubicBezTo>
                <a:cubicBezTo>
                  <a:pt x="190" y="563"/>
                  <a:pt x="190" y="563"/>
                  <a:pt x="190" y="563"/>
                </a:cubicBezTo>
                <a:cubicBezTo>
                  <a:pt x="190" y="563"/>
                  <a:pt x="190" y="563"/>
                  <a:pt x="190" y="563"/>
                </a:cubicBezTo>
                <a:cubicBezTo>
                  <a:pt x="189" y="563"/>
                  <a:pt x="189" y="563"/>
                  <a:pt x="189" y="563"/>
                </a:cubicBezTo>
                <a:cubicBezTo>
                  <a:pt x="191" y="563"/>
                  <a:pt x="191" y="563"/>
                  <a:pt x="191" y="563"/>
                </a:cubicBezTo>
                <a:cubicBezTo>
                  <a:pt x="190" y="563"/>
                  <a:pt x="190" y="563"/>
                  <a:pt x="189" y="563"/>
                </a:cubicBezTo>
                <a:cubicBezTo>
                  <a:pt x="192" y="562"/>
                  <a:pt x="192" y="562"/>
                  <a:pt x="192" y="562"/>
                </a:cubicBezTo>
                <a:cubicBezTo>
                  <a:pt x="193" y="563"/>
                  <a:pt x="193" y="564"/>
                  <a:pt x="193" y="565"/>
                </a:cubicBezTo>
                <a:lnTo>
                  <a:pt x="192" y="565"/>
                </a:lnTo>
                <a:close/>
                <a:moveTo>
                  <a:pt x="194" y="539"/>
                </a:moveTo>
                <a:cubicBezTo>
                  <a:pt x="193" y="538"/>
                  <a:pt x="193" y="538"/>
                  <a:pt x="193" y="538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2" y="537"/>
                  <a:pt x="192" y="537"/>
                  <a:pt x="192" y="537"/>
                </a:cubicBezTo>
                <a:cubicBezTo>
                  <a:pt x="191" y="537"/>
                  <a:pt x="191" y="537"/>
                  <a:pt x="191" y="537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1" y="538"/>
                  <a:pt x="191" y="538"/>
                  <a:pt x="191" y="538"/>
                </a:cubicBezTo>
                <a:cubicBezTo>
                  <a:pt x="191" y="537"/>
                  <a:pt x="192" y="537"/>
                  <a:pt x="192" y="536"/>
                </a:cubicBezTo>
                <a:cubicBezTo>
                  <a:pt x="192" y="536"/>
                  <a:pt x="192" y="536"/>
                  <a:pt x="192" y="536"/>
                </a:cubicBezTo>
                <a:cubicBezTo>
                  <a:pt x="193" y="537"/>
                  <a:pt x="193" y="538"/>
                  <a:pt x="194" y="539"/>
                </a:cubicBezTo>
                <a:close/>
                <a:moveTo>
                  <a:pt x="193" y="530"/>
                </a:moveTo>
                <a:cubicBezTo>
                  <a:pt x="193" y="531"/>
                  <a:pt x="193" y="531"/>
                  <a:pt x="193" y="531"/>
                </a:cubicBezTo>
                <a:cubicBezTo>
                  <a:pt x="193" y="531"/>
                  <a:pt x="193" y="531"/>
                  <a:pt x="193" y="531"/>
                </a:cubicBezTo>
                <a:cubicBezTo>
                  <a:pt x="193" y="531"/>
                  <a:pt x="193" y="531"/>
                  <a:pt x="193" y="530"/>
                </a:cubicBezTo>
                <a:close/>
                <a:moveTo>
                  <a:pt x="194" y="566"/>
                </a:moveTo>
                <a:cubicBezTo>
                  <a:pt x="193" y="565"/>
                  <a:pt x="193" y="565"/>
                  <a:pt x="193" y="565"/>
                </a:cubicBezTo>
                <a:cubicBezTo>
                  <a:pt x="193" y="565"/>
                  <a:pt x="193" y="565"/>
                  <a:pt x="194" y="565"/>
                </a:cubicBezTo>
                <a:cubicBezTo>
                  <a:pt x="194" y="565"/>
                  <a:pt x="195" y="565"/>
                  <a:pt x="195" y="566"/>
                </a:cubicBezTo>
                <a:cubicBezTo>
                  <a:pt x="195" y="566"/>
                  <a:pt x="195" y="566"/>
                  <a:pt x="194" y="566"/>
                </a:cubicBezTo>
                <a:close/>
                <a:moveTo>
                  <a:pt x="195" y="561"/>
                </a:moveTo>
                <a:cubicBezTo>
                  <a:pt x="195" y="561"/>
                  <a:pt x="195" y="561"/>
                  <a:pt x="195" y="561"/>
                </a:cubicBezTo>
                <a:cubicBezTo>
                  <a:pt x="195" y="561"/>
                  <a:pt x="195" y="561"/>
                  <a:pt x="196" y="561"/>
                </a:cubicBezTo>
                <a:cubicBezTo>
                  <a:pt x="195" y="561"/>
                  <a:pt x="195" y="561"/>
                  <a:pt x="195" y="561"/>
                </a:cubicBezTo>
                <a:close/>
                <a:moveTo>
                  <a:pt x="196" y="558"/>
                </a:moveTo>
                <a:cubicBezTo>
                  <a:pt x="196" y="558"/>
                  <a:pt x="196" y="557"/>
                  <a:pt x="195" y="557"/>
                </a:cubicBezTo>
                <a:cubicBezTo>
                  <a:pt x="195" y="555"/>
                  <a:pt x="196" y="556"/>
                  <a:pt x="197" y="556"/>
                </a:cubicBezTo>
                <a:cubicBezTo>
                  <a:pt x="198" y="557"/>
                  <a:pt x="197" y="558"/>
                  <a:pt x="196" y="558"/>
                </a:cubicBezTo>
                <a:close/>
                <a:moveTo>
                  <a:pt x="195" y="555"/>
                </a:moveTo>
                <a:cubicBezTo>
                  <a:pt x="196" y="555"/>
                  <a:pt x="196" y="555"/>
                  <a:pt x="196" y="555"/>
                </a:cubicBezTo>
                <a:cubicBezTo>
                  <a:pt x="196" y="555"/>
                  <a:pt x="195" y="555"/>
                  <a:pt x="195" y="555"/>
                </a:cubicBezTo>
                <a:cubicBezTo>
                  <a:pt x="195" y="555"/>
                  <a:pt x="195" y="555"/>
                  <a:pt x="195" y="555"/>
                </a:cubicBezTo>
                <a:close/>
                <a:moveTo>
                  <a:pt x="202" y="551"/>
                </a:moveTo>
                <a:cubicBezTo>
                  <a:pt x="201" y="552"/>
                  <a:pt x="202" y="554"/>
                  <a:pt x="201" y="555"/>
                </a:cubicBezTo>
                <a:cubicBezTo>
                  <a:pt x="204" y="554"/>
                  <a:pt x="204" y="554"/>
                  <a:pt x="204" y="554"/>
                </a:cubicBezTo>
                <a:cubicBezTo>
                  <a:pt x="204" y="555"/>
                  <a:pt x="204" y="555"/>
                  <a:pt x="204" y="555"/>
                </a:cubicBezTo>
                <a:cubicBezTo>
                  <a:pt x="206" y="554"/>
                  <a:pt x="206" y="554"/>
                  <a:pt x="206" y="554"/>
                </a:cubicBezTo>
                <a:cubicBezTo>
                  <a:pt x="206" y="556"/>
                  <a:pt x="205" y="559"/>
                  <a:pt x="201" y="560"/>
                </a:cubicBezTo>
                <a:cubicBezTo>
                  <a:pt x="198" y="558"/>
                  <a:pt x="200" y="555"/>
                  <a:pt x="196" y="553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8" y="552"/>
                  <a:pt x="198" y="552"/>
                  <a:pt x="198" y="552"/>
                </a:cubicBezTo>
                <a:cubicBezTo>
                  <a:pt x="198" y="552"/>
                  <a:pt x="198" y="551"/>
                  <a:pt x="198" y="551"/>
                </a:cubicBezTo>
                <a:cubicBezTo>
                  <a:pt x="198" y="551"/>
                  <a:pt x="198" y="551"/>
                  <a:pt x="198" y="551"/>
                </a:cubicBezTo>
                <a:cubicBezTo>
                  <a:pt x="198" y="551"/>
                  <a:pt x="198" y="551"/>
                  <a:pt x="198" y="550"/>
                </a:cubicBezTo>
                <a:cubicBezTo>
                  <a:pt x="199" y="551"/>
                  <a:pt x="200" y="551"/>
                  <a:pt x="198" y="552"/>
                </a:cubicBezTo>
                <a:cubicBezTo>
                  <a:pt x="198" y="553"/>
                  <a:pt x="202" y="553"/>
                  <a:pt x="202" y="551"/>
                </a:cubicBezTo>
                <a:close/>
                <a:moveTo>
                  <a:pt x="197" y="541"/>
                </a:moveTo>
                <a:cubicBezTo>
                  <a:pt x="197" y="541"/>
                  <a:pt x="197" y="541"/>
                  <a:pt x="197" y="541"/>
                </a:cubicBezTo>
                <a:cubicBezTo>
                  <a:pt x="198" y="542"/>
                  <a:pt x="198" y="542"/>
                  <a:pt x="198" y="542"/>
                </a:cubicBezTo>
                <a:cubicBezTo>
                  <a:pt x="198" y="542"/>
                  <a:pt x="197" y="542"/>
                  <a:pt x="197" y="542"/>
                </a:cubicBezTo>
                <a:cubicBezTo>
                  <a:pt x="197" y="542"/>
                  <a:pt x="197" y="542"/>
                  <a:pt x="197" y="541"/>
                </a:cubicBezTo>
                <a:close/>
                <a:moveTo>
                  <a:pt x="196" y="541"/>
                </a:moveTo>
                <a:cubicBezTo>
                  <a:pt x="196" y="542"/>
                  <a:pt x="196" y="542"/>
                  <a:pt x="196" y="542"/>
                </a:cubicBezTo>
                <a:cubicBezTo>
                  <a:pt x="196" y="542"/>
                  <a:pt x="196" y="542"/>
                  <a:pt x="196" y="542"/>
                </a:cubicBezTo>
                <a:cubicBezTo>
                  <a:pt x="196" y="542"/>
                  <a:pt x="196" y="541"/>
                  <a:pt x="196" y="541"/>
                </a:cubicBezTo>
                <a:close/>
                <a:moveTo>
                  <a:pt x="195" y="544"/>
                </a:moveTo>
                <a:cubicBezTo>
                  <a:pt x="195" y="544"/>
                  <a:pt x="196" y="544"/>
                  <a:pt x="196" y="544"/>
                </a:cubicBezTo>
                <a:cubicBezTo>
                  <a:pt x="196" y="544"/>
                  <a:pt x="195" y="544"/>
                  <a:pt x="195" y="544"/>
                </a:cubicBezTo>
                <a:cubicBezTo>
                  <a:pt x="195" y="543"/>
                  <a:pt x="195" y="543"/>
                  <a:pt x="195" y="543"/>
                </a:cubicBezTo>
                <a:cubicBezTo>
                  <a:pt x="195" y="543"/>
                  <a:pt x="196" y="543"/>
                  <a:pt x="196" y="543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3"/>
                  <a:pt x="197" y="543"/>
                  <a:pt x="197" y="543"/>
                </a:cubicBezTo>
                <a:cubicBezTo>
                  <a:pt x="201" y="544"/>
                  <a:pt x="196" y="546"/>
                  <a:pt x="201" y="546"/>
                </a:cubicBezTo>
                <a:cubicBezTo>
                  <a:pt x="200" y="547"/>
                  <a:pt x="199" y="547"/>
                  <a:pt x="199" y="547"/>
                </a:cubicBezTo>
                <a:cubicBezTo>
                  <a:pt x="198" y="547"/>
                  <a:pt x="198" y="547"/>
                  <a:pt x="197" y="548"/>
                </a:cubicBezTo>
                <a:cubicBezTo>
                  <a:pt x="198" y="549"/>
                  <a:pt x="198" y="549"/>
                  <a:pt x="198" y="549"/>
                </a:cubicBezTo>
                <a:cubicBezTo>
                  <a:pt x="198" y="549"/>
                  <a:pt x="197" y="549"/>
                  <a:pt x="197" y="549"/>
                </a:cubicBezTo>
                <a:cubicBezTo>
                  <a:pt x="195" y="548"/>
                  <a:pt x="195" y="546"/>
                  <a:pt x="195" y="544"/>
                </a:cubicBezTo>
                <a:close/>
                <a:moveTo>
                  <a:pt x="195" y="554"/>
                </a:moveTo>
                <a:cubicBezTo>
                  <a:pt x="195" y="554"/>
                  <a:pt x="195" y="554"/>
                  <a:pt x="195" y="553"/>
                </a:cubicBezTo>
                <a:cubicBezTo>
                  <a:pt x="196" y="554"/>
                  <a:pt x="197" y="555"/>
                  <a:pt x="194" y="555"/>
                </a:cubicBezTo>
                <a:cubicBezTo>
                  <a:pt x="194" y="554"/>
                  <a:pt x="194" y="554"/>
                  <a:pt x="194" y="554"/>
                </a:cubicBezTo>
                <a:lnTo>
                  <a:pt x="195" y="554"/>
                </a:lnTo>
                <a:close/>
                <a:moveTo>
                  <a:pt x="194" y="531"/>
                </a:moveTo>
                <a:cubicBezTo>
                  <a:pt x="195" y="531"/>
                  <a:pt x="195" y="531"/>
                  <a:pt x="195" y="531"/>
                </a:cubicBezTo>
                <a:cubicBezTo>
                  <a:pt x="195" y="531"/>
                  <a:pt x="195" y="531"/>
                  <a:pt x="195" y="531"/>
                </a:cubicBezTo>
                <a:cubicBezTo>
                  <a:pt x="195" y="531"/>
                  <a:pt x="195" y="531"/>
                  <a:pt x="194" y="531"/>
                </a:cubicBezTo>
                <a:close/>
                <a:moveTo>
                  <a:pt x="199" y="533"/>
                </a:moveTo>
                <a:cubicBezTo>
                  <a:pt x="198" y="533"/>
                  <a:pt x="198" y="533"/>
                  <a:pt x="198" y="533"/>
                </a:cubicBezTo>
                <a:cubicBezTo>
                  <a:pt x="197" y="532"/>
                  <a:pt x="197" y="532"/>
                  <a:pt x="197" y="532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2"/>
                  <a:pt x="199" y="532"/>
                  <a:pt x="199" y="532"/>
                </a:cubicBezTo>
                <a:cubicBezTo>
                  <a:pt x="199" y="532"/>
                  <a:pt x="199" y="532"/>
                  <a:pt x="199" y="532"/>
                </a:cubicBezTo>
                <a:cubicBezTo>
                  <a:pt x="199" y="533"/>
                  <a:pt x="199" y="533"/>
                  <a:pt x="199" y="533"/>
                </a:cubicBezTo>
                <a:close/>
                <a:moveTo>
                  <a:pt x="200" y="532"/>
                </a:move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200" y="532"/>
                </a:cubicBezTo>
                <a:close/>
                <a:moveTo>
                  <a:pt x="201" y="533"/>
                </a:moveTo>
                <a:cubicBezTo>
                  <a:pt x="202" y="533"/>
                  <a:pt x="202" y="532"/>
                  <a:pt x="203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7" y="534"/>
                  <a:pt x="207" y="534"/>
                  <a:pt x="207" y="534"/>
                </a:cubicBezTo>
                <a:cubicBezTo>
                  <a:pt x="204" y="535"/>
                  <a:pt x="202" y="534"/>
                  <a:pt x="201" y="533"/>
                </a:cubicBezTo>
                <a:close/>
                <a:moveTo>
                  <a:pt x="205" y="533"/>
                </a:moveTo>
                <a:cubicBezTo>
                  <a:pt x="204" y="533"/>
                  <a:pt x="203" y="532"/>
                  <a:pt x="202" y="532"/>
                </a:cubicBezTo>
                <a:cubicBezTo>
                  <a:pt x="202" y="532"/>
                  <a:pt x="201" y="531"/>
                  <a:pt x="199" y="530"/>
                </a:cubicBez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8" y="531"/>
                  <a:pt x="198" y="531"/>
                  <a:pt x="198" y="531"/>
                </a:cubicBezTo>
                <a:cubicBezTo>
                  <a:pt x="198" y="531"/>
                  <a:pt x="198" y="531"/>
                  <a:pt x="198" y="531"/>
                </a:cubicBezTo>
                <a:cubicBezTo>
                  <a:pt x="197" y="531"/>
                  <a:pt x="197" y="531"/>
                  <a:pt x="196" y="530"/>
                </a:cubicBezTo>
                <a:cubicBezTo>
                  <a:pt x="196" y="530"/>
                  <a:pt x="196" y="530"/>
                  <a:pt x="196" y="530"/>
                </a:cubicBezTo>
                <a:cubicBezTo>
                  <a:pt x="195" y="529"/>
                  <a:pt x="195" y="529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3" y="530"/>
                  <a:pt x="193" y="530"/>
                </a:cubicBezTo>
                <a:cubicBezTo>
                  <a:pt x="193" y="530"/>
                  <a:pt x="193" y="530"/>
                  <a:pt x="193" y="530"/>
                </a:cubicBezTo>
                <a:cubicBezTo>
                  <a:pt x="193" y="530"/>
                  <a:pt x="192" y="530"/>
                  <a:pt x="192" y="530"/>
                </a:cubicBezTo>
                <a:cubicBezTo>
                  <a:pt x="192" y="530"/>
                  <a:pt x="192" y="530"/>
                  <a:pt x="192" y="530"/>
                </a:cubicBezTo>
                <a:cubicBezTo>
                  <a:pt x="191" y="531"/>
                  <a:pt x="192" y="530"/>
                  <a:pt x="191" y="532"/>
                </a:cubicBezTo>
                <a:cubicBezTo>
                  <a:pt x="191" y="532"/>
                  <a:pt x="191" y="531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89" y="531"/>
                  <a:pt x="189" y="530"/>
                  <a:pt x="189" y="530"/>
                </a:cubicBezTo>
                <a:cubicBezTo>
                  <a:pt x="189" y="529"/>
                  <a:pt x="189" y="529"/>
                  <a:pt x="190" y="529"/>
                </a:cubicBezTo>
                <a:cubicBezTo>
                  <a:pt x="190" y="529"/>
                  <a:pt x="190" y="529"/>
                  <a:pt x="190" y="529"/>
                </a:cubicBezTo>
                <a:cubicBezTo>
                  <a:pt x="190" y="529"/>
                  <a:pt x="190" y="529"/>
                  <a:pt x="190" y="529"/>
                </a:cubicBezTo>
                <a:cubicBezTo>
                  <a:pt x="192" y="530"/>
                  <a:pt x="193" y="529"/>
                  <a:pt x="194" y="529"/>
                </a:cubicBezTo>
                <a:cubicBezTo>
                  <a:pt x="194" y="529"/>
                  <a:pt x="194" y="529"/>
                  <a:pt x="194" y="530"/>
                </a:cubicBezTo>
                <a:cubicBezTo>
                  <a:pt x="194" y="529"/>
                  <a:pt x="194" y="529"/>
                  <a:pt x="195" y="529"/>
                </a:cubicBezTo>
                <a:cubicBezTo>
                  <a:pt x="196" y="529"/>
                  <a:pt x="197" y="530"/>
                  <a:pt x="198" y="529"/>
                </a:cubicBezTo>
                <a:cubicBezTo>
                  <a:pt x="198" y="529"/>
                  <a:pt x="198" y="529"/>
                  <a:pt x="198" y="528"/>
                </a:cubicBezTo>
                <a:cubicBezTo>
                  <a:pt x="199" y="529"/>
                  <a:pt x="199" y="529"/>
                  <a:pt x="200" y="529"/>
                </a:cubicBezTo>
                <a:cubicBezTo>
                  <a:pt x="200" y="529"/>
                  <a:pt x="200" y="529"/>
                  <a:pt x="200" y="528"/>
                </a:cubicBezTo>
                <a:cubicBezTo>
                  <a:pt x="203" y="531"/>
                  <a:pt x="203" y="531"/>
                  <a:pt x="203" y="531"/>
                </a:cubicBezTo>
                <a:cubicBezTo>
                  <a:pt x="205" y="532"/>
                  <a:pt x="205" y="531"/>
                  <a:pt x="206" y="531"/>
                </a:cubicBezTo>
                <a:cubicBezTo>
                  <a:pt x="208" y="532"/>
                  <a:pt x="207" y="533"/>
                  <a:pt x="205" y="533"/>
                </a:cubicBezTo>
                <a:close/>
                <a:moveTo>
                  <a:pt x="205" y="511"/>
                </a:moveTo>
                <a:cubicBezTo>
                  <a:pt x="207" y="512"/>
                  <a:pt x="209" y="513"/>
                  <a:pt x="208" y="514"/>
                </a:cubicBezTo>
                <a:cubicBezTo>
                  <a:pt x="208" y="514"/>
                  <a:pt x="207" y="514"/>
                  <a:pt x="206" y="514"/>
                </a:cubicBezTo>
                <a:cubicBezTo>
                  <a:pt x="207" y="514"/>
                  <a:pt x="207" y="513"/>
                  <a:pt x="207" y="512"/>
                </a:cubicBezTo>
                <a:cubicBezTo>
                  <a:pt x="206" y="512"/>
                  <a:pt x="207" y="514"/>
                  <a:pt x="205" y="513"/>
                </a:cubicBezTo>
                <a:cubicBezTo>
                  <a:pt x="203" y="512"/>
                  <a:pt x="204" y="512"/>
                  <a:pt x="205" y="511"/>
                </a:cubicBezTo>
                <a:close/>
                <a:moveTo>
                  <a:pt x="204" y="515"/>
                </a:moveTo>
                <a:cubicBezTo>
                  <a:pt x="204" y="516"/>
                  <a:pt x="200" y="516"/>
                  <a:pt x="204" y="518"/>
                </a:cubicBezTo>
                <a:cubicBezTo>
                  <a:pt x="201" y="517"/>
                  <a:pt x="201" y="517"/>
                  <a:pt x="201" y="517"/>
                </a:cubicBezTo>
                <a:cubicBezTo>
                  <a:pt x="202" y="517"/>
                  <a:pt x="202" y="518"/>
                  <a:pt x="203" y="518"/>
                </a:cubicBezTo>
                <a:cubicBezTo>
                  <a:pt x="202" y="518"/>
                  <a:pt x="202" y="518"/>
                  <a:pt x="201" y="518"/>
                </a:cubicBezTo>
                <a:cubicBezTo>
                  <a:pt x="201" y="517"/>
                  <a:pt x="201" y="517"/>
                  <a:pt x="201" y="516"/>
                </a:cubicBezTo>
                <a:cubicBezTo>
                  <a:pt x="202" y="516"/>
                  <a:pt x="203" y="515"/>
                  <a:pt x="204" y="515"/>
                </a:cubicBezTo>
                <a:close/>
                <a:moveTo>
                  <a:pt x="204" y="511"/>
                </a:moveTo>
                <a:cubicBezTo>
                  <a:pt x="204" y="511"/>
                  <a:pt x="204" y="511"/>
                  <a:pt x="204" y="511"/>
                </a:cubicBezTo>
                <a:cubicBezTo>
                  <a:pt x="204" y="513"/>
                  <a:pt x="203" y="515"/>
                  <a:pt x="201" y="516"/>
                </a:cubicBezTo>
                <a:cubicBezTo>
                  <a:pt x="202" y="515"/>
                  <a:pt x="203" y="513"/>
                  <a:pt x="204" y="511"/>
                </a:cubicBezTo>
                <a:close/>
                <a:moveTo>
                  <a:pt x="213" y="502"/>
                </a:moveTo>
                <a:cubicBezTo>
                  <a:pt x="213" y="500"/>
                  <a:pt x="208" y="500"/>
                  <a:pt x="211" y="498"/>
                </a:cubicBezTo>
                <a:cubicBezTo>
                  <a:pt x="211" y="498"/>
                  <a:pt x="210" y="498"/>
                  <a:pt x="209" y="498"/>
                </a:cubicBezTo>
                <a:cubicBezTo>
                  <a:pt x="209" y="498"/>
                  <a:pt x="209" y="498"/>
                  <a:pt x="210" y="498"/>
                </a:cubicBezTo>
                <a:cubicBezTo>
                  <a:pt x="209" y="497"/>
                  <a:pt x="208" y="497"/>
                  <a:pt x="208" y="497"/>
                </a:cubicBezTo>
                <a:cubicBezTo>
                  <a:pt x="207" y="498"/>
                  <a:pt x="207" y="498"/>
                  <a:pt x="207" y="498"/>
                </a:cubicBezTo>
                <a:cubicBezTo>
                  <a:pt x="207" y="498"/>
                  <a:pt x="208" y="498"/>
                  <a:pt x="208" y="498"/>
                </a:cubicBezTo>
                <a:cubicBezTo>
                  <a:pt x="208" y="500"/>
                  <a:pt x="207" y="502"/>
                  <a:pt x="207" y="504"/>
                </a:cubicBezTo>
                <a:cubicBezTo>
                  <a:pt x="205" y="503"/>
                  <a:pt x="204" y="503"/>
                  <a:pt x="203" y="502"/>
                </a:cubicBezTo>
                <a:cubicBezTo>
                  <a:pt x="203" y="502"/>
                  <a:pt x="203" y="502"/>
                  <a:pt x="203" y="502"/>
                </a:cubicBezTo>
                <a:cubicBezTo>
                  <a:pt x="203" y="502"/>
                  <a:pt x="203" y="502"/>
                  <a:pt x="203" y="502"/>
                </a:cubicBezTo>
                <a:cubicBezTo>
                  <a:pt x="203" y="501"/>
                  <a:pt x="203" y="501"/>
                  <a:pt x="203" y="500"/>
                </a:cubicBezTo>
                <a:cubicBezTo>
                  <a:pt x="203" y="501"/>
                  <a:pt x="203" y="501"/>
                  <a:pt x="203" y="501"/>
                </a:cubicBezTo>
                <a:cubicBezTo>
                  <a:pt x="203" y="501"/>
                  <a:pt x="203" y="500"/>
                  <a:pt x="203" y="500"/>
                </a:cubicBezTo>
                <a:cubicBezTo>
                  <a:pt x="204" y="500"/>
                  <a:pt x="204" y="500"/>
                  <a:pt x="204" y="500"/>
                </a:cubicBezTo>
                <a:cubicBezTo>
                  <a:pt x="204" y="500"/>
                  <a:pt x="204" y="500"/>
                  <a:pt x="205" y="499"/>
                </a:cubicBezTo>
                <a:cubicBezTo>
                  <a:pt x="205" y="500"/>
                  <a:pt x="206" y="500"/>
                  <a:pt x="207" y="501"/>
                </a:cubicBezTo>
                <a:cubicBezTo>
                  <a:pt x="207" y="498"/>
                  <a:pt x="207" y="498"/>
                  <a:pt x="207" y="498"/>
                </a:cubicBezTo>
                <a:cubicBezTo>
                  <a:pt x="207" y="498"/>
                  <a:pt x="206" y="498"/>
                  <a:pt x="205" y="498"/>
                </a:cubicBezTo>
                <a:cubicBezTo>
                  <a:pt x="205" y="497"/>
                  <a:pt x="205" y="496"/>
                  <a:pt x="205" y="495"/>
                </a:cubicBezTo>
                <a:cubicBezTo>
                  <a:pt x="205" y="495"/>
                  <a:pt x="206" y="496"/>
                  <a:pt x="207" y="496"/>
                </a:cubicBezTo>
                <a:cubicBezTo>
                  <a:pt x="207" y="496"/>
                  <a:pt x="207" y="496"/>
                  <a:pt x="207" y="496"/>
                </a:cubicBezTo>
                <a:cubicBezTo>
                  <a:pt x="208" y="497"/>
                  <a:pt x="208" y="497"/>
                  <a:pt x="208" y="497"/>
                </a:cubicBezTo>
                <a:cubicBezTo>
                  <a:pt x="208" y="496"/>
                  <a:pt x="208" y="496"/>
                  <a:pt x="208" y="496"/>
                </a:cubicBezTo>
                <a:cubicBezTo>
                  <a:pt x="208" y="496"/>
                  <a:pt x="208" y="497"/>
                  <a:pt x="209" y="496"/>
                </a:cubicBezTo>
                <a:cubicBezTo>
                  <a:pt x="209" y="496"/>
                  <a:pt x="209" y="495"/>
                  <a:pt x="210" y="495"/>
                </a:cubicBezTo>
                <a:cubicBezTo>
                  <a:pt x="210" y="495"/>
                  <a:pt x="210" y="496"/>
                  <a:pt x="211" y="496"/>
                </a:cubicBezTo>
                <a:cubicBezTo>
                  <a:pt x="211" y="496"/>
                  <a:pt x="210" y="496"/>
                  <a:pt x="210" y="496"/>
                </a:cubicBezTo>
                <a:cubicBezTo>
                  <a:pt x="213" y="498"/>
                  <a:pt x="213" y="498"/>
                  <a:pt x="213" y="498"/>
                </a:cubicBezTo>
                <a:cubicBezTo>
                  <a:pt x="214" y="497"/>
                  <a:pt x="214" y="497"/>
                  <a:pt x="214" y="497"/>
                </a:cubicBezTo>
                <a:cubicBezTo>
                  <a:pt x="217" y="498"/>
                  <a:pt x="216" y="502"/>
                  <a:pt x="213" y="502"/>
                </a:cubicBezTo>
                <a:close/>
                <a:moveTo>
                  <a:pt x="216" y="485"/>
                </a:moveTo>
                <a:cubicBezTo>
                  <a:pt x="217" y="484"/>
                  <a:pt x="217" y="484"/>
                  <a:pt x="217" y="484"/>
                </a:cubicBezTo>
                <a:lnTo>
                  <a:pt x="216" y="485"/>
                </a:lnTo>
                <a:close/>
                <a:moveTo>
                  <a:pt x="215" y="487"/>
                </a:moveTo>
                <a:cubicBezTo>
                  <a:pt x="217" y="487"/>
                  <a:pt x="220" y="487"/>
                  <a:pt x="219" y="486"/>
                </a:cubicBezTo>
                <a:cubicBezTo>
                  <a:pt x="216" y="486"/>
                  <a:pt x="216" y="486"/>
                  <a:pt x="216" y="486"/>
                </a:cubicBezTo>
                <a:lnTo>
                  <a:pt x="215" y="487"/>
                </a:lnTo>
                <a:close/>
                <a:moveTo>
                  <a:pt x="215" y="486"/>
                </a:moveTo>
                <a:cubicBezTo>
                  <a:pt x="216" y="486"/>
                  <a:pt x="216" y="486"/>
                  <a:pt x="216" y="486"/>
                </a:cubicBezTo>
                <a:cubicBezTo>
                  <a:pt x="216" y="485"/>
                  <a:pt x="216" y="485"/>
                  <a:pt x="216" y="485"/>
                </a:cubicBezTo>
                <a:lnTo>
                  <a:pt x="215" y="486"/>
                </a:lnTo>
                <a:close/>
                <a:moveTo>
                  <a:pt x="219" y="481"/>
                </a:moveTo>
                <a:cubicBezTo>
                  <a:pt x="220" y="481"/>
                  <a:pt x="220" y="481"/>
                  <a:pt x="219" y="480"/>
                </a:cubicBezTo>
                <a:cubicBezTo>
                  <a:pt x="219" y="481"/>
                  <a:pt x="218" y="481"/>
                  <a:pt x="219" y="481"/>
                </a:cubicBezTo>
                <a:close/>
                <a:moveTo>
                  <a:pt x="214" y="478"/>
                </a:moveTo>
                <a:cubicBezTo>
                  <a:pt x="213" y="476"/>
                  <a:pt x="218" y="477"/>
                  <a:pt x="214" y="476"/>
                </a:cubicBezTo>
                <a:cubicBezTo>
                  <a:pt x="212" y="476"/>
                  <a:pt x="213" y="478"/>
                  <a:pt x="213" y="478"/>
                </a:cubicBezTo>
                <a:cubicBezTo>
                  <a:pt x="220" y="479"/>
                  <a:pt x="220" y="479"/>
                  <a:pt x="220" y="479"/>
                </a:cubicBezTo>
                <a:cubicBezTo>
                  <a:pt x="219" y="477"/>
                  <a:pt x="216" y="477"/>
                  <a:pt x="214" y="478"/>
                </a:cubicBezTo>
                <a:close/>
                <a:moveTo>
                  <a:pt x="215" y="489"/>
                </a:moveTo>
                <a:cubicBezTo>
                  <a:pt x="214" y="488"/>
                  <a:pt x="214" y="488"/>
                  <a:pt x="214" y="488"/>
                </a:cubicBezTo>
                <a:cubicBezTo>
                  <a:pt x="213" y="489"/>
                  <a:pt x="213" y="489"/>
                  <a:pt x="213" y="489"/>
                </a:cubicBezTo>
                <a:lnTo>
                  <a:pt x="215" y="489"/>
                </a:lnTo>
                <a:close/>
                <a:moveTo>
                  <a:pt x="212" y="487"/>
                </a:moveTo>
                <a:cubicBezTo>
                  <a:pt x="214" y="488"/>
                  <a:pt x="214" y="488"/>
                  <a:pt x="214" y="488"/>
                </a:cubicBezTo>
                <a:cubicBezTo>
                  <a:pt x="215" y="487"/>
                  <a:pt x="215" y="487"/>
                  <a:pt x="215" y="487"/>
                </a:cubicBezTo>
                <a:cubicBezTo>
                  <a:pt x="214" y="487"/>
                  <a:pt x="213" y="487"/>
                  <a:pt x="212" y="487"/>
                </a:cubicBezTo>
                <a:close/>
                <a:moveTo>
                  <a:pt x="201" y="575"/>
                </a:moveTo>
                <a:cubicBezTo>
                  <a:pt x="202" y="575"/>
                  <a:pt x="202" y="575"/>
                  <a:pt x="202" y="575"/>
                </a:cubicBezTo>
                <a:cubicBezTo>
                  <a:pt x="201" y="574"/>
                  <a:pt x="201" y="574"/>
                  <a:pt x="201" y="574"/>
                </a:cubicBezTo>
                <a:cubicBezTo>
                  <a:pt x="200" y="574"/>
                  <a:pt x="200" y="574"/>
                  <a:pt x="200" y="574"/>
                </a:cubicBezTo>
                <a:lnTo>
                  <a:pt x="201" y="575"/>
                </a:lnTo>
                <a:close/>
                <a:moveTo>
                  <a:pt x="220" y="454"/>
                </a:moveTo>
                <a:cubicBezTo>
                  <a:pt x="221" y="454"/>
                  <a:pt x="221" y="454"/>
                  <a:pt x="221" y="454"/>
                </a:cubicBezTo>
                <a:cubicBezTo>
                  <a:pt x="221" y="454"/>
                  <a:pt x="220" y="454"/>
                  <a:pt x="220" y="454"/>
                </a:cubicBezTo>
                <a:close/>
                <a:moveTo>
                  <a:pt x="213" y="446"/>
                </a:moveTo>
                <a:cubicBezTo>
                  <a:pt x="212" y="445"/>
                  <a:pt x="212" y="445"/>
                  <a:pt x="212" y="445"/>
                </a:cubicBezTo>
                <a:cubicBezTo>
                  <a:pt x="211" y="446"/>
                  <a:pt x="211" y="446"/>
                  <a:pt x="211" y="446"/>
                </a:cubicBezTo>
                <a:lnTo>
                  <a:pt x="213" y="446"/>
                </a:lnTo>
                <a:close/>
                <a:moveTo>
                  <a:pt x="213" y="444"/>
                </a:moveTo>
                <a:cubicBezTo>
                  <a:pt x="212" y="444"/>
                  <a:pt x="210" y="444"/>
                  <a:pt x="210" y="444"/>
                </a:cubicBezTo>
                <a:cubicBezTo>
                  <a:pt x="212" y="445"/>
                  <a:pt x="212" y="445"/>
                  <a:pt x="212" y="445"/>
                </a:cubicBezTo>
                <a:lnTo>
                  <a:pt x="213" y="444"/>
                </a:lnTo>
                <a:close/>
                <a:moveTo>
                  <a:pt x="190" y="531"/>
                </a:moveTo>
                <a:cubicBezTo>
                  <a:pt x="189" y="530"/>
                  <a:pt x="189" y="530"/>
                  <a:pt x="189" y="530"/>
                </a:cubicBezTo>
                <a:cubicBezTo>
                  <a:pt x="189" y="531"/>
                  <a:pt x="190" y="531"/>
                  <a:pt x="190" y="531"/>
                </a:cubicBezTo>
                <a:close/>
                <a:moveTo>
                  <a:pt x="217" y="443"/>
                </a:moveTo>
                <a:cubicBezTo>
                  <a:pt x="213" y="443"/>
                  <a:pt x="213" y="443"/>
                  <a:pt x="213" y="443"/>
                </a:cubicBezTo>
                <a:cubicBezTo>
                  <a:pt x="213" y="444"/>
                  <a:pt x="213" y="444"/>
                  <a:pt x="213" y="444"/>
                </a:cubicBezTo>
                <a:cubicBezTo>
                  <a:pt x="215" y="444"/>
                  <a:pt x="217" y="444"/>
                  <a:pt x="217" y="443"/>
                </a:cubicBezTo>
                <a:close/>
                <a:moveTo>
                  <a:pt x="215" y="465"/>
                </a:moveTo>
                <a:cubicBezTo>
                  <a:pt x="215" y="466"/>
                  <a:pt x="215" y="466"/>
                  <a:pt x="215" y="466"/>
                </a:cubicBezTo>
                <a:cubicBezTo>
                  <a:pt x="215" y="466"/>
                  <a:pt x="215" y="465"/>
                  <a:pt x="215" y="465"/>
                </a:cubicBezTo>
                <a:close/>
                <a:moveTo>
                  <a:pt x="213" y="431"/>
                </a:moveTo>
                <a:cubicBezTo>
                  <a:pt x="213" y="431"/>
                  <a:pt x="213" y="431"/>
                  <a:pt x="213" y="431"/>
                </a:cubicBezTo>
                <a:cubicBezTo>
                  <a:pt x="213" y="431"/>
                  <a:pt x="213" y="431"/>
                  <a:pt x="213" y="431"/>
                </a:cubicBezTo>
                <a:close/>
                <a:moveTo>
                  <a:pt x="218" y="412"/>
                </a:moveTo>
                <a:cubicBezTo>
                  <a:pt x="219" y="411"/>
                  <a:pt x="219" y="411"/>
                  <a:pt x="219" y="411"/>
                </a:cubicBezTo>
                <a:cubicBezTo>
                  <a:pt x="218" y="411"/>
                  <a:pt x="218" y="411"/>
                  <a:pt x="218" y="412"/>
                </a:cubicBezTo>
                <a:close/>
                <a:moveTo>
                  <a:pt x="217" y="438"/>
                </a:moveTo>
                <a:cubicBezTo>
                  <a:pt x="218" y="439"/>
                  <a:pt x="217" y="438"/>
                  <a:pt x="217" y="437"/>
                </a:cubicBezTo>
                <a:cubicBezTo>
                  <a:pt x="217" y="438"/>
                  <a:pt x="216" y="438"/>
                  <a:pt x="217" y="438"/>
                </a:cubicBezTo>
                <a:close/>
                <a:moveTo>
                  <a:pt x="217" y="422"/>
                </a:moveTo>
                <a:cubicBezTo>
                  <a:pt x="217" y="425"/>
                  <a:pt x="216" y="427"/>
                  <a:pt x="216" y="431"/>
                </a:cubicBezTo>
                <a:lnTo>
                  <a:pt x="217" y="422"/>
                </a:lnTo>
                <a:close/>
                <a:moveTo>
                  <a:pt x="206" y="455"/>
                </a:moveTo>
                <a:cubicBezTo>
                  <a:pt x="206" y="454"/>
                  <a:pt x="206" y="454"/>
                  <a:pt x="206" y="454"/>
                </a:cubicBezTo>
                <a:cubicBezTo>
                  <a:pt x="205" y="454"/>
                  <a:pt x="205" y="454"/>
                  <a:pt x="206" y="455"/>
                </a:cubicBezTo>
                <a:close/>
                <a:moveTo>
                  <a:pt x="214" y="432"/>
                </a:moveTo>
                <a:cubicBezTo>
                  <a:pt x="212" y="432"/>
                  <a:pt x="212" y="432"/>
                  <a:pt x="212" y="432"/>
                </a:cubicBezTo>
                <a:cubicBezTo>
                  <a:pt x="216" y="434"/>
                  <a:pt x="216" y="434"/>
                  <a:pt x="216" y="434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13" y="431"/>
                  <a:pt x="213" y="431"/>
                  <a:pt x="213" y="431"/>
                </a:cubicBezTo>
                <a:cubicBezTo>
                  <a:pt x="214" y="431"/>
                  <a:pt x="215" y="432"/>
                  <a:pt x="214" y="432"/>
                </a:cubicBezTo>
                <a:close/>
                <a:moveTo>
                  <a:pt x="213" y="443"/>
                </a:moveTo>
                <a:cubicBezTo>
                  <a:pt x="213" y="443"/>
                  <a:pt x="213" y="443"/>
                  <a:pt x="213" y="443"/>
                </a:cubicBezTo>
                <a:cubicBezTo>
                  <a:pt x="214" y="442"/>
                  <a:pt x="214" y="442"/>
                  <a:pt x="214" y="442"/>
                </a:cubicBezTo>
                <a:lnTo>
                  <a:pt x="213" y="443"/>
                </a:lnTo>
                <a:close/>
                <a:moveTo>
                  <a:pt x="214" y="442"/>
                </a:moveTo>
                <a:cubicBezTo>
                  <a:pt x="215" y="442"/>
                  <a:pt x="215" y="441"/>
                  <a:pt x="215" y="441"/>
                </a:cubicBezTo>
                <a:lnTo>
                  <a:pt x="214" y="442"/>
                </a:lnTo>
                <a:close/>
                <a:moveTo>
                  <a:pt x="218" y="436"/>
                </a:moveTo>
                <a:cubicBezTo>
                  <a:pt x="217" y="435"/>
                  <a:pt x="213" y="434"/>
                  <a:pt x="212" y="435"/>
                </a:cubicBezTo>
                <a:cubicBezTo>
                  <a:pt x="210" y="433"/>
                  <a:pt x="215" y="435"/>
                  <a:pt x="212" y="433"/>
                </a:cubicBezTo>
                <a:cubicBezTo>
                  <a:pt x="210" y="433"/>
                  <a:pt x="211" y="435"/>
                  <a:pt x="211" y="435"/>
                </a:cubicBezTo>
                <a:lnTo>
                  <a:pt x="218" y="436"/>
                </a:lnTo>
                <a:close/>
                <a:moveTo>
                  <a:pt x="20" y="746"/>
                </a:moveTo>
                <a:cubicBezTo>
                  <a:pt x="20" y="745"/>
                  <a:pt x="20" y="745"/>
                  <a:pt x="20" y="745"/>
                </a:cubicBezTo>
                <a:cubicBezTo>
                  <a:pt x="20" y="745"/>
                  <a:pt x="20" y="745"/>
                  <a:pt x="20" y="746"/>
                </a:cubicBezTo>
                <a:close/>
                <a:moveTo>
                  <a:pt x="19" y="721"/>
                </a:moveTo>
                <a:cubicBezTo>
                  <a:pt x="20" y="721"/>
                  <a:pt x="21" y="721"/>
                  <a:pt x="21" y="722"/>
                </a:cubicBezTo>
                <a:cubicBezTo>
                  <a:pt x="22" y="721"/>
                  <a:pt x="22" y="721"/>
                  <a:pt x="22" y="721"/>
                </a:cubicBezTo>
                <a:cubicBezTo>
                  <a:pt x="21" y="720"/>
                  <a:pt x="20" y="721"/>
                  <a:pt x="19" y="721"/>
                </a:cubicBezTo>
                <a:close/>
                <a:moveTo>
                  <a:pt x="30" y="771"/>
                </a:moveTo>
                <a:cubicBezTo>
                  <a:pt x="30" y="771"/>
                  <a:pt x="30" y="771"/>
                  <a:pt x="30" y="771"/>
                </a:cubicBezTo>
                <a:cubicBezTo>
                  <a:pt x="30" y="771"/>
                  <a:pt x="30" y="771"/>
                  <a:pt x="30" y="771"/>
                </a:cubicBezTo>
                <a:close/>
                <a:moveTo>
                  <a:pt x="29" y="777"/>
                </a:moveTo>
                <a:cubicBezTo>
                  <a:pt x="28" y="776"/>
                  <a:pt x="28" y="774"/>
                  <a:pt x="27" y="771"/>
                </a:cubicBezTo>
                <a:lnTo>
                  <a:pt x="29" y="777"/>
                </a:lnTo>
                <a:close/>
                <a:moveTo>
                  <a:pt x="29" y="770"/>
                </a:moveTo>
                <a:cubicBezTo>
                  <a:pt x="31" y="770"/>
                  <a:pt x="31" y="770"/>
                  <a:pt x="31" y="770"/>
                </a:cubicBezTo>
                <a:cubicBezTo>
                  <a:pt x="27" y="769"/>
                  <a:pt x="27" y="769"/>
                  <a:pt x="27" y="769"/>
                </a:cubicBezTo>
                <a:cubicBezTo>
                  <a:pt x="27" y="771"/>
                  <a:pt x="27" y="771"/>
                  <a:pt x="27" y="771"/>
                </a:cubicBezTo>
                <a:cubicBezTo>
                  <a:pt x="30" y="771"/>
                  <a:pt x="30" y="771"/>
                  <a:pt x="30" y="771"/>
                </a:cubicBezTo>
                <a:cubicBezTo>
                  <a:pt x="29" y="771"/>
                  <a:pt x="28" y="770"/>
                  <a:pt x="29" y="770"/>
                </a:cubicBezTo>
                <a:close/>
                <a:moveTo>
                  <a:pt x="31" y="723"/>
                </a:moveTo>
                <a:cubicBezTo>
                  <a:pt x="31" y="724"/>
                  <a:pt x="31" y="724"/>
                  <a:pt x="31" y="724"/>
                </a:cubicBezTo>
                <a:cubicBezTo>
                  <a:pt x="31" y="724"/>
                  <a:pt x="32" y="724"/>
                  <a:pt x="31" y="723"/>
                </a:cubicBezTo>
                <a:close/>
                <a:moveTo>
                  <a:pt x="23" y="762"/>
                </a:moveTo>
                <a:cubicBezTo>
                  <a:pt x="27" y="762"/>
                  <a:pt x="27" y="762"/>
                  <a:pt x="27" y="762"/>
                </a:cubicBezTo>
                <a:cubicBezTo>
                  <a:pt x="28" y="761"/>
                  <a:pt x="28" y="761"/>
                  <a:pt x="28" y="761"/>
                </a:cubicBezTo>
                <a:cubicBezTo>
                  <a:pt x="25" y="761"/>
                  <a:pt x="23" y="761"/>
                  <a:pt x="23" y="762"/>
                </a:cubicBezTo>
                <a:close/>
                <a:moveTo>
                  <a:pt x="27" y="760"/>
                </a:moveTo>
                <a:cubicBezTo>
                  <a:pt x="28" y="760"/>
                  <a:pt x="28" y="760"/>
                  <a:pt x="28" y="760"/>
                </a:cubicBezTo>
                <a:cubicBezTo>
                  <a:pt x="28" y="759"/>
                  <a:pt x="28" y="759"/>
                  <a:pt x="28" y="759"/>
                </a:cubicBezTo>
                <a:lnTo>
                  <a:pt x="27" y="760"/>
                </a:lnTo>
                <a:close/>
                <a:moveTo>
                  <a:pt x="25" y="766"/>
                </a:moveTo>
                <a:cubicBezTo>
                  <a:pt x="25" y="766"/>
                  <a:pt x="25" y="766"/>
                  <a:pt x="25" y="765"/>
                </a:cubicBezTo>
                <a:cubicBezTo>
                  <a:pt x="23" y="765"/>
                  <a:pt x="24" y="766"/>
                  <a:pt x="25" y="766"/>
                </a:cubicBezTo>
                <a:close/>
                <a:moveTo>
                  <a:pt x="28" y="760"/>
                </a:moveTo>
                <a:cubicBezTo>
                  <a:pt x="28" y="761"/>
                  <a:pt x="28" y="761"/>
                  <a:pt x="28" y="761"/>
                </a:cubicBezTo>
                <a:cubicBezTo>
                  <a:pt x="29" y="761"/>
                  <a:pt x="30" y="761"/>
                  <a:pt x="30" y="761"/>
                </a:cubicBezTo>
                <a:lnTo>
                  <a:pt x="28" y="760"/>
                </a:lnTo>
                <a:close/>
                <a:moveTo>
                  <a:pt x="27" y="762"/>
                </a:moveTo>
                <a:cubicBezTo>
                  <a:pt x="27" y="762"/>
                  <a:pt x="27" y="762"/>
                  <a:pt x="27" y="762"/>
                </a:cubicBezTo>
                <a:cubicBezTo>
                  <a:pt x="26" y="763"/>
                  <a:pt x="26" y="763"/>
                  <a:pt x="26" y="763"/>
                </a:cubicBezTo>
                <a:lnTo>
                  <a:pt x="27" y="762"/>
                </a:lnTo>
                <a:close/>
                <a:moveTo>
                  <a:pt x="26" y="763"/>
                </a:moveTo>
                <a:cubicBezTo>
                  <a:pt x="26" y="763"/>
                  <a:pt x="26" y="763"/>
                  <a:pt x="26" y="764"/>
                </a:cubicBezTo>
                <a:lnTo>
                  <a:pt x="26" y="763"/>
                </a:lnTo>
                <a:close/>
                <a:moveTo>
                  <a:pt x="32" y="753"/>
                </a:moveTo>
                <a:cubicBezTo>
                  <a:pt x="32" y="753"/>
                  <a:pt x="32" y="753"/>
                  <a:pt x="32" y="753"/>
                </a:cubicBezTo>
                <a:cubicBezTo>
                  <a:pt x="32" y="753"/>
                  <a:pt x="32" y="753"/>
                  <a:pt x="32" y="753"/>
                </a:cubicBezTo>
                <a:close/>
                <a:moveTo>
                  <a:pt x="22" y="750"/>
                </a:moveTo>
                <a:cubicBezTo>
                  <a:pt x="23" y="757"/>
                  <a:pt x="23" y="757"/>
                  <a:pt x="23" y="757"/>
                </a:cubicBezTo>
                <a:cubicBezTo>
                  <a:pt x="25" y="759"/>
                  <a:pt x="27" y="757"/>
                  <a:pt x="30" y="758"/>
                </a:cubicBezTo>
                <a:cubicBezTo>
                  <a:pt x="30" y="756"/>
                  <a:pt x="32" y="754"/>
                  <a:pt x="29" y="754"/>
                </a:cubicBezTo>
                <a:cubicBezTo>
                  <a:pt x="30" y="754"/>
                  <a:pt x="30" y="754"/>
                  <a:pt x="31" y="754"/>
                </a:cubicBezTo>
                <a:cubicBezTo>
                  <a:pt x="27" y="753"/>
                  <a:pt x="27" y="753"/>
                  <a:pt x="27" y="753"/>
                </a:cubicBezTo>
                <a:cubicBezTo>
                  <a:pt x="26" y="754"/>
                  <a:pt x="26" y="754"/>
                  <a:pt x="26" y="754"/>
                </a:cubicBezTo>
                <a:cubicBezTo>
                  <a:pt x="23" y="753"/>
                  <a:pt x="23" y="750"/>
                  <a:pt x="26" y="750"/>
                </a:cubicBezTo>
                <a:cubicBezTo>
                  <a:pt x="27" y="751"/>
                  <a:pt x="31" y="751"/>
                  <a:pt x="29" y="753"/>
                </a:cubicBezTo>
                <a:cubicBezTo>
                  <a:pt x="30" y="753"/>
                  <a:pt x="32" y="752"/>
                  <a:pt x="32" y="753"/>
                </a:cubicBezTo>
                <a:cubicBezTo>
                  <a:pt x="31" y="750"/>
                  <a:pt x="33" y="748"/>
                  <a:pt x="30" y="745"/>
                </a:cubicBezTo>
                <a:cubicBezTo>
                  <a:pt x="26" y="747"/>
                  <a:pt x="27" y="744"/>
                  <a:pt x="22" y="744"/>
                </a:cubicBezTo>
                <a:cubicBezTo>
                  <a:pt x="24" y="745"/>
                  <a:pt x="24" y="745"/>
                  <a:pt x="24" y="745"/>
                </a:cubicBezTo>
                <a:cubicBezTo>
                  <a:pt x="23" y="745"/>
                  <a:pt x="23" y="745"/>
                  <a:pt x="23" y="745"/>
                </a:cubicBezTo>
                <a:cubicBezTo>
                  <a:pt x="23" y="747"/>
                  <a:pt x="23" y="747"/>
                  <a:pt x="23" y="747"/>
                </a:cubicBezTo>
                <a:cubicBezTo>
                  <a:pt x="25" y="746"/>
                  <a:pt x="25" y="746"/>
                  <a:pt x="27" y="746"/>
                </a:cubicBezTo>
                <a:cubicBezTo>
                  <a:pt x="26" y="748"/>
                  <a:pt x="25" y="747"/>
                  <a:pt x="22" y="748"/>
                </a:cubicBezTo>
                <a:cubicBezTo>
                  <a:pt x="22" y="750"/>
                  <a:pt x="22" y="750"/>
                  <a:pt x="22" y="750"/>
                </a:cubicBezTo>
                <a:cubicBezTo>
                  <a:pt x="22" y="750"/>
                  <a:pt x="22" y="750"/>
                  <a:pt x="22" y="750"/>
                </a:cubicBezTo>
                <a:cubicBezTo>
                  <a:pt x="22" y="750"/>
                  <a:pt x="22" y="750"/>
                  <a:pt x="22" y="750"/>
                </a:cubicBezTo>
                <a:close/>
                <a:moveTo>
                  <a:pt x="25" y="719"/>
                </a:moveTo>
                <a:cubicBezTo>
                  <a:pt x="23" y="720"/>
                  <a:pt x="23" y="719"/>
                  <a:pt x="22" y="719"/>
                </a:cubicBezTo>
                <a:cubicBezTo>
                  <a:pt x="22" y="721"/>
                  <a:pt x="22" y="721"/>
                  <a:pt x="22" y="721"/>
                </a:cubicBezTo>
                <a:cubicBezTo>
                  <a:pt x="23" y="721"/>
                  <a:pt x="24" y="721"/>
                  <a:pt x="25" y="721"/>
                </a:cubicBezTo>
                <a:lnTo>
                  <a:pt x="25" y="719"/>
                </a:lnTo>
                <a:close/>
                <a:moveTo>
                  <a:pt x="157" y="767"/>
                </a:moveTo>
                <a:cubicBezTo>
                  <a:pt x="158" y="768"/>
                  <a:pt x="161" y="768"/>
                  <a:pt x="160" y="769"/>
                </a:cubicBezTo>
                <a:cubicBezTo>
                  <a:pt x="164" y="769"/>
                  <a:pt x="164" y="769"/>
                  <a:pt x="164" y="769"/>
                </a:cubicBezTo>
                <a:cubicBezTo>
                  <a:pt x="161" y="769"/>
                  <a:pt x="160" y="767"/>
                  <a:pt x="157" y="767"/>
                </a:cubicBezTo>
                <a:close/>
                <a:moveTo>
                  <a:pt x="160" y="787"/>
                </a:moveTo>
                <a:cubicBezTo>
                  <a:pt x="160" y="788"/>
                  <a:pt x="159" y="788"/>
                  <a:pt x="160" y="788"/>
                </a:cubicBezTo>
                <a:cubicBezTo>
                  <a:pt x="162" y="788"/>
                  <a:pt x="160" y="788"/>
                  <a:pt x="160" y="787"/>
                </a:cubicBezTo>
                <a:close/>
                <a:moveTo>
                  <a:pt x="164" y="768"/>
                </a:moveTo>
                <a:cubicBezTo>
                  <a:pt x="164" y="768"/>
                  <a:pt x="164" y="767"/>
                  <a:pt x="164" y="767"/>
                </a:cubicBezTo>
                <a:cubicBezTo>
                  <a:pt x="164" y="767"/>
                  <a:pt x="164" y="768"/>
                  <a:pt x="164" y="768"/>
                </a:cubicBezTo>
                <a:close/>
                <a:moveTo>
                  <a:pt x="134" y="804"/>
                </a:moveTo>
                <a:cubicBezTo>
                  <a:pt x="135" y="805"/>
                  <a:pt x="135" y="806"/>
                  <a:pt x="137" y="805"/>
                </a:cubicBezTo>
                <a:cubicBezTo>
                  <a:pt x="135" y="805"/>
                  <a:pt x="137" y="804"/>
                  <a:pt x="134" y="804"/>
                </a:cubicBezTo>
                <a:close/>
                <a:moveTo>
                  <a:pt x="203" y="639"/>
                </a:moveTo>
                <a:cubicBezTo>
                  <a:pt x="204" y="639"/>
                  <a:pt x="204" y="638"/>
                  <a:pt x="203" y="638"/>
                </a:cubicBezTo>
                <a:cubicBezTo>
                  <a:pt x="203" y="638"/>
                  <a:pt x="202" y="638"/>
                  <a:pt x="203" y="639"/>
                </a:cubicBezTo>
                <a:close/>
                <a:moveTo>
                  <a:pt x="131" y="805"/>
                </a:moveTo>
                <a:cubicBezTo>
                  <a:pt x="132" y="805"/>
                  <a:pt x="133" y="805"/>
                  <a:pt x="133" y="806"/>
                </a:cubicBezTo>
                <a:cubicBezTo>
                  <a:pt x="133" y="805"/>
                  <a:pt x="133" y="805"/>
                  <a:pt x="133" y="805"/>
                </a:cubicBezTo>
                <a:lnTo>
                  <a:pt x="131" y="805"/>
                </a:lnTo>
                <a:close/>
                <a:moveTo>
                  <a:pt x="150" y="794"/>
                </a:moveTo>
                <a:cubicBezTo>
                  <a:pt x="150" y="794"/>
                  <a:pt x="150" y="794"/>
                  <a:pt x="150" y="794"/>
                </a:cubicBezTo>
                <a:cubicBezTo>
                  <a:pt x="150" y="794"/>
                  <a:pt x="150" y="794"/>
                  <a:pt x="150" y="794"/>
                </a:cubicBezTo>
                <a:close/>
                <a:moveTo>
                  <a:pt x="138" y="812"/>
                </a:moveTo>
                <a:cubicBezTo>
                  <a:pt x="139" y="812"/>
                  <a:pt x="141" y="812"/>
                  <a:pt x="141" y="813"/>
                </a:cubicBezTo>
                <a:cubicBezTo>
                  <a:pt x="141" y="813"/>
                  <a:pt x="141" y="813"/>
                  <a:pt x="141" y="813"/>
                </a:cubicBezTo>
                <a:cubicBezTo>
                  <a:pt x="146" y="813"/>
                  <a:pt x="146" y="813"/>
                  <a:pt x="146" y="813"/>
                </a:cubicBezTo>
                <a:cubicBezTo>
                  <a:pt x="145" y="812"/>
                  <a:pt x="145" y="812"/>
                  <a:pt x="145" y="812"/>
                </a:cubicBezTo>
                <a:cubicBezTo>
                  <a:pt x="151" y="813"/>
                  <a:pt x="151" y="813"/>
                  <a:pt x="151" y="813"/>
                </a:cubicBezTo>
                <a:cubicBezTo>
                  <a:pt x="156" y="813"/>
                  <a:pt x="153" y="811"/>
                  <a:pt x="155" y="811"/>
                </a:cubicBezTo>
                <a:cubicBezTo>
                  <a:pt x="151" y="811"/>
                  <a:pt x="153" y="810"/>
                  <a:pt x="149" y="812"/>
                </a:cubicBezTo>
                <a:cubicBezTo>
                  <a:pt x="145" y="811"/>
                  <a:pt x="145" y="811"/>
                  <a:pt x="145" y="811"/>
                </a:cubicBezTo>
                <a:cubicBezTo>
                  <a:pt x="146" y="809"/>
                  <a:pt x="146" y="809"/>
                  <a:pt x="146" y="809"/>
                </a:cubicBezTo>
                <a:cubicBezTo>
                  <a:pt x="145" y="809"/>
                  <a:pt x="143" y="808"/>
                  <a:pt x="142" y="809"/>
                </a:cubicBezTo>
                <a:cubicBezTo>
                  <a:pt x="142" y="809"/>
                  <a:pt x="143" y="809"/>
                  <a:pt x="143" y="809"/>
                </a:cubicBezTo>
                <a:cubicBezTo>
                  <a:pt x="139" y="809"/>
                  <a:pt x="141" y="807"/>
                  <a:pt x="138" y="808"/>
                </a:cubicBezTo>
                <a:cubicBezTo>
                  <a:pt x="139" y="809"/>
                  <a:pt x="138" y="809"/>
                  <a:pt x="140" y="810"/>
                </a:cubicBezTo>
                <a:cubicBezTo>
                  <a:pt x="140" y="811"/>
                  <a:pt x="139" y="812"/>
                  <a:pt x="138" y="812"/>
                </a:cubicBezTo>
                <a:close/>
                <a:moveTo>
                  <a:pt x="201" y="661"/>
                </a:moveTo>
                <a:cubicBezTo>
                  <a:pt x="201" y="662"/>
                  <a:pt x="201" y="662"/>
                  <a:pt x="201" y="662"/>
                </a:cubicBezTo>
                <a:cubicBezTo>
                  <a:pt x="201" y="661"/>
                  <a:pt x="201" y="661"/>
                  <a:pt x="201" y="661"/>
                </a:cubicBezTo>
                <a:close/>
                <a:moveTo>
                  <a:pt x="113" y="804"/>
                </a:moveTo>
                <a:cubicBezTo>
                  <a:pt x="113" y="804"/>
                  <a:pt x="113" y="804"/>
                  <a:pt x="113" y="804"/>
                </a:cubicBezTo>
                <a:cubicBezTo>
                  <a:pt x="114" y="804"/>
                  <a:pt x="114" y="804"/>
                  <a:pt x="114" y="804"/>
                </a:cubicBezTo>
                <a:lnTo>
                  <a:pt x="113" y="804"/>
                </a:lnTo>
                <a:close/>
                <a:moveTo>
                  <a:pt x="203" y="643"/>
                </a:moveTo>
                <a:cubicBezTo>
                  <a:pt x="200" y="643"/>
                  <a:pt x="200" y="643"/>
                  <a:pt x="200" y="643"/>
                </a:cubicBezTo>
                <a:cubicBezTo>
                  <a:pt x="199" y="644"/>
                  <a:pt x="199" y="644"/>
                  <a:pt x="199" y="644"/>
                </a:cubicBezTo>
                <a:cubicBezTo>
                  <a:pt x="201" y="644"/>
                  <a:pt x="204" y="644"/>
                  <a:pt x="203" y="643"/>
                </a:cubicBezTo>
                <a:close/>
                <a:moveTo>
                  <a:pt x="200" y="645"/>
                </a:moveTo>
                <a:cubicBezTo>
                  <a:pt x="198" y="644"/>
                  <a:pt x="198" y="644"/>
                  <a:pt x="198" y="644"/>
                </a:cubicBezTo>
                <a:cubicBezTo>
                  <a:pt x="198" y="645"/>
                  <a:pt x="198" y="645"/>
                  <a:pt x="198" y="645"/>
                </a:cubicBezTo>
                <a:lnTo>
                  <a:pt x="200" y="645"/>
                </a:lnTo>
                <a:close/>
                <a:moveTo>
                  <a:pt x="134" y="804"/>
                </a:moveTo>
                <a:cubicBezTo>
                  <a:pt x="134" y="804"/>
                  <a:pt x="134" y="804"/>
                  <a:pt x="134" y="804"/>
                </a:cubicBezTo>
                <a:cubicBezTo>
                  <a:pt x="134" y="804"/>
                  <a:pt x="134" y="804"/>
                  <a:pt x="134" y="804"/>
                </a:cubicBezTo>
                <a:close/>
                <a:moveTo>
                  <a:pt x="200" y="642"/>
                </a:moveTo>
                <a:cubicBezTo>
                  <a:pt x="201" y="641"/>
                  <a:pt x="201" y="641"/>
                  <a:pt x="201" y="641"/>
                </a:cubicBezTo>
                <a:lnTo>
                  <a:pt x="200" y="642"/>
                </a:lnTo>
                <a:close/>
                <a:moveTo>
                  <a:pt x="142" y="806"/>
                </a:moveTo>
                <a:cubicBezTo>
                  <a:pt x="142" y="806"/>
                  <a:pt x="142" y="806"/>
                  <a:pt x="141" y="805"/>
                </a:cubicBezTo>
                <a:lnTo>
                  <a:pt x="142" y="806"/>
                </a:lnTo>
                <a:close/>
                <a:moveTo>
                  <a:pt x="141" y="813"/>
                </a:moveTo>
                <a:cubicBezTo>
                  <a:pt x="141" y="813"/>
                  <a:pt x="141" y="813"/>
                  <a:pt x="141" y="813"/>
                </a:cubicBezTo>
                <a:cubicBezTo>
                  <a:pt x="141" y="814"/>
                  <a:pt x="139" y="814"/>
                  <a:pt x="138" y="814"/>
                </a:cubicBezTo>
                <a:cubicBezTo>
                  <a:pt x="140" y="815"/>
                  <a:pt x="138" y="815"/>
                  <a:pt x="142" y="815"/>
                </a:cubicBezTo>
                <a:cubicBezTo>
                  <a:pt x="144" y="816"/>
                  <a:pt x="141" y="817"/>
                  <a:pt x="140" y="816"/>
                </a:cubicBezTo>
                <a:cubicBezTo>
                  <a:pt x="142" y="818"/>
                  <a:pt x="142" y="818"/>
                  <a:pt x="142" y="818"/>
                </a:cubicBezTo>
                <a:cubicBezTo>
                  <a:pt x="143" y="817"/>
                  <a:pt x="143" y="817"/>
                  <a:pt x="143" y="817"/>
                </a:cubicBezTo>
                <a:cubicBezTo>
                  <a:pt x="146" y="817"/>
                  <a:pt x="142" y="819"/>
                  <a:pt x="146" y="819"/>
                </a:cubicBezTo>
                <a:cubicBezTo>
                  <a:pt x="145" y="817"/>
                  <a:pt x="145" y="817"/>
                  <a:pt x="145" y="817"/>
                </a:cubicBezTo>
                <a:cubicBezTo>
                  <a:pt x="147" y="817"/>
                  <a:pt x="147" y="817"/>
                  <a:pt x="147" y="817"/>
                </a:cubicBezTo>
                <a:cubicBezTo>
                  <a:pt x="145" y="817"/>
                  <a:pt x="146" y="816"/>
                  <a:pt x="146" y="815"/>
                </a:cubicBezTo>
                <a:cubicBezTo>
                  <a:pt x="147" y="815"/>
                  <a:pt x="148" y="815"/>
                  <a:pt x="148" y="816"/>
                </a:cubicBezTo>
                <a:cubicBezTo>
                  <a:pt x="148" y="813"/>
                  <a:pt x="142" y="815"/>
                  <a:pt x="141" y="813"/>
                </a:cubicBezTo>
                <a:close/>
                <a:moveTo>
                  <a:pt x="202" y="625"/>
                </a:moveTo>
                <a:cubicBezTo>
                  <a:pt x="202" y="627"/>
                  <a:pt x="202" y="629"/>
                  <a:pt x="202" y="632"/>
                </a:cubicBezTo>
                <a:cubicBezTo>
                  <a:pt x="202" y="630"/>
                  <a:pt x="202" y="628"/>
                  <a:pt x="202" y="625"/>
                </a:cubicBezTo>
                <a:close/>
                <a:moveTo>
                  <a:pt x="200" y="634"/>
                </a:moveTo>
                <a:cubicBezTo>
                  <a:pt x="198" y="633"/>
                  <a:pt x="198" y="633"/>
                  <a:pt x="198" y="633"/>
                </a:cubicBezTo>
                <a:cubicBezTo>
                  <a:pt x="202" y="635"/>
                  <a:pt x="202" y="635"/>
                  <a:pt x="202" y="635"/>
                </a:cubicBezTo>
                <a:cubicBezTo>
                  <a:pt x="202" y="633"/>
                  <a:pt x="202" y="633"/>
                  <a:pt x="202" y="633"/>
                </a:cubicBezTo>
                <a:cubicBezTo>
                  <a:pt x="199" y="632"/>
                  <a:pt x="199" y="632"/>
                  <a:pt x="199" y="632"/>
                </a:cubicBezTo>
                <a:cubicBezTo>
                  <a:pt x="200" y="633"/>
                  <a:pt x="201" y="634"/>
                  <a:pt x="200" y="634"/>
                </a:cubicBezTo>
                <a:close/>
                <a:moveTo>
                  <a:pt x="115" y="806"/>
                </a:moveTo>
                <a:cubicBezTo>
                  <a:pt x="116" y="806"/>
                  <a:pt x="117" y="807"/>
                  <a:pt x="117" y="808"/>
                </a:cubicBezTo>
                <a:cubicBezTo>
                  <a:pt x="111" y="808"/>
                  <a:pt x="116" y="806"/>
                  <a:pt x="110" y="806"/>
                </a:cubicBezTo>
                <a:cubicBezTo>
                  <a:pt x="109" y="807"/>
                  <a:pt x="115" y="808"/>
                  <a:pt x="115" y="809"/>
                </a:cubicBezTo>
                <a:cubicBezTo>
                  <a:pt x="118" y="808"/>
                  <a:pt x="119" y="806"/>
                  <a:pt x="115" y="806"/>
                </a:cubicBezTo>
                <a:close/>
                <a:moveTo>
                  <a:pt x="162" y="761"/>
                </a:moveTo>
                <a:cubicBezTo>
                  <a:pt x="164" y="760"/>
                  <a:pt x="164" y="760"/>
                  <a:pt x="164" y="760"/>
                </a:cubicBezTo>
                <a:cubicBezTo>
                  <a:pt x="162" y="761"/>
                  <a:pt x="162" y="761"/>
                  <a:pt x="162" y="761"/>
                </a:cubicBezTo>
                <a:close/>
                <a:moveTo>
                  <a:pt x="202" y="616"/>
                </a:moveTo>
                <a:cubicBezTo>
                  <a:pt x="203" y="616"/>
                  <a:pt x="203" y="616"/>
                  <a:pt x="203" y="616"/>
                </a:cubicBezTo>
                <a:cubicBezTo>
                  <a:pt x="202" y="616"/>
                  <a:pt x="202" y="616"/>
                  <a:pt x="202" y="616"/>
                </a:cubicBezTo>
                <a:close/>
                <a:moveTo>
                  <a:pt x="158" y="760"/>
                </a:moveTo>
                <a:cubicBezTo>
                  <a:pt x="157" y="760"/>
                  <a:pt x="157" y="760"/>
                  <a:pt x="157" y="760"/>
                </a:cubicBezTo>
                <a:cubicBezTo>
                  <a:pt x="158" y="760"/>
                  <a:pt x="158" y="760"/>
                  <a:pt x="158" y="760"/>
                </a:cubicBezTo>
                <a:close/>
                <a:moveTo>
                  <a:pt x="104" y="800"/>
                </a:moveTo>
                <a:cubicBezTo>
                  <a:pt x="104" y="800"/>
                  <a:pt x="105" y="800"/>
                  <a:pt x="105" y="800"/>
                </a:cubicBezTo>
                <a:cubicBezTo>
                  <a:pt x="105" y="800"/>
                  <a:pt x="104" y="800"/>
                  <a:pt x="104" y="800"/>
                </a:cubicBezTo>
                <a:close/>
                <a:moveTo>
                  <a:pt x="107" y="805"/>
                </a:moveTo>
                <a:cubicBezTo>
                  <a:pt x="108" y="806"/>
                  <a:pt x="108" y="806"/>
                  <a:pt x="108" y="806"/>
                </a:cubicBezTo>
                <a:cubicBezTo>
                  <a:pt x="109" y="806"/>
                  <a:pt x="109" y="806"/>
                  <a:pt x="109" y="806"/>
                </a:cubicBezTo>
                <a:cubicBezTo>
                  <a:pt x="107" y="805"/>
                  <a:pt x="107" y="805"/>
                  <a:pt x="107" y="805"/>
                </a:cubicBezTo>
                <a:close/>
                <a:moveTo>
                  <a:pt x="199" y="632"/>
                </a:moveTo>
                <a:cubicBezTo>
                  <a:pt x="199" y="632"/>
                  <a:pt x="199" y="632"/>
                  <a:pt x="199" y="632"/>
                </a:cubicBezTo>
                <a:cubicBezTo>
                  <a:pt x="199" y="632"/>
                  <a:pt x="199" y="632"/>
                  <a:pt x="199" y="632"/>
                </a:cubicBezTo>
                <a:close/>
                <a:moveTo>
                  <a:pt x="149" y="800"/>
                </a:moveTo>
                <a:cubicBezTo>
                  <a:pt x="149" y="800"/>
                  <a:pt x="149" y="800"/>
                  <a:pt x="149" y="800"/>
                </a:cubicBezTo>
                <a:cubicBezTo>
                  <a:pt x="149" y="800"/>
                  <a:pt x="149" y="800"/>
                  <a:pt x="149" y="800"/>
                </a:cubicBezTo>
                <a:close/>
                <a:moveTo>
                  <a:pt x="164" y="756"/>
                </a:moveTo>
                <a:cubicBezTo>
                  <a:pt x="162" y="755"/>
                  <a:pt x="162" y="755"/>
                  <a:pt x="162" y="755"/>
                </a:cubicBezTo>
                <a:cubicBezTo>
                  <a:pt x="162" y="755"/>
                  <a:pt x="162" y="755"/>
                  <a:pt x="162" y="755"/>
                </a:cubicBezTo>
                <a:cubicBezTo>
                  <a:pt x="163" y="756"/>
                  <a:pt x="163" y="756"/>
                  <a:pt x="163" y="756"/>
                </a:cubicBezTo>
                <a:lnTo>
                  <a:pt x="164" y="756"/>
                </a:lnTo>
                <a:close/>
              </a:path>
            </a:pathLst>
          </a:custGeom>
          <a:solidFill>
            <a:srgbClr val="B3E60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9671" y="5545735"/>
            <a:ext cx="5492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所谓的门当户对不一定是指物质上的，而是指两个人的有相似的成长经历、相似的人生和价值观。能为之相似的目标并肩同行</a:t>
            </a:r>
            <a:endParaRPr lang="zh-CN" altLang="en-US" sz="20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23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Freeform 12"/>
          <p:cNvSpPr>
            <a:spLocks noEditPoints="1"/>
          </p:cNvSpPr>
          <p:nvPr/>
        </p:nvSpPr>
        <p:spPr bwMode="auto">
          <a:xfrm rot="16200000">
            <a:off x="3034262" y="2606883"/>
            <a:ext cx="1125417" cy="6996993"/>
          </a:xfrm>
          <a:custGeom>
            <a:avLst/>
            <a:gdLst>
              <a:gd name="T0" fmla="*/ 20 w 221"/>
              <a:gd name="T1" fmla="*/ 161 h 821"/>
              <a:gd name="T2" fmla="*/ 11 w 221"/>
              <a:gd name="T3" fmla="*/ 328 h 821"/>
              <a:gd name="T4" fmla="*/ 56 w 221"/>
              <a:gd name="T5" fmla="*/ 48 h 821"/>
              <a:gd name="T6" fmla="*/ 200 w 221"/>
              <a:gd name="T7" fmla="*/ 402 h 821"/>
              <a:gd name="T8" fmla="*/ 7 w 221"/>
              <a:gd name="T9" fmla="*/ 412 h 821"/>
              <a:gd name="T10" fmla="*/ 195 w 221"/>
              <a:gd name="T11" fmla="*/ 583 h 821"/>
              <a:gd name="T12" fmla="*/ 198 w 221"/>
              <a:gd name="T13" fmla="*/ 429 h 821"/>
              <a:gd name="T14" fmla="*/ 200 w 221"/>
              <a:gd name="T15" fmla="*/ 345 h 821"/>
              <a:gd name="T16" fmla="*/ 203 w 221"/>
              <a:gd name="T17" fmla="*/ 256 h 821"/>
              <a:gd name="T18" fmla="*/ 199 w 221"/>
              <a:gd name="T19" fmla="*/ 165 h 821"/>
              <a:gd name="T20" fmla="*/ 160 w 221"/>
              <a:gd name="T21" fmla="*/ 66 h 821"/>
              <a:gd name="T22" fmla="*/ 103 w 221"/>
              <a:gd name="T23" fmla="*/ 67 h 821"/>
              <a:gd name="T24" fmla="*/ 40 w 221"/>
              <a:gd name="T25" fmla="*/ 31 h 821"/>
              <a:gd name="T26" fmla="*/ 36 w 221"/>
              <a:gd name="T27" fmla="*/ 135 h 821"/>
              <a:gd name="T28" fmla="*/ 31 w 221"/>
              <a:gd name="T29" fmla="*/ 198 h 821"/>
              <a:gd name="T30" fmla="*/ 14 w 221"/>
              <a:gd name="T31" fmla="*/ 341 h 821"/>
              <a:gd name="T32" fmla="*/ 15 w 221"/>
              <a:gd name="T33" fmla="*/ 407 h 821"/>
              <a:gd name="T34" fmla="*/ 6 w 221"/>
              <a:gd name="T35" fmla="*/ 489 h 821"/>
              <a:gd name="T36" fmla="*/ 15 w 221"/>
              <a:gd name="T37" fmla="*/ 567 h 821"/>
              <a:gd name="T38" fmla="*/ 22 w 221"/>
              <a:gd name="T39" fmla="*/ 650 h 821"/>
              <a:gd name="T40" fmla="*/ 30 w 221"/>
              <a:gd name="T41" fmla="*/ 721 h 821"/>
              <a:gd name="T42" fmla="*/ 49 w 221"/>
              <a:gd name="T43" fmla="*/ 798 h 821"/>
              <a:gd name="T44" fmla="*/ 108 w 221"/>
              <a:gd name="T45" fmla="*/ 799 h 821"/>
              <a:gd name="T46" fmla="*/ 155 w 221"/>
              <a:gd name="T47" fmla="*/ 772 h 821"/>
              <a:gd name="T48" fmla="*/ 185 w 221"/>
              <a:gd name="T49" fmla="*/ 759 h 821"/>
              <a:gd name="T50" fmla="*/ 202 w 221"/>
              <a:gd name="T51" fmla="*/ 648 h 821"/>
              <a:gd name="T52" fmla="*/ 201 w 221"/>
              <a:gd name="T53" fmla="*/ 560 h 821"/>
              <a:gd name="T54" fmla="*/ 199 w 221"/>
              <a:gd name="T55" fmla="*/ 332 h 821"/>
              <a:gd name="T56" fmla="*/ 10 w 221"/>
              <a:gd name="T57" fmla="*/ 432 h 821"/>
              <a:gd name="T58" fmla="*/ 14 w 221"/>
              <a:gd name="T59" fmla="*/ 553 h 821"/>
              <a:gd name="T60" fmla="*/ 35 w 221"/>
              <a:gd name="T61" fmla="*/ 291 h 821"/>
              <a:gd name="T62" fmla="*/ 29 w 221"/>
              <a:gd name="T63" fmla="*/ 624 h 821"/>
              <a:gd name="T64" fmla="*/ 25 w 221"/>
              <a:gd name="T65" fmla="*/ 338 h 821"/>
              <a:gd name="T66" fmla="*/ 23 w 221"/>
              <a:gd name="T67" fmla="*/ 337 h 821"/>
              <a:gd name="T68" fmla="*/ 21 w 221"/>
              <a:gd name="T69" fmla="*/ 316 h 821"/>
              <a:gd name="T70" fmla="*/ 19 w 221"/>
              <a:gd name="T71" fmla="*/ 423 h 821"/>
              <a:gd name="T72" fmla="*/ 9 w 221"/>
              <a:gd name="T73" fmla="*/ 483 h 821"/>
              <a:gd name="T74" fmla="*/ 26 w 221"/>
              <a:gd name="T75" fmla="*/ 580 h 821"/>
              <a:gd name="T76" fmla="*/ 32 w 221"/>
              <a:gd name="T77" fmla="*/ 702 h 821"/>
              <a:gd name="T78" fmla="*/ 58 w 221"/>
              <a:gd name="T79" fmla="*/ 795 h 821"/>
              <a:gd name="T80" fmla="*/ 68 w 221"/>
              <a:gd name="T81" fmla="*/ 711 h 821"/>
              <a:gd name="T82" fmla="*/ 111 w 221"/>
              <a:gd name="T83" fmla="*/ 243 h 821"/>
              <a:gd name="T84" fmla="*/ 110 w 221"/>
              <a:gd name="T85" fmla="*/ 695 h 821"/>
              <a:gd name="T86" fmla="*/ 123 w 221"/>
              <a:gd name="T87" fmla="*/ 777 h 821"/>
              <a:gd name="T88" fmla="*/ 168 w 221"/>
              <a:gd name="T89" fmla="*/ 455 h 821"/>
              <a:gd name="T90" fmla="*/ 166 w 221"/>
              <a:gd name="T91" fmla="*/ 749 h 821"/>
              <a:gd name="T92" fmla="*/ 194 w 221"/>
              <a:gd name="T93" fmla="*/ 652 h 821"/>
              <a:gd name="T94" fmla="*/ 198 w 221"/>
              <a:gd name="T95" fmla="*/ 499 h 821"/>
              <a:gd name="T96" fmla="*/ 197 w 221"/>
              <a:gd name="T97" fmla="*/ 471 h 821"/>
              <a:gd name="T98" fmla="*/ 199 w 221"/>
              <a:gd name="T99" fmla="*/ 405 h 821"/>
              <a:gd name="T100" fmla="*/ 194 w 221"/>
              <a:gd name="T101" fmla="*/ 434 h 821"/>
              <a:gd name="T102" fmla="*/ 186 w 221"/>
              <a:gd name="T103" fmla="*/ 384 h 821"/>
              <a:gd name="T104" fmla="*/ 190 w 221"/>
              <a:gd name="T105" fmla="*/ 346 h 821"/>
              <a:gd name="T106" fmla="*/ 197 w 221"/>
              <a:gd name="T107" fmla="*/ 275 h 821"/>
              <a:gd name="T108" fmla="*/ 200 w 221"/>
              <a:gd name="T109" fmla="*/ 241 h 821"/>
              <a:gd name="T110" fmla="*/ 193 w 221"/>
              <a:gd name="T111" fmla="*/ 169 h 821"/>
              <a:gd name="T112" fmla="*/ 194 w 221"/>
              <a:gd name="T113" fmla="*/ 610 h 821"/>
              <a:gd name="T114" fmla="*/ 191 w 221"/>
              <a:gd name="T115" fmla="*/ 576 h 821"/>
              <a:gd name="T116" fmla="*/ 197 w 221"/>
              <a:gd name="T117" fmla="*/ 542 h 821"/>
              <a:gd name="T118" fmla="*/ 201 w 221"/>
              <a:gd name="T119" fmla="*/ 517 h 821"/>
              <a:gd name="T120" fmla="*/ 215 w 221"/>
              <a:gd name="T121" fmla="*/ 465 h 821"/>
              <a:gd name="T122" fmla="*/ 22 w 221"/>
              <a:gd name="T123" fmla="*/ 744 h 821"/>
              <a:gd name="T124" fmla="*/ 200 w 221"/>
              <a:gd name="T125" fmla="*/ 634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1" h="821">
                <a:moveTo>
                  <a:pt x="121" y="75"/>
                </a:moveTo>
                <a:cubicBezTo>
                  <a:pt x="121" y="75"/>
                  <a:pt x="121" y="75"/>
                  <a:pt x="121" y="76"/>
                </a:cubicBezTo>
                <a:cubicBezTo>
                  <a:pt x="122" y="75"/>
                  <a:pt x="121" y="75"/>
                  <a:pt x="121" y="75"/>
                </a:cubicBezTo>
                <a:close/>
                <a:moveTo>
                  <a:pt x="118" y="68"/>
                </a:moveTo>
                <a:cubicBezTo>
                  <a:pt x="121" y="67"/>
                  <a:pt x="121" y="67"/>
                  <a:pt x="121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67"/>
                  <a:pt x="118" y="68"/>
                  <a:pt x="118" y="68"/>
                </a:cubicBezTo>
                <a:close/>
                <a:moveTo>
                  <a:pt x="180" y="31"/>
                </a:moveTo>
                <a:cubicBezTo>
                  <a:pt x="179" y="32"/>
                  <a:pt x="179" y="32"/>
                  <a:pt x="179" y="32"/>
                </a:cubicBezTo>
                <a:cubicBezTo>
                  <a:pt x="180" y="32"/>
                  <a:pt x="180" y="32"/>
                  <a:pt x="180" y="32"/>
                </a:cubicBezTo>
                <a:lnTo>
                  <a:pt x="180" y="31"/>
                </a:lnTo>
                <a:close/>
                <a:moveTo>
                  <a:pt x="198" y="367"/>
                </a:moveTo>
                <a:cubicBezTo>
                  <a:pt x="198" y="368"/>
                  <a:pt x="199" y="367"/>
                  <a:pt x="198" y="367"/>
                </a:cubicBezTo>
                <a:close/>
                <a:moveTo>
                  <a:pt x="190" y="353"/>
                </a:moveTo>
                <a:cubicBezTo>
                  <a:pt x="191" y="354"/>
                  <a:pt x="191" y="354"/>
                  <a:pt x="191" y="354"/>
                </a:cubicBezTo>
                <a:cubicBezTo>
                  <a:pt x="191" y="354"/>
                  <a:pt x="191" y="354"/>
                  <a:pt x="191" y="354"/>
                </a:cubicBezTo>
                <a:lnTo>
                  <a:pt x="190" y="353"/>
                </a:lnTo>
                <a:close/>
                <a:moveTo>
                  <a:pt x="159" y="65"/>
                </a:move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lose/>
                <a:moveTo>
                  <a:pt x="178" y="37"/>
                </a:moveTo>
                <a:cubicBezTo>
                  <a:pt x="178" y="37"/>
                  <a:pt x="178" y="37"/>
                  <a:pt x="178" y="38"/>
                </a:cubicBezTo>
                <a:cubicBezTo>
                  <a:pt x="178" y="38"/>
                  <a:pt x="178" y="37"/>
                  <a:pt x="178" y="37"/>
                </a:cubicBezTo>
                <a:close/>
                <a:moveTo>
                  <a:pt x="175" y="30"/>
                </a:moveTo>
                <a:cubicBezTo>
                  <a:pt x="178" y="30"/>
                  <a:pt x="178" y="30"/>
                  <a:pt x="178" y="30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75" y="30"/>
                  <a:pt x="175" y="30"/>
                  <a:pt x="175" y="30"/>
                </a:cubicBezTo>
                <a:close/>
                <a:moveTo>
                  <a:pt x="102" y="31"/>
                </a:moveTo>
                <a:cubicBezTo>
                  <a:pt x="100" y="32"/>
                  <a:pt x="100" y="32"/>
                  <a:pt x="100" y="32"/>
                </a:cubicBezTo>
                <a:cubicBezTo>
                  <a:pt x="101" y="32"/>
                  <a:pt x="101" y="32"/>
                  <a:pt x="101" y="32"/>
                </a:cubicBezTo>
                <a:lnTo>
                  <a:pt x="102" y="31"/>
                </a:lnTo>
                <a:close/>
                <a:moveTo>
                  <a:pt x="99" y="37"/>
                </a:moveTo>
                <a:cubicBezTo>
                  <a:pt x="99" y="37"/>
                  <a:pt x="99" y="37"/>
                  <a:pt x="100" y="38"/>
                </a:cubicBezTo>
                <a:cubicBezTo>
                  <a:pt x="100" y="38"/>
                  <a:pt x="100" y="37"/>
                  <a:pt x="99" y="37"/>
                </a:cubicBezTo>
                <a:close/>
                <a:moveTo>
                  <a:pt x="96" y="30"/>
                </a:moveTo>
                <a:cubicBezTo>
                  <a:pt x="99" y="30"/>
                  <a:pt x="99" y="30"/>
                  <a:pt x="99" y="30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30"/>
                  <a:pt x="97" y="30"/>
                  <a:pt x="96" y="30"/>
                </a:cubicBezTo>
                <a:close/>
                <a:moveTo>
                  <a:pt x="42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30"/>
                  <a:pt x="43" y="30"/>
                  <a:pt x="42" y="30"/>
                </a:cubicBezTo>
                <a:close/>
                <a:moveTo>
                  <a:pt x="48" y="31"/>
                </a:moveTo>
                <a:cubicBezTo>
                  <a:pt x="46" y="32"/>
                  <a:pt x="46" y="32"/>
                  <a:pt x="46" y="32"/>
                </a:cubicBezTo>
                <a:cubicBezTo>
                  <a:pt x="47" y="32"/>
                  <a:pt x="47" y="32"/>
                  <a:pt x="47" y="32"/>
                </a:cubicBezTo>
                <a:lnTo>
                  <a:pt x="48" y="31"/>
                </a:lnTo>
                <a:close/>
                <a:moveTo>
                  <a:pt x="27" y="65"/>
                </a:move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5"/>
                  <a:pt x="27" y="65"/>
                </a:cubicBezTo>
                <a:close/>
                <a:moveTo>
                  <a:pt x="46" y="37"/>
                </a:moveTo>
                <a:cubicBezTo>
                  <a:pt x="46" y="37"/>
                  <a:pt x="46" y="37"/>
                  <a:pt x="46" y="38"/>
                </a:cubicBezTo>
                <a:cubicBezTo>
                  <a:pt x="46" y="38"/>
                  <a:pt x="46" y="37"/>
                  <a:pt x="46" y="37"/>
                </a:cubicBezTo>
                <a:close/>
                <a:moveTo>
                  <a:pt x="17" y="138"/>
                </a:moveTo>
                <a:cubicBezTo>
                  <a:pt x="18" y="138"/>
                  <a:pt x="19" y="138"/>
                  <a:pt x="19" y="138"/>
                </a:cubicBezTo>
                <a:cubicBezTo>
                  <a:pt x="22" y="136"/>
                  <a:pt x="16" y="135"/>
                  <a:pt x="17" y="133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19" y="132"/>
                  <a:pt x="19" y="131"/>
                  <a:pt x="17" y="130"/>
                </a:cubicBezTo>
                <a:cubicBezTo>
                  <a:pt x="21" y="129"/>
                  <a:pt x="17" y="133"/>
                  <a:pt x="21" y="132"/>
                </a:cubicBezTo>
                <a:cubicBezTo>
                  <a:pt x="20" y="133"/>
                  <a:pt x="23" y="135"/>
                  <a:pt x="23" y="136"/>
                </a:cubicBezTo>
                <a:cubicBezTo>
                  <a:pt x="24" y="134"/>
                  <a:pt x="29" y="133"/>
                  <a:pt x="31" y="134"/>
                </a:cubicBezTo>
                <a:cubicBezTo>
                  <a:pt x="29" y="130"/>
                  <a:pt x="21" y="133"/>
                  <a:pt x="20" y="130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5"/>
                  <a:pt x="20" y="128"/>
                  <a:pt x="20" y="125"/>
                </a:cubicBezTo>
                <a:cubicBezTo>
                  <a:pt x="18" y="125"/>
                  <a:pt x="20" y="123"/>
                  <a:pt x="19" y="123"/>
                </a:cubicBezTo>
                <a:cubicBezTo>
                  <a:pt x="20" y="123"/>
                  <a:pt x="21" y="123"/>
                  <a:pt x="21" y="122"/>
                </a:cubicBezTo>
                <a:cubicBezTo>
                  <a:pt x="21" y="122"/>
                  <a:pt x="19" y="122"/>
                  <a:pt x="19" y="121"/>
                </a:cubicBezTo>
                <a:cubicBezTo>
                  <a:pt x="24" y="121"/>
                  <a:pt x="20" y="123"/>
                  <a:pt x="24" y="123"/>
                </a:cubicBezTo>
                <a:cubicBezTo>
                  <a:pt x="24" y="120"/>
                  <a:pt x="20" y="121"/>
                  <a:pt x="18" y="120"/>
                </a:cubicBezTo>
                <a:cubicBezTo>
                  <a:pt x="18" y="120"/>
                  <a:pt x="18" y="121"/>
                  <a:pt x="18" y="121"/>
                </a:cubicBezTo>
                <a:cubicBezTo>
                  <a:pt x="17" y="121"/>
                  <a:pt x="18" y="120"/>
                  <a:pt x="16" y="120"/>
                </a:cubicBezTo>
                <a:cubicBezTo>
                  <a:pt x="16" y="120"/>
                  <a:pt x="16" y="121"/>
                  <a:pt x="17" y="121"/>
                </a:cubicBezTo>
                <a:cubicBezTo>
                  <a:pt x="15" y="120"/>
                  <a:pt x="13" y="122"/>
                  <a:pt x="13" y="123"/>
                </a:cubicBezTo>
                <a:cubicBezTo>
                  <a:pt x="15" y="125"/>
                  <a:pt x="14" y="128"/>
                  <a:pt x="14" y="130"/>
                </a:cubicBezTo>
                <a:cubicBezTo>
                  <a:pt x="14" y="130"/>
                  <a:pt x="14" y="130"/>
                  <a:pt x="13" y="130"/>
                </a:cubicBezTo>
                <a:cubicBezTo>
                  <a:pt x="13" y="133"/>
                  <a:pt x="11" y="135"/>
                  <a:pt x="12" y="139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9" y="140"/>
                  <a:pt x="18" y="139"/>
                  <a:pt x="17" y="138"/>
                </a:cubicBezTo>
                <a:close/>
                <a:moveTo>
                  <a:pt x="17" y="136"/>
                </a:moveTo>
                <a:cubicBezTo>
                  <a:pt x="17" y="137"/>
                  <a:pt x="17" y="137"/>
                  <a:pt x="17" y="137"/>
                </a:cubicBezTo>
                <a:cubicBezTo>
                  <a:pt x="16" y="137"/>
                  <a:pt x="16" y="137"/>
                  <a:pt x="17" y="136"/>
                </a:cubicBezTo>
                <a:close/>
                <a:moveTo>
                  <a:pt x="28" y="104"/>
                </a:moveTo>
                <a:cubicBezTo>
                  <a:pt x="28" y="103"/>
                  <a:pt x="28" y="103"/>
                  <a:pt x="28" y="103"/>
                </a:cubicBezTo>
                <a:cubicBezTo>
                  <a:pt x="28" y="103"/>
                  <a:pt x="28" y="103"/>
                  <a:pt x="28" y="103"/>
                </a:cubicBezTo>
                <a:lnTo>
                  <a:pt x="28" y="104"/>
                </a:lnTo>
                <a:close/>
                <a:moveTo>
                  <a:pt x="19" y="199"/>
                </a:moveTo>
                <a:cubicBezTo>
                  <a:pt x="21" y="200"/>
                  <a:pt x="25" y="197"/>
                  <a:pt x="27" y="199"/>
                </a:cubicBezTo>
                <a:cubicBezTo>
                  <a:pt x="30" y="196"/>
                  <a:pt x="24" y="199"/>
                  <a:pt x="24" y="197"/>
                </a:cubicBezTo>
                <a:cubicBezTo>
                  <a:pt x="23" y="198"/>
                  <a:pt x="20" y="199"/>
                  <a:pt x="19" y="199"/>
                </a:cubicBezTo>
                <a:close/>
                <a:moveTo>
                  <a:pt x="20" y="161"/>
                </a:moveTo>
                <a:cubicBezTo>
                  <a:pt x="20" y="161"/>
                  <a:pt x="19" y="161"/>
                  <a:pt x="19" y="161"/>
                </a:cubicBezTo>
                <a:cubicBezTo>
                  <a:pt x="19" y="161"/>
                  <a:pt x="20" y="161"/>
                  <a:pt x="20" y="161"/>
                </a:cubicBezTo>
                <a:close/>
                <a:moveTo>
                  <a:pt x="79" y="9"/>
                </a:moveTo>
                <a:cubicBezTo>
                  <a:pt x="79" y="9"/>
                  <a:pt x="78" y="9"/>
                  <a:pt x="78" y="8"/>
                </a:cubicBezTo>
                <a:cubicBezTo>
                  <a:pt x="78" y="9"/>
                  <a:pt x="78" y="9"/>
                  <a:pt x="79" y="9"/>
                </a:cubicBezTo>
                <a:close/>
                <a:moveTo>
                  <a:pt x="22" y="190"/>
                </a:moveTo>
                <a:cubicBezTo>
                  <a:pt x="26" y="192"/>
                  <a:pt x="26" y="192"/>
                  <a:pt x="26" y="192"/>
                </a:cubicBezTo>
                <a:cubicBezTo>
                  <a:pt x="24" y="191"/>
                  <a:pt x="24" y="187"/>
                  <a:pt x="20" y="187"/>
                </a:cubicBezTo>
                <a:cubicBezTo>
                  <a:pt x="19" y="188"/>
                  <a:pt x="20" y="190"/>
                  <a:pt x="22" y="190"/>
                </a:cubicBezTo>
                <a:close/>
                <a:moveTo>
                  <a:pt x="21" y="154"/>
                </a:moveTo>
                <a:cubicBezTo>
                  <a:pt x="20" y="154"/>
                  <a:pt x="20" y="154"/>
                  <a:pt x="20" y="154"/>
                </a:cubicBezTo>
                <a:cubicBezTo>
                  <a:pt x="21" y="154"/>
                  <a:pt x="21" y="154"/>
                  <a:pt x="21" y="154"/>
                </a:cubicBezTo>
                <a:close/>
                <a:moveTo>
                  <a:pt x="31" y="111"/>
                </a:moveTo>
                <a:cubicBezTo>
                  <a:pt x="31" y="110"/>
                  <a:pt x="31" y="110"/>
                  <a:pt x="31" y="110"/>
                </a:cubicBezTo>
                <a:cubicBezTo>
                  <a:pt x="31" y="110"/>
                  <a:pt x="31" y="110"/>
                  <a:pt x="31" y="111"/>
                </a:cubicBezTo>
                <a:close/>
                <a:moveTo>
                  <a:pt x="11" y="88"/>
                </a:moveTo>
                <a:cubicBezTo>
                  <a:pt x="11" y="88"/>
                  <a:pt x="11" y="88"/>
                  <a:pt x="11" y="88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5"/>
                </a:moveTo>
                <a:cubicBezTo>
                  <a:pt x="24" y="106"/>
                  <a:pt x="24" y="106"/>
                  <a:pt x="24" y="106"/>
                </a:cubicBezTo>
                <a:cubicBezTo>
                  <a:pt x="23" y="105"/>
                  <a:pt x="23" y="105"/>
                  <a:pt x="23" y="105"/>
                </a:cubicBezTo>
                <a:close/>
                <a:moveTo>
                  <a:pt x="19" y="162"/>
                </a:moveTo>
                <a:cubicBezTo>
                  <a:pt x="19" y="163"/>
                  <a:pt x="22" y="164"/>
                  <a:pt x="23" y="164"/>
                </a:cubicBezTo>
                <a:cubicBezTo>
                  <a:pt x="23" y="162"/>
                  <a:pt x="23" y="162"/>
                  <a:pt x="23" y="162"/>
                </a:cubicBezTo>
                <a:cubicBezTo>
                  <a:pt x="20" y="162"/>
                  <a:pt x="23" y="162"/>
                  <a:pt x="22" y="164"/>
                </a:cubicBezTo>
                <a:lnTo>
                  <a:pt x="19" y="162"/>
                </a:lnTo>
                <a:close/>
                <a:moveTo>
                  <a:pt x="54" y="75"/>
                </a:move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4" y="75"/>
                </a:cubicBezTo>
                <a:close/>
                <a:moveTo>
                  <a:pt x="102" y="46"/>
                </a:moveTo>
                <a:cubicBezTo>
                  <a:pt x="102" y="46"/>
                  <a:pt x="102" y="46"/>
                  <a:pt x="102" y="46"/>
                </a:cubicBezTo>
                <a:cubicBezTo>
                  <a:pt x="102" y="46"/>
                  <a:pt x="102" y="46"/>
                  <a:pt x="102" y="46"/>
                </a:cubicBezTo>
                <a:close/>
                <a:moveTo>
                  <a:pt x="17" y="83"/>
                </a:moveTo>
                <a:cubicBezTo>
                  <a:pt x="20" y="82"/>
                  <a:pt x="20" y="86"/>
                  <a:pt x="22" y="83"/>
                </a:cubicBezTo>
                <a:cubicBezTo>
                  <a:pt x="24" y="83"/>
                  <a:pt x="26" y="84"/>
                  <a:pt x="25" y="86"/>
                </a:cubicBezTo>
                <a:cubicBezTo>
                  <a:pt x="23" y="85"/>
                  <a:pt x="24" y="84"/>
                  <a:pt x="22" y="85"/>
                </a:cubicBezTo>
                <a:cubicBezTo>
                  <a:pt x="24" y="86"/>
                  <a:pt x="22" y="86"/>
                  <a:pt x="25" y="86"/>
                </a:cubicBezTo>
                <a:cubicBezTo>
                  <a:pt x="27" y="88"/>
                  <a:pt x="29" y="88"/>
                  <a:pt x="31" y="89"/>
                </a:cubicBezTo>
                <a:cubicBezTo>
                  <a:pt x="30" y="87"/>
                  <a:pt x="34" y="84"/>
                  <a:pt x="30" y="81"/>
                </a:cubicBezTo>
                <a:cubicBezTo>
                  <a:pt x="27" y="80"/>
                  <a:pt x="22" y="80"/>
                  <a:pt x="16" y="80"/>
                </a:cubicBezTo>
                <a:cubicBezTo>
                  <a:pt x="15" y="80"/>
                  <a:pt x="14" y="83"/>
                  <a:pt x="17" y="83"/>
                </a:cubicBezTo>
                <a:close/>
                <a:moveTo>
                  <a:pt x="32" y="90"/>
                </a:moveTo>
                <a:cubicBezTo>
                  <a:pt x="32" y="90"/>
                  <a:pt x="32" y="89"/>
                  <a:pt x="31" y="89"/>
                </a:cubicBezTo>
                <a:cubicBezTo>
                  <a:pt x="31" y="89"/>
                  <a:pt x="32" y="90"/>
                  <a:pt x="32" y="90"/>
                </a:cubicBezTo>
                <a:close/>
                <a:moveTo>
                  <a:pt x="111" y="27"/>
                </a:moveTo>
                <a:cubicBezTo>
                  <a:pt x="112" y="26"/>
                  <a:pt x="112" y="26"/>
                  <a:pt x="112" y="26"/>
                </a:cubicBezTo>
                <a:cubicBezTo>
                  <a:pt x="111" y="26"/>
                  <a:pt x="111" y="26"/>
                  <a:pt x="111" y="27"/>
                </a:cubicBezTo>
                <a:close/>
                <a:moveTo>
                  <a:pt x="105" y="53"/>
                </a:moveTo>
                <a:cubicBezTo>
                  <a:pt x="105" y="53"/>
                  <a:pt x="105" y="53"/>
                  <a:pt x="105" y="54"/>
                </a:cubicBezTo>
                <a:cubicBezTo>
                  <a:pt x="106" y="54"/>
                  <a:pt x="106" y="53"/>
                  <a:pt x="105" y="53"/>
                </a:cubicBezTo>
                <a:close/>
                <a:moveTo>
                  <a:pt x="103" y="47"/>
                </a:moveTo>
                <a:cubicBezTo>
                  <a:pt x="101" y="47"/>
                  <a:pt x="101" y="47"/>
                  <a:pt x="101" y="47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3" y="46"/>
                  <a:pt x="104" y="47"/>
                  <a:pt x="103" y="47"/>
                </a:cubicBezTo>
                <a:close/>
                <a:moveTo>
                  <a:pt x="78" y="7"/>
                </a:move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7"/>
                  <a:pt x="78" y="7"/>
                </a:cubicBezTo>
                <a:close/>
                <a:moveTo>
                  <a:pt x="106" y="46"/>
                </a:moveTo>
                <a:cubicBezTo>
                  <a:pt x="106" y="43"/>
                  <a:pt x="106" y="40"/>
                  <a:pt x="107" y="37"/>
                </a:cubicBezTo>
                <a:cubicBezTo>
                  <a:pt x="106" y="40"/>
                  <a:pt x="106" y="42"/>
                  <a:pt x="106" y="46"/>
                </a:cubicBezTo>
                <a:close/>
                <a:moveTo>
                  <a:pt x="11" y="85"/>
                </a:moveTo>
                <a:cubicBezTo>
                  <a:pt x="11" y="86"/>
                  <a:pt x="11" y="86"/>
                  <a:pt x="11" y="86"/>
                </a:cubicBezTo>
                <a:cubicBezTo>
                  <a:pt x="13" y="87"/>
                  <a:pt x="11" y="86"/>
                  <a:pt x="11" y="85"/>
                </a:cubicBezTo>
                <a:close/>
                <a:moveTo>
                  <a:pt x="30" y="197"/>
                </a:moveTo>
                <a:cubicBezTo>
                  <a:pt x="30" y="197"/>
                  <a:pt x="31" y="197"/>
                  <a:pt x="31" y="196"/>
                </a:cubicBezTo>
                <a:cubicBezTo>
                  <a:pt x="31" y="196"/>
                  <a:pt x="31" y="196"/>
                  <a:pt x="30" y="197"/>
                </a:cubicBezTo>
                <a:close/>
                <a:moveTo>
                  <a:pt x="78" y="4"/>
                </a:moveTo>
                <a:cubicBezTo>
                  <a:pt x="78" y="4"/>
                  <a:pt x="78" y="4"/>
                  <a:pt x="78" y="4"/>
                </a:cubicBezTo>
                <a:cubicBezTo>
                  <a:pt x="78" y="3"/>
                  <a:pt x="78" y="3"/>
                  <a:pt x="78" y="3"/>
                </a:cubicBezTo>
                <a:cubicBezTo>
                  <a:pt x="77" y="3"/>
                  <a:pt x="76" y="5"/>
                  <a:pt x="77" y="6"/>
                </a:cubicBezTo>
                <a:cubicBezTo>
                  <a:pt x="76" y="5"/>
                  <a:pt x="79" y="5"/>
                  <a:pt x="78" y="4"/>
                </a:cubicBezTo>
                <a:close/>
                <a:moveTo>
                  <a:pt x="56" y="73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3"/>
                </a:cubicBezTo>
                <a:close/>
                <a:moveTo>
                  <a:pt x="29" y="97"/>
                </a:moveTo>
                <a:cubicBezTo>
                  <a:pt x="28" y="95"/>
                  <a:pt x="28" y="95"/>
                  <a:pt x="28" y="95"/>
                </a:cubicBezTo>
                <a:cubicBezTo>
                  <a:pt x="28" y="96"/>
                  <a:pt x="28" y="96"/>
                  <a:pt x="28" y="96"/>
                </a:cubicBezTo>
                <a:cubicBezTo>
                  <a:pt x="29" y="97"/>
                  <a:pt x="29" y="97"/>
                  <a:pt x="29" y="97"/>
                </a:cubicBezTo>
                <a:close/>
                <a:moveTo>
                  <a:pt x="11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228"/>
                  <a:pt x="11" y="228"/>
                  <a:pt x="11" y="228"/>
                </a:cubicBezTo>
                <a:close/>
                <a:moveTo>
                  <a:pt x="20" y="302"/>
                </a:moveTo>
                <a:cubicBezTo>
                  <a:pt x="20" y="302"/>
                  <a:pt x="19" y="301"/>
                  <a:pt x="19" y="301"/>
                </a:cubicBezTo>
                <a:cubicBezTo>
                  <a:pt x="19" y="301"/>
                  <a:pt x="20" y="302"/>
                  <a:pt x="20" y="302"/>
                </a:cubicBezTo>
                <a:close/>
                <a:moveTo>
                  <a:pt x="11" y="226"/>
                </a:moveTo>
                <a:cubicBezTo>
                  <a:pt x="11" y="226"/>
                  <a:pt x="11" y="227"/>
                  <a:pt x="11" y="227"/>
                </a:cubicBezTo>
                <a:cubicBezTo>
                  <a:pt x="13" y="227"/>
                  <a:pt x="11" y="226"/>
                  <a:pt x="11" y="226"/>
                </a:cubicBezTo>
                <a:close/>
                <a:moveTo>
                  <a:pt x="24" y="247"/>
                </a:moveTo>
                <a:cubicBezTo>
                  <a:pt x="23" y="246"/>
                  <a:pt x="23" y="246"/>
                  <a:pt x="23" y="246"/>
                </a:cubicBezTo>
                <a:cubicBezTo>
                  <a:pt x="23" y="246"/>
                  <a:pt x="23" y="246"/>
                  <a:pt x="23" y="246"/>
                </a:cubicBezTo>
                <a:lnTo>
                  <a:pt x="24" y="247"/>
                </a:lnTo>
                <a:close/>
                <a:moveTo>
                  <a:pt x="11" y="328"/>
                </a:moveTo>
                <a:cubicBezTo>
                  <a:pt x="11" y="328"/>
                  <a:pt x="11" y="328"/>
                  <a:pt x="11" y="328"/>
                </a:cubicBezTo>
                <a:cubicBezTo>
                  <a:pt x="11" y="328"/>
                  <a:pt x="11" y="328"/>
                  <a:pt x="11" y="328"/>
                </a:cubicBezTo>
                <a:close/>
                <a:moveTo>
                  <a:pt x="11" y="325"/>
                </a:moveTo>
                <a:cubicBezTo>
                  <a:pt x="11" y="326"/>
                  <a:pt x="11" y="326"/>
                  <a:pt x="11" y="326"/>
                </a:cubicBezTo>
                <a:cubicBezTo>
                  <a:pt x="13" y="326"/>
                  <a:pt x="11" y="326"/>
                  <a:pt x="11" y="325"/>
                </a:cubicBezTo>
                <a:close/>
                <a:moveTo>
                  <a:pt x="29" y="191"/>
                </a:moveTo>
                <a:cubicBezTo>
                  <a:pt x="29" y="191"/>
                  <a:pt x="28" y="191"/>
                  <a:pt x="28" y="191"/>
                </a:cubicBezTo>
                <a:cubicBezTo>
                  <a:pt x="29" y="191"/>
                  <a:pt x="29" y="191"/>
                  <a:pt x="29" y="191"/>
                </a:cubicBezTo>
                <a:close/>
                <a:moveTo>
                  <a:pt x="206" y="294"/>
                </a:moveTo>
                <a:cubicBezTo>
                  <a:pt x="206" y="294"/>
                  <a:pt x="206" y="295"/>
                  <a:pt x="205" y="295"/>
                </a:cubicBezTo>
                <a:cubicBezTo>
                  <a:pt x="207" y="295"/>
                  <a:pt x="206" y="294"/>
                  <a:pt x="206" y="294"/>
                </a:cubicBezTo>
                <a:close/>
                <a:moveTo>
                  <a:pt x="198" y="375"/>
                </a:moveTo>
                <a:cubicBezTo>
                  <a:pt x="198" y="375"/>
                  <a:pt x="198" y="376"/>
                  <a:pt x="199" y="376"/>
                </a:cubicBezTo>
                <a:cubicBezTo>
                  <a:pt x="201" y="376"/>
                  <a:pt x="199" y="375"/>
                  <a:pt x="198" y="375"/>
                </a:cubicBezTo>
                <a:close/>
                <a:moveTo>
                  <a:pt x="205" y="296"/>
                </a:moveTo>
                <a:cubicBezTo>
                  <a:pt x="204" y="298"/>
                  <a:pt x="203" y="299"/>
                  <a:pt x="201" y="299"/>
                </a:cubicBezTo>
                <a:cubicBezTo>
                  <a:pt x="201" y="300"/>
                  <a:pt x="204" y="300"/>
                  <a:pt x="205" y="301"/>
                </a:cubicBezTo>
                <a:cubicBezTo>
                  <a:pt x="205" y="299"/>
                  <a:pt x="206" y="299"/>
                  <a:pt x="205" y="296"/>
                </a:cubicBezTo>
                <a:close/>
                <a:moveTo>
                  <a:pt x="192" y="334"/>
                </a:move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2" y="334"/>
                  <a:pt x="192" y="334"/>
                </a:cubicBezTo>
                <a:close/>
                <a:moveTo>
                  <a:pt x="205" y="269"/>
                </a:moveTo>
                <a:cubicBezTo>
                  <a:pt x="205" y="269"/>
                  <a:pt x="205" y="269"/>
                  <a:pt x="205" y="269"/>
                </a:cubicBezTo>
                <a:cubicBezTo>
                  <a:pt x="205" y="269"/>
                  <a:pt x="205" y="269"/>
                  <a:pt x="205" y="269"/>
                </a:cubicBezTo>
                <a:close/>
                <a:moveTo>
                  <a:pt x="199" y="266"/>
                </a:moveTo>
                <a:cubicBezTo>
                  <a:pt x="199" y="266"/>
                  <a:pt x="199" y="266"/>
                  <a:pt x="199" y="266"/>
                </a:cubicBezTo>
                <a:cubicBezTo>
                  <a:pt x="199" y="266"/>
                  <a:pt x="199" y="266"/>
                  <a:pt x="199" y="266"/>
                </a:cubicBezTo>
                <a:close/>
                <a:moveTo>
                  <a:pt x="203" y="269"/>
                </a:moveTo>
                <a:cubicBezTo>
                  <a:pt x="205" y="270"/>
                  <a:pt x="205" y="270"/>
                  <a:pt x="205" y="270"/>
                </a:cubicBezTo>
                <a:cubicBezTo>
                  <a:pt x="205" y="269"/>
                  <a:pt x="205" y="269"/>
                  <a:pt x="205" y="269"/>
                </a:cubicBezTo>
                <a:cubicBezTo>
                  <a:pt x="205" y="269"/>
                  <a:pt x="202" y="269"/>
                  <a:pt x="203" y="269"/>
                </a:cubicBezTo>
                <a:close/>
                <a:moveTo>
                  <a:pt x="203" y="302"/>
                </a:moveTo>
                <a:cubicBezTo>
                  <a:pt x="204" y="303"/>
                  <a:pt x="204" y="303"/>
                  <a:pt x="204" y="303"/>
                </a:cubicBezTo>
                <a:cubicBezTo>
                  <a:pt x="204" y="303"/>
                  <a:pt x="204" y="303"/>
                  <a:pt x="203" y="302"/>
                </a:cubicBezTo>
                <a:close/>
                <a:moveTo>
                  <a:pt x="205" y="301"/>
                </a:moveTo>
                <a:cubicBezTo>
                  <a:pt x="205" y="302"/>
                  <a:pt x="205" y="302"/>
                  <a:pt x="205" y="302"/>
                </a:cubicBezTo>
                <a:cubicBezTo>
                  <a:pt x="205" y="301"/>
                  <a:pt x="205" y="301"/>
                  <a:pt x="205" y="301"/>
                </a:cubicBezTo>
                <a:close/>
                <a:moveTo>
                  <a:pt x="203" y="302"/>
                </a:moveTo>
                <a:cubicBezTo>
                  <a:pt x="203" y="302"/>
                  <a:pt x="203" y="302"/>
                  <a:pt x="203" y="302"/>
                </a:cubicBezTo>
                <a:cubicBezTo>
                  <a:pt x="203" y="302"/>
                  <a:pt x="203" y="302"/>
                  <a:pt x="203" y="302"/>
                </a:cubicBezTo>
                <a:close/>
                <a:moveTo>
                  <a:pt x="206" y="232"/>
                </a:moveTo>
                <a:cubicBezTo>
                  <a:pt x="206" y="232"/>
                  <a:pt x="206" y="233"/>
                  <a:pt x="205" y="233"/>
                </a:cubicBezTo>
                <a:cubicBezTo>
                  <a:pt x="207" y="233"/>
                  <a:pt x="206" y="232"/>
                  <a:pt x="206" y="232"/>
                </a:cubicBezTo>
                <a:close/>
                <a:moveTo>
                  <a:pt x="192" y="114"/>
                </a:moveTo>
                <a:cubicBezTo>
                  <a:pt x="192" y="116"/>
                  <a:pt x="192" y="116"/>
                  <a:pt x="192" y="116"/>
                </a:cubicBezTo>
                <a:cubicBezTo>
                  <a:pt x="193" y="115"/>
                  <a:pt x="193" y="115"/>
                  <a:pt x="192" y="114"/>
                </a:cubicBezTo>
                <a:close/>
                <a:moveTo>
                  <a:pt x="202" y="153"/>
                </a:moveTo>
                <a:cubicBezTo>
                  <a:pt x="201" y="153"/>
                  <a:pt x="200" y="153"/>
                  <a:pt x="199" y="153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200" y="154"/>
                  <a:pt x="201" y="154"/>
                  <a:pt x="202" y="153"/>
                </a:cubicBezTo>
                <a:close/>
                <a:moveTo>
                  <a:pt x="196" y="154"/>
                </a:moveTo>
                <a:cubicBezTo>
                  <a:pt x="196" y="157"/>
                  <a:pt x="196" y="157"/>
                  <a:pt x="196" y="157"/>
                </a:cubicBezTo>
                <a:cubicBezTo>
                  <a:pt x="198" y="156"/>
                  <a:pt x="199" y="157"/>
                  <a:pt x="200" y="157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98" y="154"/>
                  <a:pt x="197" y="154"/>
                  <a:pt x="196" y="154"/>
                </a:cubicBezTo>
                <a:close/>
                <a:moveTo>
                  <a:pt x="118" y="55"/>
                </a:moveTo>
                <a:cubicBezTo>
                  <a:pt x="117" y="55"/>
                  <a:pt x="117" y="54"/>
                  <a:pt x="116" y="54"/>
                </a:cubicBezTo>
                <a:cubicBezTo>
                  <a:pt x="117" y="55"/>
                  <a:pt x="117" y="55"/>
                  <a:pt x="118" y="55"/>
                </a:cubicBezTo>
                <a:close/>
                <a:moveTo>
                  <a:pt x="205" y="239"/>
                </a:moveTo>
                <a:cubicBezTo>
                  <a:pt x="205" y="240"/>
                  <a:pt x="205" y="240"/>
                  <a:pt x="205" y="240"/>
                </a:cubicBezTo>
                <a:cubicBezTo>
                  <a:pt x="205" y="239"/>
                  <a:pt x="205" y="239"/>
                  <a:pt x="205" y="239"/>
                </a:cubicBezTo>
                <a:close/>
                <a:moveTo>
                  <a:pt x="203" y="207"/>
                </a:moveTo>
                <a:cubicBezTo>
                  <a:pt x="205" y="208"/>
                  <a:pt x="205" y="208"/>
                  <a:pt x="205" y="208"/>
                </a:cubicBezTo>
                <a:cubicBezTo>
                  <a:pt x="205" y="207"/>
                  <a:pt x="205" y="207"/>
                  <a:pt x="205" y="207"/>
                </a:cubicBezTo>
                <a:cubicBezTo>
                  <a:pt x="205" y="207"/>
                  <a:pt x="202" y="207"/>
                  <a:pt x="203" y="207"/>
                </a:cubicBezTo>
                <a:close/>
                <a:moveTo>
                  <a:pt x="109" y="51"/>
                </a:moveTo>
                <a:cubicBezTo>
                  <a:pt x="110" y="52"/>
                  <a:pt x="111" y="54"/>
                  <a:pt x="113" y="53"/>
                </a:cubicBezTo>
                <a:cubicBezTo>
                  <a:pt x="112" y="53"/>
                  <a:pt x="113" y="52"/>
                  <a:pt x="110" y="52"/>
                </a:cubicBezTo>
                <a:cubicBezTo>
                  <a:pt x="111" y="52"/>
                  <a:pt x="111" y="52"/>
                  <a:pt x="111" y="52"/>
                </a:cubicBezTo>
                <a:lnTo>
                  <a:pt x="109" y="51"/>
                </a:lnTo>
                <a:close/>
                <a:moveTo>
                  <a:pt x="203" y="240"/>
                </a:moveTo>
                <a:cubicBezTo>
                  <a:pt x="203" y="240"/>
                  <a:pt x="203" y="240"/>
                  <a:pt x="203" y="240"/>
                </a:cubicBezTo>
                <a:cubicBezTo>
                  <a:pt x="203" y="241"/>
                  <a:pt x="203" y="241"/>
                  <a:pt x="203" y="241"/>
                </a:cubicBezTo>
                <a:lnTo>
                  <a:pt x="203" y="240"/>
                </a:lnTo>
                <a:close/>
                <a:moveTo>
                  <a:pt x="197" y="201"/>
                </a:moveTo>
                <a:cubicBezTo>
                  <a:pt x="198" y="203"/>
                  <a:pt x="198" y="203"/>
                  <a:pt x="198" y="203"/>
                </a:cubicBezTo>
                <a:cubicBezTo>
                  <a:pt x="198" y="201"/>
                  <a:pt x="198" y="201"/>
                  <a:pt x="198" y="201"/>
                </a:cubicBezTo>
                <a:lnTo>
                  <a:pt x="197" y="201"/>
                </a:lnTo>
                <a:close/>
                <a:moveTo>
                  <a:pt x="200" y="218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0" y="217"/>
                  <a:pt x="200" y="218"/>
                  <a:pt x="200" y="218"/>
                </a:cubicBezTo>
                <a:close/>
                <a:moveTo>
                  <a:pt x="156" y="84"/>
                </a:moveTo>
                <a:cubicBezTo>
                  <a:pt x="155" y="84"/>
                  <a:pt x="155" y="84"/>
                  <a:pt x="155" y="84"/>
                </a:cubicBezTo>
                <a:cubicBezTo>
                  <a:pt x="155" y="84"/>
                  <a:pt x="156" y="85"/>
                  <a:pt x="156" y="84"/>
                </a:cubicBezTo>
                <a:close/>
                <a:moveTo>
                  <a:pt x="205" y="207"/>
                </a:moveTo>
                <a:cubicBezTo>
                  <a:pt x="205" y="207"/>
                  <a:pt x="205" y="207"/>
                  <a:pt x="205" y="207"/>
                </a:cubicBezTo>
                <a:cubicBezTo>
                  <a:pt x="205" y="207"/>
                  <a:pt x="205" y="207"/>
                  <a:pt x="205" y="207"/>
                </a:cubicBezTo>
                <a:close/>
                <a:moveTo>
                  <a:pt x="202" y="193"/>
                </a:moveTo>
                <a:cubicBezTo>
                  <a:pt x="203" y="194"/>
                  <a:pt x="203" y="194"/>
                  <a:pt x="203" y="194"/>
                </a:cubicBezTo>
                <a:cubicBezTo>
                  <a:pt x="204" y="194"/>
                  <a:pt x="204" y="194"/>
                  <a:pt x="204" y="194"/>
                </a:cubicBezTo>
                <a:cubicBezTo>
                  <a:pt x="202" y="193"/>
                  <a:pt x="202" y="193"/>
                  <a:pt x="202" y="193"/>
                </a:cubicBezTo>
                <a:close/>
                <a:moveTo>
                  <a:pt x="56" y="48"/>
                </a:moveTo>
                <a:cubicBezTo>
                  <a:pt x="56" y="48"/>
                  <a:pt x="55" y="48"/>
                  <a:pt x="55" y="48"/>
                </a:cubicBezTo>
                <a:cubicBezTo>
                  <a:pt x="55" y="49"/>
                  <a:pt x="56" y="49"/>
                  <a:pt x="56" y="48"/>
                </a:cubicBezTo>
                <a:close/>
                <a:moveTo>
                  <a:pt x="105" y="60"/>
                </a:moveTo>
                <a:cubicBezTo>
                  <a:pt x="107" y="62"/>
                  <a:pt x="108" y="65"/>
                  <a:pt x="111" y="69"/>
                </a:cubicBezTo>
                <a:cubicBezTo>
                  <a:pt x="109" y="66"/>
                  <a:pt x="108" y="63"/>
                  <a:pt x="105" y="60"/>
                </a:cubicBezTo>
                <a:close/>
                <a:moveTo>
                  <a:pt x="48" y="45"/>
                </a:moveTo>
                <a:cubicBezTo>
                  <a:pt x="49" y="45"/>
                  <a:pt x="50" y="47"/>
                  <a:pt x="52" y="47"/>
                </a:cubicBezTo>
                <a:cubicBezTo>
                  <a:pt x="50" y="47"/>
                  <a:pt x="51" y="45"/>
                  <a:pt x="49" y="45"/>
                </a:cubicBezTo>
                <a:cubicBezTo>
                  <a:pt x="50" y="45"/>
                  <a:pt x="50" y="45"/>
                  <a:pt x="50" y="45"/>
                </a:cubicBezTo>
                <a:lnTo>
                  <a:pt x="48" y="45"/>
                </a:lnTo>
                <a:close/>
                <a:moveTo>
                  <a:pt x="198" y="529"/>
                </a:moveTo>
                <a:cubicBezTo>
                  <a:pt x="198" y="530"/>
                  <a:pt x="199" y="530"/>
                  <a:pt x="199" y="530"/>
                </a:cubicBezTo>
                <a:cubicBezTo>
                  <a:pt x="199" y="530"/>
                  <a:pt x="199" y="530"/>
                  <a:pt x="198" y="529"/>
                </a:cubicBezTo>
                <a:close/>
                <a:moveTo>
                  <a:pt x="198" y="552"/>
                </a:moveTo>
                <a:cubicBezTo>
                  <a:pt x="198" y="553"/>
                  <a:pt x="199" y="551"/>
                  <a:pt x="198" y="552"/>
                </a:cubicBezTo>
                <a:close/>
                <a:moveTo>
                  <a:pt x="11" y="270"/>
                </a:moveTo>
                <a:cubicBezTo>
                  <a:pt x="11" y="270"/>
                  <a:pt x="11" y="270"/>
                  <a:pt x="11" y="271"/>
                </a:cubicBezTo>
                <a:cubicBezTo>
                  <a:pt x="13" y="271"/>
                  <a:pt x="11" y="270"/>
                  <a:pt x="11" y="270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1" y="272"/>
                </a:cubicBezTo>
                <a:cubicBezTo>
                  <a:pt x="11" y="272"/>
                  <a:pt x="11" y="272"/>
                  <a:pt x="11" y="272"/>
                </a:cubicBezTo>
                <a:close/>
                <a:moveTo>
                  <a:pt x="14" y="580"/>
                </a:moveTo>
                <a:cubicBezTo>
                  <a:pt x="16" y="580"/>
                  <a:pt x="16" y="580"/>
                  <a:pt x="16" y="580"/>
                </a:cubicBezTo>
                <a:cubicBezTo>
                  <a:pt x="15" y="579"/>
                  <a:pt x="15" y="579"/>
                  <a:pt x="15" y="579"/>
                </a:cubicBezTo>
                <a:lnTo>
                  <a:pt x="14" y="580"/>
                </a:lnTo>
                <a:close/>
                <a:moveTo>
                  <a:pt x="22" y="580"/>
                </a:moveTo>
                <a:cubicBezTo>
                  <a:pt x="21" y="579"/>
                  <a:pt x="21" y="579"/>
                  <a:pt x="21" y="579"/>
                </a:cubicBezTo>
                <a:cubicBezTo>
                  <a:pt x="21" y="580"/>
                  <a:pt x="21" y="580"/>
                  <a:pt x="21" y="580"/>
                </a:cubicBezTo>
                <a:lnTo>
                  <a:pt x="22" y="580"/>
                </a:lnTo>
                <a:close/>
                <a:moveTo>
                  <a:pt x="11" y="410"/>
                </a:moveTo>
                <a:cubicBezTo>
                  <a:pt x="11" y="411"/>
                  <a:pt x="11" y="411"/>
                  <a:pt x="11" y="412"/>
                </a:cubicBezTo>
                <a:cubicBezTo>
                  <a:pt x="13" y="412"/>
                  <a:pt x="11" y="411"/>
                  <a:pt x="11" y="410"/>
                </a:cubicBezTo>
                <a:close/>
                <a:moveTo>
                  <a:pt x="22" y="679"/>
                </a:moveTo>
                <a:cubicBezTo>
                  <a:pt x="21" y="678"/>
                  <a:pt x="21" y="678"/>
                  <a:pt x="21" y="678"/>
                </a:cubicBezTo>
                <a:cubicBezTo>
                  <a:pt x="21" y="679"/>
                  <a:pt x="21" y="679"/>
                  <a:pt x="21" y="679"/>
                </a:cubicBezTo>
                <a:lnTo>
                  <a:pt x="22" y="679"/>
                </a:lnTo>
                <a:close/>
                <a:moveTo>
                  <a:pt x="21" y="578"/>
                </a:moveTo>
                <a:cubicBezTo>
                  <a:pt x="20" y="578"/>
                  <a:pt x="20" y="578"/>
                  <a:pt x="20" y="578"/>
                </a:cubicBezTo>
                <a:cubicBezTo>
                  <a:pt x="21" y="578"/>
                  <a:pt x="21" y="578"/>
                  <a:pt x="21" y="578"/>
                </a:cubicBezTo>
                <a:close/>
                <a:moveTo>
                  <a:pt x="30" y="722"/>
                </a:moveTo>
                <a:cubicBezTo>
                  <a:pt x="30" y="722"/>
                  <a:pt x="30" y="722"/>
                  <a:pt x="30" y="722"/>
                </a:cubicBezTo>
                <a:cubicBezTo>
                  <a:pt x="31" y="722"/>
                  <a:pt x="31" y="722"/>
                  <a:pt x="31" y="722"/>
                </a:cubicBezTo>
                <a:lnTo>
                  <a:pt x="30" y="722"/>
                </a:lnTo>
                <a:close/>
                <a:moveTo>
                  <a:pt x="17" y="646"/>
                </a:moveTo>
                <a:cubicBezTo>
                  <a:pt x="17" y="646"/>
                  <a:pt x="17" y="646"/>
                  <a:pt x="17" y="646"/>
                </a:cubicBezTo>
                <a:cubicBezTo>
                  <a:pt x="20" y="647"/>
                  <a:pt x="20" y="647"/>
                  <a:pt x="20" y="647"/>
                </a:cubicBezTo>
                <a:lnTo>
                  <a:pt x="17" y="646"/>
                </a:lnTo>
                <a:close/>
                <a:moveTo>
                  <a:pt x="15" y="678"/>
                </a:moveTo>
                <a:cubicBezTo>
                  <a:pt x="14" y="679"/>
                  <a:pt x="14" y="679"/>
                  <a:pt x="14" y="679"/>
                </a:cubicBezTo>
                <a:cubicBezTo>
                  <a:pt x="16" y="680"/>
                  <a:pt x="16" y="680"/>
                  <a:pt x="16" y="680"/>
                </a:cubicBezTo>
                <a:lnTo>
                  <a:pt x="15" y="678"/>
                </a:lnTo>
                <a:close/>
                <a:moveTo>
                  <a:pt x="203" y="454"/>
                </a:moveTo>
                <a:cubicBezTo>
                  <a:pt x="205" y="454"/>
                  <a:pt x="205" y="454"/>
                  <a:pt x="205" y="454"/>
                </a:cubicBezTo>
                <a:cubicBezTo>
                  <a:pt x="205" y="453"/>
                  <a:pt x="205" y="453"/>
                  <a:pt x="205" y="453"/>
                </a:cubicBezTo>
                <a:cubicBezTo>
                  <a:pt x="205" y="454"/>
                  <a:pt x="202" y="453"/>
                  <a:pt x="203" y="454"/>
                </a:cubicBezTo>
                <a:close/>
                <a:moveTo>
                  <a:pt x="200" y="530"/>
                </a:moveTo>
                <a:cubicBezTo>
                  <a:pt x="200" y="530"/>
                  <a:pt x="200" y="529"/>
                  <a:pt x="200" y="529"/>
                </a:cubicBezTo>
                <a:cubicBezTo>
                  <a:pt x="200" y="530"/>
                  <a:pt x="200" y="530"/>
                  <a:pt x="200" y="530"/>
                </a:cubicBezTo>
                <a:close/>
                <a:moveTo>
                  <a:pt x="205" y="453"/>
                </a:moveTo>
                <a:cubicBezTo>
                  <a:pt x="205" y="453"/>
                  <a:pt x="205" y="453"/>
                  <a:pt x="205" y="453"/>
                </a:cubicBezTo>
                <a:cubicBezTo>
                  <a:pt x="205" y="453"/>
                  <a:pt x="205" y="453"/>
                  <a:pt x="205" y="453"/>
                </a:cubicBezTo>
                <a:close/>
                <a:moveTo>
                  <a:pt x="196" y="511"/>
                </a:moveTo>
                <a:cubicBezTo>
                  <a:pt x="197" y="513"/>
                  <a:pt x="197" y="513"/>
                  <a:pt x="197" y="513"/>
                </a:cubicBezTo>
                <a:cubicBezTo>
                  <a:pt x="198" y="513"/>
                  <a:pt x="198" y="513"/>
                  <a:pt x="198" y="513"/>
                </a:cubicBezTo>
                <a:cubicBezTo>
                  <a:pt x="196" y="511"/>
                  <a:pt x="196" y="511"/>
                  <a:pt x="196" y="511"/>
                </a:cubicBezTo>
                <a:close/>
                <a:moveTo>
                  <a:pt x="206" y="416"/>
                </a:moveTo>
                <a:cubicBezTo>
                  <a:pt x="206" y="417"/>
                  <a:pt x="206" y="417"/>
                  <a:pt x="205" y="418"/>
                </a:cubicBezTo>
                <a:cubicBezTo>
                  <a:pt x="207" y="418"/>
                  <a:pt x="206" y="416"/>
                  <a:pt x="206" y="416"/>
                </a:cubicBezTo>
                <a:close/>
                <a:moveTo>
                  <a:pt x="202" y="338"/>
                </a:moveTo>
                <a:cubicBezTo>
                  <a:pt x="201" y="338"/>
                  <a:pt x="200" y="337"/>
                  <a:pt x="199" y="337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200" y="339"/>
                  <a:pt x="201" y="339"/>
                  <a:pt x="202" y="338"/>
                </a:cubicBezTo>
                <a:close/>
                <a:moveTo>
                  <a:pt x="205" y="391"/>
                </a:moveTo>
                <a:cubicBezTo>
                  <a:pt x="205" y="391"/>
                  <a:pt x="205" y="391"/>
                  <a:pt x="205" y="391"/>
                </a:cubicBezTo>
                <a:cubicBezTo>
                  <a:pt x="205" y="391"/>
                  <a:pt x="205" y="391"/>
                  <a:pt x="205" y="391"/>
                </a:cubicBezTo>
                <a:close/>
                <a:moveTo>
                  <a:pt x="202" y="378"/>
                </a:moveTo>
                <a:cubicBezTo>
                  <a:pt x="203" y="379"/>
                  <a:pt x="203" y="379"/>
                  <a:pt x="203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2" y="377"/>
                  <a:pt x="202" y="377"/>
                  <a:pt x="202" y="377"/>
                </a:cubicBezTo>
                <a:lnTo>
                  <a:pt x="202" y="378"/>
                </a:lnTo>
                <a:close/>
                <a:moveTo>
                  <a:pt x="205" y="424"/>
                </a:moveTo>
                <a:cubicBezTo>
                  <a:pt x="205" y="424"/>
                  <a:pt x="205" y="424"/>
                  <a:pt x="205" y="424"/>
                </a:cubicBezTo>
                <a:cubicBezTo>
                  <a:pt x="205" y="424"/>
                  <a:pt x="205" y="424"/>
                  <a:pt x="205" y="424"/>
                </a:cubicBezTo>
                <a:close/>
                <a:moveTo>
                  <a:pt x="203" y="425"/>
                </a:move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lose/>
                <a:moveTo>
                  <a:pt x="203" y="392"/>
                </a:moveTo>
                <a:cubicBezTo>
                  <a:pt x="205" y="393"/>
                  <a:pt x="205" y="393"/>
                  <a:pt x="205" y="393"/>
                </a:cubicBezTo>
                <a:cubicBezTo>
                  <a:pt x="205" y="391"/>
                  <a:pt x="205" y="391"/>
                  <a:pt x="205" y="391"/>
                </a:cubicBezTo>
                <a:cubicBezTo>
                  <a:pt x="205" y="392"/>
                  <a:pt x="202" y="391"/>
                  <a:pt x="203" y="392"/>
                </a:cubicBezTo>
                <a:close/>
                <a:moveTo>
                  <a:pt x="200" y="402"/>
                </a:moveTo>
                <a:cubicBezTo>
                  <a:pt x="200" y="402"/>
                  <a:pt x="200" y="402"/>
                  <a:pt x="200" y="402"/>
                </a:cubicBezTo>
                <a:cubicBezTo>
                  <a:pt x="200" y="402"/>
                  <a:pt x="200" y="402"/>
                  <a:pt x="200" y="402"/>
                </a:cubicBezTo>
                <a:close/>
                <a:moveTo>
                  <a:pt x="197" y="386"/>
                </a:moveTo>
                <a:cubicBezTo>
                  <a:pt x="198" y="387"/>
                  <a:pt x="198" y="387"/>
                  <a:pt x="198" y="387"/>
                </a:cubicBezTo>
                <a:cubicBezTo>
                  <a:pt x="198" y="386"/>
                  <a:pt x="198" y="386"/>
                  <a:pt x="198" y="386"/>
                </a:cubicBezTo>
                <a:lnTo>
                  <a:pt x="197" y="386"/>
                </a:lnTo>
                <a:close/>
                <a:moveTo>
                  <a:pt x="197" y="698"/>
                </a:moveTo>
                <a:cubicBezTo>
                  <a:pt x="199" y="698"/>
                  <a:pt x="199" y="698"/>
                  <a:pt x="199" y="698"/>
                </a:cubicBezTo>
                <a:cubicBezTo>
                  <a:pt x="199" y="697"/>
                  <a:pt x="198" y="698"/>
                  <a:pt x="197" y="698"/>
                </a:cubicBezTo>
                <a:close/>
                <a:moveTo>
                  <a:pt x="196" y="697"/>
                </a:moveTo>
                <a:cubicBezTo>
                  <a:pt x="196" y="697"/>
                  <a:pt x="196" y="697"/>
                  <a:pt x="196" y="697"/>
                </a:cubicBezTo>
                <a:cubicBezTo>
                  <a:pt x="197" y="698"/>
                  <a:pt x="197" y="698"/>
                  <a:pt x="197" y="698"/>
                </a:cubicBezTo>
                <a:lnTo>
                  <a:pt x="196" y="697"/>
                </a:lnTo>
                <a:close/>
                <a:moveTo>
                  <a:pt x="192" y="563"/>
                </a:moveTo>
                <a:cubicBezTo>
                  <a:pt x="191" y="563"/>
                  <a:pt x="191" y="563"/>
                  <a:pt x="190" y="563"/>
                </a:cubicBezTo>
                <a:cubicBezTo>
                  <a:pt x="191" y="563"/>
                  <a:pt x="191" y="563"/>
                  <a:pt x="192" y="563"/>
                </a:cubicBezTo>
                <a:close/>
                <a:moveTo>
                  <a:pt x="152" y="815"/>
                </a:moveTo>
                <a:cubicBezTo>
                  <a:pt x="150" y="816"/>
                  <a:pt x="150" y="816"/>
                  <a:pt x="150" y="816"/>
                </a:cubicBezTo>
                <a:cubicBezTo>
                  <a:pt x="152" y="816"/>
                  <a:pt x="152" y="816"/>
                  <a:pt x="152" y="816"/>
                </a:cubicBezTo>
                <a:lnTo>
                  <a:pt x="152" y="815"/>
                </a:lnTo>
                <a:close/>
                <a:moveTo>
                  <a:pt x="156" y="812"/>
                </a:moveTo>
                <a:cubicBezTo>
                  <a:pt x="156" y="811"/>
                  <a:pt x="156" y="811"/>
                  <a:pt x="156" y="811"/>
                </a:cubicBezTo>
                <a:cubicBezTo>
                  <a:pt x="156" y="811"/>
                  <a:pt x="156" y="811"/>
                  <a:pt x="156" y="812"/>
                </a:cubicBezTo>
                <a:close/>
                <a:moveTo>
                  <a:pt x="188" y="788"/>
                </a:moveTo>
                <a:cubicBezTo>
                  <a:pt x="187" y="789"/>
                  <a:pt x="187" y="789"/>
                  <a:pt x="187" y="789"/>
                </a:cubicBezTo>
                <a:cubicBezTo>
                  <a:pt x="188" y="789"/>
                  <a:pt x="188" y="789"/>
                  <a:pt x="188" y="788"/>
                </a:cubicBezTo>
                <a:close/>
                <a:moveTo>
                  <a:pt x="186" y="739"/>
                </a:moveTo>
                <a:cubicBezTo>
                  <a:pt x="186" y="740"/>
                  <a:pt x="186" y="740"/>
                  <a:pt x="186" y="740"/>
                </a:cubicBezTo>
                <a:cubicBezTo>
                  <a:pt x="187" y="740"/>
                  <a:pt x="187" y="740"/>
                  <a:pt x="186" y="739"/>
                </a:cubicBezTo>
                <a:close/>
                <a:moveTo>
                  <a:pt x="155" y="819"/>
                </a:moveTo>
                <a:cubicBezTo>
                  <a:pt x="155" y="819"/>
                  <a:pt x="154" y="818"/>
                  <a:pt x="155" y="818"/>
                </a:cubicBezTo>
                <a:cubicBezTo>
                  <a:pt x="152" y="818"/>
                  <a:pt x="152" y="818"/>
                  <a:pt x="152" y="818"/>
                </a:cubicBezTo>
                <a:lnTo>
                  <a:pt x="155" y="819"/>
                </a:lnTo>
                <a:close/>
                <a:moveTo>
                  <a:pt x="202" y="688"/>
                </a:moveTo>
                <a:cubicBezTo>
                  <a:pt x="202" y="687"/>
                  <a:pt x="202" y="687"/>
                  <a:pt x="202" y="686"/>
                </a:cubicBezTo>
                <a:cubicBezTo>
                  <a:pt x="201" y="687"/>
                  <a:pt x="198" y="688"/>
                  <a:pt x="202" y="688"/>
                </a:cubicBezTo>
                <a:close/>
                <a:moveTo>
                  <a:pt x="24" y="812"/>
                </a:moveTo>
                <a:cubicBezTo>
                  <a:pt x="24" y="811"/>
                  <a:pt x="24" y="811"/>
                  <a:pt x="24" y="811"/>
                </a:cubicBezTo>
                <a:cubicBezTo>
                  <a:pt x="24" y="811"/>
                  <a:pt x="24" y="811"/>
                  <a:pt x="24" y="812"/>
                </a:cubicBezTo>
                <a:close/>
                <a:moveTo>
                  <a:pt x="22" y="819"/>
                </a:moveTo>
                <a:cubicBezTo>
                  <a:pt x="22" y="819"/>
                  <a:pt x="22" y="818"/>
                  <a:pt x="23" y="818"/>
                </a:cubicBezTo>
                <a:cubicBezTo>
                  <a:pt x="19" y="818"/>
                  <a:pt x="19" y="818"/>
                  <a:pt x="19" y="818"/>
                </a:cubicBezTo>
                <a:lnTo>
                  <a:pt x="22" y="819"/>
                </a:lnTo>
                <a:close/>
                <a:moveTo>
                  <a:pt x="19" y="815"/>
                </a:moveTo>
                <a:cubicBezTo>
                  <a:pt x="18" y="816"/>
                  <a:pt x="18" y="816"/>
                  <a:pt x="18" y="816"/>
                </a:cubicBezTo>
                <a:cubicBezTo>
                  <a:pt x="20" y="816"/>
                  <a:pt x="20" y="816"/>
                  <a:pt x="20" y="816"/>
                </a:cubicBezTo>
                <a:lnTo>
                  <a:pt x="19" y="815"/>
                </a:lnTo>
                <a:close/>
                <a:moveTo>
                  <a:pt x="7" y="512"/>
                </a:moveTo>
                <a:cubicBezTo>
                  <a:pt x="6" y="511"/>
                  <a:pt x="6" y="511"/>
                  <a:pt x="6" y="511"/>
                </a:cubicBezTo>
                <a:cubicBezTo>
                  <a:pt x="6" y="511"/>
                  <a:pt x="7" y="511"/>
                  <a:pt x="7" y="512"/>
                </a:cubicBezTo>
                <a:close/>
                <a:moveTo>
                  <a:pt x="13" y="551"/>
                </a:moveTo>
                <a:cubicBezTo>
                  <a:pt x="13" y="551"/>
                  <a:pt x="13" y="551"/>
                  <a:pt x="13" y="551"/>
                </a:cubicBezTo>
                <a:cubicBezTo>
                  <a:pt x="12" y="549"/>
                  <a:pt x="12" y="549"/>
                  <a:pt x="12" y="549"/>
                </a:cubicBezTo>
                <a:lnTo>
                  <a:pt x="13" y="551"/>
                </a:lnTo>
                <a:close/>
                <a:moveTo>
                  <a:pt x="7" y="512"/>
                </a:moveTo>
                <a:cubicBezTo>
                  <a:pt x="8" y="512"/>
                  <a:pt x="8" y="512"/>
                  <a:pt x="8" y="512"/>
                </a:cubicBezTo>
                <a:cubicBezTo>
                  <a:pt x="7" y="512"/>
                  <a:pt x="7" y="512"/>
                  <a:pt x="7" y="512"/>
                </a:cubicBezTo>
                <a:close/>
                <a:moveTo>
                  <a:pt x="13" y="478"/>
                </a:moveTo>
                <a:cubicBezTo>
                  <a:pt x="12" y="480"/>
                  <a:pt x="12" y="480"/>
                  <a:pt x="12" y="480"/>
                </a:cubicBezTo>
                <a:cubicBezTo>
                  <a:pt x="14" y="479"/>
                  <a:pt x="14" y="479"/>
                  <a:pt x="14" y="479"/>
                </a:cubicBezTo>
                <a:lnTo>
                  <a:pt x="13" y="478"/>
                </a:lnTo>
                <a:close/>
                <a:moveTo>
                  <a:pt x="5" y="513"/>
                </a:moveTo>
                <a:cubicBezTo>
                  <a:pt x="5" y="512"/>
                  <a:pt x="5" y="512"/>
                  <a:pt x="5" y="512"/>
                </a:cubicBezTo>
                <a:cubicBezTo>
                  <a:pt x="5" y="513"/>
                  <a:pt x="5" y="513"/>
                  <a:pt x="5" y="513"/>
                </a:cubicBezTo>
                <a:close/>
                <a:moveTo>
                  <a:pt x="7" y="545"/>
                </a:moveTo>
                <a:cubicBezTo>
                  <a:pt x="6" y="544"/>
                  <a:pt x="6" y="544"/>
                  <a:pt x="6" y="544"/>
                </a:cubicBezTo>
                <a:cubicBezTo>
                  <a:pt x="5" y="545"/>
                  <a:pt x="5" y="545"/>
                  <a:pt x="5" y="545"/>
                </a:cubicBezTo>
                <a:cubicBezTo>
                  <a:pt x="6" y="545"/>
                  <a:pt x="9" y="545"/>
                  <a:pt x="7" y="545"/>
                </a:cubicBezTo>
                <a:close/>
                <a:moveTo>
                  <a:pt x="6" y="518"/>
                </a:moveTo>
                <a:cubicBezTo>
                  <a:pt x="7" y="516"/>
                  <a:pt x="7" y="515"/>
                  <a:pt x="9" y="515"/>
                </a:cubicBezTo>
                <a:cubicBezTo>
                  <a:pt x="10" y="514"/>
                  <a:pt x="6" y="514"/>
                  <a:pt x="5" y="513"/>
                </a:cubicBezTo>
                <a:cubicBezTo>
                  <a:pt x="6" y="515"/>
                  <a:pt x="5" y="515"/>
                  <a:pt x="6" y="518"/>
                </a:cubicBezTo>
                <a:close/>
                <a:moveTo>
                  <a:pt x="5" y="520"/>
                </a:moveTo>
                <a:cubicBezTo>
                  <a:pt x="5" y="520"/>
                  <a:pt x="5" y="519"/>
                  <a:pt x="5" y="519"/>
                </a:cubicBezTo>
                <a:cubicBezTo>
                  <a:pt x="3" y="519"/>
                  <a:pt x="5" y="521"/>
                  <a:pt x="5" y="520"/>
                </a:cubicBezTo>
                <a:close/>
                <a:moveTo>
                  <a:pt x="9" y="599"/>
                </a:moveTo>
                <a:cubicBezTo>
                  <a:pt x="10" y="599"/>
                  <a:pt x="11" y="599"/>
                  <a:pt x="11" y="600"/>
                </a:cubicBezTo>
                <a:cubicBezTo>
                  <a:pt x="11" y="598"/>
                  <a:pt x="11" y="598"/>
                  <a:pt x="11" y="598"/>
                </a:cubicBezTo>
                <a:cubicBezTo>
                  <a:pt x="10" y="598"/>
                  <a:pt x="9" y="598"/>
                  <a:pt x="9" y="599"/>
                </a:cubicBezTo>
                <a:close/>
                <a:moveTo>
                  <a:pt x="9" y="559"/>
                </a:moveTo>
                <a:cubicBezTo>
                  <a:pt x="7" y="558"/>
                  <a:pt x="7" y="558"/>
                  <a:pt x="7" y="558"/>
                </a:cubicBezTo>
                <a:cubicBezTo>
                  <a:pt x="7" y="558"/>
                  <a:pt x="7" y="558"/>
                  <a:pt x="7" y="558"/>
                </a:cubicBezTo>
                <a:cubicBezTo>
                  <a:pt x="8" y="559"/>
                  <a:pt x="8" y="559"/>
                  <a:pt x="8" y="559"/>
                </a:cubicBezTo>
                <a:lnTo>
                  <a:pt x="9" y="559"/>
                </a:lnTo>
                <a:close/>
                <a:moveTo>
                  <a:pt x="5" y="545"/>
                </a:moveTo>
                <a:cubicBezTo>
                  <a:pt x="5" y="545"/>
                  <a:pt x="5" y="545"/>
                  <a:pt x="5" y="545"/>
                </a:cubicBezTo>
                <a:cubicBezTo>
                  <a:pt x="5" y="545"/>
                  <a:pt x="5" y="545"/>
                  <a:pt x="5" y="545"/>
                </a:cubicBezTo>
                <a:close/>
                <a:moveTo>
                  <a:pt x="12" y="548"/>
                </a:moveTo>
                <a:cubicBezTo>
                  <a:pt x="11" y="548"/>
                  <a:pt x="11" y="548"/>
                  <a:pt x="11" y="548"/>
                </a:cubicBezTo>
                <a:cubicBezTo>
                  <a:pt x="12" y="548"/>
                  <a:pt x="12" y="548"/>
                  <a:pt x="12" y="548"/>
                </a:cubicBezTo>
                <a:close/>
                <a:moveTo>
                  <a:pt x="7" y="412"/>
                </a:moveTo>
                <a:cubicBezTo>
                  <a:pt x="6" y="411"/>
                  <a:pt x="6" y="411"/>
                  <a:pt x="6" y="411"/>
                </a:cubicBezTo>
                <a:cubicBezTo>
                  <a:pt x="6" y="412"/>
                  <a:pt x="7" y="412"/>
                  <a:pt x="7" y="412"/>
                </a:cubicBezTo>
                <a:close/>
                <a:moveTo>
                  <a:pt x="11" y="369"/>
                </a:moveTo>
                <a:cubicBezTo>
                  <a:pt x="11" y="369"/>
                  <a:pt x="11" y="370"/>
                  <a:pt x="11" y="370"/>
                </a:cubicBezTo>
                <a:cubicBezTo>
                  <a:pt x="11" y="370"/>
                  <a:pt x="11" y="369"/>
                  <a:pt x="11" y="369"/>
                </a:cubicBezTo>
                <a:close/>
                <a:moveTo>
                  <a:pt x="7" y="413"/>
                </a:moveTo>
                <a:cubicBezTo>
                  <a:pt x="8" y="412"/>
                  <a:pt x="8" y="412"/>
                  <a:pt x="8" y="412"/>
                </a:cubicBezTo>
                <a:cubicBezTo>
                  <a:pt x="7" y="412"/>
                  <a:pt x="7" y="412"/>
                  <a:pt x="7" y="412"/>
                </a:cubicBezTo>
                <a:lnTo>
                  <a:pt x="7" y="413"/>
                </a:lnTo>
                <a:close/>
                <a:moveTo>
                  <a:pt x="5" y="421"/>
                </a:moveTo>
                <a:cubicBezTo>
                  <a:pt x="5" y="421"/>
                  <a:pt x="5" y="420"/>
                  <a:pt x="5" y="420"/>
                </a:cubicBezTo>
                <a:cubicBezTo>
                  <a:pt x="3" y="420"/>
                  <a:pt x="5" y="421"/>
                  <a:pt x="5" y="421"/>
                </a:cubicBezTo>
                <a:close/>
                <a:moveTo>
                  <a:pt x="12" y="340"/>
                </a:moveTo>
                <a:cubicBezTo>
                  <a:pt x="12" y="340"/>
                  <a:pt x="13" y="339"/>
                  <a:pt x="12" y="339"/>
                </a:cubicBezTo>
                <a:cubicBezTo>
                  <a:pt x="10" y="339"/>
                  <a:pt x="12" y="340"/>
                  <a:pt x="12" y="340"/>
                </a:cubicBezTo>
                <a:close/>
                <a:moveTo>
                  <a:pt x="9" y="460"/>
                </a:moveTo>
                <a:cubicBezTo>
                  <a:pt x="7" y="459"/>
                  <a:pt x="7" y="459"/>
                  <a:pt x="7" y="459"/>
                </a:cubicBezTo>
                <a:cubicBezTo>
                  <a:pt x="7" y="459"/>
                  <a:pt x="7" y="459"/>
                  <a:pt x="7" y="459"/>
                </a:cubicBezTo>
                <a:cubicBezTo>
                  <a:pt x="8" y="460"/>
                  <a:pt x="8" y="460"/>
                  <a:pt x="8" y="460"/>
                </a:cubicBezTo>
                <a:lnTo>
                  <a:pt x="9" y="460"/>
                </a:lnTo>
                <a:close/>
                <a:moveTo>
                  <a:pt x="13" y="379"/>
                </a:moveTo>
                <a:cubicBezTo>
                  <a:pt x="12" y="380"/>
                  <a:pt x="12" y="380"/>
                  <a:pt x="12" y="380"/>
                </a:cubicBezTo>
                <a:cubicBezTo>
                  <a:pt x="14" y="379"/>
                  <a:pt x="14" y="379"/>
                  <a:pt x="14" y="379"/>
                </a:cubicBezTo>
                <a:lnTo>
                  <a:pt x="13" y="379"/>
                </a:lnTo>
                <a:close/>
                <a:moveTo>
                  <a:pt x="13" y="387"/>
                </a:moveTo>
                <a:cubicBezTo>
                  <a:pt x="14" y="388"/>
                  <a:pt x="14" y="388"/>
                  <a:pt x="14" y="388"/>
                </a:cubicBezTo>
                <a:cubicBezTo>
                  <a:pt x="15" y="388"/>
                  <a:pt x="15" y="388"/>
                  <a:pt x="15" y="388"/>
                </a:cubicBezTo>
                <a:cubicBezTo>
                  <a:pt x="13" y="387"/>
                  <a:pt x="13" y="387"/>
                  <a:pt x="13" y="387"/>
                </a:cubicBezTo>
                <a:close/>
                <a:moveTo>
                  <a:pt x="12" y="449"/>
                </a:moveTo>
                <a:cubicBezTo>
                  <a:pt x="11" y="449"/>
                  <a:pt x="11" y="449"/>
                  <a:pt x="11" y="449"/>
                </a:cubicBezTo>
                <a:cubicBezTo>
                  <a:pt x="12" y="449"/>
                  <a:pt x="12" y="449"/>
                  <a:pt x="12" y="449"/>
                </a:cubicBezTo>
                <a:close/>
                <a:moveTo>
                  <a:pt x="5" y="446"/>
                </a:moveTo>
                <a:cubicBezTo>
                  <a:pt x="5" y="446"/>
                  <a:pt x="5" y="446"/>
                  <a:pt x="5" y="446"/>
                </a:cubicBezTo>
                <a:cubicBezTo>
                  <a:pt x="5" y="446"/>
                  <a:pt x="5" y="446"/>
                  <a:pt x="5" y="446"/>
                </a:cubicBezTo>
                <a:close/>
                <a:moveTo>
                  <a:pt x="5" y="414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13"/>
                  <a:pt x="5" y="414"/>
                  <a:pt x="5" y="414"/>
                </a:cubicBezTo>
                <a:close/>
                <a:moveTo>
                  <a:pt x="6" y="418"/>
                </a:moveTo>
                <a:cubicBezTo>
                  <a:pt x="7" y="417"/>
                  <a:pt x="7" y="416"/>
                  <a:pt x="9" y="416"/>
                </a:cubicBezTo>
                <a:cubicBezTo>
                  <a:pt x="10" y="414"/>
                  <a:pt x="6" y="415"/>
                  <a:pt x="5" y="414"/>
                </a:cubicBezTo>
                <a:cubicBezTo>
                  <a:pt x="6" y="416"/>
                  <a:pt x="5" y="416"/>
                  <a:pt x="6" y="418"/>
                </a:cubicBezTo>
                <a:close/>
                <a:moveTo>
                  <a:pt x="7" y="446"/>
                </a:moveTo>
                <a:cubicBezTo>
                  <a:pt x="6" y="445"/>
                  <a:pt x="6" y="445"/>
                  <a:pt x="6" y="445"/>
                </a:cubicBezTo>
                <a:cubicBezTo>
                  <a:pt x="5" y="446"/>
                  <a:pt x="5" y="446"/>
                  <a:pt x="5" y="446"/>
                </a:cubicBezTo>
                <a:cubicBezTo>
                  <a:pt x="6" y="446"/>
                  <a:pt x="9" y="446"/>
                  <a:pt x="7" y="446"/>
                </a:cubicBezTo>
                <a:close/>
                <a:moveTo>
                  <a:pt x="71" y="813"/>
                </a:moveTo>
                <a:cubicBezTo>
                  <a:pt x="71" y="813"/>
                  <a:pt x="71" y="813"/>
                  <a:pt x="71" y="813"/>
                </a:cubicBezTo>
                <a:cubicBezTo>
                  <a:pt x="71" y="814"/>
                  <a:pt x="71" y="814"/>
                  <a:pt x="71" y="814"/>
                </a:cubicBezTo>
                <a:cubicBezTo>
                  <a:pt x="72" y="813"/>
                  <a:pt x="73" y="811"/>
                  <a:pt x="72" y="810"/>
                </a:cubicBezTo>
                <a:cubicBezTo>
                  <a:pt x="73" y="811"/>
                  <a:pt x="70" y="812"/>
                  <a:pt x="71" y="813"/>
                </a:cubicBezTo>
                <a:close/>
                <a:moveTo>
                  <a:pt x="71" y="810"/>
                </a:moveTo>
                <a:cubicBezTo>
                  <a:pt x="72" y="810"/>
                  <a:pt x="72" y="810"/>
                  <a:pt x="72" y="810"/>
                </a:cubicBezTo>
                <a:cubicBezTo>
                  <a:pt x="72" y="810"/>
                  <a:pt x="72" y="810"/>
                  <a:pt x="71" y="810"/>
                </a:cubicBezTo>
                <a:close/>
                <a:moveTo>
                  <a:pt x="70" y="807"/>
                </a:moveTo>
                <a:cubicBezTo>
                  <a:pt x="70" y="807"/>
                  <a:pt x="71" y="808"/>
                  <a:pt x="71" y="808"/>
                </a:cubicBezTo>
                <a:cubicBezTo>
                  <a:pt x="71" y="807"/>
                  <a:pt x="71" y="807"/>
                  <a:pt x="70" y="807"/>
                </a:cubicBezTo>
                <a:close/>
                <a:moveTo>
                  <a:pt x="98" y="779"/>
                </a:moveTo>
                <a:cubicBezTo>
                  <a:pt x="98" y="779"/>
                  <a:pt x="98" y="779"/>
                  <a:pt x="98" y="779"/>
                </a:cubicBezTo>
                <a:cubicBezTo>
                  <a:pt x="97" y="779"/>
                  <a:pt x="97" y="779"/>
                  <a:pt x="97" y="779"/>
                </a:cubicBezTo>
                <a:lnTo>
                  <a:pt x="98" y="779"/>
                </a:lnTo>
                <a:close/>
                <a:moveTo>
                  <a:pt x="96" y="782"/>
                </a:moveTo>
                <a:cubicBezTo>
                  <a:pt x="96" y="780"/>
                  <a:pt x="96" y="780"/>
                  <a:pt x="96" y="780"/>
                </a:cubicBezTo>
                <a:cubicBezTo>
                  <a:pt x="95" y="781"/>
                  <a:pt x="95" y="781"/>
                  <a:pt x="95" y="781"/>
                </a:cubicBezTo>
                <a:cubicBezTo>
                  <a:pt x="95" y="781"/>
                  <a:pt x="96" y="781"/>
                  <a:pt x="96" y="782"/>
                </a:cubicBezTo>
                <a:close/>
                <a:moveTo>
                  <a:pt x="102" y="596"/>
                </a:move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lose/>
                <a:moveTo>
                  <a:pt x="217" y="508"/>
                </a:moveTo>
                <a:cubicBezTo>
                  <a:pt x="217" y="509"/>
                  <a:pt x="217" y="509"/>
                  <a:pt x="217" y="509"/>
                </a:cubicBezTo>
                <a:cubicBezTo>
                  <a:pt x="217" y="508"/>
                  <a:pt x="217" y="508"/>
                  <a:pt x="217" y="508"/>
                </a:cubicBezTo>
                <a:close/>
                <a:moveTo>
                  <a:pt x="206" y="542"/>
                </a:moveTo>
                <a:cubicBezTo>
                  <a:pt x="207" y="542"/>
                  <a:pt x="208" y="543"/>
                  <a:pt x="209" y="543"/>
                </a:cubicBezTo>
                <a:cubicBezTo>
                  <a:pt x="209" y="541"/>
                  <a:pt x="209" y="541"/>
                  <a:pt x="209" y="541"/>
                </a:cubicBezTo>
                <a:cubicBezTo>
                  <a:pt x="208" y="541"/>
                  <a:pt x="207" y="540"/>
                  <a:pt x="206" y="540"/>
                </a:cubicBezTo>
                <a:lnTo>
                  <a:pt x="206" y="542"/>
                </a:lnTo>
                <a:close/>
                <a:moveTo>
                  <a:pt x="212" y="540"/>
                </a:moveTo>
                <a:cubicBezTo>
                  <a:pt x="211" y="540"/>
                  <a:pt x="210" y="540"/>
                  <a:pt x="210" y="539"/>
                </a:cubicBezTo>
                <a:cubicBezTo>
                  <a:pt x="209" y="541"/>
                  <a:pt x="209" y="541"/>
                  <a:pt x="209" y="541"/>
                </a:cubicBezTo>
                <a:cubicBezTo>
                  <a:pt x="210" y="541"/>
                  <a:pt x="211" y="541"/>
                  <a:pt x="212" y="540"/>
                </a:cubicBezTo>
                <a:close/>
                <a:moveTo>
                  <a:pt x="194" y="581"/>
                </a:moveTo>
                <a:cubicBezTo>
                  <a:pt x="194" y="580"/>
                  <a:pt x="194" y="580"/>
                  <a:pt x="194" y="580"/>
                </a:cubicBezTo>
                <a:cubicBezTo>
                  <a:pt x="194" y="580"/>
                  <a:pt x="194" y="580"/>
                  <a:pt x="194" y="580"/>
                </a:cubicBezTo>
                <a:lnTo>
                  <a:pt x="194" y="581"/>
                </a:lnTo>
                <a:close/>
                <a:moveTo>
                  <a:pt x="216" y="475"/>
                </a:moveTo>
                <a:cubicBezTo>
                  <a:pt x="214" y="475"/>
                  <a:pt x="214" y="475"/>
                  <a:pt x="214" y="475"/>
                </a:cubicBezTo>
                <a:cubicBezTo>
                  <a:pt x="218" y="477"/>
                  <a:pt x="218" y="477"/>
                  <a:pt x="218" y="477"/>
                </a:cubicBezTo>
                <a:cubicBezTo>
                  <a:pt x="218" y="474"/>
                  <a:pt x="218" y="474"/>
                  <a:pt x="218" y="474"/>
                </a:cubicBezTo>
                <a:cubicBezTo>
                  <a:pt x="215" y="474"/>
                  <a:pt x="215" y="474"/>
                  <a:pt x="215" y="474"/>
                </a:cubicBezTo>
                <a:cubicBezTo>
                  <a:pt x="216" y="474"/>
                  <a:pt x="217" y="475"/>
                  <a:pt x="216" y="475"/>
                </a:cubicBezTo>
                <a:close/>
                <a:moveTo>
                  <a:pt x="215" y="474"/>
                </a:moveTo>
                <a:cubicBezTo>
                  <a:pt x="215" y="474"/>
                  <a:pt x="215" y="474"/>
                  <a:pt x="215" y="474"/>
                </a:cubicBezTo>
                <a:cubicBezTo>
                  <a:pt x="215" y="474"/>
                  <a:pt x="215" y="474"/>
                  <a:pt x="215" y="474"/>
                </a:cubicBezTo>
                <a:close/>
                <a:moveTo>
                  <a:pt x="194" y="583"/>
                </a:moveTo>
                <a:cubicBezTo>
                  <a:pt x="195" y="583"/>
                  <a:pt x="195" y="583"/>
                  <a:pt x="195" y="583"/>
                </a:cubicBezTo>
                <a:cubicBezTo>
                  <a:pt x="195" y="582"/>
                  <a:pt x="194" y="582"/>
                  <a:pt x="194" y="583"/>
                </a:cubicBezTo>
                <a:close/>
                <a:moveTo>
                  <a:pt x="219" y="465"/>
                </a:moveTo>
                <a:cubicBezTo>
                  <a:pt x="219" y="468"/>
                  <a:pt x="218" y="470"/>
                  <a:pt x="218" y="473"/>
                </a:cubicBezTo>
                <a:lnTo>
                  <a:pt x="219" y="465"/>
                </a:lnTo>
                <a:close/>
                <a:moveTo>
                  <a:pt x="190" y="614"/>
                </a:moveTo>
                <a:cubicBezTo>
                  <a:pt x="191" y="615"/>
                  <a:pt x="191" y="615"/>
                  <a:pt x="191" y="615"/>
                </a:cubicBezTo>
                <a:cubicBezTo>
                  <a:pt x="191" y="615"/>
                  <a:pt x="191" y="614"/>
                  <a:pt x="190" y="614"/>
                </a:cubicBezTo>
                <a:close/>
                <a:moveTo>
                  <a:pt x="190" y="614"/>
                </a:moveTo>
                <a:cubicBezTo>
                  <a:pt x="190" y="614"/>
                  <a:pt x="190" y="614"/>
                  <a:pt x="190" y="614"/>
                </a:cubicBezTo>
                <a:cubicBezTo>
                  <a:pt x="190" y="614"/>
                  <a:pt x="190" y="614"/>
                  <a:pt x="190" y="614"/>
                </a:cubicBezTo>
                <a:close/>
                <a:moveTo>
                  <a:pt x="198" y="586"/>
                </a:moveTo>
                <a:cubicBezTo>
                  <a:pt x="199" y="587"/>
                  <a:pt x="199" y="587"/>
                  <a:pt x="199" y="587"/>
                </a:cubicBezTo>
                <a:cubicBezTo>
                  <a:pt x="200" y="586"/>
                  <a:pt x="200" y="586"/>
                  <a:pt x="200" y="586"/>
                </a:cubicBezTo>
                <a:cubicBezTo>
                  <a:pt x="199" y="586"/>
                  <a:pt x="197" y="585"/>
                  <a:pt x="198" y="586"/>
                </a:cubicBezTo>
                <a:close/>
                <a:moveTo>
                  <a:pt x="211" y="491"/>
                </a:moveTo>
                <a:cubicBezTo>
                  <a:pt x="211" y="492"/>
                  <a:pt x="210" y="493"/>
                  <a:pt x="210" y="494"/>
                </a:cubicBezTo>
                <a:cubicBezTo>
                  <a:pt x="207" y="493"/>
                  <a:pt x="211" y="491"/>
                  <a:pt x="210" y="490"/>
                </a:cubicBezTo>
                <a:cubicBezTo>
                  <a:pt x="209" y="489"/>
                  <a:pt x="209" y="489"/>
                  <a:pt x="209" y="489"/>
                </a:cubicBezTo>
                <a:cubicBezTo>
                  <a:pt x="209" y="489"/>
                  <a:pt x="209" y="489"/>
                  <a:pt x="209" y="489"/>
                </a:cubicBezTo>
                <a:cubicBezTo>
                  <a:pt x="210" y="489"/>
                  <a:pt x="211" y="489"/>
                  <a:pt x="212" y="490"/>
                </a:cubicBezTo>
                <a:cubicBezTo>
                  <a:pt x="211" y="489"/>
                  <a:pt x="211" y="487"/>
                  <a:pt x="210" y="487"/>
                </a:cubicBezTo>
                <a:cubicBezTo>
                  <a:pt x="211" y="483"/>
                  <a:pt x="211" y="483"/>
                  <a:pt x="211" y="483"/>
                </a:cubicBezTo>
                <a:cubicBezTo>
                  <a:pt x="211" y="483"/>
                  <a:pt x="211" y="483"/>
                  <a:pt x="212" y="483"/>
                </a:cubicBezTo>
                <a:cubicBezTo>
                  <a:pt x="211" y="483"/>
                  <a:pt x="211" y="483"/>
                  <a:pt x="211" y="483"/>
                </a:cubicBezTo>
                <a:cubicBezTo>
                  <a:pt x="215" y="466"/>
                  <a:pt x="215" y="466"/>
                  <a:pt x="215" y="466"/>
                </a:cubicBezTo>
                <a:cubicBezTo>
                  <a:pt x="214" y="467"/>
                  <a:pt x="213" y="467"/>
                  <a:pt x="212" y="468"/>
                </a:cubicBezTo>
                <a:cubicBezTo>
                  <a:pt x="209" y="466"/>
                  <a:pt x="211" y="469"/>
                  <a:pt x="207" y="469"/>
                </a:cubicBezTo>
                <a:cubicBezTo>
                  <a:pt x="206" y="468"/>
                  <a:pt x="207" y="467"/>
                  <a:pt x="208" y="467"/>
                </a:cubicBezTo>
                <a:cubicBezTo>
                  <a:pt x="207" y="466"/>
                  <a:pt x="206" y="467"/>
                  <a:pt x="205" y="467"/>
                </a:cubicBezTo>
                <a:cubicBezTo>
                  <a:pt x="205" y="466"/>
                  <a:pt x="204" y="466"/>
                  <a:pt x="204" y="466"/>
                </a:cubicBezTo>
                <a:cubicBezTo>
                  <a:pt x="206" y="466"/>
                  <a:pt x="206" y="466"/>
                  <a:pt x="206" y="466"/>
                </a:cubicBezTo>
                <a:cubicBezTo>
                  <a:pt x="206" y="465"/>
                  <a:pt x="207" y="465"/>
                  <a:pt x="207" y="464"/>
                </a:cubicBezTo>
                <a:cubicBezTo>
                  <a:pt x="210" y="463"/>
                  <a:pt x="209" y="467"/>
                  <a:pt x="213" y="467"/>
                </a:cubicBezTo>
                <a:cubicBezTo>
                  <a:pt x="212" y="465"/>
                  <a:pt x="212" y="465"/>
                  <a:pt x="212" y="465"/>
                </a:cubicBezTo>
                <a:cubicBezTo>
                  <a:pt x="213" y="465"/>
                  <a:pt x="213" y="465"/>
                  <a:pt x="213" y="465"/>
                </a:cubicBezTo>
                <a:cubicBezTo>
                  <a:pt x="213" y="463"/>
                  <a:pt x="213" y="463"/>
                  <a:pt x="213" y="463"/>
                </a:cubicBezTo>
                <a:cubicBezTo>
                  <a:pt x="211" y="463"/>
                  <a:pt x="211" y="464"/>
                  <a:pt x="209" y="463"/>
                </a:cubicBezTo>
                <a:cubicBezTo>
                  <a:pt x="210" y="461"/>
                  <a:pt x="211" y="463"/>
                  <a:pt x="214" y="461"/>
                </a:cubicBezTo>
                <a:cubicBezTo>
                  <a:pt x="215" y="459"/>
                  <a:pt x="215" y="459"/>
                  <a:pt x="215" y="459"/>
                </a:cubicBezTo>
                <a:cubicBezTo>
                  <a:pt x="215" y="459"/>
                  <a:pt x="215" y="459"/>
                  <a:pt x="215" y="459"/>
                </a:cubicBezTo>
                <a:cubicBezTo>
                  <a:pt x="215" y="459"/>
                  <a:pt x="215" y="459"/>
                  <a:pt x="215" y="458"/>
                </a:cubicBezTo>
                <a:cubicBezTo>
                  <a:pt x="216" y="449"/>
                  <a:pt x="216" y="449"/>
                  <a:pt x="216" y="449"/>
                </a:cubicBezTo>
                <a:cubicBezTo>
                  <a:pt x="215" y="447"/>
                  <a:pt x="212" y="450"/>
                  <a:pt x="209" y="448"/>
                </a:cubicBezTo>
                <a:cubicBezTo>
                  <a:pt x="209" y="450"/>
                  <a:pt x="206" y="452"/>
                  <a:pt x="209" y="453"/>
                </a:cubicBezTo>
                <a:cubicBezTo>
                  <a:pt x="209" y="453"/>
                  <a:pt x="208" y="453"/>
                  <a:pt x="207" y="453"/>
                </a:cubicBezTo>
                <a:cubicBezTo>
                  <a:pt x="211" y="455"/>
                  <a:pt x="211" y="455"/>
                  <a:pt x="211" y="455"/>
                </a:cubicBezTo>
                <a:cubicBezTo>
                  <a:pt x="212" y="454"/>
                  <a:pt x="212" y="454"/>
                  <a:pt x="212" y="454"/>
                </a:cubicBezTo>
                <a:cubicBezTo>
                  <a:pt x="215" y="455"/>
                  <a:pt x="213" y="459"/>
                  <a:pt x="211" y="459"/>
                </a:cubicBezTo>
                <a:cubicBezTo>
                  <a:pt x="210" y="457"/>
                  <a:pt x="206" y="458"/>
                  <a:pt x="209" y="455"/>
                </a:cubicBezTo>
                <a:cubicBezTo>
                  <a:pt x="208" y="455"/>
                  <a:pt x="206" y="455"/>
                  <a:pt x="206" y="455"/>
                </a:cubicBezTo>
                <a:cubicBezTo>
                  <a:pt x="206" y="457"/>
                  <a:pt x="205" y="459"/>
                  <a:pt x="205" y="461"/>
                </a:cubicBezTo>
                <a:cubicBezTo>
                  <a:pt x="204" y="461"/>
                  <a:pt x="202" y="460"/>
                  <a:pt x="201" y="460"/>
                </a:cubicBezTo>
                <a:cubicBezTo>
                  <a:pt x="201" y="459"/>
                  <a:pt x="200" y="458"/>
                  <a:pt x="199" y="457"/>
                </a:cubicBezTo>
                <a:cubicBezTo>
                  <a:pt x="203" y="456"/>
                  <a:pt x="203" y="456"/>
                  <a:pt x="203" y="456"/>
                </a:cubicBezTo>
                <a:cubicBezTo>
                  <a:pt x="203" y="455"/>
                  <a:pt x="203" y="455"/>
                  <a:pt x="203" y="455"/>
                </a:cubicBezTo>
                <a:cubicBezTo>
                  <a:pt x="203" y="455"/>
                  <a:pt x="203" y="455"/>
                  <a:pt x="203" y="455"/>
                </a:cubicBezTo>
                <a:cubicBezTo>
                  <a:pt x="203" y="454"/>
                  <a:pt x="202" y="454"/>
                  <a:pt x="201" y="454"/>
                </a:cubicBezTo>
                <a:cubicBezTo>
                  <a:pt x="201" y="453"/>
                  <a:pt x="202" y="452"/>
                  <a:pt x="202" y="452"/>
                </a:cubicBezTo>
                <a:cubicBezTo>
                  <a:pt x="203" y="452"/>
                  <a:pt x="205" y="451"/>
                  <a:pt x="205" y="452"/>
                </a:cubicBezTo>
                <a:cubicBezTo>
                  <a:pt x="206" y="451"/>
                  <a:pt x="206" y="450"/>
                  <a:pt x="204" y="449"/>
                </a:cubicBezTo>
                <a:cubicBezTo>
                  <a:pt x="204" y="448"/>
                  <a:pt x="204" y="448"/>
                  <a:pt x="204" y="447"/>
                </a:cubicBezTo>
                <a:cubicBezTo>
                  <a:pt x="201" y="448"/>
                  <a:pt x="201" y="448"/>
                  <a:pt x="201" y="448"/>
                </a:cubicBezTo>
                <a:cubicBezTo>
                  <a:pt x="201" y="447"/>
                  <a:pt x="201" y="447"/>
                  <a:pt x="201" y="447"/>
                </a:cubicBezTo>
                <a:cubicBezTo>
                  <a:pt x="201" y="447"/>
                  <a:pt x="201" y="447"/>
                  <a:pt x="201" y="447"/>
                </a:cubicBezTo>
                <a:cubicBezTo>
                  <a:pt x="202" y="447"/>
                  <a:pt x="202" y="447"/>
                  <a:pt x="202" y="447"/>
                </a:cubicBezTo>
                <a:cubicBezTo>
                  <a:pt x="202" y="447"/>
                  <a:pt x="202" y="447"/>
                  <a:pt x="202" y="447"/>
                </a:cubicBezTo>
                <a:cubicBezTo>
                  <a:pt x="203" y="447"/>
                  <a:pt x="204" y="447"/>
                  <a:pt x="204" y="446"/>
                </a:cubicBezTo>
                <a:cubicBezTo>
                  <a:pt x="202" y="445"/>
                  <a:pt x="202" y="445"/>
                  <a:pt x="202" y="445"/>
                </a:cubicBezTo>
                <a:cubicBezTo>
                  <a:pt x="203" y="445"/>
                  <a:pt x="205" y="445"/>
                  <a:pt x="204" y="443"/>
                </a:cubicBezTo>
                <a:cubicBezTo>
                  <a:pt x="205" y="443"/>
                  <a:pt x="205" y="443"/>
                  <a:pt x="205" y="443"/>
                </a:cubicBezTo>
                <a:cubicBezTo>
                  <a:pt x="205" y="441"/>
                  <a:pt x="205" y="441"/>
                  <a:pt x="205" y="441"/>
                </a:cubicBezTo>
                <a:cubicBezTo>
                  <a:pt x="203" y="442"/>
                  <a:pt x="203" y="442"/>
                  <a:pt x="203" y="442"/>
                </a:cubicBezTo>
                <a:cubicBezTo>
                  <a:pt x="201" y="440"/>
                  <a:pt x="201" y="440"/>
                  <a:pt x="201" y="440"/>
                </a:cubicBezTo>
                <a:cubicBezTo>
                  <a:pt x="201" y="440"/>
                  <a:pt x="202" y="440"/>
                  <a:pt x="203" y="440"/>
                </a:cubicBezTo>
                <a:cubicBezTo>
                  <a:pt x="203" y="441"/>
                  <a:pt x="203" y="441"/>
                  <a:pt x="203" y="441"/>
                </a:cubicBezTo>
                <a:cubicBezTo>
                  <a:pt x="204" y="440"/>
                  <a:pt x="204" y="440"/>
                  <a:pt x="204" y="440"/>
                </a:cubicBezTo>
                <a:cubicBezTo>
                  <a:pt x="203" y="440"/>
                  <a:pt x="203" y="440"/>
                  <a:pt x="203" y="440"/>
                </a:cubicBezTo>
                <a:cubicBezTo>
                  <a:pt x="203" y="440"/>
                  <a:pt x="203" y="440"/>
                  <a:pt x="203" y="440"/>
                </a:cubicBezTo>
                <a:cubicBezTo>
                  <a:pt x="203" y="439"/>
                  <a:pt x="202" y="439"/>
                  <a:pt x="203" y="438"/>
                </a:cubicBezTo>
                <a:cubicBezTo>
                  <a:pt x="204" y="438"/>
                  <a:pt x="204" y="438"/>
                  <a:pt x="204" y="438"/>
                </a:cubicBezTo>
                <a:cubicBezTo>
                  <a:pt x="206" y="436"/>
                  <a:pt x="205" y="434"/>
                  <a:pt x="204" y="432"/>
                </a:cubicBezTo>
                <a:cubicBezTo>
                  <a:pt x="203" y="432"/>
                  <a:pt x="202" y="432"/>
                  <a:pt x="200" y="432"/>
                </a:cubicBezTo>
                <a:cubicBezTo>
                  <a:pt x="200" y="432"/>
                  <a:pt x="200" y="432"/>
                  <a:pt x="200" y="432"/>
                </a:cubicBezTo>
                <a:cubicBezTo>
                  <a:pt x="202" y="432"/>
                  <a:pt x="201" y="431"/>
                  <a:pt x="203" y="431"/>
                </a:cubicBezTo>
                <a:cubicBezTo>
                  <a:pt x="203" y="431"/>
                  <a:pt x="202" y="430"/>
                  <a:pt x="201" y="430"/>
                </a:cubicBezTo>
                <a:cubicBezTo>
                  <a:pt x="201" y="431"/>
                  <a:pt x="201" y="431"/>
                  <a:pt x="201" y="431"/>
                </a:cubicBezTo>
                <a:cubicBezTo>
                  <a:pt x="200" y="431"/>
                  <a:pt x="200" y="430"/>
                  <a:pt x="199" y="430"/>
                </a:cubicBezTo>
                <a:cubicBezTo>
                  <a:pt x="199" y="430"/>
                  <a:pt x="199" y="430"/>
                  <a:pt x="199" y="430"/>
                </a:cubicBezTo>
                <a:cubicBezTo>
                  <a:pt x="199" y="430"/>
                  <a:pt x="199" y="430"/>
                  <a:pt x="199" y="430"/>
                </a:cubicBezTo>
                <a:cubicBezTo>
                  <a:pt x="198" y="430"/>
                  <a:pt x="198" y="430"/>
                  <a:pt x="198" y="430"/>
                </a:cubicBezTo>
                <a:cubicBezTo>
                  <a:pt x="198" y="430"/>
                  <a:pt x="198" y="429"/>
                  <a:pt x="198" y="429"/>
                </a:cubicBezTo>
                <a:cubicBezTo>
                  <a:pt x="198" y="429"/>
                  <a:pt x="198" y="429"/>
                  <a:pt x="198" y="429"/>
                </a:cubicBezTo>
                <a:cubicBezTo>
                  <a:pt x="199" y="430"/>
                  <a:pt x="201" y="430"/>
                  <a:pt x="202" y="430"/>
                </a:cubicBezTo>
                <a:cubicBezTo>
                  <a:pt x="198" y="429"/>
                  <a:pt x="201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9"/>
                  <a:pt x="201" y="429"/>
                  <a:pt x="203" y="430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3" y="428"/>
                  <a:pt x="203" y="428"/>
                  <a:pt x="203" y="428"/>
                </a:cubicBezTo>
                <a:cubicBezTo>
                  <a:pt x="204" y="429"/>
                  <a:pt x="205" y="429"/>
                  <a:pt x="205" y="428"/>
                </a:cubicBezTo>
                <a:cubicBezTo>
                  <a:pt x="205" y="428"/>
                  <a:pt x="204" y="428"/>
                  <a:pt x="204" y="428"/>
                </a:cubicBezTo>
                <a:cubicBezTo>
                  <a:pt x="203" y="427"/>
                  <a:pt x="202" y="426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4" y="426"/>
                  <a:pt x="204" y="426"/>
                  <a:pt x="204" y="426"/>
                </a:cubicBezTo>
                <a:cubicBezTo>
                  <a:pt x="204" y="426"/>
                  <a:pt x="204" y="425"/>
                  <a:pt x="203" y="425"/>
                </a:cubicBezTo>
                <a:cubicBezTo>
                  <a:pt x="204" y="425"/>
                  <a:pt x="204" y="425"/>
                  <a:pt x="204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2" y="424"/>
                  <a:pt x="200" y="424"/>
                  <a:pt x="199" y="423"/>
                </a:cubicBezTo>
                <a:cubicBezTo>
                  <a:pt x="200" y="423"/>
                  <a:pt x="201" y="422"/>
                  <a:pt x="201" y="422"/>
                </a:cubicBezTo>
                <a:cubicBezTo>
                  <a:pt x="201" y="423"/>
                  <a:pt x="204" y="423"/>
                  <a:pt x="205" y="424"/>
                </a:cubicBezTo>
                <a:cubicBezTo>
                  <a:pt x="205" y="422"/>
                  <a:pt x="206" y="421"/>
                  <a:pt x="205" y="419"/>
                </a:cubicBezTo>
                <a:cubicBezTo>
                  <a:pt x="204" y="421"/>
                  <a:pt x="204" y="421"/>
                  <a:pt x="202" y="421"/>
                </a:cubicBezTo>
                <a:cubicBezTo>
                  <a:pt x="204" y="420"/>
                  <a:pt x="205" y="419"/>
                  <a:pt x="204" y="417"/>
                </a:cubicBezTo>
                <a:cubicBezTo>
                  <a:pt x="203" y="417"/>
                  <a:pt x="205" y="419"/>
                  <a:pt x="203" y="419"/>
                </a:cubicBezTo>
                <a:cubicBezTo>
                  <a:pt x="199" y="417"/>
                  <a:pt x="205" y="416"/>
                  <a:pt x="205" y="414"/>
                </a:cubicBezTo>
                <a:cubicBezTo>
                  <a:pt x="206" y="413"/>
                  <a:pt x="206" y="413"/>
                  <a:pt x="206" y="413"/>
                </a:cubicBezTo>
                <a:cubicBezTo>
                  <a:pt x="205" y="411"/>
                  <a:pt x="206" y="411"/>
                  <a:pt x="206" y="408"/>
                </a:cubicBezTo>
                <a:cubicBezTo>
                  <a:pt x="205" y="407"/>
                  <a:pt x="205" y="405"/>
                  <a:pt x="204" y="404"/>
                </a:cubicBezTo>
                <a:cubicBezTo>
                  <a:pt x="206" y="404"/>
                  <a:pt x="206" y="404"/>
                  <a:pt x="206" y="404"/>
                </a:cubicBezTo>
                <a:cubicBezTo>
                  <a:pt x="209" y="400"/>
                  <a:pt x="204" y="399"/>
                  <a:pt x="200" y="398"/>
                </a:cubicBezTo>
                <a:cubicBezTo>
                  <a:pt x="201" y="397"/>
                  <a:pt x="202" y="396"/>
                  <a:pt x="202" y="395"/>
                </a:cubicBezTo>
                <a:cubicBezTo>
                  <a:pt x="198" y="396"/>
                  <a:pt x="199" y="394"/>
                  <a:pt x="199" y="392"/>
                </a:cubicBezTo>
                <a:cubicBezTo>
                  <a:pt x="199" y="392"/>
                  <a:pt x="200" y="392"/>
                  <a:pt x="200" y="392"/>
                </a:cubicBezTo>
                <a:cubicBezTo>
                  <a:pt x="200" y="394"/>
                  <a:pt x="201" y="393"/>
                  <a:pt x="203" y="393"/>
                </a:cubicBezTo>
                <a:cubicBezTo>
                  <a:pt x="202" y="392"/>
                  <a:pt x="199" y="392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2" y="390"/>
                  <a:pt x="204" y="389"/>
                  <a:pt x="205" y="390"/>
                </a:cubicBezTo>
                <a:cubicBezTo>
                  <a:pt x="206" y="388"/>
                  <a:pt x="205" y="387"/>
                  <a:pt x="202" y="386"/>
                </a:cubicBezTo>
                <a:cubicBezTo>
                  <a:pt x="198" y="382"/>
                  <a:pt x="206" y="385"/>
                  <a:pt x="204" y="381"/>
                </a:cubicBezTo>
                <a:cubicBezTo>
                  <a:pt x="205" y="381"/>
                  <a:pt x="205" y="381"/>
                  <a:pt x="205" y="381"/>
                </a:cubicBezTo>
                <a:cubicBezTo>
                  <a:pt x="205" y="379"/>
                  <a:pt x="205" y="379"/>
                  <a:pt x="205" y="379"/>
                </a:cubicBezTo>
                <a:cubicBezTo>
                  <a:pt x="203" y="380"/>
                  <a:pt x="203" y="380"/>
                  <a:pt x="203" y="380"/>
                </a:cubicBezTo>
                <a:cubicBezTo>
                  <a:pt x="200" y="377"/>
                  <a:pt x="200" y="377"/>
                  <a:pt x="200" y="377"/>
                </a:cubicBezTo>
                <a:cubicBezTo>
                  <a:pt x="198" y="376"/>
                  <a:pt x="197" y="377"/>
                  <a:pt x="196" y="378"/>
                </a:cubicBezTo>
                <a:cubicBezTo>
                  <a:pt x="196" y="378"/>
                  <a:pt x="196" y="378"/>
                  <a:pt x="196" y="377"/>
                </a:cubicBezTo>
                <a:cubicBezTo>
                  <a:pt x="196" y="377"/>
                  <a:pt x="196" y="377"/>
                  <a:pt x="195" y="377"/>
                </a:cubicBezTo>
                <a:cubicBezTo>
                  <a:pt x="196" y="377"/>
                  <a:pt x="196" y="376"/>
                  <a:pt x="196" y="376"/>
                </a:cubicBezTo>
                <a:cubicBezTo>
                  <a:pt x="197" y="376"/>
                  <a:pt x="196" y="375"/>
                  <a:pt x="196" y="375"/>
                </a:cubicBezTo>
                <a:cubicBezTo>
                  <a:pt x="196" y="374"/>
                  <a:pt x="197" y="373"/>
                  <a:pt x="195" y="372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96" y="371"/>
                  <a:pt x="198" y="372"/>
                  <a:pt x="198" y="372"/>
                </a:cubicBezTo>
                <a:cubicBezTo>
                  <a:pt x="199" y="371"/>
                  <a:pt x="197" y="371"/>
                  <a:pt x="195" y="371"/>
                </a:cubicBezTo>
                <a:cubicBezTo>
                  <a:pt x="195" y="371"/>
                  <a:pt x="195" y="370"/>
                  <a:pt x="195" y="370"/>
                </a:cubicBezTo>
                <a:cubicBezTo>
                  <a:pt x="194" y="370"/>
                  <a:pt x="194" y="370"/>
                  <a:pt x="194" y="370"/>
                </a:cubicBezTo>
                <a:cubicBezTo>
                  <a:pt x="194" y="370"/>
                  <a:pt x="194" y="369"/>
                  <a:pt x="194" y="369"/>
                </a:cubicBezTo>
                <a:cubicBezTo>
                  <a:pt x="194" y="369"/>
                  <a:pt x="194" y="369"/>
                  <a:pt x="194" y="369"/>
                </a:cubicBezTo>
                <a:cubicBezTo>
                  <a:pt x="195" y="369"/>
                  <a:pt x="195" y="370"/>
                  <a:pt x="195" y="370"/>
                </a:cubicBezTo>
                <a:cubicBezTo>
                  <a:pt x="201" y="372"/>
                  <a:pt x="201" y="372"/>
                  <a:pt x="201" y="372"/>
                </a:cubicBezTo>
                <a:cubicBezTo>
                  <a:pt x="203" y="372"/>
                  <a:pt x="203" y="372"/>
                  <a:pt x="203" y="372"/>
                </a:cubicBezTo>
                <a:cubicBezTo>
                  <a:pt x="200" y="370"/>
                  <a:pt x="200" y="370"/>
                  <a:pt x="200" y="370"/>
                </a:cubicBezTo>
                <a:cubicBezTo>
                  <a:pt x="202" y="370"/>
                  <a:pt x="201" y="369"/>
                  <a:pt x="203" y="369"/>
                </a:cubicBezTo>
                <a:cubicBezTo>
                  <a:pt x="203" y="369"/>
                  <a:pt x="202" y="368"/>
                  <a:pt x="201" y="368"/>
                </a:cubicBezTo>
                <a:cubicBezTo>
                  <a:pt x="201" y="369"/>
                  <a:pt x="201" y="369"/>
                  <a:pt x="201" y="369"/>
                </a:cubicBezTo>
                <a:cubicBezTo>
                  <a:pt x="199" y="368"/>
                  <a:pt x="197" y="368"/>
                  <a:pt x="196" y="368"/>
                </a:cubicBezTo>
                <a:cubicBezTo>
                  <a:pt x="196" y="368"/>
                  <a:pt x="197" y="367"/>
                  <a:pt x="197" y="367"/>
                </a:cubicBezTo>
                <a:cubicBezTo>
                  <a:pt x="197" y="367"/>
                  <a:pt x="197" y="367"/>
                  <a:pt x="197" y="368"/>
                </a:cubicBezTo>
                <a:cubicBezTo>
                  <a:pt x="198" y="367"/>
                  <a:pt x="198" y="367"/>
                  <a:pt x="198" y="367"/>
                </a:cubicBezTo>
                <a:cubicBezTo>
                  <a:pt x="198" y="367"/>
                  <a:pt x="198" y="367"/>
                  <a:pt x="198" y="367"/>
                </a:cubicBezTo>
                <a:cubicBezTo>
                  <a:pt x="199" y="367"/>
                  <a:pt x="200" y="368"/>
                  <a:pt x="202" y="368"/>
                </a:cubicBezTo>
                <a:cubicBezTo>
                  <a:pt x="198" y="368"/>
                  <a:pt x="201" y="366"/>
                  <a:pt x="202" y="366"/>
                </a:cubicBezTo>
                <a:cubicBezTo>
                  <a:pt x="203" y="366"/>
                  <a:pt x="205" y="367"/>
                  <a:pt x="205" y="366"/>
                </a:cubicBezTo>
                <a:cubicBezTo>
                  <a:pt x="204" y="366"/>
                  <a:pt x="201" y="364"/>
                  <a:pt x="200" y="365"/>
                </a:cubicBezTo>
                <a:cubicBezTo>
                  <a:pt x="200" y="365"/>
                  <a:pt x="199" y="365"/>
                  <a:pt x="199" y="364"/>
                </a:cubicBezTo>
                <a:cubicBezTo>
                  <a:pt x="199" y="364"/>
                  <a:pt x="199" y="363"/>
                  <a:pt x="200" y="364"/>
                </a:cubicBezTo>
                <a:cubicBezTo>
                  <a:pt x="200" y="363"/>
                  <a:pt x="200" y="363"/>
                  <a:pt x="200" y="363"/>
                </a:cubicBezTo>
                <a:cubicBezTo>
                  <a:pt x="201" y="363"/>
                  <a:pt x="202" y="363"/>
                  <a:pt x="204" y="363"/>
                </a:cubicBezTo>
                <a:cubicBezTo>
                  <a:pt x="201" y="362"/>
                  <a:pt x="199" y="362"/>
                  <a:pt x="198" y="362"/>
                </a:cubicBezTo>
                <a:cubicBezTo>
                  <a:pt x="200" y="359"/>
                  <a:pt x="207" y="358"/>
                  <a:pt x="204" y="355"/>
                </a:cubicBezTo>
                <a:cubicBezTo>
                  <a:pt x="203" y="355"/>
                  <a:pt x="205" y="357"/>
                  <a:pt x="203" y="357"/>
                </a:cubicBezTo>
                <a:cubicBezTo>
                  <a:pt x="199" y="355"/>
                  <a:pt x="207" y="354"/>
                  <a:pt x="205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0" y="351"/>
                  <a:pt x="199" y="350"/>
                  <a:pt x="199" y="350"/>
                </a:cubicBezTo>
                <a:cubicBezTo>
                  <a:pt x="200" y="349"/>
                  <a:pt x="203" y="347"/>
                  <a:pt x="204" y="349"/>
                </a:cubicBezTo>
                <a:cubicBezTo>
                  <a:pt x="205" y="347"/>
                  <a:pt x="202" y="346"/>
                  <a:pt x="200" y="345"/>
                </a:cubicBezTo>
                <a:cubicBezTo>
                  <a:pt x="200" y="345"/>
                  <a:pt x="200" y="345"/>
                  <a:pt x="200" y="345"/>
                </a:cubicBezTo>
                <a:cubicBezTo>
                  <a:pt x="200" y="345"/>
                  <a:pt x="200" y="345"/>
                  <a:pt x="200" y="345"/>
                </a:cubicBezTo>
                <a:cubicBezTo>
                  <a:pt x="199" y="345"/>
                  <a:pt x="198" y="345"/>
                  <a:pt x="198" y="344"/>
                </a:cubicBezTo>
                <a:cubicBezTo>
                  <a:pt x="198" y="344"/>
                  <a:pt x="198" y="344"/>
                  <a:pt x="198" y="344"/>
                </a:cubicBezTo>
                <a:cubicBezTo>
                  <a:pt x="198" y="344"/>
                  <a:pt x="198" y="344"/>
                  <a:pt x="198" y="344"/>
                </a:cubicBezTo>
                <a:cubicBezTo>
                  <a:pt x="199" y="344"/>
                  <a:pt x="199" y="344"/>
                  <a:pt x="200" y="345"/>
                </a:cubicBezTo>
                <a:cubicBezTo>
                  <a:pt x="200" y="344"/>
                  <a:pt x="202" y="343"/>
                  <a:pt x="201" y="342"/>
                </a:cubicBezTo>
                <a:cubicBezTo>
                  <a:pt x="201" y="342"/>
                  <a:pt x="200" y="341"/>
                  <a:pt x="200" y="340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199" y="339"/>
                  <a:pt x="198" y="339"/>
                  <a:pt x="198" y="339"/>
                </a:cubicBezTo>
                <a:cubicBezTo>
                  <a:pt x="198" y="339"/>
                  <a:pt x="197" y="338"/>
                  <a:pt x="197" y="338"/>
                </a:cubicBezTo>
                <a:cubicBezTo>
                  <a:pt x="197" y="338"/>
                  <a:pt x="198" y="339"/>
                  <a:pt x="198" y="339"/>
                </a:cubicBezTo>
                <a:cubicBezTo>
                  <a:pt x="197" y="339"/>
                  <a:pt x="196" y="339"/>
                  <a:pt x="196" y="339"/>
                </a:cubicBezTo>
                <a:cubicBezTo>
                  <a:pt x="196" y="339"/>
                  <a:pt x="196" y="339"/>
                  <a:pt x="196" y="339"/>
                </a:cubicBezTo>
                <a:cubicBezTo>
                  <a:pt x="196" y="339"/>
                  <a:pt x="195" y="339"/>
                  <a:pt x="195" y="339"/>
                </a:cubicBezTo>
                <a:cubicBezTo>
                  <a:pt x="195" y="338"/>
                  <a:pt x="195" y="338"/>
                  <a:pt x="196" y="338"/>
                </a:cubicBezTo>
                <a:cubicBezTo>
                  <a:pt x="198" y="338"/>
                  <a:pt x="198" y="338"/>
                  <a:pt x="198" y="338"/>
                </a:cubicBezTo>
                <a:cubicBezTo>
                  <a:pt x="196" y="338"/>
                  <a:pt x="196" y="338"/>
                  <a:pt x="196" y="338"/>
                </a:cubicBezTo>
                <a:cubicBezTo>
                  <a:pt x="196" y="337"/>
                  <a:pt x="196" y="337"/>
                  <a:pt x="198" y="337"/>
                </a:cubicBezTo>
                <a:cubicBezTo>
                  <a:pt x="198" y="336"/>
                  <a:pt x="196" y="337"/>
                  <a:pt x="195" y="336"/>
                </a:cubicBezTo>
                <a:cubicBezTo>
                  <a:pt x="196" y="336"/>
                  <a:pt x="197" y="336"/>
                  <a:pt x="198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200" y="337"/>
                  <a:pt x="200" y="337"/>
                  <a:pt x="201" y="337"/>
                </a:cubicBezTo>
                <a:cubicBezTo>
                  <a:pt x="199" y="335"/>
                  <a:pt x="202" y="334"/>
                  <a:pt x="202" y="333"/>
                </a:cubicBezTo>
                <a:cubicBezTo>
                  <a:pt x="202" y="333"/>
                  <a:pt x="201" y="333"/>
                  <a:pt x="201" y="333"/>
                </a:cubicBezTo>
                <a:cubicBezTo>
                  <a:pt x="200" y="331"/>
                  <a:pt x="204" y="328"/>
                  <a:pt x="204" y="325"/>
                </a:cubicBezTo>
                <a:cubicBezTo>
                  <a:pt x="200" y="325"/>
                  <a:pt x="200" y="325"/>
                  <a:pt x="200" y="325"/>
                </a:cubicBezTo>
                <a:cubicBezTo>
                  <a:pt x="197" y="323"/>
                  <a:pt x="204" y="325"/>
                  <a:pt x="204" y="323"/>
                </a:cubicBezTo>
                <a:cubicBezTo>
                  <a:pt x="201" y="322"/>
                  <a:pt x="201" y="322"/>
                  <a:pt x="201" y="322"/>
                </a:cubicBezTo>
                <a:cubicBezTo>
                  <a:pt x="202" y="322"/>
                  <a:pt x="202" y="322"/>
                  <a:pt x="202" y="322"/>
                </a:cubicBezTo>
                <a:cubicBezTo>
                  <a:pt x="199" y="321"/>
                  <a:pt x="199" y="321"/>
                  <a:pt x="199" y="321"/>
                </a:cubicBezTo>
                <a:cubicBezTo>
                  <a:pt x="200" y="321"/>
                  <a:pt x="200" y="320"/>
                  <a:pt x="200" y="320"/>
                </a:cubicBezTo>
                <a:cubicBezTo>
                  <a:pt x="200" y="320"/>
                  <a:pt x="201" y="320"/>
                  <a:pt x="201" y="320"/>
                </a:cubicBezTo>
                <a:cubicBezTo>
                  <a:pt x="199" y="318"/>
                  <a:pt x="199" y="318"/>
                  <a:pt x="199" y="318"/>
                </a:cubicBezTo>
                <a:cubicBezTo>
                  <a:pt x="200" y="317"/>
                  <a:pt x="202" y="318"/>
                  <a:pt x="203" y="317"/>
                </a:cubicBezTo>
                <a:cubicBezTo>
                  <a:pt x="203" y="317"/>
                  <a:pt x="202" y="316"/>
                  <a:pt x="203" y="315"/>
                </a:cubicBezTo>
                <a:cubicBezTo>
                  <a:pt x="204" y="315"/>
                  <a:pt x="204" y="315"/>
                  <a:pt x="204" y="315"/>
                </a:cubicBezTo>
                <a:cubicBezTo>
                  <a:pt x="206" y="314"/>
                  <a:pt x="205" y="311"/>
                  <a:pt x="204" y="310"/>
                </a:cubicBezTo>
                <a:cubicBezTo>
                  <a:pt x="200" y="309"/>
                  <a:pt x="198" y="309"/>
                  <a:pt x="195" y="309"/>
                </a:cubicBezTo>
                <a:cubicBezTo>
                  <a:pt x="194" y="308"/>
                  <a:pt x="194" y="308"/>
                  <a:pt x="194" y="307"/>
                </a:cubicBezTo>
                <a:cubicBezTo>
                  <a:pt x="196" y="308"/>
                  <a:pt x="197" y="308"/>
                  <a:pt x="199" y="307"/>
                </a:cubicBezTo>
                <a:cubicBezTo>
                  <a:pt x="198" y="307"/>
                  <a:pt x="198" y="307"/>
                  <a:pt x="198" y="307"/>
                </a:cubicBezTo>
                <a:cubicBezTo>
                  <a:pt x="201" y="306"/>
                  <a:pt x="201" y="306"/>
                  <a:pt x="201" y="306"/>
                </a:cubicBezTo>
                <a:cubicBezTo>
                  <a:pt x="199" y="306"/>
                  <a:pt x="198" y="305"/>
                  <a:pt x="197" y="305"/>
                </a:cubicBezTo>
                <a:cubicBezTo>
                  <a:pt x="198" y="304"/>
                  <a:pt x="198" y="304"/>
                  <a:pt x="198" y="304"/>
                </a:cubicBezTo>
                <a:cubicBezTo>
                  <a:pt x="198" y="303"/>
                  <a:pt x="197" y="303"/>
                  <a:pt x="197" y="303"/>
                </a:cubicBezTo>
                <a:cubicBezTo>
                  <a:pt x="196" y="302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8" y="302"/>
                  <a:pt x="203" y="303"/>
                  <a:pt x="200" y="304"/>
                </a:cubicBezTo>
                <a:cubicBezTo>
                  <a:pt x="203" y="304"/>
                  <a:pt x="203" y="304"/>
                  <a:pt x="203" y="304"/>
                </a:cubicBezTo>
                <a:cubicBezTo>
                  <a:pt x="203" y="305"/>
                  <a:pt x="200" y="306"/>
                  <a:pt x="203" y="307"/>
                </a:cubicBezTo>
                <a:cubicBezTo>
                  <a:pt x="202" y="306"/>
                  <a:pt x="202" y="306"/>
                  <a:pt x="202" y="306"/>
                </a:cubicBezTo>
                <a:cubicBezTo>
                  <a:pt x="204" y="306"/>
                  <a:pt x="204" y="306"/>
                  <a:pt x="204" y="306"/>
                </a:cubicBezTo>
                <a:cubicBezTo>
                  <a:pt x="204" y="305"/>
                  <a:pt x="201" y="303"/>
                  <a:pt x="203" y="302"/>
                </a:cubicBezTo>
                <a:cubicBezTo>
                  <a:pt x="201" y="302"/>
                  <a:pt x="198" y="301"/>
                  <a:pt x="199" y="299"/>
                </a:cubicBezTo>
                <a:cubicBezTo>
                  <a:pt x="199" y="299"/>
                  <a:pt x="199" y="299"/>
                  <a:pt x="199" y="299"/>
                </a:cubicBezTo>
                <a:cubicBezTo>
                  <a:pt x="194" y="297"/>
                  <a:pt x="202" y="294"/>
                  <a:pt x="200" y="293"/>
                </a:cubicBezTo>
                <a:cubicBezTo>
                  <a:pt x="200" y="293"/>
                  <a:pt x="200" y="293"/>
                  <a:pt x="199" y="293"/>
                </a:cubicBezTo>
                <a:cubicBezTo>
                  <a:pt x="199" y="293"/>
                  <a:pt x="199" y="293"/>
                  <a:pt x="199" y="293"/>
                </a:cubicBezTo>
                <a:cubicBezTo>
                  <a:pt x="201" y="293"/>
                  <a:pt x="201" y="293"/>
                  <a:pt x="202" y="294"/>
                </a:cubicBezTo>
                <a:cubicBezTo>
                  <a:pt x="206" y="291"/>
                  <a:pt x="206" y="291"/>
                  <a:pt x="206" y="291"/>
                </a:cubicBezTo>
                <a:cubicBezTo>
                  <a:pt x="205" y="289"/>
                  <a:pt x="206" y="288"/>
                  <a:pt x="206" y="286"/>
                </a:cubicBezTo>
                <a:cubicBezTo>
                  <a:pt x="205" y="284"/>
                  <a:pt x="205" y="283"/>
                  <a:pt x="204" y="281"/>
                </a:cubicBezTo>
                <a:cubicBezTo>
                  <a:pt x="206" y="281"/>
                  <a:pt x="206" y="281"/>
                  <a:pt x="206" y="281"/>
                </a:cubicBezTo>
                <a:cubicBezTo>
                  <a:pt x="210" y="276"/>
                  <a:pt x="201" y="276"/>
                  <a:pt x="198" y="274"/>
                </a:cubicBezTo>
                <a:cubicBezTo>
                  <a:pt x="198" y="273"/>
                  <a:pt x="198" y="273"/>
                  <a:pt x="198" y="273"/>
                </a:cubicBezTo>
                <a:cubicBezTo>
                  <a:pt x="197" y="273"/>
                  <a:pt x="197" y="273"/>
                  <a:pt x="197" y="273"/>
                </a:cubicBezTo>
                <a:cubicBezTo>
                  <a:pt x="197" y="273"/>
                  <a:pt x="197" y="272"/>
                  <a:pt x="197" y="272"/>
                </a:cubicBezTo>
                <a:cubicBezTo>
                  <a:pt x="198" y="272"/>
                  <a:pt x="198" y="272"/>
                  <a:pt x="198" y="271"/>
                </a:cubicBezTo>
                <a:cubicBezTo>
                  <a:pt x="199" y="271"/>
                  <a:pt x="201" y="272"/>
                  <a:pt x="201" y="272"/>
                </a:cubicBezTo>
                <a:cubicBezTo>
                  <a:pt x="201" y="271"/>
                  <a:pt x="201" y="271"/>
                  <a:pt x="201" y="271"/>
                </a:cubicBezTo>
                <a:cubicBezTo>
                  <a:pt x="202" y="271"/>
                  <a:pt x="202" y="270"/>
                  <a:pt x="203" y="270"/>
                </a:cubicBezTo>
                <a:cubicBezTo>
                  <a:pt x="203" y="270"/>
                  <a:pt x="202" y="270"/>
                  <a:pt x="201" y="269"/>
                </a:cubicBezTo>
                <a:cubicBezTo>
                  <a:pt x="201" y="269"/>
                  <a:pt x="202" y="268"/>
                  <a:pt x="202" y="267"/>
                </a:cubicBezTo>
                <a:cubicBezTo>
                  <a:pt x="203" y="267"/>
                  <a:pt x="205" y="267"/>
                  <a:pt x="205" y="268"/>
                </a:cubicBezTo>
                <a:cubicBezTo>
                  <a:pt x="206" y="266"/>
                  <a:pt x="206" y="265"/>
                  <a:pt x="204" y="264"/>
                </a:cubicBezTo>
                <a:cubicBezTo>
                  <a:pt x="204" y="264"/>
                  <a:pt x="204" y="263"/>
                  <a:pt x="204" y="263"/>
                </a:cubicBezTo>
                <a:cubicBezTo>
                  <a:pt x="201" y="263"/>
                  <a:pt x="201" y="263"/>
                  <a:pt x="201" y="263"/>
                </a:cubicBezTo>
                <a:cubicBezTo>
                  <a:pt x="201" y="263"/>
                  <a:pt x="201" y="262"/>
                  <a:pt x="201" y="262"/>
                </a:cubicBezTo>
                <a:cubicBezTo>
                  <a:pt x="202" y="262"/>
                  <a:pt x="204" y="263"/>
                  <a:pt x="204" y="261"/>
                </a:cubicBezTo>
                <a:cubicBezTo>
                  <a:pt x="202" y="261"/>
                  <a:pt x="202" y="261"/>
                  <a:pt x="202" y="261"/>
                </a:cubicBezTo>
                <a:cubicBezTo>
                  <a:pt x="203" y="260"/>
                  <a:pt x="205" y="260"/>
                  <a:pt x="204" y="258"/>
                </a:cubicBezTo>
                <a:cubicBezTo>
                  <a:pt x="205" y="259"/>
                  <a:pt x="205" y="259"/>
                  <a:pt x="205" y="259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3" y="257"/>
                  <a:pt x="203" y="257"/>
                  <a:pt x="203" y="257"/>
                </a:cubicBezTo>
                <a:cubicBezTo>
                  <a:pt x="201" y="256"/>
                  <a:pt x="201" y="256"/>
                  <a:pt x="201" y="256"/>
                </a:cubicBezTo>
                <a:cubicBezTo>
                  <a:pt x="201" y="256"/>
                  <a:pt x="202" y="256"/>
                  <a:pt x="203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4" y="256"/>
                  <a:pt x="204" y="256"/>
                  <a:pt x="204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3" y="255"/>
                  <a:pt x="202" y="254"/>
                  <a:pt x="203" y="253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6" y="252"/>
                  <a:pt x="205" y="249"/>
                  <a:pt x="204" y="248"/>
                </a:cubicBezTo>
                <a:cubicBezTo>
                  <a:pt x="203" y="248"/>
                  <a:pt x="202" y="247"/>
                  <a:pt x="200" y="247"/>
                </a:cubicBezTo>
                <a:cubicBezTo>
                  <a:pt x="200" y="247"/>
                  <a:pt x="200" y="247"/>
                  <a:pt x="200" y="247"/>
                </a:cubicBezTo>
                <a:cubicBezTo>
                  <a:pt x="202" y="248"/>
                  <a:pt x="201" y="246"/>
                  <a:pt x="203" y="247"/>
                </a:cubicBezTo>
                <a:cubicBezTo>
                  <a:pt x="203" y="247"/>
                  <a:pt x="202" y="246"/>
                  <a:pt x="201" y="246"/>
                </a:cubicBezTo>
                <a:cubicBezTo>
                  <a:pt x="201" y="246"/>
                  <a:pt x="201" y="246"/>
                  <a:pt x="201" y="246"/>
                </a:cubicBezTo>
                <a:cubicBezTo>
                  <a:pt x="200" y="246"/>
                  <a:pt x="198" y="246"/>
                  <a:pt x="197" y="246"/>
                </a:cubicBezTo>
                <a:cubicBezTo>
                  <a:pt x="198" y="246"/>
                  <a:pt x="198" y="246"/>
                  <a:pt x="199" y="24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9" y="245"/>
                  <a:pt x="201" y="245"/>
                  <a:pt x="202" y="245"/>
                </a:cubicBezTo>
                <a:cubicBezTo>
                  <a:pt x="198" y="245"/>
                  <a:pt x="201" y="244"/>
                  <a:pt x="202" y="243"/>
                </a:cubicBezTo>
                <a:cubicBezTo>
                  <a:pt x="202" y="243"/>
                  <a:pt x="202" y="243"/>
                  <a:pt x="202" y="243"/>
                </a:cubicBezTo>
                <a:cubicBezTo>
                  <a:pt x="202" y="244"/>
                  <a:pt x="201" y="245"/>
                  <a:pt x="203" y="245"/>
                </a:cubicBezTo>
                <a:cubicBezTo>
                  <a:pt x="202" y="244"/>
                  <a:pt x="202" y="244"/>
                  <a:pt x="202" y="244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204" y="244"/>
                  <a:pt x="205" y="245"/>
                  <a:pt x="205" y="244"/>
                </a:cubicBezTo>
                <a:cubicBezTo>
                  <a:pt x="205" y="244"/>
                  <a:pt x="204" y="244"/>
                  <a:pt x="204" y="243"/>
                </a:cubicBezTo>
                <a:cubicBezTo>
                  <a:pt x="203" y="242"/>
                  <a:pt x="202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4" y="242"/>
                  <a:pt x="204" y="242"/>
                  <a:pt x="204" y="242"/>
                </a:cubicBezTo>
                <a:cubicBezTo>
                  <a:pt x="204" y="241"/>
                  <a:pt x="204" y="241"/>
                  <a:pt x="203" y="241"/>
                </a:cubicBezTo>
                <a:cubicBezTo>
                  <a:pt x="204" y="241"/>
                  <a:pt x="204" y="241"/>
                  <a:pt x="204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202" y="240"/>
                  <a:pt x="200" y="239"/>
                  <a:pt x="199" y="239"/>
                </a:cubicBezTo>
                <a:cubicBezTo>
                  <a:pt x="200" y="238"/>
                  <a:pt x="201" y="238"/>
                  <a:pt x="201" y="237"/>
                </a:cubicBezTo>
                <a:cubicBezTo>
                  <a:pt x="201" y="238"/>
                  <a:pt x="204" y="238"/>
                  <a:pt x="205" y="239"/>
                </a:cubicBezTo>
                <a:cubicBezTo>
                  <a:pt x="205" y="237"/>
                  <a:pt x="206" y="237"/>
                  <a:pt x="205" y="235"/>
                </a:cubicBezTo>
                <a:cubicBezTo>
                  <a:pt x="204" y="236"/>
                  <a:pt x="204" y="237"/>
                  <a:pt x="202" y="237"/>
                </a:cubicBezTo>
                <a:cubicBezTo>
                  <a:pt x="204" y="235"/>
                  <a:pt x="205" y="234"/>
                  <a:pt x="204" y="233"/>
                </a:cubicBezTo>
                <a:cubicBezTo>
                  <a:pt x="203" y="232"/>
                  <a:pt x="205" y="234"/>
                  <a:pt x="203" y="234"/>
                </a:cubicBezTo>
                <a:cubicBezTo>
                  <a:pt x="199" y="232"/>
                  <a:pt x="205" y="231"/>
                  <a:pt x="205" y="230"/>
                </a:cubicBezTo>
                <a:cubicBezTo>
                  <a:pt x="206" y="229"/>
                  <a:pt x="206" y="229"/>
                  <a:pt x="206" y="229"/>
                </a:cubicBezTo>
                <a:cubicBezTo>
                  <a:pt x="205" y="227"/>
                  <a:pt x="206" y="227"/>
                  <a:pt x="206" y="224"/>
                </a:cubicBezTo>
                <a:cubicBezTo>
                  <a:pt x="205" y="222"/>
                  <a:pt x="205" y="221"/>
                  <a:pt x="204" y="219"/>
                </a:cubicBezTo>
                <a:cubicBezTo>
                  <a:pt x="206" y="219"/>
                  <a:pt x="206" y="219"/>
                  <a:pt x="206" y="219"/>
                </a:cubicBezTo>
                <a:cubicBezTo>
                  <a:pt x="209" y="215"/>
                  <a:pt x="204" y="215"/>
                  <a:pt x="200" y="213"/>
                </a:cubicBezTo>
                <a:cubicBezTo>
                  <a:pt x="201" y="212"/>
                  <a:pt x="202" y="211"/>
                  <a:pt x="202" y="211"/>
                </a:cubicBezTo>
                <a:cubicBezTo>
                  <a:pt x="198" y="212"/>
                  <a:pt x="199" y="209"/>
                  <a:pt x="199" y="208"/>
                </a:cubicBezTo>
                <a:cubicBezTo>
                  <a:pt x="199" y="208"/>
                  <a:pt x="200" y="208"/>
                  <a:pt x="200" y="208"/>
                </a:cubicBezTo>
                <a:cubicBezTo>
                  <a:pt x="200" y="209"/>
                  <a:pt x="201" y="209"/>
                  <a:pt x="203" y="208"/>
                </a:cubicBezTo>
                <a:cubicBezTo>
                  <a:pt x="202" y="208"/>
                  <a:pt x="199" y="207"/>
                  <a:pt x="200" y="206"/>
                </a:cubicBezTo>
                <a:cubicBezTo>
                  <a:pt x="200" y="206"/>
                  <a:pt x="200" y="206"/>
                  <a:pt x="200" y="206"/>
                </a:cubicBezTo>
                <a:cubicBezTo>
                  <a:pt x="200" y="206"/>
                  <a:pt x="200" y="206"/>
                  <a:pt x="200" y="206"/>
                </a:cubicBezTo>
                <a:cubicBezTo>
                  <a:pt x="200" y="205"/>
                  <a:pt x="200" y="205"/>
                  <a:pt x="200" y="205"/>
                </a:cubicBezTo>
                <a:cubicBezTo>
                  <a:pt x="202" y="206"/>
                  <a:pt x="204" y="204"/>
                  <a:pt x="205" y="206"/>
                </a:cubicBezTo>
                <a:cubicBezTo>
                  <a:pt x="206" y="204"/>
                  <a:pt x="205" y="202"/>
                  <a:pt x="202" y="201"/>
                </a:cubicBezTo>
                <a:cubicBezTo>
                  <a:pt x="198" y="198"/>
                  <a:pt x="206" y="200"/>
                  <a:pt x="204" y="196"/>
                </a:cubicBezTo>
                <a:cubicBezTo>
                  <a:pt x="205" y="197"/>
                  <a:pt x="205" y="197"/>
                  <a:pt x="205" y="197"/>
                </a:cubicBezTo>
                <a:cubicBezTo>
                  <a:pt x="205" y="195"/>
                  <a:pt x="205" y="195"/>
                  <a:pt x="205" y="195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200" y="193"/>
                  <a:pt x="200" y="193"/>
                  <a:pt x="200" y="193"/>
                </a:cubicBezTo>
                <a:cubicBezTo>
                  <a:pt x="197" y="191"/>
                  <a:pt x="197" y="193"/>
                  <a:pt x="196" y="193"/>
                </a:cubicBezTo>
                <a:cubicBezTo>
                  <a:pt x="196" y="193"/>
                  <a:pt x="196" y="193"/>
                  <a:pt x="195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7" y="191"/>
                  <a:pt x="196" y="191"/>
                  <a:pt x="195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89"/>
                  <a:pt x="195" y="188"/>
                  <a:pt x="195" y="188"/>
                </a:cubicBezTo>
                <a:cubicBezTo>
                  <a:pt x="195" y="187"/>
                  <a:pt x="196" y="186"/>
                  <a:pt x="195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3" y="188"/>
                  <a:pt x="203" y="188"/>
                  <a:pt x="203" y="18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202" y="186"/>
                  <a:pt x="201" y="184"/>
                  <a:pt x="203" y="185"/>
                </a:cubicBezTo>
                <a:cubicBezTo>
                  <a:pt x="203" y="185"/>
                  <a:pt x="202" y="184"/>
                  <a:pt x="201" y="184"/>
                </a:cubicBezTo>
                <a:cubicBezTo>
                  <a:pt x="201" y="185"/>
                  <a:pt x="201" y="185"/>
                  <a:pt x="201" y="185"/>
                </a:cubicBezTo>
                <a:cubicBezTo>
                  <a:pt x="198" y="183"/>
                  <a:pt x="196" y="184"/>
                  <a:pt x="194" y="183"/>
                </a:cubicBezTo>
                <a:cubicBezTo>
                  <a:pt x="193" y="182"/>
                  <a:pt x="193" y="181"/>
                  <a:pt x="193" y="181"/>
                </a:cubicBezTo>
                <a:cubicBezTo>
                  <a:pt x="193" y="181"/>
                  <a:pt x="193" y="181"/>
                  <a:pt x="194" y="181"/>
                </a:cubicBezTo>
                <a:cubicBezTo>
                  <a:pt x="194" y="180"/>
                  <a:pt x="194" y="180"/>
                  <a:pt x="194" y="180"/>
                </a:cubicBezTo>
                <a:cubicBezTo>
                  <a:pt x="195" y="181"/>
                  <a:pt x="199" y="184"/>
                  <a:pt x="202" y="183"/>
                </a:cubicBezTo>
                <a:cubicBezTo>
                  <a:pt x="198" y="183"/>
                  <a:pt x="201" y="182"/>
                  <a:pt x="202" y="181"/>
                </a:cubicBezTo>
                <a:cubicBezTo>
                  <a:pt x="203" y="182"/>
                  <a:pt x="205" y="183"/>
                  <a:pt x="205" y="182"/>
                </a:cubicBezTo>
                <a:cubicBezTo>
                  <a:pt x="204" y="182"/>
                  <a:pt x="201" y="179"/>
                  <a:pt x="200" y="181"/>
                </a:cubicBezTo>
                <a:cubicBezTo>
                  <a:pt x="199" y="180"/>
                  <a:pt x="197" y="179"/>
                  <a:pt x="198" y="178"/>
                </a:cubicBezTo>
                <a:cubicBezTo>
                  <a:pt x="200" y="179"/>
                  <a:pt x="201" y="179"/>
                  <a:pt x="204" y="179"/>
                </a:cubicBezTo>
                <a:cubicBezTo>
                  <a:pt x="201" y="178"/>
                  <a:pt x="199" y="178"/>
                  <a:pt x="198" y="178"/>
                </a:cubicBezTo>
                <a:cubicBezTo>
                  <a:pt x="200" y="175"/>
                  <a:pt x="207" y="174"/>
                  <a:pt x="204" y="171"/>
                </a:cubicBezTo>
                <a:cubicBezTo>
                  <a:pt x="203" y="170"/>
                  <a:pt x="205" y="172"/>
                  <a:pt x="203" y="172"/>
                </a:cubicBezTo>
                <a:cubicBezTo>
                  <a:pt x="199" y="170"/>
                  <a:pt x="207" y="169"/>
                  <a:pt x="205" y="167"/>
                </a:cubicBezTo>
                <a:cubicBezTo>
                  <a:pt x="201" y="168"/>
                  <a:pt x="201" y="168"/>
                  <a:pt x="201" y="168"/>
                </a:cubicBezTo>
                <a:cubicBezTo>
                  <a:pt x="200" y="167"/>
                  <a:pt x="200" y="166"/>
                  <a:pt x="199" y="165"/>
                </a:cubicBezTo>
                <a:cubicBezTo>
                  <a:pt x="200" y="165"/>
                  <a:pt x="203" y="163"/>
                  <a:pt x="204" y="164"/>
                </a:cubicBezTo>
                <a:cubicBezTo>
                  <a:pt x="206" y="161"/>
                  <a:pt x="196" y="162"/>
                  <a:pt x="196" y="158"/>
                </a:cubicBezTo>
                <a:cubicBezTo>
                  <a:pt x="196" y="160"/>
                  <a:pt x="196" y="160"/>
                  <a:pt x="196" y="161"/>
                </a:cubicBezTo>
                <a:cubicBezTo>
                  <a:pt x="194" y="160"/>
                  <a:pt x="194" y="161"/>
                  <a:pt x="192" y="161"/>
                </a:cubicBezTo>
                <a:cubicBezTo>
                  <a:pt x="194" y="160"/>
                  <a:pt x="191" y="157"/>
                  <a:pt x="195" y="159"/>
                </a:cubicBezTo>
                <a:cubicBezTo>
                  <a:pt x="195" y="158"/>
                  <a:pt x="195" y="155"/>
                  <a:pt x="193" y="155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192" y="155"/>
                  <a:pt x="191" y="154"/>
                  <a:pt x="190" y="153"/>
                </a:cubicBezTo>
                <a:cubicBezTo>
                  <a:pt x="191" y="152"/>
                  <a:pt x="192" y="150"/>
                  <a:pt x="192" y="148"/>
                </a:cubicBezTo>
                <a:cubicBezTo>
                  <a:pt x="195" y="148"/>
                  <a:pt x="193" y="151"/>
                  <a:pt x="194" y="152"/>
                </a:cubicBezTo>
                <a:cubicBezTo>
                  <a:pt x="195" y="151"/>
                  <a:pt x="197" y="151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199" y="153"/>
                  <a:pt x="199" y="153"/>
                  <a:pt x="199" y="153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2"/>
                  <a:pt x="200" y="152"/>
                  <a:pt x="201" y="152"/>
                </a:cubicBezTo>
                <a:cubicBezTo>
                  <a:pt x="199" y="151"/>
                  <a:pt x="202" y="150"/>
                  <a:pt x="202" y="149"/>
                </a:cubicBezTo>
                <a:cubicBezTo>
                  <a:pt x="197" y="150"/>
                  <a:pt x="200" y="146"/>
                  <a:pt x="199" y="145"/>
                </a:cubicBezTo>
                <a:cubicBezTo>
                  <a:pt x="198" y="144"/>
                  <a:pt x="198" y="144"/>
                  <a:pt x="198" y="144"/>
                </a:cubicBezTo>
                <a:cubicBezTo>
                  <a:pt x="198" y="143"/>
                  <a:pt x="198" y="143"/>
                  <a:pt x="198" y="143"/>
                </a:cubicBezTo>
                <a:cubicBezTo>
                  <a:pt x="198" y="143"/>
                  <a:pt x="199" y="143"/>
                  <a:pt x="200" y="144"/>
                </a:cubicBezTo>
                <a:cubicBezTo>
                  <a:pt x="199" y="143"/>
                  <a:pt x="199" y="141"/>
                  <a:pt x="197" y="141"/>
                </a:cubicBezTo>
                <a:cubicBezTo>
                  <a:pt x="197" y="137"/>
                  <a:pt x="197" y="137"/>
                  <a:pt x="197" y="137"/>
                </a:cubicBezTo>
                <a:cubicBezTo>
                  <a:pt x="197" y="137"/>
                  <a:pt x="197" y="137"/>
                  <a:pt x="198" y="136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5" y="130"/>
                  <a:pt x="194" y="123"/>
                  <a:pt x="192" y="116"/>
                </a:cubicBezTo>
                <a:cubicBezTo>
                  <a:pt x="192" y="117"/>
                  <a:pt x="191" y="118"/>
                  <a:pt x="191" y="119"/>
                </a:cubicBezTo>
                <a:cubicBezTo>
                  <a:pt x="191" y="119"/>
                  <a:pt x="190" y="119"/>
                  <a:pt x="190" y="119"/>
                </a:cubicBezTo>
                <a:cubicBezTo>
                  <a:pt x="190" y="118"/>
                  <a:pt x="191" y="118"/>
                  <a:pt x="191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6"/>
                  <a:pt x="191" y="114"/>
                  <a:pt x="191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9" y="113"/>
                  <a:pt x="189" y="113"/>
                  <a:pt x="189" y="114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87" y="112"/>
                  <a:pt x="187" y="112"/>
                  <a:pt x="187" y="112"/>
                </a:cubicBezTo>
                <a:cubicBezTo>
                  <a:pt x="188" y="112"/>
                  <a:pt x="188" y="112"/>
                  <a:pt x="189" y="111"/>
                </a:cubicBezTo>
                <a:cubicBezTo>
                  <a:pt x="190" y="112"/>
                  <a:pt x="190" y="112"/>
                  <a:pt x="190" y="113"/>
                </a:cubicBezTo>
                <a:cubicBezTo>
                  <a:pt x="191" y="112"/>
                  <a:pt x="191" y="111"/>
                  <a:pt x="190" y="111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89" y="109"/>
                  <a:pt x="189" y="109"/>
                  <a:pt x="189" y="109"/>
                </a:cubicBezTo>
                <a:cubicBezTo>
                  <a:pt x="191" y="109"/>
                  <a:pt x="192" y="111"/>
                  <a:pt x="192" y="110"/>
                </a:cubicBezTo>
                <a:cubicBezTo>
                  <a:pt x="192" y="109"/>
                  <a:pt x="192" y="109"/>
                  <a:pt x="192" y="109"/>
                </a:cubicBezTo>
                <a:cubicBezTo>
                  <a:pt x="191" y="109"/>
                  <a:pt x="191" y="109"/>
                  <a:pt x="191" y="109"/>
                </a:cubicBezTo>
                <a:cubicBezTo>
                  <a:pt x="190" y="109"/>
                  <a:pt x="189" y="109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89" y="108"/>
                  <a:pt x="189" y="107"/>
                  <a:pt x="188" y="107"/>
                </a:cubicBezTo>
                <a:cubicBezTo>
                  <a:pt x="188" y="107"/>
                  <a:pt x="188" y="107"/>
                  <a:pt x="188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1" y="106"/>
                  <a:pt x="191" y="106"/>
                  <a:pt x="191" y="105"/>
                </a:cubicBezTo>
                <a:cubicBezTo>
                  <a:pt x="191" y="103"/>
                  <a:pt x="191" y="103"/>
                  <a:pt x="191" y="103"/>
                </a:cubicBezTo>
                <a:cubicBezTo>
                  <a:pt x="187" y="104"/>
                  <a:pt x="187" y="104"/>
                  <a:pt x="187" y="104"/>
                </a:cubicBezTo>
                <a:cubicBezTo>
                  <a:pt x="187" y="104"/>
                  <a:pt x="187" y="103"/>
                  <a:pt x="187" y="103"/>
                </a:cubicBezTo>
                <a:cubicBezTo>
                  <a:pt x="187" y="103"/>
                  <a:pt x="186" y="102"/>
                  <a:pt x="186" y="101"/>
                </a:cubicBezTo>
                <a:cubicBezTo>
                  <a:pt x="188" y="98"/>
                  <a:pt x="185" y="93"/>
                  <a:pt x="187" y="92"/>
                </a:cubicBezTo>
                <a:cubicBezTo>
                  <a:pt x="184" y="91"/>
                  <a:pt x="184" y="89"/>
                  <a:pt x="184" y="87"/>
                </a:cubicBezTo>
                <a:cubicBezTo>
                  <a:pt x="184" y="88"/>
                  <a:pt x="180" y="88"/>
                  <a:pt x="180" y="87"/>
                </a:cubicBezTo>
                <a:cubicBezTo>
                  <a:pt x="188" y="87"/>
                  <a:pt x="183" y="84"/>
                  <a:pt x="189" y="82"/>
                </a:cubicBezTo>
                <a:cubicBezTo>
                  <a:pt x="185" y="83"/>
                  <a:pt x="187" y="77"/>
                  <a:pt x="182" y="79"/>
                </a:cubicBezTo>
                <a:cubicBezTo>
                  <a:pt x="183" y="78"/>
                  <a:pt x="185" y="79"/>
                  <a:pt x="187" y="78"/>
                </a:cubicBezTo>
                <a:cubicBezTo>
                  <a:pt x="183" y="75"/>
                  <a:pt x="188" y="71"/>
                  <a:pt x="186" y="67"/>
                </a:cubicBezTo>
                <a:cubicBezTo>
                  <a:pt x="185" y="67"/>
                  <a:pt x="183" y="68"/>
                  <a:pt x="182" y="67"/>
                </a:cubicBezTo>
                <a:cubicBezTo>
                  <a:pt x="187" y="64"/>
                  <a:pt x="187" y="64"/>
                  <a:pt x="187" y="64"/>
                </a:cubicBezTo>
                <a:cubicBezTo>
                  <a:pt x="186" y="64"/>
                  <a:pt x="181" y="64"/>
                  <a:pt x="184" y="62"/>
                </a:cubicBezTo>
                <a:cubicBezTo>
                  <a:pt x="183" y="63"/>
                  <a:pt x="182" y="63"/>
                  <a:pt x="181" y="63"/>
                </a:cubicBezTo>
                <a:cubicBezTo>
                  <a:pt x="185" y="54"/>
                  <a:pt x="174" y="47"/>
                  <a:pt x="181" y="38"/>
                </a:cubicBezTo>
                <a:cubicBezTo>
                  <a:pt x="179" y="39"/>
                  <a:pt x="179" y="39"/>
                  <a:pt x="178" y="38"/>
                </a:cubicBezTo>
                <a:cubicBezTo>
                  <a:pt x="178" y="38"/>
                  <a:pt x="176" y="38"/>
                  <a:pt x="175" y="38"/>
                </a:cubicBezTo>
                <a:cubicBezTo>
                  <a:pt x="177" y="35"/>
                  <a:pt x="177" y="35"/>
                  <a:pt x="177" y="35"/>
                </a:cubicBezTo>
                <a:cubicBezTo>
                  <a:pt x="173" y="35"/>
                  <a:pt x="176" y="31"/>
                  <a:pt x="172" y="31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71" y="32"/>
                  <a:pt x="168" y="33"/>
                  <a:pt x="166" y="34"/>
                </a:cubicBezTo>
                <a:cubicBezTo>
                  <a:pt x="165" y="33"/>
                  <a:pt x="165" y="32"/>
                  <a:pt x="165" y="31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3" y="35"/>
                  <a:pt x="161" y="36"/>
                  <a:pt x="159" y="36"/>
                </a:cubicBezTo>
                <a:cubicBezTo>
                  <a:pt x="164" y="37"/>
                  <a:pt x="153" y="41"/>
                  <a:pt x="161" y="43"/>
                </a:cubicBezTo>
                <a:cubicBezTo>
                  <a:pt x="160" y="43"/>
                  <a:pt x="159" y="42"/>
                  <a:pt x="158" y="43"/>
                </a:cubicBezTo>
                <a:cubicBezTo>
                  <a:pt x="160" y="43"/>
                  <a:pt x="161" y="44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1" y="48"/>
                  <a:pt x="160" y="50"/>
                  <a:pt x="159" y="53"/>
                </a:cubicBezTo>
                <a:cubicBezTo>
                  <a:pt x="159" y="53"/>
                  <a:pt x="159" y="53"/>
                  <a:pt x="159" y="54"/>
                </a:cubicBezTo>
                <a:cubicBezTo>
                  <a:pt x="159" y="53"/>
                  <a:pt x="159" y="53"/>
                  <a:pt x="159" y="53"/>
                </a:cubicBezTo>
                <a:cubicBezTo>
                  <a:pt x="159" y="54"/>
                  <a:pt x="159" y="55"/>
                  <a:pt x="159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6"/>
                  <a:pt x="160" y="56"/>
                  <a:pt x="160" y="57"/>
                </a:cubicBezTo>
                <a:cubicBezTo>
                  <a:pt x="164" y="58"/>
                  <a:pt x="159" y="54"/>
                  <a:pt x="164" y="55"/>
                </a:cubicBezTo>
                <a:cubicBezTo>
                  <a:pt x="159" y="57"/>
                  <a:pt x="166" y="61"/>
                  <a:pt x="159" y="63"/>
                </a:cubicBezTo>
                <a:cubicBezTo>
                  <a:pt x="160" y="64"/>
                  <a:pt x="163" y="62"/>
                  <a:pt x="163" y="64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3" y="65"/>
                  <a:pt x="161" y="66"/>
                  <a:pt x="160" y="66"/>
                </a:cubicBezTo>
                <a:cubicBezTo>
                  <a:pt x="160" y="66"/>
                  <a:pt x="159" y="66"/>
                  <a:pt x="159" y="65"/>
                </a:cubicBezTo>
                <a:cubicBezTo>
                  <a:pt x="157" y="67"/>
                  <a:pt x="160" y="68"/>
                  <a:pt x="160" y="69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3" y="72"/>
                  <a:pt x="161" y="77"/>
                  <a:pt x="165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84"/>
                  <a:pt x="166" y="85"/>
                  <a:pt x="167" y="86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66" y="89"/>
                  <a:pt x="165" y="89"/>
                  <a:pt x="164" y="89"/>
                </a:cubicBezTo>
                <a:cubicBezTo>
                  <a:pt x="166" y="90"/>
                  <a:pt x="166" y="91"/>
                  <a:pt x="167" y="91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5" y="97"/>
                  <a:pt x="167" y="98"/>
                  <a:pt x="168" y="99"/>
                </a:cubicBezTo>
                <a:cubicBezTo>
                  <a:pt x="168" y="101"/>
                  <a:pt x="168" y="101"/>
                  <a:pt x="168" y="101"/>
                </a:cubicBezTo>
                <a:cubicBezTo>
                  <a:pt x="167" y="101"/>
                  <a:pt x="167" y="101"/>
                  <a:pt x="166" y="102"/>
                </a:cubicBezTo>
                <a:cubicBezTo>
                  <a:pt x="164" y="101"/>
                  <a:pt x="162" y="100"/>
                  <a:pt x="161" y="99"/>
                </a:cubicBezTo>
                <a:cubicBezTo>
                  <a:pt x="163" y="97"/>
                  <a:pt x="160" y="95"/>
                  <a:pt x="161" y="93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62" y="92"/>
                  <a:pt x="160" y="91"/>
                  <a:pt x="161" y="89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62" y="87"/>
                  <a:pt x="161" y="85"/>
                  <a:pt x="160" y="83"/>
                </a:cubicBezTo>
                <a:cubicBezTo>
                  <a:pt x="159" y="84"/>
                  <a:pt x="160" y="85"/>
                  <a:pt x="158" y="85"/>
                </a:cubicBezTo>
                <a:cubicBezTo>
                  <a:pt x="158" y="85"/>
                  <a:pt x="158" y="86"/>
                  <a:pt x="160" y="86"/>
                </a:cubicBezTo>
                <a:cubicBezTo>
                  <a:pt x="160" y="86"/>
                  <a:pt x="158" y="87"/>
                  <a:pt x="157" y="88"/>
                </a:cubicBezTo>
                <a:cubicBezTo>
                  <a:pt x="154" y="85"/>
                  <a:pt x="154" y="85"/>
                  <a:pt x="154" y="85"/>
                </a:cubicBezTo>
                <a:cubicBezTo>
                  <a:pt x="154" y="84"/>
                  <a:pt x="154" y="84"/>
                  <a:pt x="154" y="84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1" y="84"/>
                  <a:pt x="152" y="83"/>
                  <a:pt x="153" y="83"/>
                </a:cubicBezTo>
                <a:cubicBezTo>
                  <a:pt x="151" y="81"/>
                  <a:pt x="147" y="81"/>
                  <a:pt x="147" y="79"/>
                </a:cubicBezTo>
                <a:cubicBezTo>
                  <a:pt x="150" y="80"/>
                  <a:pt x="152" y="80"/>
                  <a:pt x="152" y="81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5" y="80"/>
                  <a:pt x="155" y="84"/>
                  <a:pt x="159" y="82"/>
                </a:cubicBezTo>
                <a:cubicBezTo>
                  <a:pt x="157" y="80"/>
                  <a:pt x="153" y="77"/>
                  <a:pt x="149" y="76"/>
                </a:cubicBezTo>
                <a:cubicBezTo>
                  <a:pt x="151" y="74"/>
                  <a:pt x="147" y="73"/>
                  <a:pt x="147" y="71"/>
                </a:cubicBezTo>
                <a:cubicBezTo>
                  <a:pt x="148" y="70"/>
                  <a:pt x="148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68"/>
                  <a:pt x="146" y="65"/>
                  <a:pt x="143" y="64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45" y="58"/>
                  <a:pt x="141" y="64"/>
                  <a:pt x="138" y="60"/>
                </a:cubicBezTo>
                <a:cubicBezTo>
                  <a:pt x="141" y="58"/>
                  <a:pt x="137" y="55"/>
                  <a:pt x="139" y="54"/>
                </a:cubicBezTo>
                <a:cubicBezTo>
                  <a:pt x="139" y="54"/>
                  <a:pt x="139" y="53"/>
                  <a:pt x="137" y="54"/>
                </a:cubicBezTo>
                <a:cubicBezTo>
                  <a:pt x="137" y="54"/>
                  <a:pt x="138" y="56"/>
                  <a:pt x="135" y="55"/>
                </a:cubicBezTo>
                <a:cubicBezTo>
                  <a:pt x="134" y="54"/>
                  <a:pt x="135" y="53"/>
                  <a:pt x="134" y="52"/>
                </a:cubicBezTo>
                <a:cubicBezTo>
                  <a:pt x="135" y="52"/>
                  <a:pt x="137" y="53"/>
                  <a:pt x="136" y="52"/>
                </a:cubicBezTo>
                <a:cubicBezTo>
                  <a:pt x="134" y="50"/>
                  <a:pt x="131" y="46"/>
                  <a:pt x="124" y="45"/>
                </a:cubicBezTo>
                <a:cubicBezTo>
                  <a:pt x="125" y="46"/>
                  <a:pt x="127" y="45"/>
                  <a:pt x="127" y="47"/>
                </a:cubicBezTo>
                <a:cubicBezTo>
                  <a:pt x="125" y="47"/>
                  <a:pt x="125" y="46"/>
                  <a:pt x="124" y="46"/>
                </a:cubicBezTo>
                <a:cubicBezTo>
                  <a:pt x="122" y="47"/>
                  <a:pt x="127" y="47"/>
                  <a:pt x="126" y="49"/>
                </a:cubicBezTo>
                <a:cubicBezTo>
                  <a:pt x="121" y="48"/>
                  <a:pt x="121" y="48"/>
                  <a:pt x="121" y="48"/>
                </a:cubicBezTo>
                <a:cubicBezTo>
                  <a:pt x="121" y="47"/>
                  <a:pt x="120" y="45"/>
                  <a:pt x="119" y="44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10" y="51"/>
                  <a:pt x="121" y="50"/>
                  <a:pt x="120" y="54"/>
                </a:cubicBezTo>
                <a:cubicBezTo>
                  <a:pt x="119" y="54"/>
                  <a:pt x="118" y="54"/>
                  <a:pt x="118" y="55"/>
                </a:cubicBezTo>
                <a:cubicBezTo>
                  <a:pt x="119" y="55"/>
                  <a:pt x="120" y="56"/>
                  <a:pt x="121" y="56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0" y="58"/>
                  <a:pt x="118" y="58"/>
                  <a:pt x="117" y="57"/>
                </a:cubicBezTo>
                <a:cubicBezTo>
                  <a:pt x="118" y="59"/>
                  <a:pt x="120" y="61"/>
                  <a:pt x="122" y="62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28" y="101"/>
                  <a:pt x="127" y="101"/>
                  <a:pt x="127" y="101"/>
                </a:cubicBezTo>
                <a:cubicBezTo>
                  <a:pt x="127" y="101"/>
                  <a:pt x="127" y="101"/>
                  <a:pt x="127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6" y="99"/>
                  <a:pt x="126" y="97"/>
                  <a:pt x="125" y="96"/>
                </a:cubicBezTo>
                <a:cubicBezTo>
                  <a:pt x="124" y="89"/>
                  <a:pt x="118" y="83"/>
                  <a:pt x="124" y="76"/>
                </a:cubicBezTo>
                <a:cubicBezTo>
                  <a:pt x="122" y="77"/>
                  <a:pt x="122" y="77"/>
                  <a:pt x="121" y="76"/>
                </a:cubicBezTo>
                <a:cubicBezTo>
                  <a:pt x="121" y="76"/>
                  <a:pt x="119" y="76"/>
                  <a:pt x="118" y="76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16" y="72"/>
                  <a:pt x="119" y="69"/>
                  <a:pt x="115" y="69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15" y="70"/>
                  <a:pt x="113" y="70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09" y="70"/>
                  <a:pt x="110" y="71"/>
                  <a:pt x="110" y="71"/>
                </a:cubicBezTo>
                <a:cubicBezTo>
                  <a:pt x="110" y="71"/>
                  <a:pt x="110" y="71"/>
                  <a:pt x="109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71"/>
                  <a:pt x="108" y="71"/>
                  <a:pt x="108" y="70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70"/>
                  <a:pt x="108" y="69"/>
                  <a:pt x="108" y="69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8" y="72"/>
                  <a:pt x="107" y="73"/>
                  <a:pt x="107" y="73"/>
                </a:cubicBezTo>
                <a:cubicBezTo>
                  <a:pt x="107" y="71"/>
                  <a:pt x="108" y="69"/>
                  <a:pt x="107" y="67"/>
                </a:cubicBezTo>
                <a:cubicBezTo>
                  <a:pt x="106" y="67"/>
                  <a:pt x="105" y="68"/>
                  <a:pt x="103" y="67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7" y="64"/>
                  <a:pt x="102" y="64"/>
                  <a:pt x="105" y="62"/>
                </a:cubicBezTo>
                <a:cubicBezTo>
                  <a:pt x="104" y="63"/>
                  <a:pt x="103" y="63"/>
                  <a:pt x="103" y="63"/>
                </a:cubicBezTo>
                <a:cubicBezTo>
                  <a:pt x="103" y="62"/>
                  <a:pt x="103" y="61"/>
                  <a:pt x="103" y="60"/>
                </a:cubicBezTo>
                <a:cubicBezTo>
                  <a:pt x="104" y="60"/>
                  <a:pt x="105" y="60"/>
                  <a:pt x="105" y="59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58"/>
                  <a:pt x="103" y="57"/>
                  <a:pt x="103" y="57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103" y="54"/>
                  <a:pt x="102" y="52"/>
                  <a:pt x="101" y="50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6" y="50"/>
                  <a:pt x="103" y="49"/>
                  <a:pt x="101" y="50"/>
                </a:cubicBezTo>
                <a:cubicBezTo>
                  <a:pt x="101" y="50"/>
                  <a:pt x="101" y="49"/>
                  <a:pt x="101" y="49"/>
                </a:cubicBezTo>
                <a:cubicBezTo>
                  <a:pt x="101" y="49"/>
                  <a:pt x="103" y="49"/>
                  <a:pt x="101" y="48"/>
                </a:cubicBezTo>
                <a:cubicBezTo>
                  <a:pt x="101" y="48"/>
                  <a:pt x="101" y="48"/>
                  <a:pt x="100" y="48"/>
                </a:cubicBezTo>
                <a:cubicBezTo>
                  <a:pt x="99" y="45"/>
                  <a:pt x="99" y="42"/>
                  <a:pt x="102" y="38"/>
                </a:cubicBezTo>
                <a:cubicBezTo>
                  <a:pt x="100" y="39"/>
                  <a:pt x="100" y="39"/>
                  <a:pt x="100" y="38"/>
                </a:cubicBezTo>
                <a:cubicBezTo>
                  <a:pt x="99" y="38"/>
                  <a:pt x="97" y="38"/>
                  <a:pt x="96" y="38"/>
                </a:cubicBezTo>
                <a:cubicBezTo>
                  <a:pt x="98" y="35"/>
                  <a:pt x="98" y="35"/>
                  <a:pt x="98" y="35"/>
                </a:cubicBezTo>
                <a:cubicBezTo>
                  <a:pt x="95" y="35"/>
                  <a:pt x="97" y="31"/>
                  <a:pt x="93" y="31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2" y="32"/>
                  <a:pt x="91" y="33"/>
                </a:cubicBezTo>
                <a:cubicBezTo>
                  <a:pt x="91" y="31"/>
                  <a:pt x="90" y="29"/>
                  <a:pt x="89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6" y="24"/>
                  <a:pt x="87" y="26"/>
                  <a:pt x="89" y="23"/>
                </a:cubicBezTo>
                <a:cubicBezTo>
                  <a:pt x="92" y="22"/>
                  <a:pt x="93" y="19"/>
                  <a:pt x="95" y="19"/>
                </a:cubicBezTo>
                <a:cubicBezTo>
                  <a:pt x="95" y="18"/>
                  <a:pt x="96" y="18"/>
                  <a:pt x="94" y="18"/>
                </a:cubicBezTo>
                <a:cubicBezTo>
                  <a:pt x="93" y="18"/>
                  <a:pt x="93" y="20"/>
                  <a:pt x="91" y="18"/>
                </a:cubicBezTo>
                <a:cubicBezTo>
                  <a:pt x="91" y="17"/>
                  <a:pt x="93" y="17"/>
                  <a:pt x="93" y="16"/>
                </a:cubicBezTo>
                <a:cubicBezTo>
                  <a:pt x="94" y="16"/>
                  <a:pt x="95" y="17"/>
                  <a:pt x="95" y="16"/>
                </a:cubicBezTo>
                <a:cubicBezTo>
                  <a:pt x="95" y="14"/>
                  <a:pt x="98" y="10"/>
                  <a:pt x="94" y="6"/>
                </a:cubicBezTo>
                <a:cubicBezTo>
                  <a:pt x="94" y="7"/>
                  <a:pt x="96" y="8"/>
                  <a:pt x="94" y="8"/>
                </a:cubicBezTo>
                <a:cubicBezTo>
                  <a:pt x="93" y="8"/>
                  <a:pt x="93" y="7"/>
                  <a:pt x="93" y="7"/>
                </a:cubicBezTo>
                <a:cubicBezTo>
                  <a:pt x="90" y="6"/>
                  <a:pt x="94" y="9"/>
                  <a:pt x="91" y="9"/>
                </a:cubicBezTo>
                <a:cubicBezTo>
                  <a:pt x="91" y="8"/>
                  <a:pt x="91" y="8"/>
                  <a:pt x="91" y="8"/>
                </a:cubicBezTo>
                <a:cubicBezTo>
                  <a:pt x="91" y="3"/>
                  <a:pt x="91" y="3"/>
                  <a:pt x="91" y="3"/>
                </a:cubicBezTo>
                <a:cubicBezTo>
                  <a:pt x="91" y="4"/>
                  <a:pt x="90" y="5"/>
                  <a:pt x="89" y="6"/>
                </a:cubicBezTo>
                <a:cubicBezTo>
                  <a:pt x="86" y="7"/>
                  <a:pt x="86" y="7"/>
                  <a:pt x="86" y="7"/>
                </a:cubicBezTo>
                <a:cubicBezTo>
                  <a:pt x="82" y="0"/>
                  <a:pt x="82" y="0"/>
                  <a:pt x="82" y="0"/>
                </a:cubicBezTo>
                <a:cubicBezTo>
                  <a:pt x="78" y="3"/>
                  <a:pt x="87" y="8"/>
                  <a:pt x="81" y="10"/>
                </a:cubicBezTo>
                <a:cubicBezTo>
                  <a:pt x="81" y="9"/>
                  <a:pt x="80" y="10"/>
                  <a:pt x="79" y="9"/>
                </a:cubicBezTo>
                <a:cubicBezTo>
                  <a:pt x="79" y="11"/>
                  <a:pt x="79" y="12"/>
                  <a:pt x="80" y="13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5" y="13"/>
                  <a:pt x="76" y="11"/>
                </a:cubicBezTo>
                <a:cubicBezTo>
                  <a:pt x="72" y="17"/>
                  <a:pt x="77" y="23"/>
                  <a:pt x="72" y="28"/>
                </a:cubicBezTo>
                <a:cubicBezTo>
                  <a:pt x="71" y="28"/>
                  <a:pt x="71" y="27"/>
                  <a:pt x="70" y="27"/>
                </a:cubicBezTo>
                <a:cubicBezTo>
                  <a:pt x="71" y="28"/>
                  <a:pt x="71" y="29"/>
                  <a:pt x="72" y="30"/>
                </a:cubicBezTo>
                <a:cubicBezTo>
                  <a:pt x="71" y="30"/>
                  <a:pt x="71" y="29"/>
                  <a:pt x="71" y="29"/>
                </a:cubicBezTo>
                <a:cubicBezTo>
                  <a:pt x="71" y="32"/>
                  <a:pt x="66" y="33"/>
                  <a:pt x="67" y="35"/>
                </a:cubicBezTo>
                <a:cubicBezTo>
                  <a:pt x="65" y="35"/>
                  <a:pt x="66" y="34"/>
                  <a:pt x="66" y="34"/>
                </a:cubicBezTo>
                <a:cubicBezTo>
                  <a:pt x="64" y="36"/>
                  <a:pt x="66" y="38"/>
                  <a:pt x="67" y="40"/>
                </a:cubicBezTo>
                <a:cubicBezTo>
                  <a:pt x="65" y="39"/>
                  <a:pt x="64" y="39"/>
                  <a:pt x="63" y="39"/>
                </a:cubicBezTo>
                <a:cubicBezTo>
                  <a:pt x="64" y="39"/>
                  <a:pt x="66" y="39"/>
                  <a:pt x="65" y="40"/>
                </a:cubicBezTo>
                <a:cubicBezTo>
                  <a:pt x="64" y="41"/>
                  <a:pt x="64" y="40"/>
                  <a:pt x="63" y="40"/>
                </a:cubicBezTo>
                <a:cubicBezTo>
                  <a:pt x="61" y="41"/>
                  <a:pt x="64" y="41"/>
                  <a:pt x="64" y="42"/>
                </a:cubicBezTo>
                <a:cubicBezTo>
                  <a:pt x="64" y="42"/>
                  <a:pt x="64" y="42"/>
                  <a:pt x="63" y="42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0"/>
                  <a:pt x="58" y="39"/>
                  <a:pt x="58" y="38"/>
                </a:cubicBezTo>
                <a:cubicBezTo>
                  <a:pt x="58" y="43"/>
                  <a:pt x="58" y="43"/>
                  <a:pt x="58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5"/>
                  <a:pt x="60" y="44"/>
                  <a:pt x="58" y="48"/>
                </a:cubicBezTo>
                <a:cubicBezTo>
                  <a:pt x="57" y="47"/>
                  <a:pt x="57" y="48"/>
                  <a:pt x="56" y="48"/>
                </a:cubicBezTo>
                <a:cubicBezTo>
                  <a:pt x="58" y="49"/>
                  <a:pt x="58" y="50"/>
                  <a:pt x="59" y="50"/>
                </a:cubicBezTo>
                <a:cubicBezTo>
                  <a:pt x="60" y="52"/>
                  <a:pt x="60" y="52"/>
                  <a:pt x="60" y="52"/>
                </a:cubicBezTo>
                <a:cubicBezTo>
                  <a:pt x="58" y="52"/>
                  <a:pt x="56" y="52"/>
                  <a:pt x="56" y="51"/>
                </a:cubicBezTo>
                <a:cubicBezTo>
                  <a:pt x="56" y="53"/>
                  <a:pt x="58" y="54"/>
                  <a:pt x="60" y="55"/>
                </a:cubicBezTo>
                <a:cubicBezTo>
                  <a:pt x="59" y="56"/>
                  <a:pt x="60" y="59"/>
                  <a:pt x="56" y="59"/>
                </a:cubicBezTo>
                <a:cubicBezTo>
                  <a:pt x="56" y="60"/>
                  <a:pt x="56" y="61"/>
                  <a:pt x="58" y="61"/>
                </a:cubicBezTo>
                <a:cubicBezTo>
                  <a:pt x="57" y="61"/>
                  <a:pt x="59" y="60"/>
                  <a:pt x="60" y="60"/>
                </a:cubicBezTo>
                <a:cubicBezTo>
                  <a:pt x="60" y="61"/>
                  <a:pt x="60" y="63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5"/>
                  <a:pt x="61" y="65"/>
                  <a:pt x="62" y="6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68"/>
                  <a:pt x="60" y="68"/>
                  <a:pt x="59" y="68"/>
                </a:cubicBezTo>
                <a:cubicBezTo>
                  <a:pt x="58" y="69"/>
                  <a:pt x="59" y="69"/>
                  <a:pt x="60" y="70"/>
                </a:cubicBezTo>
                <a:cubicBezTo>
                  <a:pt x="58" y="70"/>
                  <a:pt x="55" y="68"/>
                  <a:pt x="54" y="67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3" y="67"/>
                  <a:pt x="51" y="68"/>
                  <a:pt x="50" y="6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48" y="64"/>
                  <a:pt x="52" y="62"/>
                </a:cubicBezTo>
                <a:cubicBezTo>
                  <a:pt x="51" y="63"/>
                  <a:pt x="49" y="63"/>
                  <a:pt x="49" y="63"/>
                </a:cubicBezTo>
                <a:cubicBezTo>
                  <a:pt x="52" y="54"/>
                  <a:pt x="42" y="47"/>
                  <a:pt x="48" y="38"/>
                </a:cubicBezTo>
                <a:cubicBezTo>
                  <a:pt x="47" y="39"/>
                  <a:pt x="46" y="39"/>
                  <a:pt x="46" y="38"/>
                </a:cubicBezTo>
                <a:cubicBezTo>
                  <a:pt x="46" y="38"/>
                  <a:pt x="44" y="38"/>
                  <a:pt x="42" y="38"/>
                </a:cubicBezTo>
                <a:cubicBezTo>
                  <a:pt x="45" y="35"/>
                  <a:pt x="45" y="35"/>
                  <a:pt x="45" y="35"/>
                </a:cubicBezTo>
                <a:cubicBezTo>
                  <a:pt x="41" y="35"/>
                  <a:pt x="44" y="31"/>
                  <a:pt x="40" y="31"/>
                </a:cubicBezTo>
                <a:cubicBezTo>
                  <a:pt x="41" y="32"/>
                  <a:pt x="41" y="32"/>
                  <a:pt x="41" y="32"/>
                </a:cubicBezTo>
                <a:cubicBezTo>
                  <a:pt x="38" y="32"/>
                  <a:pt x="36" y="33"/>
                  <a:pt x="33" y="34"/>
                </a:cubicBezTo>
                <a:cubicBezTo>
                  <a:pt x="33" y="33"/>
                  <a:pt x="33" y="32"/>
                  <a:pt x="32" y="31"/>
                </a:cubicBezTo>
                <a:cubicBezTo>
                  <a:pt x="33" y="34"/>
                  <a:pt x="33" y="34"/>
                  <a:pt x="33" y="34"/>
                </a:cubicBezTo>
                <a:cubicBezTo>
                  <a:pt x="31" y="35"/>
                  <a:pt x="29" y="36"/>
                  <a:pt x="27" y="36"/>
                </a:cubicBezTo>
                <a:cubicBezTo>
                  <a:pt x="32" y="37"/>
                  <a:pt x="21" y="41"/>
                  <a:pt x="28" y="43"/>
                </a:cubicBezTo>
                <a:cubicBezTo>
                  <a:pt x="27" y="43"/>
                  <a:pt x="26" y="42"/>
                  <a:pt x="25" y="43"/>
                </a:cubicBezTo>
                <a:cubicBezTo>
                  <a:pt x="28" y="43"/>
                  <a:pt x="29" y="44"/>
                  <a:pt x="28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9" y="49"/>
                  <a:pt x="27" y="51"/>
                  <a:pt x="26" y="56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6"/>
                  <a:pt x="28" y="56"/>
                  <a:pt x="28" y="57"/>
                </a:cubicBezTo>
                <a:cubicBezTo>
                  <a:pt x="32" y="58"/>
                  <a:pt x="27" y="54"/>
                  <a:pt x="32" y="55"/>
                </a:cubicBezTo>
                <a:cubicBezTo>
                  <a:pt x="27" y="57"/>
                  <a:pt x="33" y="61"/>
                  <a:pt x="27" y="63"/>
                </a:cubicBezTo>
                <a:cubicBezTo>
                  <a:pt x="27" y="64"/>
                  <a:pt x="30" y="62"/>
                  <a:pt x="31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31" y="65"/>
                  <a:pt x="29" y="66"/>
                  <a:pt x="27" y="66"/>
                </a:cubicBezTo>
                <a:cubicBezTo>
                  <a:pt x="28" y="66"/>
                  <a:pt x="27" y="66"/>
                  <a:pt x="27" y="65"/>
                </a:cubicBezTo>
                <a:cubicBezTo>
                  <a:pt x="25" y="67"/>
                  <a:pt x="28" y="68"/>
                  <a:pt x="28" y="69"/>
                </a:cubicBezTo>
                <a:cubicBezTo>
                  <a:pt x="28" y="68"/>
                  <a:pt x="28" y="68"/>
                  <a:pt x="28" y="68"/>
                </a:cubicBezTo>
                <a:cubicBezTo>
                  <a:pt x="31" y="72"/>
                  <a:pt x="29" y="77"/>
                  <a:pt x="33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0"/>
                  <a:pt x="34" y="80"/>
                  <a:pt x="35" y="80"/>
                </a:cubicBezTo>
                <a:cubicBezTo>
                  <a:pt x="35" y="83"/>
                  <a:pt x="35" y="83"/>
                  <a:pt x="35" y="83"/>
                </a:cubicBezTo>
                <a:cubicBezTo>
                  <a:pt x="34" y="84"/>
                  <a:pt x="34" y="85"/>
                  <a:pt x="35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8"/>
                  <a:pt x="35" y="88"/>
                  <a:pt x="35" y="88"/>
                </a:cubicBezTo>
                <a:cubicBezTo>
                  <a:pt x="34" y="89"/>
                  <a:pt x="33" y="89"/>
                  <a:pt x="32" y="89"/>
                </a:cubicBezTo>
                <a:cubicBezTo>
                  <a:pt x="34" y="90"/>
                  <a:pt x="34" y="91"/>
                  <a:pt x="35" y="91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2"/>
                  <a:pt x="34" y="92"/>
                  <a:pt x="32" y="91"/>
                </a:cubicBezTo>
                <a:cubicBezTo>
                  <a:pt x="33" y="92"/>
                  <a:pt x="32" y="93"/>
                  <a:pt x="34" y="95"/>
                </a:cubicBezTo>
                <a:cubicBezTo>
                  <a:pt x="28" y="94"/>
                  <a:pt x="28" y="94"/>
                  <a:pt x="28" y="94"/>
                </a:cubicBezTo>
                <a:cubicBezTo>
                  <a:pt x="28" y="96"/>
                  <a:pt x="33" y="95"/>
                  <a:pt x="32" y="97"/>
                </a:cubicBezTo>
                <a:cubicBezTo>
                  <a:pt x="33" y="96"/>
                  <a:pt x="33" y="96"/>
                  <a:pt x="33" y="96"/>
                </a:cubicBezTo>
                <a:cubicBezTo>
                  <a:pt x="34" y="98"/>
                  <a:pt x="33" y="101"/>
                  <a:pt x="33" y="103"/>
                </a:cubicBezTo>
                <a:cubicBezTo>
                  <a:pt x="31" y="103"/>
                  <a:pt x="30" y="104"/>
                  <a:pt x="28" y="104"/>
                </a:cubicBezTo>
                <a:cubicBezTo>
                  <a:pt x="28" y="105"/>
                  <a:pt x="29" y="106"/>
                  <a:pt x="31" y="107"/>
                </a:cubicBezTo>
                <a:cubicBezTo>
                  <a:pt x="30" y="108"/>
                  <a:pt x="33" y="109"/>
                  <a:pt x="31" y="110"/>
                </a:cubicBezTo>
                <a:cubicBezTo>
                  <a:pt x="32" y="110"/>
                  <a:pt x="32" y="110"/>
                  <a:pt x="33" y="110"/>
                </a:cubicBezTo>
                <a:cubicBezTo>
                  <a:pt x="33" y="111"/>
                  <a:pt x="36" y="113"/>
                  <a:pt x="32" y="112"/>
                </a:cubicBezTo>
                <a:cubicBezTo>
                  <a:pt x="36" y="113"/>
                  <a:pt x="35" y="113"/>
                  <a:pt x="35" y="114"/>
                </a:cubicBezTo>
                <a:cubicBezTo>
                  <a:pt x="30" y="111"/>
                  <a:pt x="24" y="108"/>
                  <a:pt x="20" y="105"/>
                </a:cubicBezTo>
                <a:cubicBezTo>
                  <a:pt x="23" y="105"/>
                  <a:pt x="23" y="101"/>
                  <a:pt x="24" y="100"/>
                </a:cubicBezTo>
                <a:cubicBezTo>
                  <a:pt x="27" y="100"/>
                  <a:pt x="27" y="102"/>
                  <a:pt x="28" y="103"/>
                </a:cubicBezTo>
                <a:cubicBezTo>
                  <a:pt x="28" y="102"/>
                  <a:pt x="28" y="101"/>
                  <a:pt x="29" y="10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4"/>
                  <a:pt x="27" y="101"/>
                  <a:pt x="29" y="98"/>
                </a:cubicBezTo>
                <a:cubicBezTo>
                  <a:pt x="28" y="97"/>
                  <a:pt x="26" y="97"/>
                  <a:pt x="26" y="96"/>
                </a:cubicBezTo>
                <a:cubicBezTo>
                  <a:pt x="27" y="100"/>
                  <a:pt x="18" y="95"/>
                  <a:pt x="19" y="99"/>
                </a:cubicBezTo>
                <a:cubicBezTo>
                  <a:pt x="15" y="98"/>
                  <a:pt x="15" y="95"/>
                  <a:pt x="16" y="94"/>
                </a:cubicBezTo>
                <a:cubicBezTo>
                  <a:pt x="20" y="93"/>
                  <a:pt x="19" y="96"/>
                  <a:pt x="23" y="96"/>
                </a:cubicBezTo>
                <a:cubicBezTo>
                  <a:pt x="22" y="95"/>
                  <a:pt x="22" y="95"/>
                  <a:pt x="19" y="94"/>
                </a:cubicBezTo>
                <a:cubicBezTo>
                  <a:pt x="21" y="92"/>
                  <a:pt x="15" y="89"/>
                  <a:pt x="21" y="88"/>
                </a:cubicBezTo>
                <a:cubicBezTo>
                  <a:pt x="21" y="86"/>
                  <a:pt x="19" y="86"/>
                  <a:pt x="17" y="85"/>
                </a:cubicBezTo>
                <a:cubicBezTo>
                  <a:pt x="13" y="85"/>
                  <a:pt x="14" y="87"/>
                  <a:pt x="11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1" y="89"/>
                  <a:pt x="11" y="89"/>
                  <a:pt x="11" y="89"/>
                </a:cubicBezTo>
                <a:cubicBezTo>
                  <a:pt x="13" y="88"/>
                  <a:pt x="15" y="90"/>
                  <a:pt x="16" y="90"/>
                </a:cubicBezTo>
                <a:cubicBezTo>
                  <a:pt x="16" y="91"/>
                  <a:pt x="16" y="92"/>
                  <a:pt x="14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2" y="92"/>
                  <a:pt x="16" y="93"/>
                  <a:pt x="14" y="94"/>
                </a:cubicBezTo>
                <a:cubicBezTo>
                  <a:pt x="13" y="94"/>
                  <a:pt x="13" y="94"/>
                  <a:pt x="12" y="94"/>
                </a:cubicBezTo>
                <a:cubicBezTo>
                  <a:pt x="15" y="95"/>
                  <a:pt x="14" y="96"/>
                  <a:pt x="16" y="98"/>
                </a:cubicBezTo>
                <a:cubicBezTo>
                  <a:pt x="12" y="97"/>
                  <a:pt x="12" y="97"/>
                  <a:pt x="12" y="97"/>
                </a:cubicBezTo>
                <a:cubicBezTo>
                  <a:pt x="16" y="99"/>
                  <a:pt x="15" y="102"/>
                  <a:pt x="12" y="104"/>
                </a:cubicBezTo>
                <a:cubicBezTo>
                  <a:pt x="13" y="104"/>
                  <a:pt x="13" y="104"/>
                  <a:pt x="14" y="104"/>
                </a:cubicBezTo>
                <a:cubicBezTo>
                  <a:pt x="15" y="106"/>
                  <a:pt x="12" y="106"/>
                  <a:pt x="10" y="106"/>
                </a:cubicBezTo>
                <a:cubicBezTo>
                  <a:pt x="13" y="107"/>
                  <a:pt x="6" y="111"/>
                  <a:pt x="10" y="113"/>
                </a:cubicBezTo>
                <a:cubicBezTo>
                  <a:pt x="17" y="116"/>
                  <a:pt x="24" y="119"/>
                  <a:pt x="31" y="122"/>
                </a:cubicBezTo>
                <a:cubicBezTo>
                  <a:pt x="30" y="122"/>
                  <a:pt x="30" y="121"/>
                  <a:pt x="30" y="121"/>
                </a:cubicBezTo>
                <a:cubicBezTo>
                  <a:pt x="30" y="121"/>
                  <a:pt x="30" y="121"/>
                  <a:pt x="31" y="121"/>
                </a:cubicBezTo>
                <a:cubicBezTo>
                  <a:pt x="30" y="121"/>
                  <a:pt x="31" y="121"/>
                  <a:pt x="31" y="122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3" y="120"/>
                  <a:pt x="33" y="120"/>
                  <a:pt x="36" y="121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6" y="122"/>
                  <a:pt x="34" y="123"/>
                  <a:pt x="33" y="123"/>
                </a:cubicBezTo>
                <a:cubicBezTo>
                  <a:pt x="31" y="122"/>
                  <a:pt x="31" y="122"/>
                  <a:pt x="31" y="122"/>
                </a:cubicBezTo>
                <a:cubicBezTo>
                  <a:pt x="31" y="122"/>
                  <a:pt x="32" y="123"/>
                  <a:pt x="33" y="123"/>
                </a:cubicBezTo>
                <a:cubicBezTo>
                  <a:pt x="31" y="124"/>
                  <a:pt x="30" y="124"/>
                  <a:pt x="30" y="126"/>
                </a:cubicBezTo>
                <a:cubicBezTo>
                  <a:pt x="30" y="125"/>
                  <a:pt x="32" y="124"/>
                  <a:pt x="33" y="125"/>
                </a:cubicBezTo>
                <a:cubicBezTo>
                  <a:pt x="33" y="126"/>
                  <a:pt x="32" y="127"/>
                  <a:pt x="30" y="127"/>
                </a:cubicBezTo>
                <a:cubicBezTo>
                  <a:pt x="31" y="130"/>
                  <a:pt x="33" y="127"/>
                  <a:pt x="35" y="128"/>
                </a:cubicBezTo>
                <a:cubicBezTo>
                  <a:pt x="32" y="129"/>
                  <a:pt x="35" y="129"/>
                  <a:pt x="37" y="130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4" y="132"/>
                  <a:pt x="35" y="132"/>
                  <a:pt x="37" y="132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2" y="134"/>
                  <a:pt x="32" y="134"/>
                  <a:pt x="32" y="134"/>
                </a:cubicBezTo>
                <a:cubicBezTo>
                  <a:pt x="35" y="136"/>
                  <a:pt x="34" y="136"/>
                  <a:pt x="34" y="138"/>
                </a:cubicBezTo>
                <a:cubicBezTo>
                  <a:pt x="35" y="138"/>
                  <a:pt x="36" y="138"/>
                  <a:pt x="37" y="138"/>
                </a:cubicBezTo>
                <a:cubicBezTo>
                  <a:pt x="37" y="140"/>
                  <a:pt x="37" y="140"/>
                  <a:pt x="37" y="140"/>
                </a:cubicBezTo>
                <a:cubicBezTo>
                  <a:pt x="37" y="140"/>
                  <a:pt x="36" y="140"/>
                  <a:pt x="37" y="141"/>
                </a:cubicBezTo>
                <a:cubicBezTo>
                  <a:pt x="35" y="141"/>
                  <a:pt x="33" y="140"/>
                  <a:pt x="35" y="139"/>
                </a:cubicBezTo>
                <a:cubicBezTo>
                  <a:pt x="34" y="139"/>
                  <a:pt x="33" y="139"/>
                  <a:pt x="32" y="139"/>
                </a:cubicBezTo>
                <a:cubicBezTo>
                  <a:pt x="31" y="140"/>
                  <a:pt x="32" y="141"/>
                  <a:pt x="32" y="142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7" y="139"/>
                  <a:pt x="17" y="139"/>
                  <a:pt x="16" y="139"/>
                </a:cubicBezTo>
                <a:cubicBezTo>
                  <a:pt x="16" y="143"/>
                  <a:pt x="25" y="141"/>
                  <a:pt x="26" y="142"/>
                </a:cubicBezTo>
                <a:cubicBezTo>
                  <a:pt x="27" y="143"/>
                  <a:pt x="29" y="143"/>
                  <a:pt x="27" y="144"/>
                </a:cubicBezTo>
                <a:cubicBezTo>
                  <a:pt x="25" y="144"/>
                  <a:pt x="25" y="144"/>
                  <a:pt x="25" y="144"/>
                </a:cubicBezTo>
                <a:cubicBezTo>
                  <a:pt x="27" y="146"/>
                  <a:pt x="29" y="144"/>
                  <a:pt x="29" y="146"/>
                </a:cubicBezTo>
                <a:cubicBezTo>
                  <a:pt x="31" y="148"/>
                  <a:pt x="29" y="145"/>
                  <a:pt x="31" y="146"/>
                </a:cubicBezTo>
                <a:cubicBezTo>
                  <a:pt x="31" y="147"/>
                  <a:pt x="31" y="147"/>
                  <a:pt x="32" y="147"/>
                </a:cubicBezTo>
                <a:cubicBezTo>
                  <a:pt x="31" y="148"/>
                  <a:pt x="30" y="148"/>
                  <a:pt x="29" y="148"/>
                </a:cubicBezTo>
                <a:cubicBezTo>
                  <a:pt x="29" y="148"/>
                  <a:pt x="29" y="149"/>
                  <a:pt x="29" y="149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6" y="148"/>
                  <a:pt x="27" y="150"/>
                  <a:pt x="26" y="147"/>
                </a:cubicBezTo>
                <a:cubicBezTo>
                  <a:pt x="23" y="146"/>
                  <a:pt x="21" y="146"/>
                  <a:pt x="18" y="145"/>
                </a:cubicBezTo>
                <a:cubicBezTo>
                  <a:pt x="19" y="146"/>
                  <a:pt x="21" y="146"/>
                  <a:pt x="21" y="147"/>
                </a:cubicBezTo>
                <a:cubicBezTo>
                  <a:pt x="20" y="149"/>
                  <a:pt x="19" y="147"/>
                  <a:pt x="18" y="147"/>
                </a:cubicBezTo>
                <a:cubicBezTo>
                  <a:pt x="22" y="149"/>
                  <a:pt x="14" y="149"/>
                  <a:pt x="18" y="151"/>
                </a:cubicBezTo>
                <a:cubicBezTo>
                  <a:pt x="22" y="151"/>
                  <a:pt x="22" y="151"/>
                  <a:pt x="25" y="150"/>
                </a:cubicBezTo>
                <a:cubicBezTo>
                  <a:pt x="26" y="151"/>
                  <a:pt x="23" y="152"/>
                  <a:pt x="20" y="152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2" y="153"/>
                  <a:pt x="22" y="154"/>
                  <a:pt x="21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5" y="153"/>
                  <a:pt x="27" y="153"/>
                  <a:pt x="25" y="151"/>
                </a:cubicBezTo>
                <a:cubicBezTo>
                  <a:pt x="28" y="152"/>
                  <a:pt x="31" y="151"/>
                  <a:pt x="32" y="153"/>
                </a:cubicBezTo>
                <a:cubicBezTo>
                  <a:pt x="32" y="153"/>
                  <a:pt x="30" y="153"/>
                  <a:pt x="29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9" y="154"/>
                  <a:pt x="29" y="154"/>
                  <a:pt x="29" y="154"/>
                </a:cubicBezTo>
                <a:cubicBezTo>
                  <a:pt x="30" y="157"/>
                  <a:pt x="23" y="157"/>
                  <a:pt x="25" y="161"/>
                </a:cubicBezTo>
                <a:cubicBezTo>
                  <a:pt x="23" y="160"/>
                  <a:pt x="26" y="158"/>
                  <a:pt x="23" y="156"/>
                </a:cubicBezTo>
                <a:cubicBezTo>
                  <a:pt x="20" y="157"/>
                  <a:pt x="24" y="158"/>
                  <a:pt x="24" y="159"/>
                </a:cubicBezTo>
                <a:cubicBezTo>
                  <a:pt x="22" y="158"/>
                  <a:pt x="21" y="158"/>
                  <a:pt x="20" y="159"/>
                </a:cubicBezTo>
                <a:cubicBezTo>
                  <a:pt x="22" y="159"/>
                  <a:pt x="22" y="159"/>
                  <a:pt x="22" y="159"/>
                </a:cubicBezTo>
                <a:cubicBezTo>
                  <a:pt x="21" y="160"/>
                  <a:pt x="22" y="161"/>
                  <a:pt x="21" y="161"/>
                </a:cubicBezTo>
                <a:cubicBezTo>
                  <a:pt x="21" y="161"/>
                  <a:pt x="22" y="161"/>
                  <a:pt x="23" y="160"/>
                </a:cubicBezTo>
                <a:cubicBezTo>
                  <a:pt x="25" y="162"/>
                  <a:pt x="26" y="165"/>
                  <a:pt x="25" y="168"/>
                </a:cubicBezTo>
                <a:cubicBezTo>
                  <a:pt x="21" y="167"/>
                  <a:pt x="23" y="164"/>
                  <a:pt x="19" y="165"/>
                </a:cubicBezTo>
                <a:cubicBezTo>
                  <a:pt x="20" y="167"/>
                  <a:pt x="24" y="168"/>
                  <a:pt x="22" y="170"/>
                </a:cubicBezTo>
                <a:cubicBezTo>
                  <a:pt x="20" y="169"/>
                  <a:pt x="19" y="170"/>
                  <a:pt x="18" y="170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2" y="174"/>
                  <a:pt x="22" y="176"/>
                  <a:pt x="23" y="177"/>
                </a:cubicBezTo>
                <a:cubicBezTo>
                  <a:pt x="22" y="177"/>
                  <a:pt x="22" y="176"/>
                  <a:pt x="23" y="176"/>
                </a:cubicBezTo>
                <a:cubicBezTo>
                  <a:pt x="28" y="178"/>
                  <a:pt x="21" y="179"/>
                  <a:pt x="23" y="181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0" y="181"/>
                  <a:pt x="21" y="184"/>
                  <a:pt x="23" y="185"/>
                </a:cubicBezTo>
                <a:cubicBezTo>
                  <a:pt x="20" y="185"/>
                  <a:pt x="20" y="185"/>
                  <a:pt x="20" y="185"/>
                </a:cubicBezTo>
                <a:cubicBezTo>
                  <a:pt x="24" y="185"/>
                  <a:pt x="25" y="188"/>
                  <a:pt x="26" y="189"/>
                </a:cubicBezTo>
                <a:cubicBezTo>
                  <a:pt x="24" y="185"/>
                  <a:pt x="30" y="185"/>
                  <a:pt x="27" y="181"/>
                </a:cubicBezTo>
                <a:cubicBezTo>
                  <a:pt x="30" y="182"/>
                  <a:pt x="31" y="183"/>
                  <a:pt x="32" y="184"/>
                </a:cubicBezTo>
                <a:cubicBezTo>
                  <a:pt x="32" y="184"/>
                  <a:pt x="32" y="185"/>
                  <a:pt x="33" y="185"/>
                </a:cubicBezTo>
                <a:cubicBezTo>
                  <a:pt x="31" y="186"/>
                  <a:pt x="35" y="187"/>
                  <a:pt x="34" y="188"/>
                </a:cubicBezTo>
                <a:cubicBezTo>
                  <a:pt x="33" y="188"/>
                  <a:pt x="33" y="188"/>
                  <a:pt x="32" y="188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31" y="188"/>
                  <a:pt x="31" y="188"/>
                  <a:pt x="30" y="188"/>
                </a:cubicBezTo>
                <a:cubicBezTo>
                  <a:pt x="30" y="188"/>
                  <a:pt x="29" y="188"/>
                  <a:pt x="29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9" y="188"/>
                  <a:pt x="28" y="189"/>
                  <a:pt x="28" y="189"/>
                </a:cubicBezTo>
                <a:cubicBezTo>
                  <a:pt x="29" y="189"/>
                  <a:pt x="29" y="189"/>
                  <a:pt x="29" y="189"/>
                </a:cubicBezTo>
                <a:cubicBezTo>
                  <a:pt x="29" y="189"/>
                  <a:pt x="29" y="189"/>
                  <a:pt x="29" y="189"/>
                </a:cubicBezTo>
                <a:cubicBezTo>
                  <a:pt x="28" y="190"/>
                  <a:pt x="28" y="191"/>
                  <a:pt x="26" y="192"/>
                </a:cubicBezTo>
                <a:cubicBezTo>
                  <a:pt x="27" y="192"/>
                  <a:pt x="28" y="191"/>
                  <a:pt x="29" y="191"/>
                </a:cubicBezTo>
                <a:cubicBezTo>
                  <a:pt x="29" y="191"/>
                  <a:pt x="29" y="191"/>
                  <a:pt x="29" y="191"/>
                </a:cubicBezTo>
                <a:cubicBezTo>
                  <a:pt x="29" y="191"/>
                  <a:pt x="29" y="191"/>
                  <a:pt x="29" y="191"/>
                </a:cubicBezTo>
                <a:cubicBezTo>
                  <a:pt x="29" y="191"/>
                  <a:pt x="30" y="191"/>
                  <a:pt x="30" y="191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29" y="192"/>
                  <a:pt x="30" y="192"/>
                  <a:pt x="30" y="192"/>
                </a:cubicBezTo>
                <a:cubicBezTo>
                  <a:pt x="30" y="192"/>
                  <a:pt x="30" y="193"/>
                  <a:pt x="30" y="193"/>
                </a:cubicBezTo>
                <a:cubicBezTo>
                  <a:pt x="30" y="193"/>
                  <a:pt x="30" y="192"/>
                  <a:pt x="30" y="192"/>
                </a:cubicBezTo>
                <a:cubicBezTo>
                  <a:pt x="29" y="193"/>
                  <a:pt x="29" y="193"/>
                  <a:pt x="29" y="193"/>
                </a:cubicBezTo>
                <a:cubicBezTo>
                  <a:pt x="27" y="193"/>
                  <a:pt x="24" y="192"/>
                  <a:pt x="23" y="195"/>
                </a:cubicBezTo>
                <a:cubicBezTo>
                  <a:pt x="22" y="194"/>
                  <a:pt x="23" y="193"/>
                  <a:pt x="20" y="193"/>
                </a:cubicBezTo>
                <a:cubicBezTo>
                  <a:pt x="21" y="191"/>
                  <a:pt x="21" y="191"/>
                  <a:pt x="21" y="191"/>
                </a:cubicBezTo>
                <a:cubicBezTo>
                  <a:pt x="18" y="191"/>
                  <a:pt x="18" y="191"/>
                  <a:pt x="18" y="191"/>
                </a:cubicBezTo>
                <a:cubicBezTo>
                  <a:pt x="18" y="194"/>
                  <a:pt x="22" y="195"/>
                  <a:pt x="27" y="197"/>
                </a:cubicBezTo>
                <a:cubicBezTo>
                  <a:pt x="24" y="194"/>
                  <a:pt x="30" y="196"/>
                  <a:pt x="31" y="195"/>
                </a:cubicBezTo>
                <a:cubicBezTo>
                  <a:pt x="31" y="196"/>
                  <a:pt x="32" y="196"/>
                  <a:pt x="32" y="196"/>
                </a:cubicBezTo>
                <a:cubicBezTo>
                  <a:pt x="32" y="196"/>
                  <a:pt x="31" y="196"/>
                  <a:pt x="31" y="196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2" y="197"/>
                  <a:pt x="32" y="197"/>
                  <a:pt x="31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31" y="198"/>
                  <a:pt x="30" y="197"/>
                  <a:pt x="30" y="197"/>
                </a:cubicBezTo>
                <a:cubicBezTo>
                  <a:pt x="30" y="197"/>
                  <a:pt x="30" y="198"/>
                  <a:pt x="31" y="198"/>
                </a:cubicBezTo>
                <a:cubicBezTo>
                  <a:pt x="30" y="198"/>
                  <a:pt x="30" y="198"/>
                  <a:pt x="29" y="198"/>
                </a:cubicBezTo>
                <a:cubicBezTo>
                  <a:pt x="29" y="199"/>
                  <a:pt x="30" y="199"/>
                  <a:pt x="31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27" y="200"/>
                  <a:pt x="25" y="204"/>
                  <a:pt x="19" y="203"/>
                </a:cubicBezTo>
                <a:cubicBezTo>
                  <a:pt x="17" y="204"/>
                  <a:pt x="21" y="209"/>
                  <a:pt x="21" y="213"/>
                </a:cubicBezTo>
                <a:cubicBezTo>
                  <a:pt x="19" y="212"/>
                  <a:pt x="19" y="212"/>
                  <a:pt x="19" y="212"/>
                </a:cubicBezTo>
                <a:cubicBezTo>
                  <a:pt x="12" y="215"/>
                  <a:pt x="24" y="215"/>
                  <a:pt x="26" y="217"/>
                </a:cubicBezTo>
                <a:cubicBezTo>
                  <a:pt x="23" y="215"/>
                  <a:pt x="23" y="219"/>
                  <a:pt x="20" y="219"/>
                </a:cubicBezTo>
                <a:cubicBezTo>
                  <a:pt x="21" y="220"/>
                  <a:pt x="22" y="220"/>
                  <a:pt x="22" y="221"/>
                </a:cubicBezTo>
                <a:cubicBezTo>
                  <a:pt x="20" y="221"/>
                  <a:pt x="18" y="220"/>
                  <a:pt x="16" y="220"/>
                </a:cubicBezTo>
                <a:cubicBezTo>
                  <a:pt x="15" y="220"/>
                  <a:pt x="14" y="223"/>
                  <a:pt x="17" y="224"/>
                </a:cubicBezTo>
                <a:cubicBezTo>
                  <a:pt x="20" y="223"/>
                  <a:pt x="20" y="226"/>
                  <a:pt x="22" y="224"/>
                </a:cubicBezTo>
                <a:cubicBezTo>
                  <a:pt x="23" y="223"/>
                  <a:pt x="25" y="224"/>
                  <a:pt x="25" y="225"/>
                </a:cubicBezTo>
                <a:cubicBezTo>
                  <a:pt x="25" y="225"/>
                  <a:pt x="24" y="225"/>
                  <a:pt x="23" y="225"/>
                </a:cubicBezTo>
                <a:cubicBezTo>
                  <a:pt x="23" y="225"/>
                  <a:pt x="22" y="225"/>
                  <a:pt x="22" y="225"/>
                </a:cubicBezTo>
                <a:cubicBezTo>
                  <a:pt x="20" y="226"/>
                  <a:pt x="19" y="226"/>
                  <a:pt x="18" y="226"/>
                </a:cubicBezTo>
                <a:cubicBezTo>
                  <a:pt x="18" y="226"/>
                  <a:pt x="17" y="226"/>
                  <a:pt x="17" y="226"/>
                </a:cubicBezTo>
                <a:cubicBezTo>
                  <a:pt x="13" y="225"/>
                  <a:pt x="14" y="227"/>
                  <a:pt x="11" y="228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3" y="228"/>
                  <a:pt x="15" y="230"/>
                  <a:pt x="16" y="231"/>
                </a:cubicBezTo>
                <a:cubicBezTo>
                  <a:pt x="16" y="231"/>
                  <a:pt x="16" y="233"/>
                  <a:pt x="14" y="232"/>
                </a:cubicBezTo>
                <a:cubicBezTo>
                  <a:pt x="14" y="231"/>
                  <a:pt x="14" y="231"/>
                  <a:pt x="14" y="231"/>
                </a:cubicBezTo>
                <a:cubicBezTo>
                  <a:pt x="12" y="232"/>
                  <a:pt x="16" y="234"/>
                  <a:pt x="14" y="235"/>
                </a:cubicBezTo>
                <a:cubicBezTo>
                  <a:pt x="13" y="235"/>
                  <a:pt x="13" y="235"/>
                  <a:pt x="12" y="234"/>
                </a:cubicBezTo>
                <a:cubicBezTo>
                  <a:pt x="15" y="236"/>
                  <a:pt x="14" y="237"/>
                  <a:pt x="16" y="239"/>
                </a:cubicBezTo>
                <a:cubicBezTo>
                  <a:pt x="12" y="238"/>
                  <a:pt x="12" y="238"/>
                  <a:pt x="12" y="238"/>
                </a:cubicBezTo>
                <a:cubicBezTo>
                  <a:pt x="16" y="240"/>
                  <a:pt x="15" y="243"/>
                  <a:pt x="12" y="245"/>
                </a:cubicBezTo>
                <a:cubicBezTo>
                  <a:pt x="13" y="245"/>
                  <a:pt x="13" y="244"/>
                  <a:pt x="14" y="245"/>
                </a:cubicBezTo>
                <a:cubicBezTo>
                  <a:pt x="15" y="246"/>
                  <a:pt x="12" y="247"/>
                  <a:pt x="10" y="246"/>
                </a:cubicBezTo>
                <a:cubicBezTo>
                  <a:pt x="13" y="248"/>
                  <a:pt x="6" y="251"/>
                  <a:pt x="10" y="253"/>
                </a:cubicBezTo>
                <a:cubicBezTo>
                  <a:pt x="13" y="254"/>
                  <a:pt x="15" y="255"/>
                  <a:pt x="18" y="257"/>
                </a:cubicBezTo>
                <a:cubicBezTo>
                  <a:pt x="17" y="257"/>
                  <a:pt x="17" y="258"/>
                  <a:pt x="15" y="257"/>
                </a:cubicBezTo>
                <a:cubicBezTo>
                  <a:pt x="15" y="257"/>
                  <a:pt x="15" y="256"/>
                  <a:pt x="15" y="256"/>
                </a:cubicBezTo>
                <a:cubicBezTo>
                  <a:pt x="13" y="258"/>
                  <a:pt x="18" y="259"/>
                  <a:pt x="13" y="260"/>
                </a:cubicBezTo>
                <a:cubicBezTo>
                  <a:pt x="14" y="261"/>
                  <a:pt x="15" y="261"/>
                  <a:pt x="15" y="262"/>
                </a:cubicBezTo>
                <a:cubicBezTo>
                  <a:pt x="14" y="262"/>
                  <a:pt x="13" y="263"/>
                  <a:pt x="13" y="263"/>
                </a:cubicBezTo>
                <a:cubicBezTo>
                  <a:pt x="14" y="264"/>
                  <a:pt x="15" y="266"/>
                  <a:pt x="14" y="267"/>
                </a:cubicBezTo>
                <a:cubicBezTo>
                  <a:pt x="14" y="267"/>
                  <a:pt x="14" y="267"/>
                  <a:pt x="13" y="267"/>
                </a:cubicBezTo>
                <a:cubicBezTo>
                  <a:pt x="15" y="267"/>
                  <a:pt x="12" y="269"/>
                  <a:pt x="14" y="269"/>
                </a:cubicBezTo>
                <a:cubicBezTo>
                  <a:pt x="14" y="270"/>
                  <a:pt x="14" y="270"/>
                  <a:pt x="14" y="270"/>
                </a:cubicBezTo>
                <a:cubicBezTo>
                  <a:pt x="14" y="270"/>
                  <a:pt x="14" y="270"/>
                  <a:pt x="13" y="271"/>
                </a:cubicBezTo>
                <a:cubicBezTo>
                  <a:pt x="13" y="271"/>
                  <a:pt x="13" y="271"/>
                  <a:pt x="13" y="271"/>
                </a:cubicBezTo>
                <a:cubicBezTo>
                  <a:pt x="13" y="271"/>
                  <a:pt x="13" y="271"/>
                  <a:pt x="13" y="271"/>
                </a:cubicBezTo>
                <a:cubicBezTo>
                  <a:pt x="13" y="271"/>
                  <a:pt x="12" y="272"/>
                  <a:pt x="11" y="272"/>
                </a:cubicBezTo>
                <a:cubicBezTo>
                  <a:pt x="12" y="272"/>
                  <a:pt x="12" y="272"/>
                  <a:pt x="12" y="272"/>
                </a:cubicBezTo>
                <a:cubicBezTo>
                  <a:pt x="11" y="273"/>
                  <a:pt x="11" y="273"/>
                  <a:pt x="11" y="273"/>
                </a:cubicBezTo>
                <a:cubicBezTo>
                  <a:pt x="12" y="273"/>
                  <a:pt x="12" y="273"/>
                  <a:pt x="13" y="273"/>
                </a:cubicBezTo>
                <a:cubicBezTo>
                  <a:pt x="12" y="275"/>
                  <a:pt x="12" y="276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9"/>
                  <a:pt x="12" y="279"/>
                  <a:pt x="12" y="279"/>
                </a:cubicBezTo>
                <a:cubicBezTo>
                  <a:pt x="14" y="279"/>
                  <a:pt x="14" y="279"/>
                  <a:pt x="14" y="279"/>
                </a:cubicBezTo>
                <a:cubicBezTo>
                  <a:pt x="15" y="280"/>
                  <a:pt x="15" y="281"/>
                  <a:pt x="16" y="283"/>
                </a:cubicBezTo>
                <a:cubicBezTo>
                  <a:pt x="12" y="282"/>
                  <a:pt x="12" y="282"/>
                  <a:pt x="12" y="282"/>
                </a:cubicBezTo>
                <a:cubicBezTo>
                  <a:pt x="16" y="283"/>
                  <a:pt x="15" y="287"/>
                  <a:pt x="12" y="289"/>
                </a:cubicBezTo>
                <a:cubicBezTo>
                  <a:pt x="13" y="289"/>
                  <a:pt x="13" y="288"/>
                  <a:pt x="14" y="289"/>
                </a:cubicBezTo>
                <a:cubicBezTo>
                  <a:pt x="15" y="290"/>
                  <a:pt x="12" y="291"/>
                  <a:pt x="10" y="290"/>
                </a:cubicBezTo>
                <a:cubicBezTo>
                  <a:pt x="13" y="292"/>
                  <a:pt x="6" y="295"/>
                  <a:pt x="10" y="297"/>
                </a:cubicBezTo>
                <a:cubicBezTo>
                  <a:pt x="14" y="299"/>
                  <a:pt x="18" y="301"/>
                  <a:pt x="22" y="303"/>
                </a:cubicBezTo>
                <a:cubicBezTo>
                  <a:pt x="21" y="303"/>
                  <a:pt x="22" y="303"/>
                  <a:pt x="22" y="303"/>
                </a:cubicBezTo>
                <a:cubicBezTo>
                  <a:pt x="18" y="302"/>
                  <a:pt x="18" y="302"/>
                  <a:pt x="18" y="302"/>
                </a:cubicBezTo>
                <a:cubicBezTo>
                  <a:pt x="15" y="303"/>
                  <a:pt x="16" y="304"/>
                  <a:pt x="15" y="305"/>
                </a:cubicBezTo>
                <a:cubicBezTo>
                  <a:pt x="14" y="306"/>
                  <a:pt x="13" y="307"/>
                  <a:pt x="13" y="307"/>
                </a:cubicBezTo>
                <a:cubicBezTo>
                  <a:pt x="14" y="308"/>
                  <a:pt x="14" y="308"/>
                  <a:pt x="14" y="308"/>
                </a:cubicBezTo>
                <a:cubicBezTo>
                  <a:pt x="14" y="308"/>
                  <a:pt x="13" y="308"/>
                  <a:pt x="13" y="309"/>
                </a:cubicBezTo>
                <a:cubicBezTo>
                  <a:pt x="13" y="310"/>
                  <a:pt x="14" y="310"/>
                  <a:pt x="14" y="311"/>
                </a:cubicBezTo>
                <a:cubicBezTo>
                  <a:pt x="14" y="313"/>
                  <a:pt x="14" y="314"/>
                  <a:pt x="14" y="315"/>
                </a:cubicBezTo>
                <a:cubicBezTo>
                  <a:pt x="14" y="315"/>
                  <a:pt x="14" y="314"/>
                  <a:pt x="13" y="315"/>
                </a:cubicBezTo>
                <a:cubicBezTo>
                  <a:pt x="13" y="318"/>
                  <a:pt x="11" y="319"/>
                  <a:pt x="12" y="323"/>
                </a:cubicBezTo>
                <a:cubicBezTo>
                  <a:pt x="16" y="324"/>
                  <a:pt x="16" y="324"/>
                  <a:pt x="16" y="324"/>
                </a:cubicBezTo>
                <a:cubicBezTo>
                  <a:pt x="16" y="324"/>
                  <a:pt x="16" y="325"/>
                  <a:pt x="16" y="325"/>
                </a:cubicBezTo>
                <a:cubicBezTo>
                  <a:pt x="13" y="325"/>
                  <a:pt x="14" y="327"/>
                  <a:pt x="11" y="328"/>
                </a:cubicBezTo>
                <a:cubicBezTo>
                  <a:pt x="12" y="327"/>
                  <a:pt x="12" y="327"/>
                  <a:pt x="12" y="328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2" y="328"/>
                  <a:pt x="13" y="328"/>
                  <a:pt x="14" y="329"/>
                </a:cubicBezTo>
                <a:cubicBezTo>
                  <a:pt x="14" y="329"/>
                  <a:pt x="14" y="329"/>
                  <a:pt x="13" y="330"/>
                </a:cubicBezTo>
                <a:cubicBezTo>
                  <a:pt x="14" y="330"/>
                  <a:pt x="15" y="330"/>
                  <a:pt x="15" y="330"/>
                </a:cubicBezTo>
                <a:cubicBezTo>
                  <a:pt x="15" y="330"/>
                  <a:pt x="16" y="330"/>
                  <a:pt x="16" y="330"/>
                </a:cubicBezTo>
                <a:cubicBezTo>
                  <a:pt x="16" y="331"/>
                  <a:pt x="16" y="331"/>
                  <a:pt x="15" y="331"/>
                </a:cubicBezTo>
                <a:cubicBezTo>
                  <a:pt x="15" y="331"/>
                  <a:pt x="15" y="331"/>
                  <a:pt x="15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0" y="331"/>
                  <a:pt x="10" y="332"/>
                  <a:pt x="11" y="334"/>
                </a:cubicBezTo>
                <a:cubicBezTo>
                  <a:pt x="12" y="333"/>
                  <a:pt x="13" y="334"/>
                  <a:pt x="15" y="334"/>
                </a:cubicBezTo>
                <a:cubicBezTo>
                  <a:pt x="15" y="334"/>
                  <a:pt x="14" y="334"/>
                  <a:pt x="14" y="334"/>
                </a:cubicBezTo>
                <a:cubicBezTo>
                  <a:pt x="13" y="334"/>
                  <a:pt x="13" y="334"/>
                  <a:pt x="12" y="334"/>
                </a:cubicBezTo>
                <a:cubicBezTo>
                  <a:pt x="14" y="335"/>
                  <a:pt x="14" y="335"/>
                  <a:pt x="15" y="336"/>
                </a:cubicBezTo>
                <a:cubicBezTo>
                  <a:pt x="15" y="337"/>
                  <a:pt x="14" y="337"/>
                  <a:pt x="14" y="337"/>
                </a:cubicBezTo>
                <a:cubicBezTo>
                  <a:pt x="15" y="337"/>
                  <a:pt x="15" y="338"/>
                  <a:pt x="15" y="338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4" y="338"/>
                  <a:pt x="15" y="339"/>
                  <a:pt x="15" y="340"/>
                </a:cubicBezTo>
                <a:cubicBezTo>
                  <a:pt x="14" y="340"/>
                  <a:pt x="14" y="341"/>
                  <a:pt x="14" y="341"/>
                </a:cubicBezTo>
                <a:cubicBezTo>
                  <a:pt x="14" y="342"/>
                  <a:pt x="14" y="342"/>
                  <a:pt x="13" y="343"/>
                </a:cubicBezTo>
                <a:cubicBezTo>
                  <a:pt x="13" y="343"/>
                  <a:pt x="13" y="343"/>
                  <a:pt x="12" y="343"/>
                </a:cubicBezTo>
                <a:cubicBezTo>
                  <a:pt x="12" y="343"/>
                  <a:pt x="12" y="344"/>
                  <a:pt x="13" y="344"/>
                </a:cubicBezTo>
                <a:cubicBezTo>
                  <a:pt x="12" y="344"/>
                  <a:pt x="12" y="344"/>
                  <a:pt x="12" y="344"/>
                </a:cubicBezTo>
                <a:cubicBezTo>
                  <a:pt x="13" y="344"/>
                  <a:pt x="13" y="344"/>
                  <a:pt x="14" y="344"/>
                </a:cubicBezTo>
                <a:cubicBezTo>
                  <a:pt x="15" y="345"/>
                  <a:pt x="12" y="346"/>
                  <a:pt x="10" y="346"/>
                </a:cubicBezTo>
                <a:cubicBezTo>
                  <a:pt x="13" y="347"/>
                  <a:pt x="6" y="350"/>
                  <a:pt x="10" y="353"/>
                </a:cubicBezTo>
                <a:cubicBezTo>
                  <a:pt x="12" y="353"/>
                  <a:pt x="14" y="354"/>
                  <a:pt x="15" y="355"/>
                </a:cubicBezTo>
                <a:cubicBezTo>
                  <a:pt x="15" y="356"/>
                  <a:pt x="15" y="357"/>
                  <a:pt x="15" y="358"/>
                </a:cubicBezTo>
                <a:cubicBezTo>
                  <a:pt x="13" y="358"/>
                  <a:pt x="12" y="358"/>
                  <a:pt x="11" y="358"/>
                </a:cubicBezTo>
                <a:cubicBezTo>
                  <a:pt x="15" y="359"/>
                  <a:pt x="15" y="359"/>
                  <a:pt x="16" y="360"/>
                </a:cubicBezTo>
                <a:cubicBezTo>
                  <a:pt x="16" y="360"/>
                  <a:pt x="16" y="361"/>
                  <a:pt x="17" y="361"/>
                </a:cubicBezTo>
                <a:cubicBezTo>
                  <a:pt x="15" y="360"/>
                  <a:pt x="13" y="362"/>
                  <a:pt x="13" y="363"/>
                </a:cubicBezTo>
                <a:cubicBezTo>
                  <a:pt x="15" y="364"/>
                  <a:pt x="15" y="366"/>
                  <a:pt x="14" y="368"/>
                </a:cubicBezTo>
                <a:cubicBezTo>
                  <a:pt x="14" y="368"/>
                  <a:pt x="14" y="368"/>
                  <a:pt x="14" y="367"/>
                </a:cubicBezTo>
                <a:cubicBezTo>
                  <a:pt x="10" y="368"/>
                  <a:pt x="10" y="368"/>
                  <a:pt x="10" y="368"/>
                </a:cubicBezTo>
                <a:cubicBezTo>
                  <a:pt x="12" y="368"/>
                  <a:pt x="13" y="368"/>
                  <a:pt x="14" y="369"/>
                </a:cubicBezTo>
                <a:cubicBezTo>
                  <a:pt x="14" y="369"/>
                  <a:pt x="14" y="370"/>
                  <a:pt x="14" y="370"/>
                </a:cubicBezTo>
                <a:cubicBezTo>
                  <a:pt x="14" y="370"/>
                  <a:pt x="14" y="370"/>
                  <a:pt x="13" y="370"/>
                </a:cubicBezTo>
                <a:cubicBezTo>
                  <a:pt x="13" y="370"/>
                  <a:pt x="13" y="370"/>
                  <a:pt x="13" y="371"/>
                </a:cubicBezTo>
                <a:cubicBezTo>
                  <a:pt x="12" y="371"/>
                  <a:pt x="11" y="371"/>
                  <a:pt x="11" y="370"/>
                </a:cubicBezTo>
                <a:cubicBezTo>
                  <a:pt x="10" y="371"/>
                  <a:pt x="8" y="372"/>
                  <a:pt x="9" y="373"/>
                </a:cubicBezTo>
                <a:cubicBezTo>
                  <a:pt x="10" y="373"/>
                  <a:pt x="11" y="375"/>
                  <a:pt x="12" y="376"/>
                </a:cubicBezTo>
                <a:cubicBezTo>
                  <a:pt x="12" y="376"/>
                  <a:pt x="12" y="377"/>
                  <a:pt x="12" y="379"/>
                </a:cubicBezTo>
                <a:cubicBezTo>
                  <a:pt x="16" y="379"/>
                  <a:pt x="16" y="379"/>
                  <a:pt x="16" y="379"/>
                </a:cubicBezTo>
                <a:cubicBezTo>
                  <a:pt x="16" y="380"/>
                  <a:pt x="16" y="381"/>
                  <a:pt x="17" y="381"/>
                </a:cubicBezTo>
                <a:cubicBezTo>
                  <a:pt x="17" y="381"/>
                  <a:pt x="17" y="381"/>
                  <a:pt x="17" y="381"/>
                </a:cubicBezTo>
                <a:cubicBezTo>
                  <a:pt x="17" y="381"/>
                  <a:pt x="17" y="381"/>
                  <a:pt x="17" y="381"/>
                </a:cubicBezTo>
                <a:cubicBezTo>
                  <a:pt x="18" y="381"/>
                  <a:pt x="20" y="381"/>
                  <a:pt x="21" y="381"/>
                </a:cubicBezTo>
                <a:cubicBezTo>
                  <a:pt x="21" y="382"/>
                  <a:pt x="21" y="382"/>
                  <a:pt x="21" y="382"/>
                </a:cubicBezTo>
                <a:cubicBezTo>
                  <a:pt x="19" y="383"/>
                  <a:pt x="16" y="383"/>
                  <a:pt x="19" y="384"/>
                </a:cubicBezTo>
                <a:cubicBezTo>
                  <a:pt x="19" y="384"/>
                  <a:pt x="19" y="384"/>
                  <a:pt x="19" y="384"/>
                </a:cubicBezTo>
                <a:cubicBezTo>
                  <a:pt x="20" y="385"/>
                  <a:pt x="21" y="385"/>
                  <a:pt x="21" y="386"/>
                </a:cubicBezTo>
                <a:cubicBezTo>
                  <a:pt x="20" y="386"/>
                  <a:pt x="19" y="386"/>
                  <a:pt x="18" y="385"/>
                </a:cubicBezTo>
                <a:cubicBezTo>
                  <a:pt x="18" y="386"/>
                  <a:pt x="20" y="386"/>
                  <a:pt x="21" y="387"/>
                </a:cubicBezTo>
                <a:cubicBezTo>
                  <a:pt x="20" y="387"/>
                  <a:pt x="20" y="387"/>
                  <a:pt x="20" y="387"/>
                </a:cubicBezTo>
                <a:cubicBezTo>
                  <a:pt x="20" y="387"/>
                  <a:pt x="19" y="387"/>
                  <a:pt x="19" y="386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19" y="387"/>
                  <a:pt x="18" y="387"/>
                  <a:pt x="18" y="387"/>
                </a:cubicBezTo>
                <a:cubicBezTo>
                  <a:pt x="18" y="387"/>
                  <a:pt x="19" y="387"/>
                  <a:pt x="19" y="387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18" y="388"/>
                  <a:pt x="18" y="388"/>
                  <a:pt x="18" y="389"/>
                </a:cubicBezTo>
                <a:cubicBezTo>
                  <a:pt x="17" y="389"/>
                  <a:pt x="16" y="390"/>
                  <a:pt x="18" y="391"/>
                </a:cubicBezTo>
                <a:cubicBezTo>
                  <a:pt x="18" y="391"/>
                  <a:pt x="19" y="391"/>
                  <a:pt x="19" y="391"/>
                </a:cubicBezTo>
                <a:cubicBezTo>
                  <a:pt x="19" y="391"/>
                  <a:pt x="19" y="391"/>
                  <a:pt x="19" y="392"/>
                </a:cubicBezTo>
                <a:cubicBezTo>
                  <a:pt x="19" y="392"/>
                  <a:pt x="18" y="392"/>
                  <a:pt x="18" y="393"/>
                </a:cubicBezTo>
                <a:cubicBezTo>
                  <a:pt x="15" y="392"/>
                  <a:pt x="17" y="392"/>
                  <a:pt x="13" y="392"/>
                </a:cubicBezTo>
                <a:cubicBezTo>
                  <a:pt x="17" y="388"/>
                  <a:pt x="8" y="389"/>
                  <a:pt x="11" y="386"/>
                </a:cubicBezTo>
                <a:cubicBezTo>
                  <a:pt x="17" y="386"/>
                  <a:pt x="7" y="383"/>
                  <a:pt x="13" y="382"/>
                </a:cubicBezTo>
                <a:cubicBezTo>
                  <a:pt x="12" y="383"/>
                  <a:pt x="17" y="385"/>
                  <a:pt x="17" y="385"/>
                </a:cubicBezTo>
                <a:cubicBezTo>
                  <a:pt x="17" y="384"/>
                  <a:pt x="17" y="382"/>
                  <a:pt x="17" y="381"/>
                </a:cubicBezTo>
                <a:cubicBezTo>
                  <a:pt x="15" y="382"/>
                  <a:pt x="11" y="382"/>
                  <a:pt x="9" y="381"/>
                </a:cubicBezTo>
                <a:cubicBezTo>
                  <a:pt x="11" y="383"/>
                  <a:pt x="7" y="387"/>
                  <a:pt x="6" y="390"/>
                </a:cubicBezTo>
                <a:cubicBezTo>
                  <a:pt x="10" y="390"/>
                  <a:pt x="10" y="390"/>
                  <a:pt x="10" y="390"/>
                </a:cubicBezTo>
                <a:cubicBezTo>
                  <a:pt x="13" y="392"/>
                  <a:pt x="6" y="389"/>
                  <a:pt x="6" y="391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9" y="392"/>
                  <a:pt x="9" y="392"/>
                </a:cubicBezTo>
                <a:cubicBezTo>
                  <a:pt x="13" y="394"/>
                  <a:pt x="13" y="394"/>
                  <a:pt x="13" y="394"/>
                </a:cubicBezTo>
                <a:cubicBezTo>
                  <a:pt x="12" y="393"/>
                  <a:pt x="9" y="393"/>
                  <a:pt x="11" y="392"/>
                </a:cubicBezTo>
                <a:cubicBezTo>
                  <a:pt x="12" y="391"/>
                  <a:pt x="14" y="392"/>
                  <a:pt x="17" y="392"/>
                </a:cubicBezTo>
                <a:cubicBezTo>
                  <a:pt x="16" y="393"/>
                  <a:pt x="16" y="395"/>
                  <a:pt x="15" y="395"/>
                </a:cubicBezTo>
                <a:cubicBezTo>
                  <a:pt x="15" y="394"/>
                  <a:pt x="15" y="394"/>
                  <a:pt x="15" y="394"/>
                </a:cubicBezTo>
                <a:cubicBezTo>
                  <a:pt x="15" y="395"/>
                  <a:pt x="15" y="395"/>
                  <a:pt x="15" y="395"/>
                </a:cubicBezTo>
                <a:cubicBezTo>
                  <a:pt x="14" y="394"/>
                  <a:pt x="14" y="394"/>
                  <a:pt x="13" y="394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6" y="396"/>
                  <a:pt x="16" y="396"/>
                  <a:pt x="16" y="396"/>
                </a:cubicBezTo>
                <a:cubicBezTo>
                  <a:pt x="15" y="395"/>
                  <a:pt x="15" y="395"/>
                  <a:pt x="15" y="395"/>
                </a:cubicBezTo>
                <a:cubicBezTo>
                  <a:pt x="18" y="397"/>
                  <a:pt x="18" y="397"/>
                  <a:pt x="18" y="397"/>
                </a:cubicBezTo>
                <a:cubicBezTo>
                  <a:pt x="16" y="397"/>
                  <a:pt x="15" y="396"/>
                  <a:pt x="15" y="396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13" y="399"/>
                  <a:pt x="17" y="400"/>
                  <a:pt x="14" y="401"/>
                </a:cubicBezTo>
                <a:cubicBezTo>
                  <a:pt x="14" y="400"/>
                  <a:pt x="14" y="400"/>
                  <a:pt x="14" y="400"/>
                </a:cubicBezTo>
                <a:cubicBezTo>
                  <a:pt x="14" y="400"/>
                  <a:pt x="14" y="401"/>
                  <a:pt x="14" y="401"/>
                </a:cubicBezTo>
                <a:cubicBezTo>
                  <a:pt x="13" y="401"/>
                  <a:pt x="13" y="401"/>
                  <a:pt x="13" y="401"/>
                </a:cubicBezTo>
                <a:cubicBezTo>
                  <a:pt x="13" y="401"/>
                  <a:pt x="13" y="401"/>
                  <a:pt x="14" y="401"/>
                </a:cubicBezTo>
                <a:cubicBezTo>
                  <a:pt x="14" y="402"/>
                  <a:pt x="15" y="402"/>
                  <a:pt x="15" y="403"/>
                </a:cubicBezTo>
                <a:cubicBezTo>
                  <a:pt x="13" y="402"/>
                  <a:pt x="13" y="404"/>
                  <a:pt x="11" y="404"/>
                </a:cubicBezTo>
                <a:cubicBezTo>
                  <a:pt x="10" y="404"/>
                  <a:pt x="6" y="404"/>
                  <a:pt x="8" y="403"/>
                </a:cubicBezTo>
                <a:cubicBezTo>
                  <a:pt x="8" y="400"/>
                  <a:pt x="11" y="402"/>
                  <a:pt x="11" y="402"/>
                </a:cubicBezTo>
                <a:cubicBezTo>
                  <a:pt x="15" y="401"/>
                  <a:pt x="10" y="399"/>
                  <a:pt x="11" y="398"/>
                </a:cubicBezTo>
                <a:cubicBezTo>
                  <a:pt x="11" y="397"/>
                  <a:pt x="12" y="398"/>
                  <a:pt x="12" y="398"/>
                </a:cubicBezTo>
                <a:cubicBezTo>
                  <a:pt x="12" y="397"/>
                  <a:pt x="12" y="395"/>
                  <a:pt x="9" y="395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0" y="398"/>
                  <a:pt x="9" y="396"/>
                  <a:pt x="7" y="397"/>
                </a:cubicBezTo>
                <a:cubicBezTo>
                  <a:pt x="8" y="398"/>
                  <a:pt x="8" y="399"/>
                  <a:pt x="8" y="399"/>
                </a:cubicBezTo>
                <a:cubicBezTo>
                  <a:pt x="6" y="399"/>
                  <a:pt x="6" y="399"/>
                  <a:pt x="6" y="399"/>
                </a:cubicBezTo>
                <a:cubicBezTo>
                  <a:pt x="4" y="401"/>
                  <a:pt x="5" y="403"/>
                  <a:pt x="6" y="405"/>
                </a:cubicBezTo>
                <a:cubicBezTo>
                  <a:pt x="10" y="405"/>
                  <a:pt x="12" y="406"/>
                  <a:pt x="15" y="406"/>
                </a:cubicBezTo>
                <a:cubicBezTo>
                  <a:pt x="15" y="406"/>
                  <a:pt x="15" y="407"/>
                  <a:pt x="15" y="407"/>
                </a:cubicBezTo>
                <a:cubicBezTo>
                  <a:pt x="15" y="407"/>
                  <a:pt x="15" y="407"/>
                  <a:pt x="15" y="407"/>
                </a:cubicBezTo>
                <a:cubicBezTo>
                  <a:pt x="14" y="407"/>
                  <a:pt x="14" y="407"/>
                  <a:pt x="13" y="407"/>
                </a:cubicBezTo>
                <a:cubicBezTo>
                  <a:pt x="13" y="407"/>
                  <a:pt x="13" y="407"/>
                  <a:pt x="13" y="407"/>
                </a:cubicBezTo>
                <a:cubicBezTo>
                  <a:pt x="13" y="407"/>
                  <a:pt x="13" y="407"/>
                  <a:pt x="13" y="407"/>
                </a:cubicBezTo>
                <a:cubicBezTo>
                  <a:pt x="13" y="407"/>
                  <a:pt x="12" y="407"/>
                  <a:pt x="12" y="408"/>
                </a:cubicBezTo>
                <a:cubicBezTo>
                  <a:pt x="13" y="408"/>
                  <a:pt x="13" y="408"/>
                  <a:pt x="13" y="408"/>
                </a:cubicBezTo>
                <a:cubicBezTo>
                  <a:pt x="10" y="409"/>
                  <a:pt x="10" y="409"/>
                  <a:pt x="10" y="409"/>
                </a:cubicBezTo>
                <a:cubicBezTo>
                  <a:pt x="13" y="409"/>
                  <a:pt x="13" y="410"/>
                  <a:pt x="14" y="411"/>
                </a:cubicBezTo>
                <a:cubicBezTo>
                  <a:pt x="13" y="412"/>
                  <a:pt x="13" y="412"/>
                  <a:pt x="11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12" y="413"/>
                  <a:pt x="12" y="413"/>
                  <a:pt x="11" y="413"/>
                </a:cubicBezTo>
                <a:cubicBezTo>
                  <a:pt x="11" y="413"/>
                  <a:pt x="11" y="413"/>
                  <a:pt x="11" y="413"/>
                </a:cubicBezTo>
                <a:cubicBezTo>
                  <a:pt x="11" y="413"/>
                  <a:pt x="11" y="413"/>
                  <a:pt x="11" y="413"/>
                </a:cubicBezTo>
                <a:cubicBezTo>
                  <a:pt x="10" y="412"/>
                  <a:pt x="9" y="411"/>
                  <a:pt x="11" y="410"/>
                </a:cubicBezTo>
                <a:cubicBezTo>
                  <a:pt x="8" y="411"/>
                  <a:pt x="8" y="411"/>
                  <a:pt x="8" y="411"/>
                </a:cubicBezTo>
                <a:cubicBezTo>
                  <a:pt x="7" y="409"/>
                  <a:pt x="10" y="408"/>
                  <a:pt x="7" y="408"/>
                </a:cubicBezTo>
                <a:cubicBezTo>
                  <a:pt x="8" y="409"/>
                  <a:pt x="8" y="409"/>
                  <a:pt x="8" y="409"/>
                </a:cubicBezTo>
                <a:cubicBezTo>
                  <a:pt x="7" y="409"/>
                  <a:pt x="7" y="409"/>
                  <a:pt x="7" y="409"/>
                </a:cubicBezTo>
                <a:cubicBezTo>
                  <a:pt x="7" y="410"/>
                  <a:pt x="9" y="411"/>
                  <a:pt x="8" y="412"/>
                </a:cubicBezTo>
                <a:cubicBezTo>
                  <a:pt x="9" y="413"/>
                  <a:pt x="13" y="414"/>
                  <a:pt x="12" y="416"/>
                </a:cubicBezTo>
                <a:cubicBezTo>
                  <a:pt x="11" y="416"/>
                  <a:pt x="11" y="416"/>
                  <a:pt x="11" y="416"/>
                </a:cubicBezTo>
                <a:cubicBezTo>
                  <a:pt x="14" y="417"/>
                  <a:pt x="13" y="418"/>
                  <a:pt x="12" y="419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11" y="420"/>
                  <a:pt x="9" y="421"/>
                  <a:pt x="11" y="422"/>
                </a:cubicBezTo>
                <a:cubicBezTo>
                  <a:pt x="13" y="422"/>
                  <a:pt x="14" y="421"/>
                  <a:pt x="14" y="420"/>
                </a:cubicBezTo>
                <a:cubicBezTo>
                  <a:pt x="15" y="421"/>
                  <a:pt x="15" y="422"/>
                  <a:pt x="16" y="424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4" y="423"/>
                  <a:pt x="15" y="423"/>
                  <a:pt x="15" y="422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2" y="422"/>
                  <a:pt x="12" y="422"/>
                  <a:pt x="12" y="422"/>
                </a:cubicBezTo>
                <a:cubicBezTo>
                  <a:pt x="12" y="422"/>
                  <a:pt x="13" y="423"/>
                  <a:pt x="13" y="423"/>
                </a:cubicBezTo>
                <a:cubicBezTo>
                  <a:pt x="11" y="423"/>
                  <a:pt x="9" y="422"/>
                  <a:pt x="9" y="421"/>
                </a:cubicBezTo>
                <a:cubicBezTo>
                  <a:pt x="4" y="424"/>
                  <a:pt x="4" y="424"/>
                  <a:pt x="4" y="424"/>
                </a:cubicBezTo>
                <a:cubicBezTo>
                  <a:pt x="5" y="426"/>
                  <a:pt x="5" y="426"/>
                  <a:pt x="5" y="429"/>
                </a:cubicBezTo>
                <a:cubicBezTo>
                  <a:pt x="5" y="430"/>
                  <a:pt x="5" y="432"/>
                  <a:pt x="6" y="434"/>
                </a:cubicBezTo>
                <a:cubicBezTo>
                  <a:pt x="5" y="434"/>
                  <a:pt x="5" y="434"/>
                  <a:pt x="5" y="434"/>
                </a:cubicBezTo>
                <a:cubicBezTo>
                  <a:pt x="0" y="439"/>
                  <a:pt x="12" y="438"/>
                  <a:pt x="14" y="442"/>
                </a:cubicBezTo>
                <a:cubicBezTo>
                  <a:pt x="13" y="442"/>
                  <a:pt x="13" y="442"/>
                  <a:pt x="12" y="442"/>
                </a:cubicBezTo>
                <a:cubicBezTo>
                  <a:pt x="12" y="443"/>
                  <a:pt x="12" y="443"/>
                  <a:pt x="13" y="443"/>
                </a:cubicBezTo>
                <a:cubicBezTo>
                  <a:pt x="11" y="444"/>
                  <a:pt x="14" y="445"/>
                  <a:pt x="10" y="445"/>
                </a:cubicBezTo>
                <a:cubicBezTo>
                  <a:pt x="11" y="444"/>
                  <a:pt x="9" y="444"/>
                  <a:pt x="7" y="445"/>
                </a:cubicBezTo>
                <a:cubicBezTo>
                  <a:pt x="9" y="445"/>
                  <a:pt x="12" y="446"/>
                  <a:pt x="10" y="448"/>
                </a:cubicBezTo>
                <a:cubicBezTo>
                  <a:pt x="8" y="447"/>
                  <a:pt x="6" y="449"/>
                  <a:pt x="5" y="447"/>
                </a:cubicBezTo>
                <a:cubicBezTo>
                  <a:pt x="5" y="449"/>
                  <a:pt x="5" y="450"/>
                  <a:pt x="9" y="452"/>
                </a:cubicBezTo>
                <a:cubicBezTo>
                  <a:pt x="13" y="455"/>
                  <a:pt x="4" y="453"/>
                  <a:pt x="7" y="456"/>
                </a:cubicBezTo>
                <a:cubicBezTo>
                  <a:pt x="5" y="456"/>
                  <a:pt x="5" y="456"/>
                  <a:pt x="5" y="456"/>
                </a:cubicBezTo>
                <a:cubicBezTo>
                  <a:pt x="6" y="458"/>
                  <a:pt x="6" y="458"/>
                  <a:pt x="6" y="458"/>
                </a:cubicBezTo>
                <a:cubicBezTo>
                  <a:pt x="8" y="457"/>
                  <a:pt x="8" y="457"/>
                  <a:pt x="8" y="457"/>
                </a:cubicBezTo>
                <a:cubicBezTo>
                  <a:pt x="11" y="460"/>
                  <a:pt x="11" y="460"/>
                  <a:pt x="11" y="460"/>
                </a:cubicBezTo>
                <a:cubicBezTo>
                  <a:pt x="11" y="460"/>
                  <a:pt x="12" y="461"/>
                  <a:pt x="12" y="461"/>
                </a:cubicBezTo>
                <a:cubicBezTo>
                  <a:pt x="12" y="461"/>
                  <a:pt x="12" y="462"/>
                  <a:pt x="12" y="464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16" y="465"/>
                  <a:pt x="16" y="465"/>
                  <a:pt x="16" y="465"/>
                </a:cubicBezTo>
                <a:cubicBezTo>
                  <a:pt x="15" y="466"/>
                  <a:pt x="15" y="466"/>
                  <a:pt x="15" y="467"/>
                </a:cubicBezTo>
                <a:cubicBezTo>
                  <a:pt x="21" y="469"/>
                  <a:pt x="21" y="469"/>
                  <a:pt x="21" y="469"/>
                </a:cubicBezTo>
                <a:cubicBezTo>
                  <a:pt x="21" y="470"/>
                  <a:pt x="21" y="471"/>
                  <a:pt x="21" y="471"/>
                </a:cubicBezTo>
                <a:cubicBezTo>
                  <a:pt x="20" y="471"/>
                  <a:pt x="19" y="471"/>
                  <a:pt x="18" y="471"/>
                </a:cubicBezTo>
                <a:cubicBezTo>
                  <a:pt x="20" y="469"/>
                  <a:pt x="18" y="469"/>
                  <a:pt x="17" y="468"/>
                </a:cubicBezTo>
                <a:cubicBezTo>
                  <a:pt x="16" y="468"/>
                  <a:pt x="16" y="468"/>
                  <a:pt x="16" y="468"/>
                </a:cubicBezTo>
                <a:cubicBezTo>
                  <a:pt x="16" y="468"/>
                  <a:pt x="16" y="468"/>
                  <a:pt x="15" y="467"/>
                </a:cubicBezTo>
                <a:cubicBezTo>
                  <a:pt x="14" y="467"/>
                  <a:pt x="14" y="467"/>
                  <a:pt x="14" y="467"/>
                </a:cubicBezTo>
                <a:cubicBezTo>
                  <a:pt x="14" y="467"/>
                  <a:pt x="14" y="467"/>
                  <a:pt x="14" y="467"/>
                </a:cubicBezTo>
                <a:cubicBezTo>
                  <a:pt x="13" y="467"/>
                  <a:pt x="13" y="467"/>
                  <a:pt x="13" y="467"/>
                </a:cubicBezTo>
                <a:cubicBezTo>
                  <a:pt x="10" y="465"/>
                  <a:pt x="10" y="465"/>
                  <a:pt x="10" y="465"/>
                </a:cubicBezTo>
                <a:cubicBezTo>
                  <a:pt x="7" y="465"/>
                  <a:pt x="7" y="465"/>
                  <a:pt x="7" y="465"/>
                </a:cubicBezTo>
                <a:cubicBezTo>
                  <a:pt x="10" y="468"/>
                  <a:pt x="10" y="468"/>
                  <a:pt x="10" y="468"/>
                </a:cubicBezTo>
                <a:cubicBezTo>
                  <a:pt x="9" y="467"/>
                  <a:pt x="9" y="468"/>
                  <a:pt x="8" y="468"/>
                </a:cubicBezTo>
                <a:cubicBezTo>
                  <a:pt x="8" y="468"/>
                  <a:pt x="8" y="469"/>
                  <a:pt x="9" y="469"/>
                </a:cubicBezTo>
                <a:cubicBezTo>
                  <a:pt x="9" y="468"/>
                  <a:pt x="9" y="468"/>
                  <a:pt x="9" y="468"/>
                </a:cubicBezTo>
                <a:cubicBezTo>
                  <a:pt x="10" y="468"/>
                  <a:pt x="10" y="469"/>
                  <a:pt x="11" y="469"/>
                </a:cubicBezTo>
                <a:cubicBezTo>
                  <a:pt x="11" y="469"/>
                  <a:pt x="11" y="469"/>
                  <a:pt x="11" y="469"/>
                </a:cubicBezTo>
                <a:cubicBezTo>
                  <a:pt x="11" y="469"/>
                  <a:pt x="11" y="469"/>
                  <a:pt x="11" y="469"/>
                </a:cubicBezTo>
                <a:cubicBezTo>
                  <a:pt x="13" y="469"/>
                  <a:pt x="15" y="469"/>
                  <a:pt x="17" y="470"/>
                </a:cubicBezTo>
                <a:cubicBezTo>
                  <a:pt x="15" y="470"/>
                  <a:pt x="12" y="471"/>
                  <a:pt x="11" y="469"/>
                </a:cubicBezTo>
                <a:cubicBezTo>
                  <a:pt x="11" y="469"/>
                  <a:pt x="11" y="470"/>
                  <a:pt x="11" y="470"/>
                </a:cubicBezTo>
                <a:cubicBezTo>
                  <a:pt x="10" y="470"/>
                  <a:pt x="9" y="469"/>
                  <a:pt x="9" y="469"/>
                </a:cubicBezTo>
                <a:cubicBezTo>
                  <a:pt x="10" y="470"/>
                  <a:pt x="10" y="470"/>
                  <a:pt x="10" y="470"/>
                </a:cubicBezTo>
                <a:cubicBezTo>
                  <a:pt x="10" y="470"/>
                  <a:pt x="9" y="471"/>
                  <a:pt x="9" y="471"/>
                </a:cubicBezTo>
                <a:cubicBezTo>
                  <a:pt x="9" y="471"/>
                  <a:pt x="9" y="472"/>
                  <a:pt x="9" y="472"/>
                </a:cubicBezTo>
                <a:cubicBezTo>
                  <a:pt x="8" y="471"/>
                  <a:pt x="6" y="470"/>
                  <a:pt x="5" y="471"/>
                </a:cubicBezTo>
                <a:cubicBezTo>
                  <a:pt x="7" y="471"/>
                  <a:pt x="8" y="473"/>
                  <a:pt x="10" y="472"/>
                </a:cubicBezTo>
                <a:cubicBezTo>
                  <a:pt x="10" y="473"/>
                  <a:pt x="10" y="474"/>
                  <a:pt x="11" y="474"/>
                </a:cubicBezTo>
                <a:cubicBezTo>
                  <a:pt x="10" y="474"/>
                  <a:pt x="9" y="474"/>
                  <a:pt x="7" y="474"/>
                </a:cubicBezTo>
                <a:cubicBezTo>
                  <a:pt x="9" y="475"/>
                  <a:pt x="11" y="475"/>
                  <a:pt x="12" y="475"/>
                </a:cubicBezTo>
                <a:cubicBezTo>
                  <a:pt x="12" y="475"/>
                  <a:pt x="12" y="475"/>
                  <a:pt x="12" y="475"/>
                </a:cubicBezTo>
                <a:cubicBezTo>
                  <a:pt x="10" y="478"/>
                  <a:pt x="4" y="479"/>
                  <a:pt x="7" y="482"/>
                </a:cubicBezTo>
                <a:cubicBezTo>
                  <a:pt x="7" y="483"/>
                  <a:pt x="5" y="480"/>
                  <a:pt x="8" y="481"/>
                </a:cubicBezTo>
                <a:cubicBezTo>
                  <a:pt x="12" y="483"/>
                  <a:pt x="4" y="484"/>
                  <a:pt x="6" y="486"/>
                </a:cubicBezTo>
                <a:cubicBezTo>
                  <a:pt x="8" y="485"/>
                  <a:pt x="8" y="485"/>
                  <a:pt x="8" y="485"/>
                </a:cubicBezTo>
                <a:cubicBezTo>
                  <a:pt x="7" y="486"/>
                  <a:pt x="7" y="488"/>
                  <a:pt x="6" y="489"/>
                </a:cubicBezTo>
                <a:cubicBezTo>
                  <a:pt x="6" y="489"/>
                  <a:pt x="6" y="489"/>
                  <a:pt x="6" y="489"/>
                </a:cubicBezTo>
                <a:cubicBezTo>
                  <a:pt x="6" y="489"/>
                  <a:pt x="6" y="490"/>
                  <a:pt x="6" y="490"/>
                </a:cubicBezTo>
                <a:cubicBezTo>
                  <a:pt x="6" y="490"/>
                  <a:pt x="6" y="491"/>
                  <a:pt x="6" y="491"/>
                </a:cubicBezTo>
                <a:cubicBezTo>
                  <a:pt x="9" y="492"/>
                  <a:pt x="9" y="492"/>
                  <a:pt x="9" y="492"/>
                </a:cubicBezTo>
                <a:cubicBezTo>
                  <a:pt x="9" y="492"/>
                  <a:pt x="9" y="492"/>
                  <a:pt x="9" y="492"/>
                </a:cubicBezTo>
                <a:cubicBezTo>
                  <a:pt x="13" y="493"/>
                  <a:pt x="13" y="493"/>
                  <a:pt x="13" y="493"/>
                </a:cubicBezTo>
                <a:cubicBezTo>
                  <a:pt x="12" y="492"/>
                  <a:pt x="11" y="492"/>
                  <a:pt x="11" y="492"/>
                </a:cubicBezTo>
                <a:cubicBezTo>
                  <a:pt x="12" y="493"/>
                  <a:pt x="14" y="493"/>
                  <a:pt x="14" y="494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6" y="495"/>
                  <a:pt x="16" y="495"/>
                  <a:pt x="16" y="495"/>
                </a:cubicBezTo>
                <a:cubicBezTo>
                  <a:pt x="15" y="494"/>
                  <a:pt x="15" y="494"/>
                  <a:pt x="15" y="494"/>
                </a:cubicBezTo>
                <a:cubicBezTo>
                  <a:pt x="16" y="495"/>
                  <a:pt x="16" y="495"/>
                  <a:pt x="16" y="495"/>
                </a:cubicBezTo>
                <a:cubicBezTo>
                  <a:pt x="16" y="495"/>
                  <a:pt x="16" y="495"/>
                  <a:pt x="16" y="496"/>
                </a:cubicBezTo>
                <a:cubicBezTo>
                  <a:pt x="15" y="496"/>
                  <a:pt x="15" y="495"/>
                  <a:pt x="15" y="495"/>
                </a:cubicBez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6"/>
                  <a:pt x="15" y="496"/>
                </a:cubicBezTo>
                <a:cubicBezTo>
                  <a:pt x="15" y="496"/>
                  <a:pt x="14" y="497"/>
                  <a:pt x="14" y="497"/>
                </a:cubicBezTo>
                <a:cubicBezTo>
                  <a:pt x="14" y="496"/>
                  <a:pt x="14" y="496"/>
                  <a:pt x="14" y="496"/>
                </a:cubicBezTo>
                <a:cubicBezTo>
                  <a:pt x="13" y="497"/>
                  <a:pt x="12" y="496"/>
                  <a:pt x="12" y="496"/>
                </a:cubicBezTo>
                <a:cubicBezTo>
                  <a:pt x="11" y="495"/>
                  <a:pt x="11" y="494"/>
                  <a:pt x="9" y="494"/>
                </a:cubicBezTo>
                <a:cubicBezTo>
                  <a:pt x="11" y="496"/>
                  <a:pt x="11" y="496"/>
                  <a:pt x="11" y="496"/>
                </a:cubicBezTo>
                <a:cubicBezTo>
                  <a:pt x="11" y="497"/>
                  <a:pt x="11" y="497"/>
                  <a:pt x="11" y="497"/>
                </a:cubicBezTo>
                <a:cubicBezTo>
                  <a:pt x="10" y="497"/>
                  <a:pt x="8" y="496"/>
                  <a:pt x="7" y="497"/>
                </a:cubicBezTo>
                <a:cubicBezTo>
                  <a:pt x="8" y="497"/>
                  <a:pt x="8" y="498"/>
                  <a:pt x="8" y="499"/>
                </a:cubicBezTo>
                <a:cubicBezTo>
                  <a:pt x="6" y="499"/>
                  <a:pt x="6" y="499"/>
                  <a:pt x="6" y="499"/>
                </a:cubicBezTo>
                <a:cubicBezTo>
                  <a:pt x="4" y="500"/>
                  <a:pt x="5" y="503"/>
                  <a:pt x="6" y="505"/>
                </a:cubicBezTo>
                <a:cubicBezTo>
                  <a:pt x="8" y="505"/>
                  <a:pt x="10" y="505"/>
                  <a:pt x="12" y="505"/>
                </a:cubicBezTo>
                <a:cubicBezTo>
                  <a:pt x="12" y="506"/>
                  <a:pt x="11" y="507"/>
                  <a:pt x="12" y="508"/>
                </a:cubicBezTo>
                <a:cubicBezTo>
                  <a:pt x="10" y="508"/>
                  <a:pt x="10" y="508"/>
                  <a:pt x="10" y="508"/>
                </a:cubicBezTo>
                <a:cubicBezTo>
                  <a:pt x="11" y="508"/>
                  <a:pt x="12" y="509"/>
                  <a:pt x="12" y="509"/>
                </a:cubicBezTo>
                <a:cubicBezTo>
                  <a:pt x="13" y="509"/>
                  <a:pt x="13" y="509"/>
                  <a:pt x="13" y="509"/>
                </a:cubicBezTo>
                <a:cubicBezTo>
                  <a:pt x="13" y="510"/>
                  <a:pt x="13" y="510"/>
                  <a:pt x="13" y="510"/>
                </a:cubicBezTo>
                <a:cubicBezTo>
                  <a:pt x="12" y="510"/>
                  <a:pt x="12" y="510"/>
                  <a:pt x="11" y="510"/>
                </a:cubicBezTo>
                <a:cubicBezTo>
                  <a:pt x="11" y="510"/>
                  <a:pt x="11" y="510"/>
                  <a:pt x="11" y="509"/>
                </a:cubicBezTo>
                <a:cubicBezTo>
                  <a:pt x="11" y="510"/>
                  <a:pt x="11" y="510"/>
                  <a:pt x="11" y="510"/>
                </a:cubicBezTo>
                <a:cubicBezTo>
                  <a:pt x="11" y="509"/>
                  <a:pt x="11" y="509"/>
                  <a:pt x="10" y="509"/>
                </a:cubicBezTo>
                <a:cubicBezTo>
                  <a:pt x="11" y="509"/>
                  <a:pt x="11" y="510"/>
                  <a:pt x="11" y="510"/>
                </a:cubicBezTo>
                <a:cubicBezTo>
                  <a:pt x="11" y="510"/>
                  <a:pt x="11" y="511"/>
                  <a:pt x="11" y="511"/>
                </a:cubicBezTo>
                <a:cubicBezTo>
                  <a:pt x="11" y="511"/>
                  <a:pt x="12" y="511"/>
                  <a:pt x="12" y="511"/>
                </a:cubicBezTo>
                <a:cubicBezTo>
                  <a:pt x="12" y="511"/>
                  <a:pt x="12" y="511"/>
                  <a:pt x="13" y="511"/>
                </a:cubicBezTo>
                <a:cubicBezTo>
                  <a:pt x="12" y="512"/>
                  <a:pt x="12" y="512"/>
                  <a:pt x="11" y="512"/>
                </a:cubicBezTo>
                <a:cubicBezTo>
                  <a:pt x="12" y="512"/>
                  <a:pt x="12" y="512"/>
                  <a:pt x="12" y="512"/>
                </a:cubicBezTo>
                <a:cubicBezTo>
                  <a:pt x="12" y="512"/>
                  <a:pt x="12" y="512"/>
                  <a:pt x="12" y="512"/>
                </a:cubicBezTo>
                <a:cubicBezTo>
                  <a:pt x="12" y="512"/>
                  <a:pt x="12" y="512"/>
                  <a:pt x="11" y="512"/>
                </a:cubicBezTo>
                <a:cubicBezTo>
                  <a:pt x="11" y="512"/>
                  <a:pt x="11" y="512"/>
                  <a:pt x="11" y="512"/>
                </a:cubicBezTo>
                <a:cubicBezTo>
                  <a:pt x="11" y="512"/>
                  <a:pt x="11" y="512"/>
                  <a:pt x="11" y="512"/>
                </a:cubicBezTo>
                <a:cubicBezTo>
                  <a:pt x="10" y="511"/>
                  <a:pt x="9" y="511"/>
                  <a:pt x="11" y="510"/>
                </a:cubicBezTo>
                <a:cubicBezTo>
                  <a:pt x="8" y="510"/>
                  <a:pt x="8" y="510"/>
                  <a:pt x="8" y="510"/>
                </a:cubicBezTo>
                <a:cubicBezTo>
                  <a:pt x="7" y="509"/>
                  <a:pt x="10" y="508"/>
                  <a:pt x="7" y="507"/>
                </a:cubicBezTo>
                <a:cubicBezTo>
                  <a:pt x="8" y="508"/>
                  <a:pt x="8" y="508"/>
                  <a:pt x="8" y="508"/>
                </a:cubicBezTo>
                <a:cubicBezTo>
                  <a:pt x="7" y="509"/>
                  <a:pt x="7" y="509"/>
                  <a:pt x="7" y="509"/>
                </a:cubicBezTo>
                <a:cubicBezTo>
                  <a:pt x="7" y="510"/>
                  <a:pt x="9" y="511"/>
                  <a:pt x="8" y="512"/>
                </a:cubicBezTo>
                <a:cubicBezTo>
                  <a:pt x="9" y="513"/>
                  <a:pt x="13" y="513"/>
                  <a:pt x="12" y="516"/>
                </a:cubicBezTo>
                <a:cubicBezTo>
                  <a:pt x="11" y="515"/>
                  <a:pt x="11" y="515"/>
                  <a:pt x="11" y="515"/>
                </a:cubicBezTo>
                <a:cubicBezTo>
                  <a:pt x="12" y="516"/>
                  <a:pt x="13" y="516"/>
                  <a:pt x="13" y="516"/>
                </a:cubicBezTo>
                <a:cubicBezTo>
                  <a:pt x="13" y="516"/>
                  <a:pt x="13" y="516"/>
                  <a:pt x="13" y="516"/>
                </a:cubicBezTo>
                <a:cubicBezTo>
                  <a:pt x="13" y="517"/>
                  <a:pt x="13" y="517"/>
                  <a:pt x="13" y="517"/>
                </a:cubicBezTo>
                <a:cubicBezTo>
                  <a:pt x="13" y="517"/>
                  <a:pt x="13" y="518"/>
                  <a:pt x="12" y="518"/>
                </a:cubicBezTo>
                <a:cubicBezTo>
                  <a:pt x="12" y="518"/>
                  <a:pt x="12" y="518"/>
                  <a:pt x="12" y="518"/>
                </a:cubicBezTo>
                <a:cubicBezTo>
                  <a:pt x="12" y="518"/>
                  <a:pt x="12" y="518"/>
                  <a:pt x="12" y="518"/>
                </a:cubicBezTo>
                <a:cubicBezTo>
                  <a:pt x="11" y="519"/>
                  <a:pt x="9" y="520"/>
                  <a:pt x="11" y="521"/>
                </a:cubicBezTo>
                <a:cubicBezTo>
                  <a:pt x="13" y="521"/>
                  <a:pt x="14" y="521"/>
                  <a:pt x="14" y="520"/>
                </a:cubicBezTo>
                <a:cubicBezTo>
                  <a:pt x="14" y="520"/>
                  <a:pt x="14" y="520"/>
                  <a:pt x="15" y="521"/>
                </a:cubicBezTo>
                <a:cubicBezTo>
                  <a:pt x="15" y="521"/>
                  <a:pt x="15" y="521"/>
                  <a:pt x="15" y="522"/>
                </a:cubicBezTo>
                <a:cubicBezTo>
                  <a:pt x="14" y="522"/>
                  <a:pt x="14" y="522"/>
                  <a:pt x="14" y="522"/>
                </a:cubicBezTo>
                <a:cubicBezTo>
                  <a:pt x="12" y="522"/>
                  <a:pt x="12" y="522"/>
                  <a:pt x="12" y="522"/>
                </a:cubicBezTo>
                <a:cubicBezTo>
                  <a:pt x="12" y="522"/>
                  <a:pt x="13" y="522"/>
                  <a:pt x="13" y="522"/>
                </a:cubicBezTo>
                <a:cubicBezTo>
                  <a:pt x="11" y="522"/>
                  <a:pt x="9" y="521"/>
                  <a:pt x="9" y="520"/>
                </a:cubicBezTo>
                <a:cubicBezTo>
                  <a:pt x="4" y="523"/>
                  <a:pt x="4" y="523"/>
                  <a:pt x="4" y="523"/>
                </a:cubicBezTo>
                <a:cubicBezTo>
                  <a:pt x="5" y="525"/>
                  <a:pt x="5" y="526"/>
                  <a:pt x="5" y="528"/>
                </a:cubicBezTo>
                <a:cubicBezTo>
                  <a:pt x="5" y="530"/>
                  <a:pt x="5" y="531"/>
                  <a:pt x="6" y="533"/>
                </a:cubicBezTo>
                <a:cubicBezTo>
                  <a:pt x="5" y="533"/>
                  <a:pt x="5" y="533"/>
                  <a:pt x="5" y="533"/>
                </a:cubicBezTo>
                <a:cubicBezTo>
                  <a:pt x="0" y="539"/>
                  <a:pt x="13" y="537"/>
                  <a:pt x="14" y="542"/>
                </a:cubicBezTo>
                <a:cubicBezTo>
                  <a:pt x="10" y="543"/>
                  <a:pt x="15" y="545"/>
                  <a:pt x="10" y="545"/>
                </a:cubicBezTo>
                <a:cubicBezTo>
                  <a:pt x="11" y="543"/>
                  <a:pt x="9" y="543"/>
                  <a:pt x="7" y="544"/>
                </a:cubicBezTo>
                <a:cubicBezTo>
                  <a:pt x="9" y="545"/>
                  <a:pt x="12" y="545"/>
                  <a:pt x="10" y="547"/>
                </a:cubicBezTo>
                <a:cubicBezTo>
                  <a:pt x="8" y="546"/>
                  <a:pt x="6" y="548"/>
                  <a:pt x="5" y="546"/>
                </a:cubicBezTo>
                <a:cubicBezTo>
                  <a:pt x="5" y="549"/>
                  <a:pt x="5" y="550"/>
                  <a:pt x="9" y="551"/>
                </a:cubicBezTo>
                <a:cubicBezTo>
                  <a:pt x="13" y="554"/>
                  <a:pt x="4" y="552"/>
                  <a:pt x="7" y="556"/>
                </a:cubicBezTo>
                <a:cubicBezTo>
                  <a:pt x="5" y="555"/>
                  <a:pt x="5" y="555"/>
                  <a:pt x="5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57"/>
                  <a:pt x="8" y="557"/>
                  <a:pt x="8" y="557"/>
                </a:cubicBezTo>
                <a:cubicBezTo>
                  <a:pt x="11" y="559"/>
                  <a:pt x="11" y="559"/>
                  <a:pt x="11" y="559"/>
                </a:cubicBezTo>
                <a:cubicBezTo>
                  <a:pt x="11" y="560"/>
                  <a:pt x="12" y="560"/>
                  <a:pt x="12" y="560"/>
                </a:cubicBezTo>
                <a:cubicBezTo>
                  <a:pt x="12" y="561"/>
                  <a:pt x="12" y="562"/>
                  <a:pt x="12" y="563"/>
                </a:cubicBezTo>
                <a:cubicBezTo>
                  <a:pt x="16" y="564"/>
                  <a:pt x="16" y="564"/>
                  <a:pt x="16" y="564"/>
                </a:cubicBezTo>
                <a:cubicBezTo>
                  <a:pt x="16" y="564"/>
                  <a:pt x="16" y="564"/>
                  <a:pt x="16" y="564"/>
                </a:cubicBezTo>
                <a:cubicBezTo>
                  <a:pt x="15" y="565"/>
                  <a:pt x="15" y="566"/>
                  <a:pt x="15" y="567"/>
                </a:cubicBezTo>
                <a:cubicBezTo>
                  <a:pt x="22" y="569"/>
                  <a:pt x="22" y="569"/>
                  <a:pt x="22" y="569"/>
                </a:cubicBezTo>
                <a:cubicBezTo>
                  <a:pt x="22" y="569"/>
                  <a:pt x="22" y="570"/>
                  <a:pt x="23" y="570"/>
                </a:cubicBezTo>
                <a:cubicBezTo>
                  <a:pt x="22" y="570"/>
                  <a:pt x="22" y="570"/>
                  <a:pt x="22" y="570"/>
                </a:cubicBezTo>
                <a:cubicBezTo>
                  <a:pt x="22" y="570"/>
                  <a:pt x="22" y="571"/>
                  <a:pt x="22" y="571"/>
                </a:cubicBezTo>
                <a:cubicBezTo>
                  <a:pt x="21" y="571"/>
                  <a:pt x="19" y="570"/>
                  <a:pt x="18" y="570"/>
                </a:cubicBezTo>
                <a:cubicBezTo>
                  <a:pt x="20" y="569"/>
                  <a:pt x="18" y="568"/>
                  <a:pt x="16" y="567"/>
                </a:cubicBezTo>
                <a:cubicBezTo>
                  <a:pt x="16" y="567"/>
                  <a:pt x="16" y="567"/>
                  <a:pt x="15" y="567"/>
                </a:cubicBezTo>
                <a:cubicBezTo>
                  <a:pt x="10" y="565"/>
                  <a:pt x="10" y="565"/>
                  <a:pt x="10" y="565"/>
                </a:cubicBezTo>
                <a:cubicBezTo>
                  <a:pt x="7" y="564"/>
                  <a:pt x="7" y="564"/>
                  <a:pt x="7" y="564"/>
                </a:cubicBezTo>
                <a:cubicBezTo>
                  <a:pt x="10" y="567"/>
                  <a:pt x="10" y="567"/>
                  <a:pt x="10" y="567"/>
                </a:cubicBezTo>
                <a:cubicBezTo>
                  <a:pt x="9" y="567"/>
                  <a:pt x="9" y="568"/>
                  <a:pt x="8" y="567"/>
                </a:cubicBezTo>
                <a:cubicBezTo>
                  <a:pt x="8" y="568"/>
                  <a:pt x="8" y="568"/>
                  <a:pt x="9" y="568"/>
                </a:cubicBezTo>
                <a:cubicBezTo>
                  <a:pt x="9" y="568"/>
                  <a:pt x="9" y="568"/>
                  <a:pt x="9" y="568"/>
                </a:cubicBezTo>
                <a:cubicBezTo>
                  <a:pt x="13" y="569"/>
                  <a:pt x="15" y="568"/>
                  <a:pt x="18" y="570"/>
                </a:cubicBezTo>
                <a:cubicBezTo>
                  <a:pt x="18" y="570"/>
                  <a:pt x="18" y="570"/>
                  <a:pt x="18" y="570"/>
                </a:cubicBezTo>
                <a:cubicBezTo>
                  <a:pt x="19" y="571"/>
                  <a:pt x="21" y="571"/>
                  <a:pt x="21" y="572"/>
                </a:cubicBezTo>
                <a:cubicBezTo>
                  <a:pt x="21" y="572"/>
                  <a:pt x="21" y="572"/>
                  <a:pt x="21" y="572"/>
                </a:cubicBezTo>
                <a:cubicBezTo>
                  <a:pt x="20" y="572"/>
                  <a:pt x="20" y="572"/>
                  <a:pt x="20" y="572"/>
                </a:cubicBezTo>
                <a:cubicBezTo>
                  <a:pt x="19" y="572"/>
                  <a:pt x="19" y="571"/>
                  <a:pt x="18" y="571"/>
                </a:cubicBezTo>
                <a:cubicBezTo>
                  <a:pt x="19" y="572"/>
                  <a:pt x="19" y="572"/>
                  <a:pt x="19" y="572"/>
                </a:cubicBezTo>
                <a:cubicBezTo>
                  <a:pt x="19" y="572"/>
                  <a:pt x="18" y="573"/>
                  <a:pt x="17" y="573"/>
                </a:cubicBezTo>
                <a:cubicBezTo>
                  <a:pt x="18" y="572"/>
                  <a:pt x="18" y="572"/>
                  <a:pt x="17" y="571"/>
                </a:cubicBezTo>
                <a:cubicBezTo>
                  <a:pt x="16" y="572"/>
                  <a:pt x="16" y="572"/>
                  <a:pt x="16" y="572"/>
                </a:cubicBezTo>
                <a:cubicBezTo>
                  <a:pt x="16" y="571"/>
                  <a:pt x="11" y="569"/>
                  <a:pt x="9" y="569"/>
                </a:cubicBezTo>
                <a:cubicBezTo>
                  <a:pt x="12" y="569"/>
                  <a:pt x="9" y="570"/>
                  <a:pt x="9" y="571"/>
                </a:cubicBezTo>
                <a:cubicBezTo>
                  <a:pt x="8" y="570"/>
                  <a:pt x="6" y="569"/>
                  <a:pt x="5" y="570"/>
                </a:cubicBezTo>
                <a:cubicBezTo>
                  <a:pt x="7" y="571"/>
                  <a:pt x="9" y="573"/>
                  <a:pt x="10" y="571"/>
                </a:cubicBezTo>
                <a:cubicBezTo>
                  <a:pt x="11" y="572"/>
                  <a:pt x="13" y="573"/>
                  <a:pt x="12" y="574"/>
                </a:cubicBezTo>
                <a:cubicBezTo>
                  <a:pt x="10" y="573"/>
                  <a:pt x="9" y="574"/>
                  <a:pt x="7" y="573"/>
                </a:cubicBezTo>
                <a:cubicBezTo>
                  <a:pt x="9" y="574"/>
                  <a:pt x="12" y="574"/>
                  <a:pt x="13" y="574"/>
                </a:cubicBezTo>
                <a:cubicBezTo>
                  <a:pt x="10" y="577"/>
                  <a:pt x="4" y="579"/>
                  <a:pt x="7" y="582"/>
                </a:cubicBezTo>
                <a:cubicBezTo>
                  <a:pt x="7" y="582"/>
                  <a:pt x="5" y="580"/>
                  <a:pt x="8" y="580"/>
                </a:cubicBezTo>
                <a:cubicBezTo>
                  <a:pt x="12" y="582"/>
                  <a:pt x="4" y="583"/>
                  <a:pt x="6" y="585"/>
                </a:cubicBezTo>
                <a:cubicBezTo>
                  <a:pt x="9" y="584"/>
                  <a:pt x="9" y="584"/>
                  <a:pt x="9" y="584"/>
                </a:cubicBezTo>
                <a:cubicBezTo>
                  <a:pt x="10" y="585"/>
                  <a:pt x="11" y="586"/>
                  <a:pt x="11" y="587"/>
                </a:cubicBezTo>
                <a:cubicBezTo>
                  <a:pt x="10" y="587"/>
                  <a:pt x="8" y="589"/>
                  <a:pt x="6" y="588"/>
                </a:cubicBezTo>
                <a:cubicBezTo>
                  <a:pt x="5" y="591"/>
                  <a:pt x="12" y="591"/>
                  <a:pt x="14" y="593"/>
                </a:cubicBezTo>
                <a:cubicBezTo>
                  <a:pt x="13" y="593"/>
                  <a:pt x="13" y="594"/>
                  <a:pt x="14" y="594"/>
                </a:cubicBezTo>
                <a:cubicBezTo>
                  <a:pt x="14" y="594"/>
                  <a:pt x="14" y="594"/>
                  <a:pt x="14" y="595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5" y="593"/>
                  <a:pt x="15" y="593"/>
                </a:cubicBezTo>
                <a:cubicBezTo>
                  <a:pt x="15" y="593"/>
                  <a:pt x="15" y="593"/>
                  <a:pt x="16" y="593"/>
                </a:cubicBezTo>
                <a:cubicBezTo>
                  <a:pt x="16" y="595"/>
                  <a:pt x="16" y="597"/>
                  <a:pt x="17" y="597"/>
                </a:cubicBezTo>
                <a:cubicBezTo>
                  <a:pt x="18" y="596"/>
                  <a:pt x="18" y="596"/>
                  <a:pt x="18" y="596"/>
                </a:cubicBezTo>
                <a:cubicBezTo>
                  <a:pt x="19" y="598"/>
                  <a:pt x="20" y="599"/>
                  <a:pt x="22" y="600"/>
                </a:cubicBezTo>
                <a:cubicBezTo>
                  <a:pt x="22" y="600"/>
                  <a:pt x="22" y="600"/>
                  <a:pt x="22" y="600"/>
                </a:cubicBezTo>
                <a:cubicBezTo>
                  <a:pt x="20" y="600"/>
                  <a:pt x="16" y="597"/>
                  <a:pt x="15" y="597"/>
                </a:cubicBezTo>
                <a:cubicBezTo>
                  <a:pt x="14" y="595"/>
                  <a:pt x="14" y="595"/>
                  <a:pt x="14" y="595"/>
                </a:cubicBezTo>
                <a:cubicBezTo>
                  <a:pt x="13" y="596"/>
                  <a:pt x="12" y="595"/>
                  <a:pt x="11" y="595"/>
                </a:cubicBezTo>
                <a:cubicBezTo>
                  <a:pt x="11" y="598"/>
                  <a:pt x="11" y="598"/>
                  <a:pt x="11" y="598"/>
                </a:cubicBezTo>
                <a:cubicBezTo>
                  <a:pt x="12" y="598"/>
                  <a:pt x="14" y="598"/>
                  <a:pt x="15" y="598"/>
                </a:cubicBezTo>
                <a:cubicBezTo>
                  <a:pt x="15" y="598"/>
                  <a:pt x="15" y="598"/>
                  <a:pt x="15" y="598"/>
                </a:cubicBezTo>
                <a:cubicBezTo>
                  <a:pt x="16" y="598"/>
                  <a:pt x="16" y="599"/>
                  <a:pt x="16" y="600"/>
                </a:cubicBezTo>
                <a:cubicBezTo>
                  <a:pt x="15" y="601"/>
                  <a:pt x="14" y="601"/>
                  <a:pt x="12" y="600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11" y="600"/>
                  <a:pt x="11" y="600"/>
                  <a:pt x="11" y="600"/>
                </a:cubicBezTo>
                <a:cubicBezTo>
                  <a:pt x="11" y="600"/>
                  <a:pt x="11" y="600"/>
                  <a:pt x="11" y="600"/>
                </a:cubicBezTo>
                <a:cubicBezTo>
                  <a:pt x="11" y="600"/>
                  <a:pt x="11" y="600"/>
                  <a:pt x="10" y="600"/>
                </a:cubicBezTo>
                <a:cubicBezTo>
                  <a:pt x="11" y="601"/>
                  <a:pt x="8" y="602"/>
                  <a:pt x="8" y="603"/>
                </a:cubicBezTo>
                <a:cubicBezTo>
                  <a:pt x="14" y="602"/>
                  <a:pt x="10" y="606"/>
                  <a:pt x="12" y="607"/>
                </a:cubicBezTo>
                <a:cubicBezTo>
                  <a:pt x="13" y="609"/>
                  <a:pt x="13" y="609"/>
                  <a:pt x="13" y="609"/>
                </a:cubicBezTo>
                <a:cubicBezTo>
                  <a:pt x="13" y="609"/>
                  <a:pt x="13" y="609"/>
                  <a:pt x="13" y="609"/>
                </a:cubicBezTo>
                <a:cubicBezTo>
                  <a:pt x="12" y="609"/>
                  <a:pt x="11" y="609"/>
                  <a:pt x="10" y="608"/>
                </a:cubicBezTo>
                <a:cubicBezTo>
                  <a:pt x="11" y="609"/>
                  <a:pt x="11" y="611"/>
                  <a:pt x="13" y="611"/>
                </a:cubicBezTo>
                <a:cubicBezTo>
                  <a:pt x="14" y="615"/>
                  <a:pt x="14" y="615"/>
                  <a:pt x="14" y="615"/>
                </a:cubicBezTo>
                <a:cubicBezTo>
                  <a:pt x="14" y="616"/>
                  <a:pt x="13" y="616"/>
                  <a:pt x="13" y="616"/>
                </a:cubicBezTo>
                <a:cubicBezTo>
                  <a:pt x="13" y="616"/>
                  <a:pt x="14" y="616"/>
                  <a:pt x="14" y="616"/>
                </a:cubicBezTo>
                <a:cubicBezTo>
                  <a:pt x="15" y="623"/>
                  <a:pt x="16" y="629"/>
                  <a:pt x="18" y="636"/>
                </a:cubicBezTo>
                <a:cubicBezTo>
                  <a:pt x="18" y="635"/>
                  <a:pt x="19" y="634"/>
                  <a:pt x="20" y="633"/>
                </a:cubicBezTo>
                <a:cubicBezTo>
                  <a:pt x="20" y="633"/>
                  <a:pt x="20" y="633"/>
                  <a:pt x="20" y="633"/>
                </a:cubicBezTo>
                <a:cubicBezTo>
                  <a:pt x="20" y="634"/>
                  <a:pt x="20" y="634"/>
                  <a:pt x="21" y="635"/>
                </a:cubicBezTo>
                <a:cubicBezTo>
                  <a:pt x="20" y="635"/>
                  <a:pt x="20" y="635"/>
                  <a:pt x="20" y="635"/>
                </a:cubicBezTo>
                <a:cubicBezTo>
                  <a:pt x="21" y="636"/>
                  <a:pt x="21" y="636"/>
                  <a:pt x="21" y="636"/>
                </a:cubicBezTo>
                <a:cubicBezTo>
                  <a:pt x="21" y="636"/>
                  <a:pt x="21" y="637"/>
                  <a:pt x="21" y="637"/>
                </a:cubicBezTo>
                <a:cubicBezTo>
                  <a:pt x="20" y="637"/>
                  <a:pt x="20" y="637"/>
                  <a:pt x="20" y="637"/>
                </a:cubicBezTo>
                <a:cubicBezTo>
                  <a:pt x="19" y="636"/>
                  <a:pt x="19" y="636"/>
                  <a:pt x="19" y="636"/>
                </a:cubicBezTo>
                <a:cubicBezTo>
                  <a:pt x="19" y="636"/>
                  <a:pt x="18" y="636"/>
                  <a:pt x="18" y="637"/>
                </a:cubicBezTo>
                <a:cubicBezTo>
                  <a:pt x="18" y="636"/>
                  <a:pt x="18" y="636"/>
                  <a:pt x="18" y="636"/>
                </a:cubicBezTo>
                <a:cubicBezTo>
                  <a:pt x="18" y="636"/>
                  <a:pt x="18" y="636"/>
                  <a:pt x="18" y="637"/>
                </a:cubicBezTo>
                <a:cubicBezTo>
                  <a:pt x="15" y="639"/>
                  <a:pt x="19" y="639"/>
                  <a:pt x="23" y="640"/>
                </a:cubicBezTo>
                <a:cubicBezTo>
                  <a:pt x="22" y="640"/>
                  <a:pt x="21" y="641"/>
                  <a:pt x="21" y="641"/>
                </a:cubicBezTo>
                <a:cubicBezTo>
                  <a:pt x="21" y="643"/>
                  <a:pt x="21" y="643"/>
                  <a:pt x="21" y="643"/>
                </a:cubicBezTo>
                <a:cubicBezTo>
                  <a:pt x="21" y="643"/>
                  <a:pt x="21" y="644"/>
                  <a:pt x="20" y="644"/>
                </a:cubicBezTo>
                <a:cubicBezTo>
                  <a:pt x="21" y="644"/>
                  <a:pt x="21" y="644"/>
                  <a:pt x="21" y="644"/>
                </a:cubicBezTo>
                <a:cubicBezTo>
                  <a:pt x="21" y="644"/>
                  <a:pt x="21" y="644"/>
                  <a:pt x="21" y="644"/>
                </a:cubicBezTo>
                <a:cubicBezTo>
                  <a:pt x="21" y="645"/>
                  <a:pt x="22" y="645"/>
                  <a:pt x="22" y="645"/>
                </a:cubicBezTo>
                <a:cubicBezTo>
                  <a:pt x="22" y="645"/>
                  <a:pt x="22" y="645"/>
                  <a:pt x="22" y="645"/>
                </a:cubicBezTo>
                <a:cubicBezTo>
                  <a:pt x="22" y="646"/>
                  <a:pt x="23" y="648"/>
                  <a:pt x="24" y="649"/>
                </a:cubicBezTo>
                <a:cubicBezTo>
                  <a:pt x="23" y="649"/>
                  <a:pt x="23" y="649"/>
                  <a:pt x="22" y="650"/>
                </a:cubicBezTo>
                <a:cubicBezTo>
                  <a:pt x="22" y="650"/>
                  <a:pt x="22" y="650"/>
                  <a:pt x="22" y="650"/>
                </a:cubicBezTo>
                <a:cubicBezTo>
                  <a:pt x="20" y="650"/>
                  <a:pt x="18" y="650"/>
                  <a:pt x="18" y="651"/>
                </a:cubicBezTo>
                <a:cubicBezTo>
                  <a:pt x="21" y="652"/>
                  <a:pt x="21" y="652"/>
                  <a:pt x="21" y="652"/>
                </a:cubicBezTo>
                <a:cubicBezTo>
                  <a:pt x="20" y="653"/>
                  <a:pt x="21" y="654"/>
                  <a:pt x="21" y="655"/>
                </a:cubicBezTo>
                <a:cubicBezTo>
                  <a:pt x="21" y="655"/>
                  <a:pt x="21" y="655"/>
                  <a:pt x="21" y="655"/>
                </a:cubicBezTo>
                <a:cubicBezTo>
                  <a:pt x="21" y="655"/>
                  <a:pt x="21" y="655"/>
                  <a:pt x="21" y="655"/>
                </a:cubicBezTo>
                <a:cubicBezTo>
                  <a:pt x="21" y="656"/>
                  <a:pt x="21" y="656"/>
                  <a:pt x="20" y="657"/>
                </a:cubicBezTo>
                <a:cubicBezTo>
                  <a:pt x="20" y="656"/>
                  <a:pt x="20" y="656"/>
                  <a:pt x="20" y="656"/>
                </a:cubicBezTo>
                <a:cubicBezTo>
                  <a:pt x="19" y="658"/>
                  <a:pt x="23" y="658"/>
                  <a:pt x="24" y="657"/>
                </a:cubicBezTo>
                <a:cubicBezTo>
                  <a:pt x="25" y="658"/>
                  <a:pt x="25" y="658"/>
                  <a:pt x="25" y="658"/>
                </a:cubicBezTo>
                <a:cubicBezTo>
                  <a:pt x="25" y="658"/>
                  <a:pt x="25" y="658"/>
                  <a:pt x="25" y="658"/>
                </a:cubicBezTo>
                <a:cubicBezTo>
                  <a:pt x="24" y="658"/>
                  <a:pt x="24" y="658"/>
                  <a:pt x="24" y="658"/>
                </a:cubicBezTo>
                <a:cubicBezTo>
                  <a:pt x="24" y="658"/>
                  <a:pt x="25" y="658"/>
                  <a:pt x="25" y="659"/>
                </a:cubicBezTo>
                <a:cubicBezTo>
                  <a:pt x="24" y="659"/>
                  <a:pt x="24" y="659"/>
                  <a:pt x="24" y="659"/>
                </a:cubicBezTo>
                <a:cubicBezTo>
                  <a:pt x="25" y="660"/>
                  <a:pt x="27" y="661"/>
                  <a:pt x="28" y="662"/>
                </a:cubicBezTo>
                <a:cubicBezTo>
                  <a:pt x="28" y="662"/>
                  <a:pt x="28" y="662"/>
                  <a:pt x="29" y="663"/>
                </a:cubicBezTo>
                <a:cubicBezTo>
                  <a:pt x="28" y="663"/>
                  <a:pt x="28" y="662"/>
                  <a:pt x="27" y="662"/>
                </a:cubicBezTo>
                <a:cubicBezTo>
                  <a:pt x="27" y="662"/>
                  <a:pt x="27" y="662"/>
                  <a:pt x="27" y="662"/>
                </a:cubicBezTo>
                <a:cubicBezTo>
                  <a:pt x="27" y="662"/>
                  <a:pt x="27" y="662"/>
                  <a:pt x="27" y="662"/>
                </a:cubicBezTo>
                <a:cubicBezTo>
                  <a:pt x="26" y="662"/>
                  <a:pt x="25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3" y="660"/>
                  <a:pt x="24" y="659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1"/>
                  <a:pt x="22" y="661"/>
                  <a:pt x="23" y="661"/>
                </a:cubicBezTo>
                <a:cubicBezTo>
                  <a:pt x="23" y="661"/>
                  <a:pt x="24" y="662"/>
                  <a:pt x="24" y="662"/>
                </a:cubicBezTo>
                <a:cubicBezTo>
                  <a:pt x="22" y="662"/>
                  <a:pt x="20" y="662"/>
                  <a:pt x="18" y="662"/>
                </a:cubicBezTo>
                <a:cubicBezTo>
                  <a:pt x="23" y="664"/>
                  <a:pt x="19" y="669"/>
                  <a:pt x="25" y="670"/>
                </a:cubicBezTo>
                <a:cubicBezTo>
                  <a:pt x="25" y="671"/>
                  <a:pt x="26" y="671"/>
                  <a:pt x="26" y="671"/>
                </a:cubicBezTo>
                <a:cubicBezTo>
                  <a:pt x="26" y="671"/>
                  <a:pt x="26" y="671"/>
                  <a:pt x="26" y="671"/>
                </a:cubicBezTo>
                <a:cubicBezTo>
                  <a:pt x="26" y="671"/>
                  <a:pt x="26" y="671"/>
                  <a:pt x="26" y="671"/>
                </a:cubicBezTo>
                <a:cubicBezTo>
                  <a:pt x="26" y="671"/>
                  <a:pt x="26" y="671"/>
                  <a:pt x="27" y="671"/>
                </a:cubicBezTo>
                <a:cubicBezTo>
                  <a:pt x="26" y="671"/>
                  <a:pt x="26" y="672"/>
                  <a:pt x="26" y="672"/>
                </a:cubicBezTo>
                <a:cubicBezTo>
                  <a:pt x="25" y="673"/>
                  <a:pt x="25" y="673"/>
                  <a:pt x="25" y="673"/>
                </a:cubicBezTo>
                <a:cubicBezTo>
                  <a:pt x="26" y="675"/>
                  <a:pt x="24" y="676"/>
                  <a:pt x="26" y="679"/>
                </a:cubicBezTo>
                <a:cubicBezTo>
                  <a:pt x="24" y="678"/>
                  <a:pt x="24" y="678"/>
                  <a:pt x="24" y="678"/>
                </a:cubicBezTo>
                <a:cubicBezTo>
                  <a:pt x="22" y="680"/>
                  <a:pt x="23" y="681"/>
                  <a:pt x="25" y="682"/>
                </a:cubicBezTo>
                <a:cubicBezTo>
                  <a:pt x="24" y="682"/>
                  <a:pt x="24" y="682"/>
                  <a:pt x="24" y="682"/>
                </a:cubicBezTo>
                <a:cubicBezTo>
                  <a:pt x="23" y="682"/>
                  <a:pt x="23" y="682"/>
                  <a:pt x="23" y="682"/>
                </a:cubicBezTo>
                <a:cubicBezTo>
                  <a:pt x="21" y="683"/>
                  <a:pt x="21" y="683"/>
                  <a:pt x="21" y="683"/>
                </a:cubicBezTo>
                <a:cubicBezTo>
                  <a:pt x="19" y="683"/>
                  <a:pt x="18" y="683"/>
                  <a:pt x="18" y="682"/>
                </a:cubicBezTo>
                <a:cubicBezTo>
                  <a:pt x="18" y="682"/>
                  <a:pt x="19" y="681"/>
                  <a:pt x="19" y="682"/>
                </a:cubicBezTo>
                <a:cubicBezTo>
                  <a:pt x="16" y="680"/>
                  <a:pt x="18" y="683"/>
                  <a:pt x="15" y="682"/>
                </a:cubicBezTo>
                <a:cubicBezTo>
                  <a:pt x="15" y="681"/>
                  <a:pt x="15" y="681"/>
                  <a:pt x="15" y="680"/>
                </a:cubicBezTo>
                <a:cubicBezTo>
                  <a:pt x="13" y="683"/>
                  <a:pt x="18" y="684"/>
                  <a:pt x="13" y="685"/>
                </a:cubicBezTo>
                <a:cubicBezTo>
                  <a:pt x="16" y="686"/>
                  <a:pt x="19" y="688"/>
                  <a:pt x="16" y="690"/>
                </a:cubicBezTo>
                <a:cubicBezTo>
                  <a:pt x="14" y="689"/>
                  <a:pt x="16" y="692"/>
                  <a:pt x="13" y="691"/>
                </a:cubicBezTo>
                <a:cubicBezTo>
                  <a:pt x="15" y="692"/>
                  <a:pt x="12" y="693"/>
                  <a:pt x="14" y="694"/>
                </a:cubicBezTo>
                <a:cubicBezTo>
                  <a:pt x="14" y="694"/>
                  <a:pt x="14" y="693"/>
                  <a:pt x="15" y="692"/>
                </a:cubicBezTo>
                <a:cubicBezTo>
                  <a:pt x="15" y="693"/>
                  <a:pt x="18" y="693"/>
                  <a:pt x="17" y="694"/>
                </a:cubicBezTo>
                <a:cubicBezTo>
                  <a:pt x="17" y="694"/>
                  <a:pt x="16" y="694"/>
                  <a:pt x="16" y="694"/>
                </a:cubicBezTo>
                <a:cubicBezTo>
                  <a:pt x="18" y="695"/>
                  <a:pt x="24" y="695"/>
                  <a:pt x="24" y="697"/>
                </a:cubicBezTo>
                <a:cubicBezTo>
                  <a:pt x="24" y="698"/>
                  <a:pt x="24" y="699"/>
                  <a:pt x="23" y="699"/>
                </a:cubicBezTo>
                <a:cubicBezTo>
                  <a:pt x="22" y="699"/>
                  <a:pt x="22" y="699"/>
                  <a:pt x="22" y="699"/>
                </a:cubicBezTo>
                <a:cubicBezTo>
                  <a:pt x="23" y="699"/>
                  <a:pt x="23" y="699"/>
                  <a:pt x="23" y="699"/>
                </a:cubicBezTo>
                <a:cubicBezTo>
                  <a:pt x="21" y="700"/>
                  <a:pt x="15" y="696"/>
                  <a:pt x="14" y="697"/>
                </a:cubicBezTo>
                <a:cubicBezTo>
                  <a:pt x="16" y="697"/>
                  <a:pt x="17" y="700"/>
                  <a:pt x="15" y="701"/>
                </a:cubicBezTo>
                <a:cubicBezTo>
                  <a:pt x="15" y="700"/>
                  <a:pt x="15" y="700"/>
                  <a:pt x="15" y="700"/>
                </a:cubicBezTo>
                <a:cubicBezTo>
                  <a:pt x="15" y="701"/>
                  <a:pt x="17" y="702"/>
                  <a:pt x="15" y="702"/>
                </a:cubicBezTo>
                <a:cubicBezTo>
                  <a:pt x="18" y="703"/>
                  <a:pt x="20" y="704"/>
                  <a:pt x="22" y="704"/>
                </a:cubicBezTo>
                <a:cubicBezTo>
                  <a:pt x="23" y="705"/>
                  <a:pt x="23" y="705"/>
                  <a:pt x="23" y="705"/>
                </a:cubicBezTo>
                <a:cubicBezTo>
                  <a:pt x="22" y="705"/>
                  <a:pt x="22" y="705"/>
                  <a:pt x="21" y="705"/>
                </a:cubicBezTo>
                <a:cubicBezTo>
                  <a:pt x="22" y="705"/>
                  <a:pt x="22" y="705"/>
                  <a:pt x="23" y="705"/>
                </a:cubicBezTo>
                <a:cubicBezTo>
                  <a:pt x="23" y="707"/>
                  <a:pt x="23" y="707"/>
                  <a:pt x="23" y="707"/>
                </a:cubicBezTo>
                <a:cubicBezTo>
                  <a:pt x="21" y="706"/>
                  <a:pt x="21" y="706"/>
                  <a:pt x="21" y="706"/>
                </a:cubicBezTo>
                <a:cubicBezTo>
                  <a:pt x="22" y="707"/>
                  <a:pt x="22" y="707"/>
                  <a:pt x="22" y="707"/>
                </a:cubicBezTo>
                <a:cubicBezTo>
                  <a:pt x="22" y="708"/>
                  <a:pt x="21" y="708"/>
                  <a:pt x="21" y="708"/>
                </a:cubicBezTo>
                <a:cubicBezTo>
                  <a:pt x="20" y="708"/>
                  <a:pt x="20" y="707"/>
                  <a:pt x="20" y="706"/>
                </a:cubicBezTo>
                <a:cubicBezTo>
                  <a:pt x="18" y="707"/>
                  <a:pt x="18" y="707"/>
                  <a:pt x="20" y="708"/>
                </a:cubicBezTo>
                <a:cubicBezTo>
                  <a:pt x="20" y="708"/>
                  <a:pt x="20" y="708"/>
                  <a:pt x="20" y="708"/>
                </a:cubicBezTo>
                <a:cubicBezTo>
                  <a:pt x="20" y="708"/>
                  <a:pt x="20" y="708"/>
                  <a:pt x="20" y="708"/>
                </a:cubicBezTo>
                <a:cubicBezTo>
                  <a:pt x="19" y="708"/>
                  <a:pt x="19" y="709"/>
                  <a:pt x="20" y="710"/>
                </a:cubicBezTo>
                <a:cubicBezTo>
                  <a:pt x="20" y="710"/>
                  <a:pt x="19" y="709"/>
                  <a:pt x="21" y="709"/>
                </a:cubicBezTo>
                <a:cubicBezTo>
                  <a:pt x="25" y="711"/>
                  <a:pt x="17" y="711"/>
                  <a:pt x="18" y="712"/>
                </a:cubicBezTo>
                <a:cubicBezTo>
                  <a:pt x="20" y="712"/>
                  <a:pt x="20" y="712"/>
                  <a:pt x="20" y="712"/>
                </a:cubicBezTo>
                <a:cubicBezTo>
                  <a:pt x="20" y="713"/>
                  <a:pt x="19" y="713"/>
                  <a:pt x="20" y="714"/>
                </a:cubicBezTo>
                <a:cubicBezTo>
                  <a:pt x="21" y="713"/>
                  <a:pt x="22" y="714"/>
                  <a:pt x="23" y="713"/>
                </a:cubicBezTo>
                <a:cubicBezTo>
                  <a:pt x="23" y="713"/>
                  <a:pt x="23" y="713"/>
                  <a:pt x="24" y="714"/>
                </a:cubicBezTo>
                <a:cubicBezTo>
                  <a:pt x="22" y="714"/>
                  <a:pt x="19" y="715"/>
                  <a:pt x="18" y="714"/>
                </a:cubicBezTo>
                <a:cubicBezTo>
                  <a:pt x="16" y="716"/>
                  <a:pt x="22" y="716"/>
                  <a:pt x="24" y="717"/>
                </a:cubicBezTo>
                <a:cubicBezTo>
                  <a:pt x="24" y="717"/>
                  <a:pt x="24" y="717"/>
                  <a:pt x="24" y="717"/>
                </a:cubicBezTo>
                <a:cubicBezTo>
                  <a:pt x="24" y="717"/>
                  <a:pt x="25" y="718"/>
                  <a:pt x="25" y="718"/>
                </a:cubicBezTo>
                <a:cubicBezTo>
                  <a:pt x="25" y="718"/>
                  <a:pt x="25" y="718"/>
                  <a:pt x="25" y="719"/>
                </a:cubicBezTo>
                <a:cubicBezTo>
                  <a:pt x="25" y="719"/>
                  <a:pt x="25" y="718"/>
                  <a:pt x="25" y="718"/>
                </a:cubicBezTo>
                <a:cubicBezTo>
                  <a:pt x="27" y="720"/>
                  <a:pt x="27" y="722"/>
                  <a:pt x="30" y="723"/>
                </a:cubicBezTo>
                <a:cubicBezTo>
                  <a:pt x="30" y="722"/>
                  <a:pt x="30" y="722"/>
                  <a:pt x="30" y="722"/>
                </a:cubicBezTo>
                <a:cubicBezTo>
                  <a:pt x="30" y="722"/>
                  <a:pt x="29" y="721"/>
                  <a:pt x="30" y="721"/>
                </a:cubicBezTo>
                <a:cubicBezTo>
                  <a:pt x="30" y="722"/>
                  <a:pt x="32" y="722"/>
                  <a:pt x="34" y="723"/>
                </a:cubicBezTo>
                <a:cubicBezTo>
                  <a:pt x="34" y="722"/>
                  <a:pt x="31" y="721"/>
                  <a:pt x="30" y="721"/>
                </a:cubicBezTo>
                <a:cubicBezTo>
                  <a:pt x="30" y="721"/>
                  <a:pt x="30" y="721"/>
                  <a:pt x="30" y="721"/>
                </a:cubicBezTo>
                <a:cubicBezTo>
                  <a:pt x="31" y="722"/>
                  <a:pt x="34" y="720"/>
                  <a:pt x="35" y="721"/>
                </a:cubicBezTo>
                <a:cubicBezTo>
                  <a:pt x="37" y="723"/>
                  <a:pt x="33" y="725"/>
                  <a:pt x="36" y="726"/>
                </a:cubicBezTo>
                <a:cubicBezTo>
                  <a:pt x="36" y="728"/>
                  <a:pt x="36" y="728"/>
                  <a:pt x="36" y="728"/>
                </a:cubicBezTo>
                <a:cubicBezTo>
                  <a:pt x="35" y="731"/>
                  <a:pt x="34" y="735"/>
                  <a:pt x="34" y="738"/>
                </a:cubicBezTo>
                <a:cubicBezTo>
                  <a:pt x="32" y="737"/>
                  <a:pt x="32" y="735"/>
                  <a:pt x="32" y="735"/>
                </a:cubicBezTo>
                <a:cubicBezTo>
                  <a:pt x="32" y="735"/>
                  <a:pt x="32" y="735"/>
                  <a:pt x="32" y="735"/>
                </a:cubicBezTo>
                <a:cubicBezTo>
                  <a:pt x="29" y="732"/>
                  <a:pt x="32" y="733"/>
                  <a:pt x="30" y="731"/>
                </a:cubicBezTo>
                <a:cubicBezTo>
                  <a:pt x="34" y="732"/>
                  <a:pt x="34" y="732"/>
                  <a:pt x="34" y="732"/>
                </a:cubicBezTo>
                <a:cubicBezTo>
                  <a:pt x="35" y="731"/>
                  <a:pt x="31" y="731"/>
                  <a:pt x="32" y="730"/>
                </a:cubicBezTo>
                <a:cubicBezTo>
                  <a:pt x="32" y="730"/>
                  <a:pt x="34" y="730"/>
                  <a:pt x="35" y="731"/>
                </a:cubicBezTo>
                <a:cubicBezTo>
                  <a:pt x="32" y="729"/>
                  <a:pt x="32" y="729"/>
                  <a:pt x="32" y="729"/>
                </a:cubicBezTo>
                <a:cubicBezTo>
                  <a:pt x="35" y="728"/>
                  <a:pt x="36" y="725"/>
                  <a:pt x="32" y="724"/>
                </a:cubicBezTo>
                <a:cubicBezTo>
                  <a:pt x="33" y="725"/>
                  <a:pt x="34" y="726"/>
                  <a:pt x="34" y="727"/>
                </a:cubicBezTo>
                <a:cubicBezTo>
                  <a:pt x="34" y="727"/>
                  <a:pt x="34" y="727"/>
                  <a:pt x="34" y="727"/>
                </a:cubicBezTo>
                <a:cubicBezTo>
                  <a:pt x="34" y="726"/>
                  <a:pt x="31" y="725"/>
                  <a:pt x="31" y="724"/>
                </a:cubicBezTo>
                <a:cubicBezTo>
                  <a:pt x="31" y="724"/>
                  <a:pt x="30" y="725"/>
                  <a:pt x="29" y="725"/>
                </a:cubicBezTo>
                <a:cubicBezTo>
                  <a:pt x="28" y="725"/>
                  <a:pt x="28" y="724"/>
                  <a:pt x="27" y="724"/>
                </a:cubicBezTo>
                <a:cubicBezTo>
                  <a:pt x="27" y="724"/>
                  <a:pt x="27" y="724"/>
                  <a:pt x="27" y="725"/>
                </a:cubicBezTo>
                <a:cubicBezTo>
                  <a:pt x="26" y="724"/>
                  <a:pt x="27" y="723"/>
                  <a:pt x="27" y="722"/>
                </a:cubicBezTo>
                <a:cubicBezTo>
                  <a:pt x="25" y="723"/>
                  <a:pt x="24" y="722"/>
                  <a:pt x="22" y="722"/>
                </a:cubicBezTo>
                <a:cubicBezTo>
                  <a:pt x="22" y="722"/>
                  <a:pt x="22" y="722"/>
                  <a:pt x="22" y="722"/>
                </a:cubicBezTo>
                <a:cubicBezTo>
                  <a:pt x="21" y="722"/>
                  <a:pt x="21" y="722"/>
                  <a:pt x="21" y="722"/>
                </a:cubicBezTo>
                <a:cubicBezTo>
                  <a:pt x="21" y="722"/>
                  <a:pt x="21" y="722"/>
                  <a:pt x="21" y="722"/>
                </a:cubicBezTo>
                <a:cubicBezTo>
                  <a:pt x="21" y="722"/>
                  <a:pt x="21" y="722"/>
                  <a:pt x="20" y="722"/>
                </a:cubicBezTo>
                <a:cubicBezTo>
                  <a:pt x="21" y="723"/>
                  <a:pt x="18" y="723"/>
                  <a:pt x="18" y="724"/>
                </a:cubicBezTo>
                <a:cubicBezTo>
                  <a:pt x="24" y="723"/>
                  <a:pt x="19" y="726"/>
                  <a:pt x="21" y="726"/>
                </a:cubicBezTo>
                <a:cubicBezTo>
                  <a:pt x="21" y="727"/>
                  <a:pt x="21" y="727"/>
                  <a:pt x="21" y="727"/>
                </a:cubicBezTo>
                <a:cubicBezTo>
                  <a:pt x="21" y="728"/>
                  <a:pt x="21" y="728"/>
                  <a:pt x="21" y="728"/>
                </a:cubicBezTo>
                <a:cubicBezTo>
                  <a:pt x="21" y="728"/>
                  <a:pt x="20" y="728"/>
                  <a:pt x="19" y="727"/>
                </a:cubicBezTo>
                <a:cubicBezTo>
                  <a:pt x="20" y="727"/>
                  <a:pt x="19" y="729"/>
                  <a:pt x="21" y="729"/>
                </a:cubicBezTo>
                <a:cubicBezTo>
                  <a:pt x="21" y="732"/>
                  <a:pt x="21" y="732"/>
                  <a:pt x="21" y="732"/>
                </a:cubicBezTo>
                <a:cubicBezTo>
                  <a:pt x="21" y="732"/>
                  <a:pt x="21" y="732"/>
                  <a:pt x="20" y="732"/>
                </a:cubicBezTo>
                <a:cubicBezTo>
                  <a:pt x="20" y="732"/>
                  <a:pt x="21" y="732"/>
                  <a:pt x="21" y="732"/>
                </a:cubicBezTo>
                <a:cubicBezTo>
                  <a:pt x="20" y="745"/>
                  <a:pt x="20" y="745"/>
                  <a:pt x="20" y="745"/>
                </a:cubicBezTo>
                <a:cubicBezTo>
                  <a:pt x="21" y="744"/>
                  <a:pt x="22" y="744"/>
                  <a:pt x="23" y="743"/>
                </a:cubicBezTo>
                <a:cubicBezTo>
                  <a:pt x="27" y="744"/>
                  <a:pt x="24" y="742"/>
                  <a:pt x="27" y="742"/>
                </a:cubicBezTo>
                <a:cubicBezTo>
                  <a:pt x="28" y="743"/>
                  <a:pt x="28" y="744"/>
                  <a:pt x="27" y="744"/>
                </a:cubicBezTo>
                <a:cubicBezTo>
                  <a:pt x="29" y="744"/>
                  <a:pt x="30" y="744"/>
                  <a:pt x="33" y="744"/>
                </a:cubicBezTo>
                <a:cubicBezTo>
                  <a:pt x="35" y="742"/>
                  <a:pt x="26" y="742"/>
                  <a:pt x="28" y="740"/>
                </a:cubicBezTo>
                <a:cubicBezTo>
                  <a:pt x="30" y="740"/>
                  <a:pt x="32" y="741"/>
                  <a:pt x="32" y="740"/>
                </a:cubicBezTo>
                <a:cubicBezTo>
                  <a:pt x="32" y="740"/>
                  <a:pt x="32" y="740"/>
                  <a:pt x="32" y="740"/>
                </a:cubicBezTo>
                <a:cubicBezTo>
                  <a:pt x="30" y="738"/>
                  <a:pt x="37" y="739"/>
                  <a:pt x="31" y="738"/>
                </a:cubicBezTo>
                <a:cubicBezTo>
                  <a:pt x="34" y="738"/>
                  <a:pt x="34" y="738"/>
                  <a:pt x="34" y="738"/>
                </a:cubicBezTo>
                <a:cubicBezTo>
                  <a:pt x="34" y="738"/>
                  <a:pt x="34" y="738"/>
                  <a:pt x="34" y="738"/>
                </a:cubicBezTo>
                <a:cubicBezTo>
                  <a:pt x="36" y="737"/>
                  <a:pt x="36" y="737"/>
                  <a:pt x="36" y="737"/>
                </a:cubicBezTo>
                <a:cubicBezTo>
                  <a:pt x="36" y="739"/>
                  <a:pt x="36" y="739"/>
                  <a:pt x="36" y="739"/>
                </a:cubicBezTo>
                <a:cubicBezTo>
                  <a:pt x="35" y="739"/>
                  <a:pt x="35" y="739"/>
                  <a:pt x="35" y="738"/>
                </a:cubicBezTo>
                <a:cubicBezTo>
                  <a:pt x="33" y="739"/>
                  <a:pt x="35" y="740"/>
                  <a:pt x="36" y="740"/>
                </a:cubicBezTo>
                <a:cubicBezTo>
                  <a:pt x="36" y="742"/>
                  <a:pt x="36" y="742"/>
                  <a:pt x="36" y="742"/>
                </a:cubicBezTo>
                <a:cubicBezTo>
                  <a:pt x="34" y="742"/>
                  <a:pt x="33" y="740"/>
                  <a:pt x="33" y="740"/>
                </a:cubicBezTo>
                <a:cubicBezTo>
                  <a:pt x="33" y="742"/>
                  <a:pt x="33" y="742"/>
                  <a:pt x="33" y="742"/>
                </a:cubicBezTo>
                <a:cubicBezTo>
                  <a:pt x="33" y="741"/>
                  <a:pt x="33" y="741"/>
                  <a:pt x="33" y="741"/>
                </a:cubicBezTo>
                <a:cubicBezTo>
                  <a:pt x="34" y="742"/>
                  <a:pt x="35" y="742"/>
                  <a:pt x="36" y="743"/>
                </a:cubicBezTo>
                <a:cubicBezTo>
                  <a:pt x="36" y="745"/>
                  <a:pt x="36" y="745"/>
                  <a:pt x="36" y="745"/>
                </a:cubicBezTo>
                <a:cubicBezTo>
                  <a:pt x="35" y="745"/>
                  <a:pt x="34" y="745"/>
                  <a:pt x="34" y="745"/>
                </a:cubicBezTo>
                <a:cubicBezTo>
                  <a:pt x="33" y="745"/>
                  <a:pt x="33" y="745"/>
                  <a:pt x="34" y="746"/>
                </a:cubicBezTo>
                <a:cubicBezTo>
                  <a:pt x="33" y="748"/>
                  <a:pt x="33" y="748"/>
                  <a:pt x="33" y="748"/>
                </a:cubicBezTo>
                <a:cubicBezTo>
                  <a:pt x="36" y="747"/>
                  <a:pt x="36" y="747"/>
                  <a:pt x="36" y="747"/>
                </a:cubicBezTo>
                <a:cubicBezTo>
                  <a:pt x="35" y="766"/>
                  <a:pt x="35" y="766"/>
                  <a:pt x="35" y="766"/>
                </a:cubicBezTo>
                <a:cubicBezTo>
                  <a:pt x="34" y="767"/>
                  <a:pt x="33" y="768"/>
                  <a:pt x="32" y="768"/>
                </a:cubicBezTo>
                <a:cubicBezTo>
                  <a:pt x="32" y="768"/>
                  <a:pt x="31" y="768"/>
                  <a:pt x="31" y="767"/>
                </a:cubicBezTo>
                <a:cubicBezTo>
                  <a:pt x="24" y="767"/>
                  <a:pt x="24" y="767"/>
                  <a:pt x="24" y="767"/>
                </a:cubicBezTo>
                <a:cubicBezTo>
                  <a:pt x="26" y="768"/>
                  <a:pt x="29" y="768"/>
                  <a:pt x="31" y="768"/>
                </a:cubicBezTo>
                <a:cubicBezTo>
                  <a:pt x="32" y="769"/>
                  <a:pt x="27" y="768"/>
                  <a:pt x="30" y="769"/>
                </a:cubicBezTo>
                <a:cubicBezTo>
                  <a:pt x="32" y="769"/>
                  <a:pt x="32" y="768"/>
                  <a:pt x="32" y="768"/>
                </a:cubicBezTo>
                <a:cubicBezTo>
                  <a:pt x="34" y="768"/>
                  <a:pt x="33" y="770"/>
                  <a:pt x="35" y="771"/>
                </a:cubicBezTo>
                <a:cubicBezTo>
                  <a:pt x="34" y="772"/>
                  <a:pt x="34" y="772"/>
                  <a:pt x="34" y="772"/>
                </a:cubicBezTo>
                <a:cubicBezTo>
                  <a:pt x="34" y="772"/>
                  <a:pt x="33" y="772"/>
                  <a:pt x="32" y="772"/>
                </a:cubicBezTo>
                <a:cubicBezTo>
                  <a:pt x="35" y="775"/>
                  <a:pt x="29" y="779"/>
                  <a:pt x="30" y="783"/>
                </a:cubicBezTo>
                <a:cubicBezTo>
                  <a:pt x="31" y="783"/>
                  <a:pt x="32" y="782"/>
                  <a:pt x="34" y="783"/>
                </a:cubicBezTo>
                <a:cubicBezTo>
                  <a:pt x="28" y="785"/>
                  <a:pt x="28" y="785"/>
                  <a:pt x="28" y="785"/>
                </a:cubicBezTo>
                <a:cubicBezTo>
                  <a:pt x="28" y="785"/>
                  <a:pt x="29" y="785"/>
                  <a:pt x="30" y="786"/>
                </a:cubicBezTo>
                <a:cubicBezTo>
                  <a:pt x="29" y="786"/>
                  <a:pt x="29" y="786"/>
                  <a:pt x="29" y="786"/>
                </a:cubicBezTo>
                <a:cubicBezTo>
                  <a:pt x="29" y="786"/>
                  <a:pt x="30" y="786"/>
                  <a:pt x="30" y="786"/>
                </a:cubicBezTo>
                <a:cubicBezTo>
                  <a:pt x="31" y="786"/>
                  <a:pt x="33" y="787"/>
                  <a:pt x="30" y="787"/>
                </a:cubicBezTo>
                <a:cubicBezTo>
                  <a:pt x="31" y="787"/>
                  <a:pt x="33" y="787"/>
                  <a:pt x="33" y="787"/>
                </a:cubicBezTo>
                <a:cubicBezTo>
                  <a:pt x="26" y="795"/>
                  <a:pt x="34" y="803"/>
                  <a:pt x="22" y="810"/>
                </a:cubicBezTo>
                <a:cubicBezTo>
                  <a:pt x="24" y="809"/>
                  <a:pt x="24" y="810"/>
                  <a:pt x="24" y="811"/>
                </a:cubicBezTo>
                <a:cubicBezTo>
                  <a:pt x="25" y="810"/>
                  <a:pt x="26" y="811"/>
                  <a:pt x="28" y="811"/>
                </a:cubicBezTo>
                <a:cubicBezTo>
                  <a:pt x="23" y="814"/>
                  <a:pt x="23" y="814"/>
                  <a:pt x="23" y="814"/>
                </a:cubicBezTo>
                <a:cubicBezTo>
                  <a:pt x="27" y="815"/>
                  <a:pt x="22" y="817"/>
                  <a:pt x="26" y="818"/>
                </a:cubicBezTo>
                <a:cubicBezTo>
                  <a:pt x="25" y="817"/>
                  <a:pt x="25" y="817"/>
                  <a:pt x="25" y="817"/>
                </a:cubicBezTo>
                <a:cubicBezTo>
                  <a:pt x="27" y="818"/>
                  <a:pt x="30" y="818"/>
                  <a:pt x="33" y="817"/>
                </a:cubicBezTo>
                <a:cubicBezTo>
                  <a:pt x="32" y="821"/>
                  <a:pt x="32" y="821"/>
                  <a:pt x="32" y="821"/>
                </a:cubicBezTo>
                <a:cubicBezTo>
                  <a:pt x="33" y="820"/>
                  <a:pt x="33" y="818"/>
                  <a:pt x="33" y="817"/>
                </a:cubicBezTo>
                <a:cubicBezTo>
                  <a:pt x="36" y="817"/>
                  <a:pt x="38" y="817"/>
                  <a:pt x="41" y="817"/>
                </a:cubicBezTo>
                <a:cubicBezTo>
                  <a:pt x="36" y="815"/>
                  <a:pt x="49" y="814"/>
                  <a:pt x="43" y="811"/>
                </a:cubicBezTo>
                <a:cubicBezTo>
                  <a:pt x="44" y="810"/>
                  <a:pt x="45" y="811"/>
                  <a:pt x="46" y="811"/>
                </a:cubicBezTo>
                <a:cubicBezTo>
                  <a:pt x="44" y="810"/>
                  <a:pt x="44" y="810"/>
                  <a:pt x="45" y="808"/>
                </a:cubicBezTo>
                <a:cubicBezTo>
                  <a:pt x="46" y="808"/>
                  <a:pt x="46" y="808"/>
                  <a:pt x="46" y="808"/>
                </a:cubicBezTo>
                <a:cubicBezTo>
                  <a:pt x="46" y="804"/>
                  <a:pt x="49" y="803"/>
                  <a:pt x="52" y="798"/>
                </a:cubicBezTo>
                <a:cubicBezTo>
                  <a:pt x="49" y="798"/>
                  <a:pt x="49" y="798"/>
                  <a:pt x="49" y="798"/>
                </a:cubicBezTo>
                <a:cubicBezTo>
                  <a:pt x="49" y="797"/>
                  <a:pt x="50" y="797"/>
                  <a:pt x="51" y="797"/>
                </a:cubicBezTo>
                <a:cubicBezTo>
                  <a:pt x="47" y="795"/>
                  <a:pt x="50" y="800"/>
                  <a:pt x="46" y="798"/>
                </a:cubicBezTo>
                <a:cubicBezTo>
                  <a:pt x="51" y="798"/>
                  <a:pt x="49" y="793"/>
                  <a:pt x="51" y="792"/>
                </a:cubicBezTo>
                <a:cubicBezTo>
                  <a:pt x="52" y="793"/>
                  <a:pt x="53" y="795"/>
                  <a:pt x="57" y="796"/>
                </a:cubicBezTo>
                <a:cubicBezTo>
                  <a:pt x="56" y="797"/>
                  <a:pt x="55" y="798"/>
                  <a:pt x="54" y="797"/>
                </a:cubicBezTo>
                <a:cubicBezTo>
                  <a:pt x="54" y="798"/>
                  <a:pt x="54" y="798"/>
                  <a:pt x="55" y="799"/>
                </a:cubicBezTo>
                <a:cubicBezTo>
                  <a:pt x="56" y="798"/>
                  <a:pt x="56" y="797"/>
                  <a:pt x="58" y="798"/>
                </a:cubicBezTo>
                <a:cubicBezTo>
                  <a:pt x="58" y="800"/>
                  <a:pt x="56" y="800"/>
                  <a:pt x="56" y="801"/>
                </a:cubicBezTo>
                <a:cubicBezTo>
                  <a:pt x="55" y="801"/>
                  <a:pt x="54" y="799"/>
                  <a:pt x="54" y="800"/>
                </a:cubicBezTo>
                <a:cubicBezTo>
                  <a:pt x="54" y="803"/>
                  <a:pt x="51" y="807"/>
                  <a:pt x="55" y="811"/>
                </a:cubicBezTo>
                <a:cubicBezTo>
                  <a:pt x="55" y="810"/>
                  <a:pt x="53" y="809"/>
                  <a:pt x="55" y="808"/>
                </a:cubicBezTo>
                <a:cubicBezTo>
                  <a:pt x="56" y="808"/>
                  <a:pt x="56" y="809"/>
                  <a:pt x="56" y="809"/>
                </a:cubicBezTo>
                <a:cubicBezTo>
                  <a:pt x="59" y="810"/>
                  <a:pt x="55" y="808"/>
                  <a:pt x="58" y="807"/>
                </a:cubicBezTo>
                <a:cubicBezTo>
                  <a:pt x="58" y="808"/>
                  <a:pt x="58" y="808"/>
                  <a:pt x="58" y="808"/>
                </a:cubicBezTo>
                <a:cubicBezTo>
                  <a:pt x="58" y="813"/>
                  <a:pt x="58" y="813"/>
                  <a:pt x="58" y="813"/>
                </a:cubicBezTo>
                <a:cubicBezTo>
                  <a:pt x="58" y="812"/>
                  <a:pt x="59" y="811"/>
                  <a:pt x="60" y="810"/>
                </a:cubicBezTo>
                <a:cubicBezTo>
                  <a:pt x="63" y="810"/>
                  <a:pt x="63" y="810"/>
                  <a:pt x="63" y="810"/>
                </a:cubicBezTo>
                <a:cubicBezTo>
                  <a:pt x="67" y="816"/>
                  <a:pt x="67" y="816"/>
                  <a:pt x="67" y="816"/>
                </a:cubicBezTo>
                <a:cubicBezTo>
                  <a:pt x="71" y="813"/>
                  <a:pt x="63" y="808"/>
                  <a:pt x="68" y="806"/>
                </a:cubicBezTo>
                <a:cubicBezTo>
                  <a:pt x="69" y="807"/>
                  <a:pt x="70" y="807"/>
                  <a:pt x="70" y="807"/>
                </a:cubicBezTo>
                <a:cubicBezTo>
                  <a:pt x="70" y="806"/>
                  <a:pt x="70" y="804"/>
                  <a:pt x="69" y="803"/>
                </a:cubicBezTo>
                <a:cubicBezTo>
                  <a:pt x="70" y="802"/>
                  <a:pt x="70" y="802"/>
                  <a:pt x="70" y="802"/>
                </a:cubicBezTo>
                <a:cubicBezTo>
                  <a:pt x="71" y="802"/>
                  <a:pt x="75" y="804"/>
                  <a:pt x="74" y="805"/>
                </a:cubicBezTo>
                <a:cubicBezTo>
                  <a:pt x="77" y="800"/>
                  <a:pt x="72" y="794"/>
                  <a:pt x="77" y="788"/>
                </a:cubicBezTo>
                <a:cubicBezTo>
                  <a:pt x="78" y="788"/>
                  <a:pt x="78" y="789"/>
                  <a:pt x="79" y="789"/>
                </a:cubicBezTo>
                <a:cubicBezTo>
                  <a:pt x="78" y="788"/>
                  <a:pt x="78" y="787"/>
                  <a:pt x="77" y="787"/>
                </a:cubicBezTo>
                <a:cubicBezTo>
                  <a:pt x="78" y="787"/>
                  <a:pt x="78" y="787"/>
                  <a:pt x="78" y="787"/>
                </a:cubicBezTo>
                <a:cubicBezTo>
                  <a:pt x="78" y="786"/>
                  <a:pt x="79" y="786"/>
                  <a:pt x="79" y="785"/>
                </a:cubicBezTo>
                <a:cubicBezTo>
                  <a:pt x="80" y="785"/>
                  <a:pt x="80" y="785"/>
                  <a:pt x="80" y="785"/>
                </a:cubicBezTo>
                <a:cubicBezTo>
                  <a:pt x="81" y="784"/>
                  <a:pt x="81" y="783"/>
                  <a:pt x="82" y="783"/>
                </a:cubicBezTo>
                <a:cubicBezTo>
                  <a:pt x="82" y="783"/>
                  <a:pt x="82" y="783"/>
                  <a:pt x="83" y="783"/>
                </a:cubicBezTo>
                <a:cubicBezTo>
                  <a:pt x="83" y="783"/>
                  <a:pt x="83" y="783"/>
                  <a:pt x="83" y="782"/>
                </a:cubicBezTo>
                <a:cubicBezTo>
                  <a:pt x="83" y="783"/>
                  <a:pt x="83" y="783"/>
                  <a:pt x="83" y="783"/>
                </a:cubicBezTo>
                <a:cubicBezTo>
                  <a:pt x="84" y="782"/>
                  <a:pt x="84" y="781"/>
                  <a:pt x="84" y="781"/>
                </a:cubicBezTo>
                <a:cubicBezTo>
                  <a:pt x="85" y="780"/>
                  <a:pt x="85" y="779"/>
                  <a:pt x="84" y="779"/>
                </a:cubicBezTo>
                <a:cubicBezTo>
                  <a:pt x="84" y="779"/>
                  <a:pt x="84" y="779"/>
                  <a:pt x="84" y="779"/>
                </a:cubicBezTo>
                <a:cubicBezTo>
                  <a:pt x="83" y="779"/>
                  <a:pt x="83" y="778"/>
                  <a:pt x="82" y="777"/>
                </a:cubicBezTo>
                <a:cubicBezTo>
                  <a:pt x="83" y="776"/>
                  <a:pt x="83" y="775"/>
                  <a:pt x="83" y="775"/>
                </a:cubicBezTo>
                <a:cubicBezTo>
                  <a:pt x="85" y="775"/>
                  <a:pt x="85" y="774"/>
                  <a:pt x="87" y="774"/>
                </a:cubicBezTo>
                <a:cubicBezTo>
                  <a:pt x="86" y="772"/>
                  <a:pt x="86" y="769"/>
                  <a:pt x="86" y="766"/>
                </a:cubicBezTo>
                <a:cubicBezTo>
                  <a:pt x="88" y="767"/>
                  <a:pt x="90" y="768"/>
                  <a:pt x="91" y="769"/>
                </a:cubicBezTo>
                <a:cubicBezTo>
                  <a:pt x="91" y="769"/>
                  <a:pt x="91" y="770"/>
                  <a:pt x="91" y="770"/>
                </a:cubicBezTo>
                <a:cubicBezTo>
                  <a:pt x="90" y="770"/>
                  <a:pt x="90" y="770"/>
                  <a:pt x="90" y="770"/>
                </a:cubicBezTo>
                <a:cubicBezTo>
                  <a:pt x="90" y="770"/>
                  <a:pt x="91" y="770"/>
                  <a:pt x="91" y="770"/>
                </a:cubicBezTo>
                <a:cubicBezTo>
                  <a:pt x="90" y="779"/>
                  <a:pt x="89" y="789"/>
                  <a:pt x="88" y="798"/>
                </a:cubicBezTo>
                <a:cubicBezTo>
                  <a:pt x="92" y="779"/>
                  <a:pt x="92" y="779"/>
                  <a:pt x="92" y="779"/>
                </a:cubicBezTo>
                <a:cubicBezTo>
                  <a:pt x="93" y="779"/>
                  <a:pt x="94" y="780"/>
                  <a:pt x="96" y="779"/>
                </a:cubicBezTo>
                <a:cubicBezTo>
                  <a:pt x="95" y="779"/>
                  <a:pt x="95" y="778"/>
                  <a:pt x="95" y="778"/>
                </a:cubicBezTo>
                <a:cubicBezTo>
                  <a:pt x="96" y="778"/>
                  <a:pt x="96" y="778"/>
                  <a:pt x="96" y="778"/>
                </a:cubicBezTo>
                <a:cubicBezTo>
                  <a:pt x="95" y="777"/>
                  <a:pt x="95" y="777"/>
                  <a:pt x="95" y="777"/>
                </a:cubicBezTo>
                <a:cubicBezTo>
                  <a:pt x="95" y="778"/>
                  <a:pt x="95" y="778"/>
                  <a:pt x="95" y="778"/>
                </a:cubicBezTo>
                <a:cubicBezTo>
                  <a:pt x="95" y="777"/>
                  <a:pt x="95" y="777"/>
                  <a:pt x="95" y="777"/>
                </a:cubicBezTo>
                <a:cubicBezTo>
                  <a:pt x="96" y="777"/>
                  <a:pt x="96" y="778"/>
                  <a:pt x="97" y="778"/>
                </a:cubicBezTo>
                <a:cubicBezTo>
                  <a:pt x="97" y="778"/>
                  <a:pt x="96" y="778"/>
                  <a:pt x="96" y="778"/>
                </a:cubicBezTo>
                <a:cubicBezTo>
                  <a:pt x="96" y="778"/>
                  <a:pt x="97" y="779"/>
                  <a:pt x="98" y="779"/>
                </a:cubicBezTo>
                <a:cubicBezTo>
                  <a:pt x="98" y="779"/>
                  <a:pt x="98" y="779"/>
                  <a:pt x="98" y="779"/>
                </a:cubicBezTo>
                <a:cubicBezTo>
                  <a:pt x="98" y="779"/>
                  <a:pt x="98" y="779"/>
                  <a:pt x="98" y="779"/>
                </a:cubicBezTo>
                <a:cubicBezTo>
                  <a:pt x="99" y="780"/>
                  <a:pt x="100" y="781"/>
                  <a:pt x="99" y="781"/>
                </a:cubicBezTo>
                <a:cubicBezTo>
                  <a:pt x="98" y="781"/>
                  <a:pt x="100" y="780"/>
                  <a:pt x="97" y="780"/>
                </a:cubicBezTo>
                <a:cubicBezTo>
                  <a:pt x="97" y="780"/>
                  <a:pt x="97" y="780"/>
                  <a:pt x="97" y="780"/>
                </a:cubicBezTo>
                <a:cubicBezTo>
                  <a:pt x="95" y="780"/>
                  <a:pt x="95" y="780"/>
                  <a:pt x="95" y="780"/>
                </a:cubicBezTo>
                <a:cubicBezTo>
                  <a:pt x="98" y="781"/>
                  <a:pt x="98" y="781"/>
                  <a:pt x="98" y="781"/>
                </a:cubicBezTo>
                <a:cubicBezTo>
                  <a:pt x="98" y="781"/>
                  <a:pt x="98" y="781"/>
                  <a:pt x="98" y="781"/>
                </a:cubicBezTo>
                <a:cubicBezTo>
                  <a:pt x="98" y="781"/>
                  <a:pt x="99" y="781"/>
                  <a:pt x="99" y="781"/>
                </a:cubicBezTo>
                <a:cubicBezTo>
                  <a:pt x="99" y="782"/>
                  <a:pt x="99" y="782"/>
                  <a:pt x="99" y="782"/>
                </a:cubicBezTo>
                <a:cubicBezTo>
                  <a:pt x="97" y="781"/>
                  <a:pt x="99" y="783"/>
                  <a:pt x="96" y="783"/>
                </a:cubicBezTo>
                <a:cubicBezTo>
                  <a:pt x="97" y="783"/>
                  <a:pt x="95" y="784"/>
                  <a:pt x="97" y="785"/>
                </a:cubicBezTo>
                <a:cubicBezTo>
                  <a:pt x="96" y="784"/>
                  <a:pt x="96" y="784"/>
                  <a:pt x="97" y="783"/>
                </a:cubicBezTo>
                <a:cubicBezTo>
                  <a:pt x="98" y="784"/>
                  <a:pt x="100" y="784"/>
                  <a:pt x="100" y="785"/>
                </a:cubicBezTo>
                <a:cubicBezTo>
                  <a:pt x="99" y="785"/>
                  <a:pt x="99" y="785"/>
                  <a:pt x="99" y="785"/>
                </a:cubicBezTo>
                <a:cubicBezTo>
                  <a:pt x="99" y="785"/>
                  <a:pt x="100" y="785"/>
                  <a:pt x="101" y="785"/>
                </a:cubicBezTo>
                <a:cubicBezTo>
                  <a:pt x="101" y="786"/>
                  <a:pt x="101" y="786"/>
                  <a:pt x="103" y="787"/>
                </a:cubicBezTo>
                <a:cubicBezTo>
                  <a:pt x="103" y="787"/>
                  <a:pt x="103" y="788"/>
                  <a:pt x="103" y="788"/>
                </a:cubicBezTo>
                <a:cubicBezTo>
                  <a:pt x="100" y="787"/>
                  <a:pt x="98" y="786"/>
                  <a:pt x="97" y="787"/>
                </a:cubicBezTo>
                <a:cubicBezTo>
                  <a:pt x="98" y="787"/>
                  <a:pt x="100" y="789"/>
                  <a:pt x="98" y="789"/>
                </a:cubicBezTo>
                <a:cubicBezTo>
                  <a:pt x="97" y="789"/>
                  <a:pt x="97" y="789"/>
                  <a:pt x="97" y="789"/>
                </a:cubicBezTo>
                <a:cubicBezTo>
                  <a:pt x="98" y="790"/>
                  <a:pt x="99" y="790"/>
                  <a:pt x="98" y="791"/>
                </a:cubicBezTo>
                <a:cubicBezTo>
                  <a:pt x="100" y="791"/>
                  <a:pt x="102" y="791"/>
                  <a:pt x="103" y="791"/>
                </a:cubicBezTo>
                <a:cubicBezTo>
                  <a:pt x="103" y="792"/>
                  <a:pt x="103" y="792"/>
                  <a:pt x="103" y="792"/>
                </a:cubicBezTo>
                <a:cubicBezTo>
                  <a:pt x="104" y="792"/>
                  <a:pt x="102" y="793"/>
                  <a:pt x="101" y="792"/>
                </a:cubicBezTo>
                <a:cubicBezTo>
                  <a:pt x="102" y="793"/>
                  <a:pt x="102" y="793"/>
                  <a:pt x="102" y="793"/>
                </a:cubicBezTo>
                <a:cubicBezTo>
                  <a:pt x="100" y="794"/>
                  <a:pt x="101" y="794"/>
                  <a:pt x="103" y="794"/>
                </a:cubicBezTo>
                <a:cubicBezTo>
                  <a:pt x="103" y="794"/>
                  <a:pt x="103" y="794"/>
                  <a:pt x="103" y="794"/>
                </a:cubicBezTo>
                <a:cubicBezTo>
                  <a:pt x="103" y="794"/>
                  <a:pt x="104" y="795"/>
                  <a:pt x="105" y="795"/>
                </a:cubicBezTo>
                <a:cubicBezTo>
                  <a:pt x="104" y="795"/>
                  <a:pt x="103" y="795"/>
                  <a:pt x="102" y="795"/>
                </a:cubicBezTo>
                <a:cubicBezTo>
                  <a:pt x="104" y="797"/>
                  <a:pt x="104" y="797"/>
                  <a:pt x="104" y="797"/>
                </a:cubicBezTo>
                <a:cubicBezTo>
                  <a:pt x="104" y="797"/>
                  <a:pt x="103" y="797"/>
                  <a:pt x="103" y="797"/>
                </a:cubicBezTo>
                <a:cubicBezTo>
                  <a:pt x="102" y="798"/>
                  <a:pt x="102" y="798"/>
                  <a:pt x="103" y="799"/>
                </a:cubicBezTo>
                <a:cubicBezTo>
                  <a:pt x="104" y="798"/>
                  <a:pt x="105" y="799"/>
                  <a:pt x="106" y="798"/>
                </a:cubicBezTo>
                <a:cubicBezTo>
                  <a:pt x="107" y="798"/>
                  <a:pt x="107" y="799"/>
                  <a:pt x="108" y="799"/>
                </a:cubicBezTo>
                <a:cubicBezTo>
                  <a:pt x="108" y="799"/>
                  <a:pt x="108" y="799"/>
                  <a:pt x="108" y="799"/>
                </a:cubicBezTo>
                <a:cubicBezTo>
                  <a:pt x="108" y="799"/>
                  <a:pt x="108" y="799"/>
                  <a:pt x="108" y="799"/>
                </a:cubicBezTo>
                <a:cubicBezTo>
                  <a:pt x="108" y="798"/>
                  <a:pt x="108" y="798"/>
                  <a:pt x="108" y="798"/>
                </a:cubicBezTo>
                <a:cubicBezTo>
                  <a:pt x="108" y="798"/>
                  <a:pt x="108" y="798"/>
                  <a:pt x="108" y="798"/>
                </a:cubicBezTo>
                <a:cubicBezTo>
                  <a:pt x="109" y="799"/>
                  <a:pt x="109" y="800"/>
                  <a:pt x="108" y="801"/>
                </a:cubicBezTo>
                <a:cubicBezTo>
                  <a:pt x="106" y="801"/>
                  <a:pt x="106" y="801"/>
                  <a:pt x="106" y="801"/>
                </a:cubicBezTo>
                <a:cubicBezTo>
                  <a:pt x="110" y="802"/>
                  <a:pt x="109" y="804"/>
                  <a:pt x="113" y="805"/>
                </a:cubicBezTo>
                <a:cubicBezTo>
                  <a:pt x="113" y="804"/>
                  <a:pt x="113" y="804"/>
                  <a:pt x="113" y="804"/>
                </a:cubicBezTo>
                <a:cubicBezTo>
                  <a:pt x="112" y="804"/>
                  <a:pt x="112" y="803"/>
                  <a:pt x="113" y="803"/>
                </a:cubicBezTo>
                <a:cubicBezTo>
                  <a:pt x="114" y="804"/>
                  <a:pt x="117" y="803"/>
                  <a:pt x="118" y="804"/>
                </a:cubicBezTo>
                <a:cubicBezTo>
                  <a:pt x="120" y="805"/>
                  <a:pt x="116" y="806"/>
                  <a:pt x="120" y="807"/>
                </a:cubicBezTo>
                <a:cubicBezTo>
                  <a:pt x="120" y="806"/>
                  <a:pt x="123" y="804"/>
                  <a:pt x="121" y="803"/>
                </a:cubicBezTo>
                <a:cubicBezTo>
                  <a:pt x="121" y="804"/>
                  <a:pt x="121" y="804"/>
                  <a:pt x="121" y="804"/>
                </a:cubicBezTo>
                <a:cubicBezTo>
                  <a:pt x="116" y="802"/>
                  <a:pt x="116" y="802"/>
                  <a:pt x="116" y="802"/>
                </a:cubicBezTo>
                <a:cubicBezTo>
                  <a:pt x="118" y="802"/>
                  <a:pt x="115" y="801"/>
                  <a:pt x="118" y="801"/>
                </a:cubicBezTo>
                <a:cubicBezTo>
                  <a:pt x="118" y="801"/>
                  <a:pt x="118" y="802"/>
                  <a:pt x="118" y="802"/>
                </a:cubicBezTo>
                <a:cubicBezTo>
                  <a:pt x="120" y="802"/>
                  <a:pt x="119" y="801"/>
                  <a:pt x="120" y="800"/>
                </a:cubicBezTo>
                <a:cubicBezTo>
                  <a:pt x="118" y="801"/>
                  <a:pt x="118" y="801"/>
                  <a:pt x="118" y="801"/>
                </a:cubicBezTo>
                <a:cubicBezTo>
                  <a:pt x="116" y="799"/>
                  <a:pt x="117" y="797"/>
                  <a:pt x="115" y="796"/>
                </a:cubicBezTo>
                <a:cubicBezTo>
                  <a:pt x="117" y="797"/>
                  <a:pt x="117" y="794"/>
                  <a:pt x="120" y="795"/>
                </a:cubicBezTo>
                <a:cubicBezTo>
                  <a:pt x="121" y="796"/>
                  <a:pt x="119" y="796"/>
                  <a:pt x="119" y="796"/>
                </a:cubicBezTo>
                <a:cubicBezTo>
                  <a:pt x="122" y="796"/>
                  <a:pt x="120" y="795"/>
                  <a:pt x="122" y="795"/>
                </a:cubicBezTo>
                <a:cubicBezTo>
                  <a:pt x="120" y="795"/>
                  <a:pt x="119" y="793"/>
                  <a:pt x="117" y="794"/>
                </a:cubicBezTo>
                <a:cubicBezTo>
                  <a:pt x="119" y="794"/>
                  <a:pt x="116" y="793"/>
                  <a:pt x="118" y="792"/>
                </a:cubicBezTo>
                <a:cubicBezTo>
                  <a:pt x="116" y="792"/>
                  <a:pt x="116" y="792"/>
                  <a:pt x="115" y="791"/>
                </a:cubicBezTo>
                <a:cubicBezTo>
                  <a:pt x="116" y="791"/>
                  <a:pt x="116" y="791"/>
                  <a:pt x="117" y="790"/>
                </a:cubicBezTo>
                <a:cubicBezTo>
                  <a:pt x="117" y="791"/>
                  <a:pt x="119" y="791"/>
                  <a:pt x="120" y="792"/>
                </a:cubicBezTo>
                <a:cubicBezTo>
                  <a:pt x="120" y="792"/>
                  <a:pt x="120" y="792"/>
                  <a:pt x="120" y="792"/>
                </a:cubicBezTo>
                <a:cubicBezTo>
                  <a:pt x="119" y="792"/>
                  <a:pt x="119" y="793"/>
                  <a:pt x="120" y="793"/>
                </a:cubicBezTo>
                <a:cubicBezTo>
                  <a:pt x="121" y="793"/>
                  <a:pt x="121" y="793"/>
                  <a:pt x="121" y="793"/>
                </a:cubicBezTo>
                <a:cubicBezTo>
                  <a:pt x="123" y="794"/>
                  <a:pt x="125" y="795"/>
                  <a:pt x="127" y="796"/>
                </a:cubicBezTo>
                <a:cubicBezTo>
                  <a:pt x="127" y="796"/>
                  <a:pt x="127" y="796"/>
                  <a:pt x="127" y="797"/>
                </a:cubicBezTo>
                <a:cubicBezTo>
                  <a:pt x="127" y="796"/>
                  <a:pt x="127" y="796"/>
                  <a:pt x="127" y="796"/>
                </a:cubicBezTo>
                <a:cubicBezTo>
                  <a:pt x="127" y="796"/>
                  <a:pt x="127" y="797"/>
                  <a:pt x="127" y="797"/>
                </a:cubicBezTo>
                <a:cubicBezTo>
                  <a:pt x="127" y="804"/>
                  <a:pt x="126" y="811"/>
                  <a:pt x="126" y="818"/>
                </a:cubicBezTo>
                <a:cubicBezTo>
                  <a:pt x="129" y="803"/>
                  <a:pt x="129" y="803"/>
                  <a:pt x="129" y="803"/>
                </a:cubicBezTo>
                <a:cubicBezTo>
                  <a:pt x="130" y="804"/>
                  <a:pt x="131" y="804"/>
                  <a:pt x="132" y="804"/>
                </a:cubicBezTo>
                <a:cubicBezTo>
                  <a:pt x="132" y="803"/>
                  <a:pt x="131" y="803"/>
                  <a:pt x="132" y="802"/>
                </a:cubicBezTo>
                <a:cubicBezTo>
                  <a:pt x="133" y="802"/>
                  <a:pt x="134" y="803"/>
                  <a:pt x="134" y="804"/>
                </a:cubicBezTo>
                <a:cubicBezTo>
                  <a:pt x="137" y="804"/>
                  <a:pt x="137" y="804"/>
                  <a:pt x="137" y="804"/>
                </a:cubicBezTo>
                <a:cubicBezTo>
                  <a:pt x="141" y="805"/>
                  <a:pt x="136" y="805"/>
                  <a:pt x="139" y="806"/>
                </a:cubicBezTo>
                <a:cubicBezTo>
                  <a:pt x="141" y="805"/>
                  <a:pt x="141" y="805"/>
                  <a:pt x="141" y="805"/>
                </a:cubicBezTo>
                <a:cubicBezTo>
                  <a:pt x="141" y="805"/>
                  <a:pt x="141" y="805"/>
                  <a:pt x="141" y="805"/>
                </a:cubicBezTo>
                <a:cubicBezTo>
                  <a:pt x="141" y="805"/>
                  <a:pt x="141" y="805"/>
                  <a:pt x="140" y="805"/>
                </a:cubicBezTo>
                <a:cubicBezTo>
                  <a:pt x="138" y="803"/>
                  <a:pt x="143" y="803"/>
                  <a:pt x="145" y="802"/>
                </a:cubicBezTo>
                <a:cubicBezTo>
                  <a:pt x="146" y="802"/>
                  <a:pt x="148" y="803"/>
                  <a:pt x="150" y="803"/>
                </a:cubicBezTo>
                <a:cubicBezTo>
                  <a:pt x="150" y="802"/>
                  <a:pt x="146" y="802"/>
                  <a:pt x="146" y="801"/>
                </a:cubicBezTo>
                <a:cubicBezTo>
                  <a:pt x="146" y="800"/>
                  <a:pt x="147" y="801"/>
                  <a:pt x="147" y="801"/>
                </a:cubicBezTo>
                <a:cubicBezTo>
                  <a:pt x="146" y="800"/>
                  <a:pt x="146" y="800"/>
                  <a:pt x="146" y="800"/>
                </a:cubicBezTo>
                <a:cubicBezTo>
                  <a:pt x="147" y="800"/>
                  <a:pt x="147" y="798"/>
                  <a:pt x="149" y="799"/>
                </a:cubicBezTo>
                <a:cubicBezTo>
                  <a:pt x="149" y="799"/>
                  <a:pt x="149" y="800"/>
                  <a:pt x="149" y="800"/>
                </a:cubicBezTo>
                <a:cubicBezTo>
                  <a:pt x="152" y="799"/>
                  <a:pt x="154" y="796"/>
                  <a:pt x="158" y="796"/>
                </a:cubicBezTo>
                <a:cubicBezTo>
                  <a:pt x="158" y="796"/>
                  <a:pt x="157" y="796"/>
                  <a:pt x="158" y="795"/>
                </a:cubicBezTo>
                <a:cubicBezTo>
                  <a:pt x="155" y="794"/>
                  <a:pt x="153" y="795"/>
                  <a:pt x="151" y="793"/>
                </a:cubicBezTo>
                <a:cubicBezTo>
                  <a:pt x="150" y="794"/>
                  <a:pt x="150" y="794"/>
                  <a:pt x="150" y="794"/>
                </a:cubicBezTo>
                <a:cubicBezTo>
                  <a:pt x="150" y="794"/>
                  <a:pt x="151" y="795"/>
                  <a:pt x="151" y="795"/>
                </a:cubicBezTo>
                <a:cubicBezTo>
                  <a:pt x="151" y="794"/>
                  <a:pt x="151" y="794"/>
                  <a:pt x="151" y="794"/>
                </a:cubicBezTo>
                <a:cubicBezTo>
                  <a:pt x="152" y="794"/>
                  <a:pt x="154" y="794"/>
                  <a:pt x="156" y="795"/>
                </a:cubicBezTo>
                <a:cubicBezTo>
                  <a:pt x="156" y="796"/>
                  <a:pt x="152" y="797"/>
                  <a:pt x="151" y="797"/>
                </a:cubicBezTo>
                <a:cubicBezTo>
                  <a:pt x="149" y="797"/>
                  <a:pt x="149" y="796"/>
                  <a:pt x="146" y="796"/>
                </a:cubicBezTo>
                <a:cubicBezTo>
                  <a:pt x="149" y="796"/>
                  <a:pt x="144" y="795"/>
                  <a:pt x="146" y="794"/>
                </a:cubicBezTo>
                <a:cubicBezTo>
                  <a:pt x="147" y="795"/>
                  <a:pt x="147" y="795"/>
                  <a:pt x="147" y="795"/>
                </a:cubicBezTo>
                <a:cubicBezTo>
                  <a:pt x="145" y="794"/>
                  <a:pt x="148" y="794"/>
                  <a:pt x="146" y="793"/>
                </a:cubicBezTo>
                <a:cubicBezTo>
                  <a:pt x="146" y="793"/>
                  <a:pt x="147" y="793"/>
                  <a:pt x="147" y="793"/>
                </a:cubicBezTo>
                <a:cubicBezTo>
                  <a:pt x="146" y="792"/>
                  <a:pt x="145" y="793"/>
                  <a:pt x="143" y="792"/>
                </a:cubicBezTo>
                <a:cubicBezTo>
                  <a:pt x="143" y="792"/>
                  <a:pt x="143" y="792"/>
                  <a:pt x="143" y="792"/>
                </a:cubicBezTo>
                <a:cubicBezTo>
                  <a:pt x="144" y="791"/>
                  <a:pt x="147" y="792"/>
                  <a:pt x="149" y="791"/>
                </a:cubicBezTo>
                <a:cubicBezTo>
                  <a:pt x="153" y="793"/>
                  <a:pt x="154" y="791"/>
                  <a:pt x="157" y="794"/>
                </a:cubicBezTo>
                <a:cubicBezTo>
                  <a:pt x="161" y="794"/>
                  <a:pt x="161" y="793"/>
                  <a:pt x="161" y="792"/>
                </a:cubicBezTo>
                <a:cubicBezTo>
                  <a:pt x="159" y="792"/>
                  <a:pt x="155" y="791"/>
                  <a:pt x="152" y="792"/>
                </a:cubicBezTo>
                <a:cubicBezTo>
                  <a:pt x="150" y="790"/>
                  <a:pt x="143" y="790"/>
                  <a:pt x="146" y="788"/>
                </a:cubicBezTo>
                <a:cubicBezTo>
                  <a:pt x="147" y="788"/>
                  <a:pt x="147" y="788"/>
                  <a:pt x="147" y="788"/>
                </a:cubicBezTo>
                <a:cubicBezTo>
                  <a:pt x="144" y="787"/>
                  <a:pt x="144" y="787"/>
                  <a:pt x="144" y="787"/>
                </a:cubicBezTo>
                <a:cubicBezTo>
                  <a:pt x="146" y="786"/>
                  <a:pt x="146" y="786"/>
                  <a:pt x="146" y="786"/>
                </a:cubicBezTo>
                <a:cubicBezTo>
                  <a:pt x="150" y="787"/>
                  <a:pt x="148" y="788"/>
                  <a:pt x="150" y="788"/>
                </a:cubicBezTo>
                <a:cubicBezTo>
                  <a:pt x="154" y="787"/>
                  <a:pt x="146" y="786"/>
                  <a:pt x="147" y="785"/>
                </a:cubicBezTo>
                <a:cubicBezTo>
                  <a:pt x="151" y="784"/>
                  <a:pt x="149" y="787"/>
                  <a:pt x="153" y="787"/>
                </a:cubicBezTo>
                <a:cubicBezTo>
                  <a:pt x="152" y="786"/>
                  <a:pt x="154" y="785"/>
                  <a:pt x="155" y="786"/>
                </a:cubicBezTo>
                <a:cubicBezTo>
                  <a:pt x="154" y="787"/>
                  <a:pt x="158" y="787"/>
                  <a:pt x="156" y="788"/>
                </a:cubicBezTo>
                <a:cubicBezTo>
                  <a:pt x="154" y="787"/>
                  <a:pt x="154" y="788"/>
                  <a:pt x="153" y="788"/>
                </a:cubicBezTo>
                <a:cubicBezTo>
                  <a:pt x="154" y="788"/>
                  <a:pt x="154" y="790"/>
                  <a:pt x="154" y="791"/>
                </a:cubicBezTo>
                <a:cubicBezTo>
                  <a:pt x="157" y="791"/>
                  <a:pt x="156" y="790"/>
                  <a:pt x="158" y="789"/>
                </a:cubicBezTo>
                <a:cubicBezTo>
                  <a:pt x="154" y="788"/>
                  <a:pt x="160" y="787"/>
                  <a:pt x="157" y="786"/>
                </a:cubicBezTo>
                <a:cubicBezTo>
                  <a:pt x="156" y="784"/>
                  <a:pt x="159" y="786"/>
                  <a:pt x="160" y="786"/>
                </a:cubicBezTo>
                <a:cubicBezTo>
                  <a:pt x="161" y="784"/>
                  <a:pt x="157" y="785"/>
                  <a:pt x="157" y="785"/>
                </a:cubicBezTo>
                <a:cubicBezTo>
                  <a:pt x="155" y="783"/>
                  <a:pt x="160" y="783"/>
                  <a:pt x="161" y="781"/>
                </a:cubicBezTo>
                <a:cubicBezTo>
                  <a:pt x="157" y="780"/>
                  <a:pt x="158" y="777"/>
                  <a:pt x="159" y="775"/>
                </a:cubicBezTo>
                <a:cubicBezTo>
                  <a:pt x="160" y="775"/>
                  <a:pt x="161" y="775"/>
                  <a:pt x="162" y="775"/>
                </a:cubicBezTo>
                <a:cubicBezTo>
                  <a:pt x="157" y="774"/>
                  <a:pt x="159" y="774"/>
                  <a:pt x="156" y="773"/>
                </a:cubicBezTo>
                <a:cubicBezTo>
                  <a:pt x="154" y="774"/>
                  <a:pt x="154" y="774"/>
                  <a:pt x="154" y="774"/>
                </a:cubicBezTo>
                <a:cubicBezTo>
                  <a:pt x="153" y="773"/>
                  <a:pt x="150" y="772"/>
                  <a:pt x="152" y="772"/>
                </a:cubicBezTo>
                <a:cubicBezTo>
                  <a:pt x="153" y="772"/>
                  <a:pt x="153" y="773"/>
                  <a:pt x="155" y="772"/>
                </a:cubicBezTo>
                <a:cubicBezTo>
                  <a:pt x="155" y="772"/>
                  <a:pt x="155" y="772"/>
                  <a:pt x="154" y="771"/>
                </a:cubicBezTo>
                <a:cubicBezTo>
                  <a:pt x="155" y="772"/>
                  <a:pt x="155" y="772"/>
                  <a:pt x="155" y="772"/>
                </a:cubicBezTo>
                <a:cubicBezTo>
                  <a:pt x="157" y="771"/>
                  <a:pt x="155" y="770"/>
                  <a:pt x="154" y="769"/>
                </a:cubicBezTo>
                <a:cubicBezTo>
                  <a:pt x="153" y="768"/>
                  <a:pt x="153" y="766"/>
                  <a:pt x="152" y="765"/>
                </a:cubicBezTo>
                <a:cubicBezTo>
                  <a:pt x="154" y="765"/>
                  <a:pt x="154" y="765"/>
                  <a:pt x="154" y="765"/>
                </a:cubicBezTo>
                <a:cubicBezTo>
                  <a:pt x="156" y="764"/>
                  <a:pt x="153" y="763"/>
                  <a:pt x="151" y="763"/>
                </a:cubicBezTo>
                <a:cubicBezTo>
                  <a:pt x="153" y="762"/>
                  <a:pt x="153" y="763"/>
                  <a:pt x="155" y="763"/>
                </a:cubicBezTo>
                <a:cubicBezTo>
                  <a:pt x="157" y="764"/>
                  <a:pt x="161" y="765"/>
                  <a:pt x="157" y="765"/>
                </a:cubicBezTo>
                <a:cubicBezTo>
                  <a:pt x="157" y="765"/>
                  <a:pt x="158" y="765"/>
                  <a:pt x="157" y="765"/>
                </a:cubicBezTo>
                <a:cubicBezTo>
                  <a:pt x="155" y="767"/>
                  <a:pt x="163" y="766"/>
                  <a:pt x="164" y="767"/>
                </a:cubicBezTo>
                <a:cubicBezTo>
                  <a:pt x="164" y="767"/>
                  <a:pt x="167" y="766"/>
                  <a:pt x="165" y="765"/>
                </a:cubicBezTo>
                <a:cubicBezTo>
                  <a:pt x="165" y="765"/>
                  <a:pt x="163" y="764"/>
                  <a:pt x="162" y="763"/>
                </a:cubicBezTo>
                <a:cubicBezTo>
                  <a:pt x="164" y="764"/>
                  <a:pt x="162" y="764"/>
                  <a:pt x="160" y="765"/>
                </a:cubicBezTo>
                <a:cubicBezTo>
                  <a:pt x="160" y="764"/>
                  <a:pt x="158" y="764"/>
                  <a:pt x="159" y="764"/>
                </a:cubicBezTo>
                <a:cubicBezTo>
                  <a:pt x="160" y="764"/>
                  <a:pt x="160" y="764"/>
                  <a:pt x="160" y="764"/>
                </a:cubicBezTo>
                <a:cubicBezTo>
                  <a:pt x="158" y="763"/>
                  <a:pt x="158" y="763"/>
                  <a:pt x="158" y="763"/>
                </a:cubicBezTo>
                <a:cubicBezTo>
                  <a:pt x="161" y="763"/>
                  <a:pt x="160" y="761"/>
                  <a:pt x="163" y="762"/>
                </a:cubicBezTo>
                <a:cubicBezTo>
                  <a:pt x="163" y="761"/>
                  <a:pt x="161" y="762"/>
                  <a:pt x="160" y="761"/>
                </a:cubicBezTo>
                <a:cubicBezTo>
                  <a:pt x="158" y="763"/>
                  <a:pt x="158" y="763"/>
                  <a:pt x="158" y="763"/>
                </a:cubicBezTo>
                <a:cubicBezTo>
                  <a:pt x="155" y="763"/>
                  <a:pt x="155" y="763"/>
                  <a:pt x="155" y="763"/>
                </a:cubicBezTo>
                <a:cubicBezTo>
                  <a:pt x="153" y="762"/>
                  <a:pt x="156" y="762"/>
                  <a:pt x="155" y="761"/>
                </a:cubicBezTo>
                <a:cubicBezTo>
                  <a:pt x="152" y="761"/>
                  <a:pt x="152" y="761"/>
                  <a:pt x="152" y="761"/>
                </a:cubicBezTo>
                <a:cubicBezTo>
                  <a:pt x="155" y="760"/>
                  <a:pt x="155" y="760"/>
                  <a:pt x="155" y="760"/>
                </a:cubicBezTo>
                <a:cubicBezTo>
                  <a:pt x="153" y="760"/>
                  <a:pt x="154" y="759"/>
                  <a:pt x="153" y="759"/>
                </a:cubicBezTo>
                <a:cubicBezTo>
                  <a:pt x="155" y="758"/>
                  <a:pt x="160" y="759"/>
                  <a:pt x="157" y="757"/>
                </a:cubicBezTo>
                <a:cubicBezTo>
                  <a:pt x="157" y="758"/>
                  <a:pt x="157" y="758"/>
                  <a:pt x="157" y="758"/>
                </a:cubicBezTo>
                <a:cubicBezTo>
                  <a:pt x="156" y="757"/>
                  <a:pt x="155" y="756"/>
                  <a:pt x="156" y="755"/>
                </a:cubicBezTo>
                <a:cubicBezTo>
                  <a:pt x="157" y="756"/>
                  <a:pt x="157" y="756"/>
                  <a:pt x="157" y="756"/>
                </a:cubicBezTo>
                <a:cubicBezTo>
                  <a:pt x="159" y="755"/>
                  <a:pt x="154" y="752"/>
                  <a:pt x="159" y="752"/>
                </a:cubicBezTo>
                <a:cubicBezTo>
                  <a:pt x="162" y="752"/>
                  <a:pt x="160" y="753"/>
                  <a:pt x="163" y="753"/>
                </a:cubicBezTo>
                <a:cubicBezTo>
                  <a:pt x="159" y="755"/>
                  <a:pt x="168" y="755"/>
                  <a:pt x="166" y="757"/>
                </a:cubicBezTo>
                <a:cubicBezTo>
                  <a:pt x="159" y="757"/>
                  <a:pt x="169" y="759"/>
                  <a:pt x="163" y="759"/>
                </a:cubicBezTo>
                <a:cubicBezTo>
                  <a:pt x="164" y="758"/>
                  <a:pt x="159" y="757"/>
                  <a:pt x="159" y="757"/>
                </a:cubicBezTo>
                <a:cubicBezTo>
                  <a:pt x="159" y="758"/>
                  <a:pt x="159" y="759"/>
                  <a:pt x="158" y="760"/>
                </a:cubicBezTo>
                <a:cubicBezTo>
                  <a:pt x="161" y="759"/>
                  <a:pt x="164" y="760"/>
                  <a:pt x="167" y="760"/>
                </a:cubicBezTo>
                <a:cubicBezTo>
                  <a:pt x="166" y="759"/>
                  <a:pt x="166" y="759"/>
                  <a:pt x="167" y="758"/>
                </a:cubicBezTo>
                <a:cubicBezTo>
                  <a:pt x="167" y="766"/>
                  <a:pt x="167" y="766"/>
                  <a:pt x="167" y="766"/>
                </a:cubicBezTo>
                <a:cubicBezTo>
                  <a:pt x="166" y="767"/>
                  <a:pt x="166" y="768"/>
                  <a:pt x="164" y="768"/>
                </a:cubicBezTo>
                <a:cubicBezTo>
                  <a:pt x="166" y="767"/>
                  <a:pt x="165" y="770"/>
                  <a:pt x="167" y="771"/>
                </a:cubicBezTo>
                <a:cubicBezTo>
                  <a:pt x="167" y="772"/>
                  <a:pt x="167" y="772"/>
                  <a:pt x="167" y="772"/>
                </a:cubicBezTo>
                <a:cubicBezTo>
                  <a:pt x="166" y="772"/>
                  <a:pt x="165" y="772"/>
                  <a:pt x="165" y="772"/>
                </a:cubicBezTo>
                <a:cubicBezTo>
                  <a:pt x="167" y="775"/>
                  <a:pt x="162" y="779"/>
                  <a:pt x="162" y="783"/>
                </a:cubicBezTo>
                <a:cubicBezTo>
                  <a:pt x="163" y="783"/>
                  <a:pt x="165" y="782"/>
                  <a:pt x="166" y="783"/>
                </a:cubicBezTo>
                <a:cubicBezTo>
                  <a:pt x="161" y="785"/>
                  <a:pt x="161" y="785"/>
                  <a:pt x="161" y="785"/>
                </a:cubicBezTo>
                <a:cubicBezTo>
                  <a:pt x="161" y="786"/>
                  <a:pt x="166" y="786"/>
                  <a:pt x="163" y="787"/>
                </a:cubicBezTo>
                <a:cubicBezTo>
                  <a:pt x="163" y="787"/>
                  <a:pt x="165" y="787"/>
                  <a:pt x="165" y="787"/>
                </a:cubicBezTo>
                <a:cubicBezTo>
                  <a:pt x="159" y="794"/>
                  <a:pt x="165" y="802"/>
                  <a:pt x="156" y="808"/>
                </a:cubicBezTo>
                <a:cubicBezTo>
                  <a:pt x="155" y="807"/>
                  <a:pt x="154" y="805"/>
                  <a:pt x="149" y="804"/>
                </a:cubicBezTo>
                <a:cubicBezTo>
                  <a:pt x="150" y="805"/>
                  <a:pt x="151" y="807"/>
                  <a:pt x="149" y="807"/>
                </a:cubicBezTo>
                <a:cubicBezTo>
                  <a:pt x="146" y="807"/>
                  <a:pt x="146" y="807"/>
                  <a:pt x="146" y="807"/>
                </a:cubicBezTo>
                <a:cubicBezTo>
                  <a:pt x="149" y="806"/>
                  <a:pt x="147" y="805"/>
                  <a:pt x="147" y="804"/>
                </a:cubicBezTo>
                <a:cubicBezTo>
                  <a:pt x="146" y="807"/>
                  <a:pt x="146" y="807"/>
                  <a:pt x="146" y="807"/>
                </a:cubicBezTo>
                <a:cubicBezTo>
                  <a:pt x="143" y="808"/>
                  <a:pt x="142" y="807"/>
                  <a:pt x="142" y="806"/>
                </a:cubicBezTo>
                <a:cubicBezTo>
                  <a:pt x="142" y="806"/>
                  <a:pt x="142" y="806"/>
                  <a:pt x="141" y="806"/>
                </a:cubicBezTo>
                <a:cubicBezTo>
                  <a:pt x="142" y="807"/>
                  <a:pt x="145" y="809"/>
                  <a:pt x="145" y="807"/>
                </a:cubicBezTo>
                <a:cubicBezTo>
                  <a:pt x="149" y="807"/>
                  <a:pt x="147" y="808"/>
                  <a:pt x="148" y="809"/>
                </a:cubicBezTo>
                <a:cubicBezTo>
                  <a:pt x="149" y="809"/>
                  <a:pt x="150" y="809"/>
                  <a:pt x="151" y="809"/>
                </a:cubicBezTo>
                <a:cubicBezTo>
                  <a:pt x="151" y="809"/>
                  <a:pt x="150" y="808"/>
                  <a:pt x="150" y="808"/>
                </a:cubicBezTo>
                <a:cubicBezTo>
                  <a:pt x="152" y="808"/>
                  <a:pt x="153" y="809"/>
                  <a:pt x="152" y="809"/>
                </a:cubicBezTo>
                <a:cubicBezTo>
                  <a:pt x="154" y="809"/>
                  <a:pt x="154" y="809"/>
                  <a:pt x="155" y="809"/>
                </a:cubicBezTo>
                <a:cubicBezTo>
                  <a:pt x="155" y="809"/>
                  <a:pt x="155" y="810"/>
                  <a:pt x="154" y="810"/>
                </a:cubicBezTo>
                <a:cubicBezTo>
                  <a:pt x="156" y="809"/>
                  <a:pt x="156" y="810"/>
                  <a:pt x="156" y="811"/>
                </a:cubicBezTo>
                <a:cubicBezTo>
                  <a:pt x="157" y="810"/>
                  <a:pt x="159" y="811"/>
                  <a:pt x="160" y="811"/>
                </a:cubicBezTo>
                <a:cubicBezTo>
                  <a:pt x="155" y="814"/>
                  <a:pt x="155" y="814"/>
                  <a:pt x="155" y="814"/>
                </a:cubicBezTo>
                <a:cubicBezTo>
                  <a:pt x="159" y="815"/>
                  <a:pt x="155" y="817"/>
                  <a:pt x="158" y="818"/>
                </a:cubicBezTo>
                <a:cubicBezTo>
                  <a:pt x="158" y="817"/>
                  <a:pt x="158" y="817"/>
                  <a:pt x="158" y="817"/>
                </a:cubicBezTo>
                <a:cubicBezTo>
                  <a:pt x="160" y="818"/>
                  <a:pt x="162" y="818"/>
                  <a:pt x="165" y="817"/>
                </a:cubicBezTo>
                <a:cubicBezTo>
                  <a:pt x="165" y="821"/>
                  <a:pt x="165" y="821"/>
                  <a:pt x="165" y="821"/>
                </a:cubicBezTo>
                <a:cubicBezTo>
                  <a:pt x="165" y="820"/>
                  <a:pt x="165" y="818"/>
                  <a:pt x="166" y="817"/>
                </a:cubicBezTo>
                <a:cubicBezTo>
                  <a:pt x="168" y="817"/>
                  <a:pt x="171" y="817"/>
                  <a:pt x="173" y="817"/>
                </a:cubicBezTo>
                <a:cubicBezTo>
                  <a:pt x="169" y="815"/>
                  <a:pt x="182" y="814"/>
                  <a:pt x="175" y="811"/>
                </a:cubicBezTo>
                <a:cubicBezTo>
                  <a:pt x="177" y="810"/>
                  <a:pt x="177" y="811"/>
                  <a:pt x="178" y="811"/>
                </a:cubicBezTo>
                <a:cubicBezTo>
                  <a:pt x="176" y="810"/>
                  <a:pt x="176" y="810"/>
                  <a:pt x="178" y="808"/>
                </a:cubicBezTo>
                <a:cubicBezTo>
                  <a:pt x="178" y="808"/>
                  <a:pt x="178" y="808"/>
                  <a:pt x="178" y="808"/>
                </a:cubicBezTo>
                <a:cubicBezTo>
                  <a:pt x="179" y="804"/>
                  <a:pt x="181" y="803"/>
                  <a:pt x="184" y="798"/>
                </a:cubicBezTo>
                <a:cubicBezTo>
                  <a:pt x="181" y="798"/>
                  <a:pt x="181" y="798"/>
                  <a:pt x="181" y="798"/>
                </a:cubicBezTo>
                <a:cubicBezTo>
                  <a:pt x="182" y="797"/>
                  <a:pt x="183" y="797"/>
                  <a:pt x="183" y="797"/>
                </a:cubicBezTo>
                <a:cubicBezTo>
                  <a:pt x="180" y="795"/>
                  <a:pt x="182" y="800"/>
                  <a:pt x="178" y="798"/>
                </a:cubicBezTo>
                <a:cubicBezTo>
                  <a:pt x="184" y="797"/>
                  <a:pt x="180" y="791"/>
                  <a:pt x="186" y="791"/>
                </a:cubicBezTo>
                <a:cubicBezTo>
                  <a:pt x="187" y="789"/>
                  <a:pt x="183" y="791"/>
                  <a:pt x="183" y="790"/>
                </a:cubicBezTo>
                <a:cubicBezTo>
                  <a:pt x="185" y="789"/>
                  <a:pt x="185" y="789"/>
                  <a:pt x="185" y="789"/>
                </a:cubicBezTo>
                <a:cubicBezTo>
                  <a:pt x="183" y="789"/>
                  <a:pt x="183" y="789"/>
                  <a:pt x="183" y="789"/>
                </a:cubicBezTo>
                <a:cubicBezTo>
                  <a:pt x="184" y="788"/>
                  <a:pt x="186" y="787"/>
                  <a:pt x="187" y="787"/>
                </a:cubicBezTo>
                <a:cubicBezTo>
                  <a:pt x="187" y="788"/>
                  <a:pt x="188" y="788"/>
                  <a:pt x="188" y="788"/>
                </a:cubicBezTo>
                <a:cubicBezTo>
                  <a:pt x="190" y="787"/>
                  <a:pt x="188" y="785"/>
                  <a:pt x="188" y="784"/>
                </a:cubicBezTo>
                <a:cubicBezTo>
                  <a:pt x="187" y="786"/>
                  <a:pt x="187" y="786"/>
                  <a:pt x="187" y="786"/>
                </a:cubicBezTo>
                <a:cubicBezTo>
                  <a:pt x="186" y="781"/>
                  <a:pt x="189" y="776"/>
                  <a:pt x="186" y="772"/>
                </a:cubicBezTo>
                <a:cubicBezTo>
                  <a:pt x="185" y="772"/>
                  <a:pt x="185" y="772"/>
                  <a:pt x="185" y="772"/>
                </a:cubicBezTo>
                <a:cubicBezTo>
                  <a:pt x="183" y="769"/>
                  <a:pt x="187" y="770"/>
                  <a:pt x="186" y="767"/>
                </a:cubicBezTo>
                <a:cubicBezTo>
                  <a:pt x="186" y="767"/>
                  <a:pt x="186" y="767"/>
                  <a:pt x="186" y="767"/>
                </a:cubicBezTo>
                <a:cubicBezTo>
                  <a:pt x="185" y="766"/>
                  <a:pt x="184" y="765"/>
                  <a:pt x="185" y="764"/>
                </a:cubicBezTo>
                <a:cubicBezTo>
                  <a:pt x="186" y="765"/>
                  <a:pt x="188" y="763"/>
                  <a:pt x="189" y="764"/>
                </a:cubicBezTo>
                <a:cubicBezTo>
                  <a:pt x="187" y="760"/>
                  <a:pt x="187" y="762"/>
                  <a:pt x="183" y="760"/>
                </a:cubicBezTo>
                <a:cubicBezTo>
                  <a:pt x="185" y="759"/>
                  <a:pt x="185" y="759"/>
                  <a:pt x="185" y="759"/>
                </a:cubicBezTo>
                <a:cubicBezTo>
                  <a:pt x="183" y="758"/>
                  <a:pt x="182" y="758"/>
                  <a:pt x="182" y="757"/>
                </a:cubicBezTo>
                <a:cubicBezTo>
                  <a:pt x="183" y="758"/>
                  <a:pt x="185" y="756"/>
                  <a:pt x="187" y="757"/>
                </a:cubicBezTo>
                <a:cubicBezTo>
                  <a:pt x="192" y="754"/>
                  <a:pt x="183" y="752"/>
                  <a:pt x="190" y="751"/>
                </a:cubicBezTo>
                <a:cubicBezTo>
                  <a:pt x="184" y="749"/>
                  <a:pt x="187" y="754"/>
                  <a:pt x="185" y="753"/>
                </a:cubicBezTo>
                <a:cubicBezTo>
                  <a:pt x="183" y="753"/>
                  <a:pt x="181" y="751"/>
                  <a:pt x="182" y="750"/>
                </a:cubicBezTo>
                <a:cubicBezTo>
                  <a:pt x="182" y="749"/>
                  <a:pt x="189" y="748"/>
                  <a:pt x="190" y="746"/>
                </a:cubicBezTo>
                <a:cubicBezTo>
                  <a:pt x="189" y="746"/>
                  <a:pt x="190" y="746"/>
                  <a:pt x="190" y="746"/>
                </a:cubicBezTo>
                <a:cubicBezTo>
                  <a:pt x="191" y="745"/>
                  <a:pt x="188" y="744"/>
                  <a:pt x="190" y="743"/>
                </a:cubicBezTo>
                <a:cubicBezTo>
                  <a:pt x="187" y="742"/>
                  <a:pt x="191" y="741"/>
                  <a:pt x="186" y="741"/>
                </a:cubicBezTo>
                <a:cubicBezTo>
                  <a:pt x="187" y="743"/>
                  <a:pt x="187" y="743"/>
                  <a:pt x="187" y="743"/>
                </a:cubicBezTo>
                <a:cubicBezTo>
                  <a:pt x="186" y="742"/>
                  <a:pt x="181" y="740"/>
                  <a:pt x="183" y="738"/>
                </a:cubicBezTo>
                <a:cubicBezTo>
                  <a:pt x="184" y="738"/>
                  <a:pt x="186" y="739"/>
                  <a:pt x="186" y="739"/>
                </a:cubicBezTo>
                <a:cubicBezTo>
                  <a:pt x="188" y="739"/>
                  <a:pt x="185" y="738"/>
                  <a:pt x="187" y="737"/>
                </a:cubicBezTo>
                <a:cubicBezTo>
                  <a:pt x="191" y="738"/>
                  <a:pt x="188" y="741"/>
                  <a:pt x="191" y="742"/>
                </a:cubicBezTo>
                <a:cubicBezTo>
                  <a:pt x="193" y="741"/>
                  <a:pt x="188" y="739"/>
                  <a:pt x="193" y="740"/>
                </a:cubicBezTo>
                <a:cubicBezTo>
                  <a:pt x="187" y="739"/>
                  <a:pt x="194" y="737"/>
                  <a:pt x="189" y="735"/>
                </a:cubicBezTo>
                <a:cubicBezTo>
                  <a:pt x="192" y="735"/>
                  <a:pt x="192" y="735"/>
                  <a:pt x="192" y="735"/>
                </a:cubicBezTo>
                <a:cubicBezTo>
                  <a:pt x="191" y="735"/>
                  <a:pt x="190" y="734"/>
                  <a:pt x="190" y="734"/>
                </a:cubicBezTo>
                <a:cubicBezTo>
                  <a:pt x="194" y="735"/>
                  <a:pt x="194" y="735"/>
                  <a:pt x="194" y="735"/>
                </a:cubicBezTo>
                <a:cubicBezTo>
                  <a:pt x="191" y="733"/>
                  <a:pt x="197" y="732"/>
                  <a:pt x="195" y="731"/>
                </a:cubicBezTo>
                <a:cubicBezTo>
                  <a:pt x="195" y="734"/>
                  <a:pt x="192" y="731"/>
                  <a:pt x="190" y="732"/>
                </a:cubicBezTo>
                <a:cubicBezTo>
                  <a:pt x="186" y="729"/>
                  <a:pt x="197" y="730"/>
                  <a:pt x="196" y="726"/>
                </a:cubicBezTo>
                <a:cubicBezTo>
                  <a:pt x="196" y="727"/>
                  <a:pt x="194" y="728"/>
                  <a:pt x="193" y="727"/>
                </a:cubicBezTo>
                <a:cubicBezTo>
                  <a:pt x="193" y="726"/>
                  <a:pt x="194" y="725"/>
                  <a:pt x="196" y="725"/>
                </a:cubicBezTo>
                <a:cubicBezTo>
                  <a:pt x="195" y="722"/>
                  <a:pt x="193" y="725"/>
                  <a:pt x="191" y="724"/>
                </a:cubicBezTo>
                <a:cubicBezTo>
                  <a:pt x="195" y="723"/>
                  <a:pt x="190" y="723"/>
                  <a:pt x="189" y="721"/>
                </a:cubicBezTo>
                <a:cubicBezTo>
                  <a:pt x="192" y="721"/>
                  <a:pt x="192" y="721"/>
                  <a:pt x="192" y="721"/>
                </a:cubicBezTo>
                <a:cubicBezTo>
                  <a:pt x="194" y="718"/>
                  <a:pt x="186" y="720"/>
                  <a:pt x="188" y="718"/>
                </a:cubicBezTo>
                <a:cubicBezTo>
                  <a:pt x="192" y="719"/>
                  <a:pt x="192" y="719"/>
                  <a:pt x="192" y="719"/>
                </a:cubicBezTo>
                <a:cubicBezTo>
                  <a:pt x="191" y="717"/>
                  <a:pt x="191" y="717"/>
                  <a:pt x="191" y="717"/>
                </a:cubicBezTo>
                <a:cubicBezTo>
                  <a:pt x="194" y="718"/>
                  <a:pt x="194" y="718"/>
                  <a:pt x="194" y="718"/>
                </a:cubicBezTo>
                <a:cubicBezTo>
                  <a:pt x="192" y="716"/>
                  <a:pt x="193" y="716"/>
                  <a:pt x="194" y="714"/>
                </a:cubicBezTo>
                <a:cubicBezTo>
                  <a:pt x="192" y="714"/>
                  <a:pt x="189" y="714"/>
                  <a:pt x="189" y="712"/>
                </a:cubicBezTo>
                <a:cubicBezTo>
                  <a:pt x="190" y="711"/>
                  <a:pt x="191" y="713"/>
                  <a:pt x="191" y="711"/>
                </a:cubicBezTo>
                <a:cubicBezTo>
                  <a:pt x="193" y="711"/>
                  <a:pt x="195" y="712"/>
                  <a:pt x="192" y="713"/>
                </a:cubicBezTo>
                <a:cubicBezTo>
                  <a:pt x="193" y="713"/>
                  <a:pt x="194" y="713"/>
                  <a:pt x="195" y="713"/>
                </a:cubicBezTo>
                <a:cubicBezTo>
                  <a:pt x="197" y="712"/>
                  <a:pt x="195" y="711"/>
                  <a:pt x="195" y="710"/>
                </a:cubicBezTo>
                <a:cubicBezTo>
                  <a:pt x="195" y="710"/>
                  <a:pt x="195" y="711"/>
                  <a:pt x="195" y="711"/>
                </a:cubicBezTo>
                <a:cubicBezTo>
                  <a:pt x="191" y="708"/>
                  <a:pt x="191" y="708"/>
                  <a:pt x="191" y="708"/>
                </a:cubicBezTo>
                <a:cubicBezTo>
                  <a:pt x="192" y="707"/>
                  <a:pt x="193" y="708"/>
                  <a:pt x="194" y="708"/>
                </a:cubicBezTo>
                <a:cubicBezTo>
                  <a:pt x="193" y="707"/>
                  <a:pt x="192" y="707"/>
                  <a:pt x="192" y="706"/>
                </a:cubicBezTo>
                <a:cubicBezTo>
                  <a:pt x="194" y="706"/>
                  <a:pt x="197" y="706"/>
                  <a:pt x="198" y="708"/>
                </a:cubicBezTo>
                <a:cubicBezTo>
                  <a:pt x="197" y="707"/>
                  <a:pt x="196" y="705"/>
                  <a:pt x="195" y="704"/>
                </a:cubicBezTo>
                <a:cubicBezTo>
                  <a:pt x="196" y="704"/>
                  <a:pt x="198" y="703"/>
                  <a:pt x="199" y="703"/>
                </a:cubicBezTo>
                <a:cubicBezTo>
                  <a:pt x="200" y="702"/>
                  <a:pt x="194" y="700"/>
                  <a:pt x="196" y="697"/>
                </a:cubicBezTo>
                <a:cubicBezTo>
                  <a:pt x="196" y="697"/>
                  <a:pt x="195" y="697"/>
                  <a:pt x="195" y="697"/>
                </a:cubicBezTo>
                <a:cubicBezTo>
                  <a:pt x="195" y="695"/>
                  <a:pt x="198" y="693"/>
                  <a:pt x="195" y="691"/>
                </a:cubicBezTo>
                <a:cubicBezTo>
                  <a:pt x="199" y="689"/>
                  <a:pt x="199" y="689"/>
                  <a:pt x="199" y="689"/>
                </a:cubicBezTo>
                <a:cubicBezTo>
                  <a:pt x="198" y="688"/>
                  <a:pt x="194" y="691"/>
                  <a:pt x="192" y="688"/>
                </a:cubicBezTo>
                <a:cubicBezTo>
                  <a:pt x="192" y="688"/>
                  <a:pt x="192" y="687"/>
                  <a:pt x="193" y="687"/>
                </a:cubicBezTo>
                <a:cubicBezTo>
                  <a:pt x="193" y="687"/>
                  <a:pt x="194" y="687"/>
                  <a:pt x="194" y="687"/>
                </a:cubicBezTo>
                <a:cubicBezTo>
                  <a:pt x="195" y="687"/>
                  <a:pt x="197" y="687"/>
                  <a:pt x="197" y="687"/>
                </a:cubicBezTo>
                <a:cubicBezTo>
                  <a:pt x="196" y="686"/>
                  <a:pt x="195" y="686"/>
                  <a:pt x="194" y="685"/>
                </a:cubicBezTo>
                <a:cubicBezTo>
                  <a:pt x="195" y="685"/>
                  <a:pt x="197" y="685"/>
                  <a:pt x="197" y="684"/>
                </a:cubicBezTo>
                <a:cubicBezTo>
                  <a:pt x="193" y="684"/>
                  <a:pt x="194" y="683"/>
                  <a:pt x="195" y="682"/>
                </a:cubicBezTo>
                <a:cubicBezTo>
                  <a:pt x="195" y="683"/>
                  <a:pt x="194" y="683"/>
                  <a:pt x="195" y="684"/>
                </a:cubicBezTo>
                <a:cubicBezTo>
                  <a:pt x="197" y="682"/>
                  <a:pt x="197" y="682"/>
                  <a:pt x="197" y="682"/>
                </a:cubicBezTo>
                <a:cubicBezTo>
                  <a:pt x="201" y="684"/>
                  <a:pt x="199" y="685"/>
                  <a:pt x="203" y="684"/>
                </a:cubicBezTo>
                <a:cubicBezTo>
                  <a:pt x="195" y="684"/>
                  <a:pt x="201" y="679"/>
                  <a:pt x="195" y="678"/>
                </a:cubicBezTo>
                <a:cubicBezTo>
                  <a:pt x="196" y="677"/>
                  <a:pt x="196" y="677"/>
                  <a:pt x="196" y="677"/>
                </a:cubicBezTo>
                <a:cubicBezTo>
                  <a:pt x="196" y="677"/>
                  <a:pt x="196" y="677"/>
                  <a:pt x="196" y="677"/>
                </a:cubicBezTo>
                <a:cubicBezTo>
                  <a:pt x="197" y="677"/>
                  <a:pt x="197" y="676"/>
                  <a:pt x="196" y="676"/>
                </a:cubicBezTo>
                <a:cubicBezTo>
                  <a:pt x="196" y="676"/>
                  <a:pt x="196" y="676"/>
                  <a:pt x="196" y="676"/>
                </a:cubicBezTo>
                <a:cubicBezTo>
                  <a:pt x="197" y="676"/>
                  <a:pt x="197" y="676"/>
                  <a:pt x="197" y="676"/>
                </a:cubicBezTo>
                <a:cubicBezTo>
                  <a:pt x="197" y="675"/>
                  <a:pt x="197" y="675"/>
                  <a:pt x="196" y="675"/>
                </a:cubicBezTo>
                <a:cubicBezTo>
                  <a:pt x="196" y="675"/>
                  <a:pt x="197" y="675"/>
                  <a:pt x="197" y="674"/>
                </a:cubicBezTo>
                <a:cubicBezTo>
                  <a:pt x="198" y="674"/>
                  <a:pt x="198" y="674"/>
                  <a:pt x="198" y="674"/>
                </a:cubicBezTo>
                <a:cubicBezTo>
                  <a:pt x="198" y="674"/>
                  <a:pt x="198" y="674"/>
                  <a:pt x="198" y="674"/>
                </a:cubicBezTo>
                <a:cubicBezTo>
                  <a:pt x="197" y="674"/>
                  <a:pt x="197" y="674"/>
                  <a:pt x="197" y="674"/>
                </a:cubicBezTo>
                <a:cubicBezTo>
                  <a:pt x="198" y="670"/>
                  <a:pt x="200" y="666"/>
                  <a:pt x="201" y="662"/>
                </a:cubicBezTo>
                <a:cubicBezTo>
                  <a:pt x="201" y="662"/>
                  <a:pt x="200" y="662"/>
                  <a:pt x="199" y="663"/>
                </a:cubicBezTo>
                <a:cubicBezTo>
                  <a:pt x="199" y="662"/>
                  <a:pt x="199" y="662"/>
                  <a:pt x="199" y="662"/>
                </a:cubicBezTo>
                <a:cubicBezTo>
                  <a:pt x="200" y="662"/>
                  <a:pt x="200" y="661"/>
                  <a:pt x="202" y="660"/>
                </a:cubicBezTo>
                <a:cubicBezTo>
                  <a:pt x="201" y="660"/>
                  <a:pt x="200" y="660"/>
                  <a:pt x="199" y="661"/>
                </a:cubicBezTo>
                <a:cubicBezTo>
                  <a:pt x="199" y="661"/>
                  <a:pt x="199" y="661"/>
                  <a:pt x="199" y="661"/>
                </a:cubicBezTo>
                <a:cubicBezTo>
                  <a:pt x="199" y="660"/>
                  <a:pt x="200" y="660"/>
                  <a:pt x="200" y="660"/>
                </a:cubicBezTo>
                <a:cubicBezTo>
                  <a:pt x="200" y="660"/>
                  <a:pt x="199" y="660"/>
                  <a:pt x="199" y="661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8" y="659"/>
                  <a:pt x="198" y="659"/>
                  <a:pt x="197" y="659"/>
                </a:cubicBezTo>
                <a:cubicBezTo>
                  <a:pt x="196" y="659"/>
                  <a:pt x="196" y="659"/>
                  <a:pt x="196" y="659"/>
                </a:cubicBezTo>
                <a:cubicBezTo>
                  <a:pt x="196" y="658"/>
                  <a:pt x="197" y="658"/>
                  <a:pt x="199" y="658"/>
                </a:cubicBezTo>
                <a:cubicBezTo>
                  <a:pt x="199" y="659"/>
                  <a:pt x="198" y="659"/>
                  <a:pt x="198" y="659"/>
                </a:cubicBezTo>
                <a:cubicBezTo>
                  <a:pt x="200" y="658"/>
                  <a:pt x="200" y="658"/>
                  <a:pt x="200" y="658"/>
                </a:cubicBezTo>
                <a:cubicBezTo>
                  <a:pt x="200" y="658"/>
                  <a:pt x="200" y="658"/>
                  <a:pt x="200" y="658"/>
                </a:cubicBezTo>
                <a:cubicBezTo>
                  <a:pt x="200" y="658"/>
                  <a:pt x="200" y="658"/>
                  <a:pt x="201" y="658"/>
                </a:cubicBezTo>
                <a:cubicBezTo>
                  <a:pt x="201" y="656"/>
                  <a:pt x="201" y="656"/>
                  <a:pt x="201" y="656"/>
                </a:cubicBezTo>
                <a:cubicBezTo>
                  <a:pt x="202" y="656"/>
                  <a:pt x="202" y="656"/>
                  <a:pt x="202" y="656"/>
                </a:cubicBezTo>
                <a:cubicBezTo>
                  <a:pt x="202" y="656"/>
                  <a:pt x="201" y="656"/>
                  <a:pt x="201" y="656"/>
                </a:cubicBezTo>
                <a:cubicBezTo>
                  <a:pt x="202" y="648"/>
                  <a:pt x="202" y="648"/>
                  <a:pt x="202" y="648"/>
                </a:cubicBezTo>
                <a:cubicBezTo>
                  <a:pt x="201" y="646"/>
                  <a:pt x="199" y="648"/>
                  <a:pt x="196" y="647"/>
                </a:cubicBezTo>
                <a:cubicBezTo>
                  <a:pt x="196" y="646"/>
                  <a:pt x="197" y="645"/>
                  <a:pt x="198" y="644"/>
                </a:cubicBezTo>
                <a:cubicBezTo>
                  <a:pt x="198" y="644"/>
                  <a:pt x="198" y="644"/>
                  <a:pt x="198" y="644"/>
                </a:cubicBezTo>
                <a:cubicBezTo>
                  <a:pt x="199" y="644"/>
                  <a:pt x="199" y="644"/>
                  <a:pt x="199" y="644"/>
                </a:cubicBezTo>
                <a:cubicBezTo>
                  <a:pt x="198" y="644"/>
                  <a:pt x="197" y="643"/>
                  <a:pt x="196" y="643"/>
                </a:cubicBezTo>
                <a:cubicBezTo>
                  <a:pt x="197" y="643"/>
                  <a:pt x="198" y="642"/>
                  <a:pt x="200" y="642"/>
                </a:cubicBezTo>
                <a:cubicBezTo>
                  <a:pt x="199" y="643"/>
                  <a:pt x="199" y="643"/>
                  <a:pt x="199" y="643"/>
                </a:cubicBezTo>
                <a:cubicBezTo>
                  <a:pt x="200" y="643"/>
                  <a:pt x="200" y="643"/>
                  <a:pt x="200" y="643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200" y="642"/>
                  <a:pt x="201" y="642"/>
                  <a:pt x="201" y="643"/>
                </a:cubicBezTo>
                <a:cubicBezTo>
                  <a:pt x="201" y="642"/>
                  <a:pt x="200" y="642"/>
                  <a:pt x="200" y="642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199" y="641"/>
                  <a:pt x="202" y="638"/>
                  <a:pt x="201" y="637"/>
                </a:cubicBezTo>
                <a:cubicBezTo>
                  <a:pt x="204" y="637"/>
                  <a:pt x="204" y="637"/>
                  <a:pt x="204" y="637"/>
                </a:cubicBezTo>
                <a:cubicBezTo>
                  <a:pt x="203" y="636"/>
                  <a:pt x="202" y="636"/>
                  <a:pt x="200" y="636"/>
                </a:cubicBezTo>
                <a:cubicBezTo>
                  <a:pt x="200" y="636"/>
                  <a:pt x="200" y="636"/>
                  <a:pt x="200" y="636"/>
                </a:cubicBezTo>
                <a:cubicBezTo>
                  <a:pt x="200" y="635"/>
                  <a:pt x="199" y="635"/>
                  <a:pt x="199" y="635"/>
                </a:cubicBezTo>
                <a:cubicBezTo>
                  <a:pt x="199" y="635"/>
                  <a:pt x="199" y="635"/>
                  <a:pt x="198" y="634"/>
                </a:cubicBezTo>
                <a:cubicBezTo>
                  <a:pt x="198" y="634"/>
                  <a:pt x="198" y="634"/>
                  <a:pt x="198" y="634"/>
                </a:cubicBezTo>
                <a:cubicBezTo>
                  <a:pt x="195" y="633"/>
                  <a:pt x="192" y="632"/>
                  <a:pt x="189" y="630"/>
                </a:cubicBezTo>
                <a:cubicBezTo>
                  <a:pt x="192" y="630"/>
                  <a:pt x="192" y="630"/>
                  <a:pt x="192" y="630"/>
                </a:cubicBezTo>
                <a:cubicBezTo>
                  <a:pt x="190" y="630"/>
                  <a:pt x="190" y="630"/>
                  <a:pt x="190" y="630"/>
                </a:cubicBezTo>
                <a:cubicBezTo>
                  <a:pt x="192" y="628"/>
                  <a:pt x="192" y="628"/>
                  <a:pt x="192" y="628"/>
                </a:cubicBezTo>
                <a:cubicBezTo>
                  <a:pt x="192" y="628"/>
                  <a:pt x="192" y="628"/>
                  <a:pt x="192" y="628"/>
                </a:cubicBezTo>
                <a:cubicBezTo>
                  <a:pt x="192" y="628"/>
                  <a:pt x="192" y="628"/>
                  <a:pt x="192" y="627"/>
                </a:cubicBezTo>
                <a:cubicBezTo>
                  <a:pt x="194" y="627"/>
                  <a:pt x="192" y="628"/>
                  <a:pt x="194" y="628"/>
                </a:cubicBezTo>
                <a:cubicBezTo>
                  <a:pt x="195" y="628"/>
                  <a:pt x="194" y="628"/>
                  <a:pt x="194" y="627"/>
                </a:cubicBezTo>
                <a:cubicBezTo>
                  <a:pt x="195" y="628"/>
                  <a:pt x="197" y="626"/>
                  <a:pt x="197" y="625"/>
                </a:cubicBezTo>
                <a:cubicBezTo>
                  <a:pt x="195" y="623"/>
                  <a:pt x="196" y="620"/>
                  <a:pt x="196" y="618"/>
                </a:cubicBezTo>
                <a:cubicBezTo>
                  <a:pt x="196" y="618"/>
                  <a:pt x="197" y="618"/>
                  <a:pt x="197" y="618"/>
                </a:cubicBezTo>
                <a:cubicBezTo>
                  <a:pt x="198" y="615"/>
                  <a:pt x="199" y="613"/>
                  <a:pt x="198" y="610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192" y="609"/>
                  <a:pt x="192" y="609"/>
                  <a:pt x="193" y="609"/>
                </a:cubicBezTo>
                <a:cubicBezTo>
                  <a:pt x="192" y="610"/>
                  <a:pt x="192" y="610"/>
                  <a:pt x="192" y="610"/>
                </a:cubicBezTo>
                <a:cubicBezTo>
                  <a:pt x="191" y="610"/>
                  <a:pt x="191" y="610"/>
                  <a:pt x="191" y="610"/>
                </a:cubicBezTo>
                <a:cubicBezTo>
                  <a:pt x="191" y="611"/>
                  <a:pt x="190" y="611"/>
                  <a:pt x="190" y="611"/>
                </a:cubicBezTo>
                <a:cubicBezTo>
                  <a:pt x="190" y="610"/>
                  <a:pt x="190" y="609"/>
                  <a:pt x="190" y="608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193" y="609"/>
                  <a:pt x="194" y="609"/>
                  <a:pt x="195" y="609"/>
                </a:cubicBezTo>
                <a:cubicBezTo>
                  <a:pt x="195" y="608"/>
                  <a:pt x="195" y="608"/>
                  <a:pt x="194" y="608"/>
                </a:cubicBezTo>
                <a:cubicBezTo>
                  <a:pt x="195" y="608"/>
                  <a:pt x="194" y="607"/>
                  <a:pt x="194" y="607"/>
                </a:cubicBezTo>
                <a:cubicBezTo>
                  <a:pt x="194" y="607"/>
                  <a:pt x="194" y="607"/>
                  <a:pt x="194" y="608"/>
                </a:cubicBezTo>
                <a:cubicBezTo>
                  <a:pt x="193" y="607"/>
                  <a:pt x="191" y="607"/>
                  <a:pt x="189" y="607"/>
                </a:cubicBezTo>
                <a:cubicBezTo>
                  <a:pt x="189" y="606"/>
                  <a:pt x="189" y="606"/>
                  <a:pt x="189" y="605"/>
                </a:cubicBezTo>
                <a:cubicBezTo>
                  <a:pt x="190" y="606"/>
                  <a:pt x="190" y="606"/>
                  <a:pt x="191" y="606"/>
                </a:cubicBezTo>
                <a:cubicBezTo>
                  <a:pt x="195" y="604"/>
                  <a:pt x="195" y="604"/>
                  <a:pt x="195" y="604"/>
                </a:cubicBezTo>
                <a:cubicBezTo>
                  <a:pt x="195" y="601"/>
                  <a:pt x="197" y="600"/>
                  <a:pt x="196" y="596"/>
                </a:cubicBezTo>
                <a:cubicBezTo>
                  <a:pt x="197" y="597"/>
                  <a:pt x="197" y="597"/>
                  <a:pt x="197" y="597"/>
                </a:cubicBezTo>
                <a:cubicBezTo>
                  <a:pt x="202" y="594"/>
                  <a:pt x="197" y="592"/>
                  <a:pt x="194" y="591"/>
                </a:cubicBezTo>
                <a:cubicBezTo>
                  <a:pt x="195" y="590"/>
                  <a:pt x="196" y="592"/>
                  <a:pt x="198" y="591"/>
                </a:cubicBezTo>
                <a:cubicBezTo>
                  <a:pt x="197" y="589"/>
                  <a:pt x="196" y="587"/>
                  <a:pt x="194" y="586"/>
                </a:cubicBezTo>
                <a:cubicBezTo>
                  <a:pt x="194" y="586"/>
                  <a:pt x="194" y="586"/>
                  <a:pt x="195" y="586"/>
                </a:cubicBezTo>
                <a:cubicBezTo>
                  <a:pt x="194" y="587"/>
                  <a:pt x="196" y="587"/>
                  <a:pt x="198" y="587"/>
                </a:cubicBezTo>
                <a:cubicBezTo>
                  <a:pt x="197" y="586"/>
                  <a:pt x="196" y="586"/>
                  <a:pt x="196" y="586"/>
                </a:cubicBezTo>
                <a:cubicBezTo>
                  <a:pt x="196" y="585"/>
                  <a:pt x="196" y="585"/>
                  <a:pt x="195" y="585"/>
                </a:cubicBezTo>
                <a:cubicBezTo>
                  <a:pt x="195" y="584"/>
                  <a:pt x="195" y="584"/>
                  <a:pt x="195" y="584"/>
                </a:cubicBezTo>
                <a:cubicBezTo>
                  <a:pt x="197" y="585"/>
                  <a:pt x="200" y="583"/>
                  <a:pt x="200" y="585"/>
                </a:cubicBezTo>
                <a:cubicBezTo>
                  <a:pt x="201" y="583"/>
                  <a:pt x="201" y="582"/>
                  <a:pt x="198" y="581"/>
                </a:cubicBezTo>
                <a:cubicBezTo>
                  <a:pt x="195" y="577"/>
                  <a:pt x="203" y="580"/>
                  <a:pt x="201" y="577"/>
                </a:cubicBezTo>
                <a:cubicBezTo>
                  <a:pt x="203" y="577"/>
                  <a:pt x="203" y="577"/>
                  <a:pt x="203" y="577"/>
                </a:cubicBezTo>
                <a:cubicBezTo>
                  <a:pt x="203" y="575"/>
                  <a:pt x="203" y="575"/>
                  <a:pt x="203" y="575"/>
                </a:cubicBezTo>
                <a:cubicBezTo>
                  <a:pt x="200" y="576"/>
                  <a:pt x="200" y="576"/>
                  <a:pt x="200" y="576"/>
                </a:cubicBezTo>
                <a:cubicBezTo>
                  <a:pt x="198" y="573"/>
                  <a:pt x="198" y="573"/>
                  <a:pt x="198" y="573"/>
                </a:cubicBezTo>
                <a:cubicBezTo>
                  <a:pt x="198" y="573"/>
                  <a:pt x="197" y="572"/>
                  <a:pt x="197" y="572"/>
                </a:cubicBezTo>
                <a:cubicBezTo>
                  <a:pt x="197" y="572"/>
                  <a:pt x="197" y="572"/>
                  <a:pt x="197" y="572"/>
                </a:cubicBezTo>
                <a:cubicBezTo>
                  <a:pt x="197" y="572"/>
                  <a:pt x="197" y="572"/>
                  <a:pt x="197" y="572"/>
                </a:cubicBezTo>
                <a:cubicBezTo>
                  <a:pt x="198" y="571"/>
                  <a:pt x="196" y="572"/>
                  <a:pt x="197" y="570"/>
                </a:cubicBezTo>
                <a:cubicBezTo>
                  <a:pt x="195" y="569"/>
                  <a:pt x="194" y="569"/>
                  <a:pt x="192" y="569"/>
                </a:cubicBezTo>
                <a:cubicBezTo>
                  <a:pt x="193" y="569"/>
                  <a:pt x="194" y="568"/>
                  <a:pt x="195" y="568"/>
                </a:cubicBezTo>
                <a:cubicBezTo>
                  <a:pt x="195" y="568"/>
                  <a:pt x="196" y="568"/>
                  <a:pt x="196" y="568"/>
                </a:cubicBezTo>
                <a:cubicBezTo>
                  <a:pt x="197" y="568"/>
                  <a:pt x="198" y="568"/>
                  <a:pt x="199" y="568"/>
                </a:cubicBezTo>
                <a:cubicBezTo>
                  <a:pt x="201" y="569"/>
                  <a:pt x="201" y="569"/>
                  <a:pt x="201" y="569"/>
                </a:cubicBezTo>
                <a:cubicBezTo>
                  <a:pt x="203" y="569"/>
                  <a:pt x="203" y="569"/>
                  <a:pt x="203" y="569"/>
                </a:cubicBezTo>
                <a:cubicBezTo>
                  <a:pt x="201" y="567"/>
                  <a:pt x="201" y="567"/>
                  <a:pt x="201" y="567"/>
                </a:cubicBezTo>
                <a:cubicBezTo>
                  <a:pt x="202" y="567"/>
                  <a:pt x="202" y="566"/>
                  <a:pt x="204" y="567"/>
                </a:cubicBezTo>
                <a:cubicBezTo>
                  <a:pt x="203" y="567"/>
                  <a:pt x="203" y="566"/>
                  <a:pt x="202" y="566"/>
                </a:cubicBezTo>
                <a:cubicBezTo>
                  <a:pt x="202" y="566"/>
                  <a:pt x="202" y="566"/>
                  <a:pt x="202" y="566"/>
                </a:cubicBezTo>
                <a:cubicBezTo>
                  <a:pt x="201" y="566"/>
                  <a:pt x="201" y="566"/>
                  <a:pt x="200" y="566"/>
                </a:cubicBezTo>
                <a:cubicBezTo>
                  <a:pt x="200" y="565"/>
                  <a:pt x="200" y="565"/>
                  <a:pt x="200" y="565"/>
                </a:cubicBezTo>
                <a:cubicBezTo>
                  <a:pt x="200" y="565"/>
                  <a:pt x="200" y="565"/>
                  <a:pt x="200" y="565"/>
                </a:cubicBezTo>
                <a:cubicBezTo>
                  <a:pt x="198" y="565"/>
                  <a:pt x="197" y="565"/>
                  <a:pt x="195" y="564"/>
                </a:cubicBezTo>
                <a:cubicBezTo>
                  <a:pt x="196" y="563"/>
                  <a:pt x="196" y="563"/>
                  <a:pt x="196" y="562"/>
                </a:cubicBezTo>
                <a:cubicBezTo>
                  <a:pt x="196" y="562"/>
                  <a:pt x="196" y="562"/>
                  <a:pt x="196" y="562"/>
                </a:cubicBezTo>
                <a:cubicBezTo>
                  <a:pt x="196" y="561"/>
                  <a:pt x="196" y="561"/>
                  <a:pt x="196" y="561"/>
                </a:cubicBezTo>
                <a:cubicBezTo>
                  <a:pt x="197" y="563"/>
                  <a:pt x="200" y="565"/>
                  <a:pt x="203" y="565"/>
                </a:cubicBezTo>
                <a:cubicBezTo>
                  <a:pt x="199" y="565"/>
                  <a:pt x="203" y="564"/>
                  <a:pt x="204" y="564"/>
                </a:cubicBezTo>
                <a:cubicBezTo>
                  <a:pt x="204" y="564"/>
                  <a:pt x="206" y="565"/>
                  <a:pt x="206" y="565"/>
                </a:cubicBezTo>
                <a:cubicBezTo>
                  <a:pt x="205" y="564"/>
                  <a:pt x="204" y="562"/>
                  <a:pt x="202" y="563"/>
                </a:cubicBezTo>
                <a:cubicBezTo>
                  <a:pt x="201" y="562"/>
                  <a:pt x="200" y="561"/>
                  <a:pt x="201" y="561"/>
                </a:cubicBezTo>
                <a:cubicBezTo>
                  <a:pt x="202" y="562"/>
                  <a:pt x="204" y="561"/>
                  <a:pt x="206" y="562"/>
                </a:cubicBezTo>
                <a:cubicBezTo>
                  <a:pt x="204" y="561"/>
                  <a:pt x="202" y="560"/>
                  <a:pt x="201" y="560"/>
                </a:cubicBezTo>
                <a:cubicBezTo>
                  <a:pt x="204" y="558"/>
                  <a:pt x="210" y="558"/>
                  <a:pt x="209" y="555"/>
                </a:cubicBezTo>
                <a:cubicBezTo>
                  <a:pt x="208" y="555"/>
                  <a:pt x="209" y="557"/>
                  <a:pt x="207" y="556"/>
                </a:cubicBezTo>
                <a:cubicBezTo>
                  <a:pt x="204" y="554"/>
                  <a:pt x="212" y="554"/>
                  <a:pt x="211" y="552"/>
                </a:cubicBezTo>
                <a:cubicBezTo>
                  <a:pt x="207" y="552"/>
                  <a:pt x="207" y="552"/>
                  <a:pt x="207" y="552"/>
                </a:cubicBezTo>
                <a:cubicBezTo>
                  <a:pt x="206" y="552"/>
                  <a:pt x="206" y="550"/>
                  <a:pt x="206" y="550"/>
                </a:cubicBezTo>
                <a:cubicBezTo>
                  <a:pt x="207" y="550"/>
                  <a:pt x="210" y="548"/>
                  <a:pt x="211" y="550"/>
                </a:cubicBezTo>
                <a:cubicBezTo>
                  <a:pt x="214" y="547"/>
                  <a:pt x="203" y="546"/>
                  <a:pt x="205" y="543"/>
                </a:cubicBezTo>
                <a:cubicBezTo>
                  <a:pt x="204" y="545"/>
                  <a:pt x="204" y="545"/>
                  <a:pt x="204" y="546"/>
                </a:cubicBezTo>
                <a:cubicBezTo>
                  <a:pt x="202" y="544"/>
                  <a:pt x="202" y="546"/>
                  <a:pt x="200" y="545"/>
                </a:cubicBezTo>
                <a:cubicBezTo>
                  <a:pt x="202" y="545"/>
                  <a:pt x="201" y="542"/>
                  <a:pt x="203" y="544"/>
                </a:cubicBezTo>
                <a:cubicBezTo>
                  <a:pt x="204" y="543"/>
                  <a:pt x="205" y="541"/>
                  <a:pt x="203" y="540"/>
                </a:cubicBezTo>
                <a:cubicBezTo>
                  <a:pt x="202" y="541"/>
                  <a:pt x="202" y="541"/>
                  <a:pt x="202" y="541"/>
                </a:cubicBezTo>
                <a:cubicBezTo>
                  <a:pt x="202" y="540"/>
                  <a:pt x="200" y="538"/>
                  <a:pt x="197" y="537"/>
                </a:cubicBezTo>
                <a:cubicBezTo>
                  <a:pt x="197" y="539"/>
                  <a:pt x="202" y="539"/>
                  <a:pt x="201" y="542"/>
                </a:cubicBezTo>
                <a:cubicBezTo>
                  <a:pt x="199" y="543"/>
                  <a:pt x="199" y="542"/>
                  <a:pt x="198" y="542"/>
                </a:cubicBezTo>
                <a:cubicBezTo>
                  <a:pt x="198" y="542"/>
                  <a:pt x="198" y="542"/>
                  <a:pt x="198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0"/>
                  <a:pt x="198" y="539"/>
                  <a:pt x="196" y="538"/>
                </a:cubicBezTo>
                <a:cubicBezTo>
                  <a:pt x="196" y="538"/>
                  <a:pt x="196" y="538"/>
                  <a:pt x="195" y="538"/>
                </a:cubicBezTo>
                <a:cubicBezTo>
                  <a:pt x="196" y="537"/>
                  <a:pt x="197" y="537"/>
                  <a:pt x="197" y="537"/>
                </a:cubicBezTo>
                <a:cubicBezTo>
                  <a:pt x="195" y="537"/>
                  <a:pt x="195" y="537"/>
                  <a:pt x="195" y="537"/>
                </a:cubicBezTo>
                <a:cubicBezTo>
                  <a:pt x="194" y="535"/>
                  <a:pt x="197" y="536"/>
                  <a:pt x="198" y="536"/>
                </a:cubicBezTo>
                <a:cubicBezTo>
                  <a:pt x="199" y="536"/>
                  <a:pt x="199" y="536"/>
                  <a:pt x="199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7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1" y="537"/>
                  <a:pt x="201" y="537"/>
                  <a:pt x="201" y="537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198" y="536"/>
                  <a:pt x="198" y="536"/>
                  <a:pt x="198" y="536"/>
                </a:cubicBezTo>
                <a:cubicBezTo>
                  <a:pt x="199" y="535"/>
                  <a:pt x="200" y="535"/>
                  <a:pt x="199" y="534"/>
                </a:cubicBezTo>
                <a:cubicBezTo>
                  <a:pt x="200" y="534"/>
                  <a:pt x="200" y="534"/>
                  <a:pt x="200" y="534"/>
                </a:cubicBezTo>
                <a:cubicBezTo>
                  <a:pt x="201" y="535"/>
                  <a:pt x="201" y="535"/>
                  <a:pt x="200" y="536"/>
                </a:cubicBezTo>
                <a:cubicBezTo>
                  <a:pt x="201" y="535"/>
                  <a:pt x="202" y="535"/>
                  <a:pt x="203" y="535"/>
                </a:cubicBezTo>
                <a:cubicBezTo>
                  <a:pt x="207" y="535"/>
                  <a:pt x="205" y="537"/>
                  <a:pt x="205" y="538"/>
                </a:cubicBezTo>
                <a:cubicBezTo>
                  <a:pt x="207" y="537"/>
                  <a:pt x="208" y="538"/>
                  <a:pt x="209" y="539"/>
                </a:cubicBezTo>
                <a:cubicBezTo>
                  <a:pt x="209" y="539"/>
                  <a:pt x="209" y="539"/>
                  <a:pt x="209" y="539"/>
                </a:cubicBezTo>
                <a:cubicBezTo>
                  <a:pt x="210" y="539"/>
                  <a:pt x="210" y="539"/>
                  <a:pt x="210" y="539"/>
                </a:cubicBezTo>
                <a:cubicBezTo>
                  <a:pt x="210" y="539"/>
                  <a:pt x="210" y="539"/>
                  <a:pt x="210" y="539"/>
                </a:cubicBezTo>
                <a:cubicBezTo>
                  <a:pt x="210" y="539"/>
                  <a:pt x="211" y="539"/>
                  <a:pt x="211" y="539"/>
                </a:cubicBezTo>
                <a:cubicBezTo>
                  <a:pt x="211" y="538"/>
                  <a:pt x="214" y="538"/>
                  <a:pt x="214" y="537"/>
                </a:cubicBezTo>
                <a:cubicBezTo>
                  <a:pt x="208" y="537"/>
                  <a:pt x="213" y="534"/>
                  <a:pt x="212" y="533"/>
                </a:cubicBezTo>
                <a:cubicBezTo>
                  <a:pt x="211" y="532"/>
                  <a:pt x="211" y="532"/>
                  <a:pt x="211" y="532"/>
                </a:cubicBezTo>
                <a:cubicBezTo>
                  <a:pt x="212" y="531"/>
                  <a:pt x="212" y="531"/>
                  <a:pt x="212" y="531"/>
                </a:cubicBezTo>
                <a:cubicBezTo>
                  <a:pt x="212" y="531"/>
                  <a:pt x="213" y="532"/>
                  <a:pt x="214" y="532"/>
                </a:cubicBezTo>
                <a:cubicBezTo>
                  <a:pt x="213" y="532"/>
                  <a:pt x="214" y="530"/>
                  <a:pt x="212" y="530"/>
                </a:cubicBezTo>
                <a:cubicBezTo>
                  <a:pt x="213" y="526"/>
                  <a:pt x="213" y="526"/>
                  <a:pt x="213" y="526"/>
                </a:cubicBezTo>
                <a:cubicBezTo>
                  <a:pt x="213" y="526"/>
                  <a:pt x="213" y="526"/>
                  <a:pt x="214" y="526"/>
                </a:cubicBezTo>
                <a:cubicBezTo>
                  <a:pt x="213" y="526"/>
                  <a:pt x="213" y="526"/>
                  <a:pt x="213" y="526"/>
                </a:cubicBezTo>
                <a:cubicBezTo>
                  <a:pt x="217" y="509"/>
                  <a:pt x="217" y="509"/>
                  <a:pt x="217" y="509"/>
                </a:cubicBezTo>
                <a:cubicBezTo>
                  <a:pt x="216" y="510"/>
                  <a:pt x="215" y="510"/>
                  <a:pt x="214" y="511"/>
                </a:cubicBezTo>
                <a:cubicBezTo>
                  <a:pt x="211" y="509"/>
                  <a:pt x="213" y="512"/>
                  <a:pt x="210" y="511"/>
                </a:cubicBezTo>
                <a:cubicBezTo>
                  <a:pt x="209" y="511"/>
                  <a:pt x="209" y="510"/>
                  <a:pt x="210" y="510"/>
                </a:cubicBezTo>
                <a:cubicBezTo>
                  <a:pt x="208" y="509"/>
                  <a:pt x="207" y="510"/>
                  <a:pt x="205" y="509"/>
                </a:cubicBezTo>
                <a:cubicBezTo>
                  <a:pt x="205" y="509"/>
                  <a:pt x="205" y="509"/>
                  <a:pt x="205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8"/>
                </a:cubicBezTo>
                <a:cubicBezTo>
                  <a:pt x="204" y="508"/>
                  <a:pt x="204" y="508"/>
                  <a:pt x="204" y="508"/>
                </a:cubicBezTo>
                <a:cubicBezTo>
                  <a:pt x="204" y="508"/>
                  <a:pt x="204" y="508"/>
                  <a:pt x="204" y="508"/>
                </a:cubicBezTo>
                <a:cubicBezTo>
                  <a:pt x="204" y="507"/>
                  <a:pt x="204" y="507"/>
                  <a:pt x="203" y="507"/>
                </a:cubicBezTo>
                <a:cubicBezTo>
                  <a:pt x="204" y="507"/>
                  <a:pt x="206" y="506"/>
                  <a:pt x="207" y="506"/>
                </a:cubicBezTo>
                <a:cubicBezTo>
                  <a:pt x="207" y="507"/>
                  <a:pt x="208" y="507"/>
                  <a:pt x="208" y="508"/>
                </a:cubicBezTo>
                <a:cubicBezTo>
                  <a:pt x="212" y="505"/>
                  <a:pt x="210" y="510"/>
                  <a:pt x="215" y="509"/>
                </a:cubicBezTo>
                <a:cubicBezTo>
                  <a:pt x="214" y="508"/>
                  <a:pt x="214" y="508"/>
                  <a:pt x="214" y="508"/>
                </a:cubicBezTo>
                <a:cubicBezTo>
                  <a:pt x="215" y="508"/>
                  <a:pt x="215" y="508"/>
                  <a:pt x="215" y="508"/>
                </a:cubicBezTo>
                <a:cubicBezTo>
                  <a:pt x="215" y="506"/>
                  <a:pt x="215" y="506"/>
                  <a:pt x="215" y="506"/>
                </a:cubicBezTo>
                <a:cubicBezTo>
                  <a:pt x="213" y="506"/>
                  <a:pt x="213" y="507"/>
                  <a:pt x="211" y="506"/>
                </a:cubicBezTo>
                <a:cubicBezTo>
                  <a:pt x="212" y="504"/>
                  <a:pt x="213" y="506"/>
                  <a:pt x="216" y="504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17" y="502"/>
                  <a:pt x="217" y="501"/>
                  <a:pt x="217" y="501"/>
                </a:cubicBezTo>
                <a:cubicBezTo>
                  <a:pt x="218" y="492"/>
                  <a:pt x="218" y="492"/>
                  <a:pt x="218" y="492"/>
                </a:cubicBezTo>
                <a:cubicBezTo>
                  <a:pt x="217" y="490"/>
                  <a:pt x="214" y="492"/>
                  <a:pt x="211" y="491"/>
                </a:cubicBezTo>
                <a:close/>
                <a:moveTo>
                  <a:pt x="203" y="427"/>
                </a:moveTo>
                <a:cubicBezTo>
                  <a:pt x="203" y="427"/>
                  <a:pt x="203" y="427"/>
                  <a:pt x="203" y="427"/>
                </a:cubicBezTo>
                <a:cubicBezTo>
                  <a:pt x="202" y="427"/>
                  <a:pt x="202" y="427"/>
                  <a:pt x="202" y="427"/>
                </a:cubicBezTo>
                <a:lnTo>
                  <a:pt x="203" y="427"/>
                </a:lnTo>
                <a:close/>
                <a:moveTo>
                  <a:pt x="198" y="363"/>
                </a:moveTo>
                <a:cubicBezTo>
                  <a:pt x="198" y="363"/>
                  <a:pt x="198" y="363"/>
                  <a:pt x="198" y="363"/>
                </a:cubicBezTo>
                <a:cubicBezTo>
                  <a:pt x="198" y="363"/>
                  <a:pt x="198" y="363"/>
                  <a:pt x="198" y="363"/>
                </a:cubicBezTo>
                <a:cubicBezTo>
                  <a:pt x="198" y="363"/>
                  <a:pt x="198" y="363"/>
                  <a:pt x="198" y="363"/>
                </a:cubicBezTo>
                <a:close/>
                <a:moveTo>
                  <a:pt x="197" y="326"/>
                </a:moveTo>
                <a:cubicBezTo>
                  <a:pt x="198" y="326"/>
                  <a:pt x="198" y="326"/>
                  <a:pt x="198" y="326"/>
                </a:cubicBezTo>
                <a:cubicBezTo>
                  <a:pt x="198" y="326"/>
                  <a:pt x="198" y="326"/>
                  <a:pt x="197" y="326"/>
                </a:cubicBezTo>
                <a:close/>
                <a:moveTo>
                  <a:pt x="199" y="332"/>
                </a:moveTo>
                <a:cubicBezTo>
                  <a:pt x="199" y="332"/>
                  <a:pt x="199" y="332"/>
                  <a:pt x="199" y="331"/>
                </a:cubicBezTo>
                <a:cubicBezTo>
                  <a:pt x="200" y="332"/>
                  <a:pt x="200" y="332"/>
                  <a:pt x="199" y="332"/>
                </a:cubicBezTo>
                <a:close/>
                <a:moveTo>
                  <a:pt x="200" y="329"/>
                </a:moveTo>
                <a:cubicBezTo>
                  <a:pt x="199" y="329"/>
                  <a:pt x="199" y="329"/>
                  <a:pt x="198" y="329"/>
                </a:cubicBezTo>
                <a:cubicBezTo>
                  <a:pt x="198" y="328"/>
                  <a:pt x="198" y="328"/>
                  <a:pt x="198" y="328"/>
                </a:cubicBezTo>
                <a:cubicBezTo>
                  <a:pt x="198" y="328"/>
                  <a:pt x="198" y="328"/>
                  <a:pt x="198" y="328"/>
                </a:cubicBezTo>
                <a:cubicBezTo>
                  <a:pt x="198" y="327"/>
                  <a:pt x="199" y="328"/>
                  <a:pt x="200" y="328"/>
                </a:cubicBezTo>
                <a:cubicBezTo>
                  <a:pt x="200" y="328"/>
                  <a:pt x="200" y="329"/>
                  <a:pt x="200" y="329"/>
                </a:cubicBezTo>
                <a:close/>
                <a:moveTo>
                  <a:pt x="200" y="328"/>
                </a:moveTo>
                <a:cubicBezTo>
                  <a:pt x="200" y="328"/>
                  <a:pt x="199" y="327"/>
                  <a:pt x="199" y="326"/>
                </a:cubicBezTo>
                <a:cubicBezTo>
                  <a:pt x="200" y="327"/>
                  <a:pt x="200" y="327"/>
                  <a:pt x="200" y="328"/>
                </a:cubicBezTo>
                <a:close/>
                <a:moveTo>
                  <a:pt x="199" y="323"/>
                </a:moveTo>
                <a:cubicBezTo>
                  <a:pt x="199" y="323"/>
                  <a:pt x="198" y="323"/>
                  <a:pt x="197" y="323"/>
                </a:cubicBezTo>
                <a:cubicBezTo>
                  <a:pt x="197" y="322"/>
                  <a:pt x="197" y="322"/>
                  <a:pt x="197" y="322"/>
                </a:cubicBezTo>
                <a:cubicBezTo>
                  <a:pt x="198" y="322"/>
                  <a:pt x="198" y="322"/>
                  <a:pt x="199" y="322"/>
                </a:cubicBezTo>
                <a:cubicBezTo>
                  <a:pt x="200" y="322"/>
                  <a:pt x="200" y="322"/>
                  <a:pt x="199" y="323"/>
                </a:cubicBezTo>
                <a:close/>
                <a:moveTo>
                  <a:pt x="195" y="314"/>
                </a:moveTo>
                <a:cubicBezTo>
                  <a:pt x="196" y="314"/>
                  <a:pt x="196" y="314"/>
                  <a:pt x="196" y="315"/>
                </a:cubicBezTo>
                <a:cubicBezTo>
                  <a:pt x="197" y="314"/>
                  <a:pt x="197" y="313"/>
                  <a:pt x="196" y="313"/>
                </a:cubicBezTo>
                <a:cubicBezTo>
                  <a:pt x="196" y="312"/>
                  <a:pt x="196" y="312"/>
                  <a:pt x="196" y="312"/>
                </a:cubicBezTo>
                <a:cubicBezTo>
                  <a:pt x="198" y="312"/>
                  <a:pt x="198" y="310"/>
                  <a:pt x="199" y="310"/>
                </a:cubicBezTo>
                <a:cubicBezTo>
                  <a:pt x="201" y="311"/>
                  <a:pt x="204" y="311"/>
                  <a:pt x="203" y="312"/>
                </a:cubicBezTo>
                <a:cubicBezTo>
                  <a:pt x="203" y="314"/>
                  <a:pt x="199" y="313"/>
                  <a:pt x="200" y="313"/>
                </a:cubicBezTo>
                <a:cubicBezTo>
                  <a:pt x="199" y="313"/>
                  <a:pt x="199" y="313"/>
                  <a:pt x="199" y="313"/>
                </a:cubicBezTo>
                <a:cubicBezTo>
                  <a:pt x="199" y="313"/>
                  <a:pt x="198" y="313"/>
                  <a:pt x="198" y="313"/>
                </a:cubicBezTo>
                <a:cubicBezTo>
                  <a:pt x="198" y="313"/>
                  <a:pt x="198" y="314"/>
                  <a:pt x="198" y="314"/>
                </a:cubicBezTo>
                <a:cubicBezTo>
                  <a:pt x="198" y="315"/>
                  <a:pt x="200" y="316"/>
                  <a:pt x="199" y="317"/>
                </a:cubicBezTo>
                <a:cubicBezTo>
                  <a:pt x="199" y="317"/>
                  <a:pt x="199" y="317"/>
                  <a:pt x="198" y="317"/>
                </a:cubicBezTo>
                <a:cubicBezTo>
                  <a:pt x="199" y="317"/>
                  <a:pt x="199" y="318"/>
                  <a:pt x="199" y="319"/>
                </a:cubicBezTo>
                <a:cubicBezTo>
                  <a:pt x="199" y="319"/>
                  <a:pt x="197" y="319"/>
                  <a:pt x="196" y="319"/>
                </a:cubicBezTo>
                <a:cubicBezTo>
                  <a:pt x="196" y="319"/>
                  <a:pt x="196" y="319"/>
                  <a:pt x="196" y="318"/>
                </a:cubicBezTo>
                <a:cubicBezTo>
                  <a:pt x="197" y="317"/>
                  <a:pt x="197" y="316"/>
                  <a:pt x="196" y="316"/>
                </a:cubicBezTo>
                <a:cubicBezTo>
                  <a:pt x="197" y="315"/>
                  <a:pt x="196" y="315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lose/>
                <a:moveTo>
                  <a:pt x="203" y="242"/>
                </a:moveTo>
                <a:cubicBezTo>
                  <a:pt x="203" y="242"/>
                  <a:pt x="203" y="243"/>
                  <a:pt x="203" y="243"/>
                </a:cubicBezTo>
                <a:cubicBezTo>
                  <a:pt x="202" y="242"/>
                  <a:pt x="202" y="242"/>
                  <a:pt x="202" y="242"/>
                </a:cubicBezTo>
                <a:lnTo>
                  <a:pt x="203" y="242"/>
                </a:lnTo>
                <a:close/>
                <a:moveTo>
                  <a:pt x="192" y="144"/>
                </a:moveTo>
                <a:cubicBezTo>
                  <a:pt x="192" y="144"/>
                  <a:pt x="192" y="144"/>
                  <a:pt x="193" y="144"/>
                </a:cubicBezTo>
                <a:cubicBezTo>
                  <a:pt x="195" y="144"/>
                  <a:pt x="194" y="146"/>
                  <a:pt x="192" y="146"/>
                </a:cubicBezTo>
                <a:cubicBezTo>
                  <a:pt x="192" y="146"/>
                  <a:pt x="192" y="146"/>
                  <a:pt x="191" y="146"/>
                </a:cubicBezTo>
                <a:cubicBezTo>
                  <a:pt x="191" y="145"/>
                  <a:pt x="191" y="145"/>
                  <a:pt x="192" y="144"/>
                </a:cubicBezTo>
                <a:close/>
                <a:moveTo>
                  <a:pt x="192" y="147"/>
                </a:moveTo>
                <a:cubicBezTo>
                  <a:pt x="192" y="147"/>
                  <a:pt x="192" y="147"/>
                  <a:pt x="192" y="147"/>
                </a:cubicBezTo>
                <a:cubicBezTo>
                  <a:pt x="194" y="147"/>
                  <a:pt x="194" y="147"/>
                  <a:pt x="194" y="147"/>
                </a:cubicBezTo>
                <a:cubicBezTo>
                  <a:pt x="193" y="148"/>
                  <a:pt x="192" y="148"/>
                  <a:pt x="192" y="148"/>
                </a:cubicBezTo>
                <a:cubicBezTo>
                  <a:pt x="191" y="148"/>
                  <a:pt x="191" y="147"/>
                  <a:pt x="191" y="147"/>
                </a:cubicBezTo>
                <a:cubicBezTo>
                  <a:pt x="191" y="147"/>
                  <a:pt x="192" y="147"/>
                  <a:pt x="192" y="147"/>
                </a:cubicBezTo>
                <a:close/>
                <a:moveTo>
                  <a:pt x="189" y="106"/>
                </a:moveTo>
                <a:cubicBezTo>
                  <a:pt x="189" y="106"/>
                  <a:pt x="189" y="106"/>
                  <a:pt x="189" y="106"/>
                </a:cubicBezTo>
                <a:cubicBezTo>
                  <a:pt x="188" y="105"/>
                  <a:pt x="189" y="105"/>
                  <a:pt x="189" y="106"/>
                </a:cubicBezTo>
                <a:close/>
                <a:moveTo>
                  <a:pt x="34" y="101"/>
                </a:moveTo>
                <a:cubicBezTo>
                  <a:pt x="34" y="100"/>
                  <a:pt x="35" y="100"/>
                  <a:pt x="35" y="100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1"/>
                  <a:pt x="35" y="101"/>
                  <a:pt x="34" y="101"/>
                </a:cubicBezTo>
                <a:close/>
                <a:moveTo>
                  <a:pt x="35" y="106"/>
                </a:move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lose/>
                <a:moveTo>
                  <a:pt x="35" y="111"/>
                </a:moveTo>
                <a:cubicBezTo>
                  <a:pt x="35" y="111"/>
                  <a:pt x="35" y="110"/>
                  <a:pt x="35" y="110"/>
                </a:cubicBezTo>
                <a:cubicBezTo>
                  <a:pt x="36" y="110"/>
                  <a:pt x="36" y="110"/>
                  <a:pt x="36" y="110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5" y="113"/>
                  <a:pt x="36" y="112"/>
                  <a:pt x="35" y="111"/>
                </a:cubicBezTo>
                <a:close/>
                <a:moveTo>
                  <a:pt x="32" y="119"/>
                </a:moveTo>
                <a:cubicBezTo>
                  <a:pt x="32" y="119"/>
                  <a:pt x="32" y="119"/>
                  <a:pt x="32" y="118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2" y="119"/>
                </a:cubicBezTo>
                <a:close/>
                <a:moveTo>
                  <a:pt x="33" y="120"/>
                </a:moveTo>
                <a:cubicBezTo>
                  <a:pt x="34" y="120"/>
                  <a:pt x="35" y="120"/>
                  <a:pt x="36" y="119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5" y="121"/>
                  <a:pt x="34" y="120"/>
                  <a:pt x="33" y="120"/>
                </a:cubicBezTo>
                <a:close/>
                <a:moveTo>
                  <a:pt x="32" y="142"/>
                </a:moveTo>
                <a:cubicBezTo>
                  <a:pt x="32" y="142"/>
                  <a:pt x="33" y="142"/>
                  <a:pt x="33" y="141"/>
                </a:cubicBezTo>
                <a:cubicBezTo>
                  <a:pt x="34" y="142"/>
                  <a:pt x="34" y="142"/>
                  <a:pt x="34" y="142"/>
                </a:cubicBezTo>
                <a:lnTo>
                  <a:pt x="32" y="142"/>
                </a:lnTo>
                <a:close/>
                <a:moveTo>
                  <a:pt x="14" y="269"/>
                </a:moveTo>
                <a:cubicBezTo>
                  <a:pt x="14" y="269"/>
                  <a:pt x="14" y="268"/>
                  <a:pt x="14" y="268"/>
                </a:cubicBezTo>
                <a:cubicBezTo>
                  <a:pt x="14" y="268"/>
                  <a:pt x="14" y="269"/>
                  <a:pt x="14" y="269"/>
                </a:cubicBezTo>
                <a:close/>
                <a:moveTo>
                  <a:pt x="14" y="419"/>
                </a:moveTo>
                <a:cubicBezTo>
                  <a:pt x="14" y="419"/>
                  <a:pt x="14" y="419"/>
                  <a:pt x="15" y="418"/>
                </a:cubicBezTo>
                <a:cubicBezTo>
                  <a:pt x="15" y="419"/>
                  <a:pt x="15" y="419"/>
                  <a:pt x="14" y="419"/>
                </a:cubicBezTo>
                <a:close/>
                <a:moveTo>
                  <a:pt x="10" y="431"/>
                </a:moveTo>
                <a:cubicBezTo>
                  <a:pt x="10" y="431"/>
                  <a:pt x="10" y="432"/>
                  <a:pt x="11" y="432"/>
                </a:cubicBezTo>
                <a:cubicBezTo>
                  <a:pt x="10" y="432"/>
                  <a:pt x="10" y="432"/>
                  <a:pt x="10" y="432"/>
                </a:cubicBezTo>
                <a:cubicBezTo>
                  <a:pt x="10" y="433"/>
                  <a:pt x="10" y="434"/>
                  <a:pt x="9" y="434"/>
                </a:cubicBezTo>
                <a:cubicBezTo>
                  <a:pt x="9" y="433"/>
                  <a:pt x="10" y="432"/>
                  <a:pt x="7" y="431"/>
                </a:cubicBezTo>
                <a:cubicBezTo>
                  <a:pt x="8" y="430"/>
                  <a:pt x="10" y="432"/>
                  <a:pt x="10" y="431"/>
                </a:cubicBezTo>
                <a:close/>
                <a:moveTo>
                  <a:pt x="13" y="440"/>
                </a:moveTo>
                <a:cubicBezTo>
                  <a:pt x="10" y="440"/>
                  <a:pt x="10" y="437"/>
                  <a:pt x="8" y="438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35"/>
                  <a:pt x="9" y="435"/>
                  <a:pt x="9" y="435"/>
                </a:cubicBezTo>
                <a:cubicBezTo>
                  <a:pt x="9" y="436"/>
                  <a:pt x="9" y="437"/>
                  <a:pt x="10" y="438"/>
                </a:cubicBezTo>
                <a:cubicBezTo>
                  <a:pt x="11" y="438"/>
                  <a:pt x="11" y="438"/>
                  <a:pt x="11" y="438"/>
                </a:cubicBezTo>
                <a:cubicBezTo>
                  <a:pt x="10" y="438"/>
                  <a:pt x="12" y="439"/>
                  <a:pt x="12" y="439"/>
                </a:cubicBezTo>
                <a:cubicBezTo>
                  <a:pt x="12" y="439"/>
                  <a:pt x="12" y="439"/>
                  <a:pt x="12" y="439"/>
                </a:cubicBezTo>
                <a:cubicBezTo>
                  <a:pt x="13" y="439"/>
                  <a:pt x="13" y="439"/>
                  <a:pt x="13" y="439"/>
                </a:cubicBezTo>
                <a:cubicBezTo>
                  <a:pt x="13" y="439"/>
                  <a:pt x="13" y="439"/>
                  <a:pt x="13" y="440"/>
                </a:cubicBezTo>
                <a:close/>
                <a:moveTo>
                  <a:pt x="12" y="431"/>
                </a:moveTo>
                <a:cubicBezTo>
                  <a:pt x="12" y="430"/>
                  <a:pt x="11" y="430"/>
                  <a:pt x="11" y="430"/>
                </a:cubicBezTo>
                <a:cubicBezTo>
                  <a:pt x="12" y="430"/>
                  <a:pt x="12" y="430"/>
                  <a:pt x="13" y="429"/>
                </a:cubicBezTo>
                <a:cubicBezTo>
                  <a:pt x="13" y="429"/>
                  <a:pt x="14" y="429"/>
                  <a:pt x="14" y="429"/>
                </a:cubicBezTo>
                <a:cubicBezTo>
                  <a:pt x="14" y="430"/>
                  <a:pt x="14" y="430"/>
                  <a:pt x="14" y="430"/>
                </a:cubicBezTo>
                <a:cubicBezTo>
                  <a:pt x="13" y="430"/>
                  <a:pt x="12" y="430"/>
                  <a:pt x="12" y="431"/>
                </a:cubicBezTo>
                <a:close/>
                <a:moveTo>
                  <a:pt x="12" y="459"/>
                </a:moveTo>
                <a:cubicBezTo>
                  <a:pt x="12" y="459"/>
                  <a:pt x="12" y="459"/>
                  <a:pt x="12" y="459"/>
                </a:cubicBezTo>
                <a:cubicBezTo>
                  <a:pt x="12" y="459"/>
                  <a:pt x="12" y="458"/>
                  <a:pt x="12" y="458"/>
                </a:cubicBezTo>
                <a:cubicBezTo>
                  <a:pt x="12" y="458"/>
                  <a:pt x="12" y="458"/>
                  <a:pt x="13" y="458"/>
                </a:cubicBezTo>
                <a:cubicBezTo>
                  <a:pt x="13" y="458"/>
                  <a:pt x="12" y="459"/>
                  <a:pt x="12" y="459"/>
                </a:cubicBezTo>
                <a:close/>
                <a:moveTo>
                  <a:pt x="13" y="457"/>
                </a:moveTo>
                <a:cubicBezTo>
                  <a:pt x="12" y="457"/>
                  <a:pt x="12" y="457"/>
                  <a:pt x="12" y="457"/>
                </a:cubicBezTo>
                <a:cubicBezTo>
                  <a:pt x="11" y="457"/>
                  <a:pt x="11" y="456"/>
                  <a:pt x="12" y="456"/>
                </a:cubicBezTo>
                <a:cubicBezTo>
                  <a:pt x="12" y="457"/>
                  <a:pt x="12" y="457"/>
                  <a:pt x="13" y="457"/>
                </a:cubicBezTo>
                <a:cubicBezTo>
                  <a:pt x="13" y="457"/>
                  <a:pt x="13" y="457"/>
                  <a:pt x="13" y="457"/>
                </a:cubicBezTo>
                <a:close/>
                <a:moveTo>
                  <a:pt x="14" y="453"/>
                </a:moveTo>
                <a:cubicBezTo>
                  <a:pt x="14" y="453"/>
                  <a:pt x="14" y="453"/>
                  <a:pt x="14" y="453"/>
                </a:cubicBezTo>
                <a:cubicBezTo>
                  <a:pt x="14" y="453"/>
                  <a:pt x="14" y="452"/>
                  <a:pt x="14" y="452"/>
                </a:cubicBezTo>
                <a:cubicBezTo>
                  <a:pt x="14" y="453"/>
                  <a:pt x="14" y="453"/>
                  <a:pt x="14" y="453"/>
                </a:cubicBezTo>
                <a:close/>
                <a:moveTo>
                  <a:pt x="13" y="451"/>
                </a:moveTo>
                <a:cubicBezTo>
                  <a:pt x="12" y="450"/>
                  <a:pt x="12" y="450"/>
                  <a:pt x="12" y="450"/>
                </a:cubicBezTo>
                <a:cubicBezTo>
                  <a:pt x="13" y="452"/>
                  <a:pt x="13" y="452"/>
                  <a:pt x="13" y="452"/>
                </a:cubicBezTo>
                <a:cubicBezTo>
                  <a:pt x="13" y="452"/>
                  <a:pt x="13" y="452"/>
                  <a:pt x="13" y="452"/>
                </a:cubicBezTo>
                <a:cubicBezTo>
                  <a:pt x="13" y="451"/>
                  <a:pt x="13" y="451"/>
                  <a:pt x="13" y="451"/>
                </a:cubicBezTo>
                <a:cubicBezTo>
                  <a:pt x="14" y="452"/>
                  <a:pt x="14" y="452"/>
                  <a:pt x="13" y="453"/>
                </a:cubicBezTo>
                <a:cubicBezTo>
                  <a:pt x="11" y="452"/>
                  <a:pt x="11" y="450"/>
                  <a:pt x="10" y="449"/>
                </a:cubicBezTo>
                <a:cubicBezTo>
                  <a:pt x="11" y="449"/>
                  <a:pt x="11" y="448"/>
                  <a:pt x="12" y="448"/>
                </a:cubicBezTo>
                <a:cubicBezTo>
                  <a:pt x="12" y="448"/>
                  <a:pt x="12" y="449"/>
                  <a:pt x="12" y="449"/>
                </a:cubicBezTo>
                <a:cubicBezTo>
                  <a:pt x="12" y="449"/>
                  <a:pt x="12" y="449"/>
                  <a:pt x="13" y="449"/>
                </a:cubicBezTo>
                <a:cubicBezTo>
                  <a:pt x="13" y="449"/>
                  <a:pt x="14" y="450"/>
                  <a:pt x="14" y="450"/>
                </a:cubicBezTo>
                <a:cubicBezTo>
                  <a:pt x="14" y="451"/>
                  <a:pt x="14" y="451"/>
                  <a:pt x="14" y="451"/>
                </a:cubicBezTo>
                <a:cubicBezTo>
                  <a:pt x="14" y="451"/>
                  <a:pt x="14" y="451"/>
                  <a:pt x="13" y="451"/>
                </a:cubicBezTo>
                <a:close/>
                <a:moveTo>
                  <a:pt x="14" y="426"/>
                </a:moveTo>
                <a:cubicBezTo>
                  <a:pt x="14" y="426"/>
                  <a:pt x="14" y="426"/>
                  <a:pt x="13" y="426"/>
                </a:cubicBezTo>
                <a:cubicBezTo>
                  <a:pt x="13" y="427"/>
                  <a:pt x="14" y="427"/>
                  <a:pt x="14" y="428"/>
                </a:cubicBezTo>
                <a:cubicBezTo>
                  <a:pt x="14" y="428"/>
                  <a:pt x="14" y="428"/>
                  <a:pt x="14" y="428"/>
                </a:cubicBezTo>
                <a:cubicBezTo>
                  <a:pt x="13" y="427"/>
                  <a:pt x="12" y="428"/>
                  <a:pt x="11" y="429"/>
                </a:cubicBezTo>
                <a:cubicBezTo>
                  <a:pt x="10" y="427"/>
                  <a:pt x="12" y="427"/>
                  <a:pt x="12" y="426"/>
                </a:cubicBezTo>
                <a:cubicBezTo>
                  <a:pt x="12" y="426"/>
                  <a:pt x="11" y="427"/>
                  <a:pt x="10" y="427"/>
                </a:cubicBezTo>
                <a:cubicBezTo>
                  <a:pt x="12" y="425"/>
                  <a:pt x="11" y="424"/>
                  <a:pt x="13" y="423"/>
                </a:cubicBezTo>
                <a:cubicBezTo>
                  <a:pt x="14" y="423"/>
                  <a:pt x="14" y="424"/>
                  <a:pt x="15" y="425"/>
                </a:cubicBezTo>
                <a:cubicBezTo>
                  <a:pt x="14" y="425"/>
                  <a:pt x="13" y="425"/>
                  <a:pt x="14" y="426"/>
                </a:cubicBezTo>
                <a:cubicBezTo>
                  <a:pt x="14" y="426"/>
                  <a:pt x="14" y="425"/>
                  <a:pt x="15" y="425"/>
                </a:cubicBezTo>
                <a:cubicBezTo>
                  <a:pt x="15" y="426"/>
                  <a:pt x="15" y="426"/>
                  <a:pt x="14" y="426"/>
                </a:cubicBezTo>
                <a:close/>
                <a:moveTo>
                  <a:pt x="9" y="503"/>
                </a:moveTo>
                <a:cubicBezTo>
                  <a:pt x="8" y="503"/>
                  <a:pt x="7" y="503"/>
                  <a:pt x="8" y="502"/>
                </a:cubicBezTo>
                <a:cubicBezTo>
                  <a:pt x="8" y="501"/>
                  <a:pt x="9" y="501"/>
                  <a:pt x="10" y="501"/>
                </a:cubicBezTo>
                <a:cubicBezTo>
                  <a:pt x="10" y="502"/>
                  <a:pt x="9" y="503"/>
                  <a:pt x="9" y="503"/>
                </a:cubicBezTo>
                <a:close/>
                <a:moveTo>
                  <a:pt x="11" y="497"/>
                </a:moveTo>
                <a:cubicBezTo>
                  <a:pt x="11" y="498"/>
                  <a:pt x="11" y="498"/>
                  <a:pt x="11" y="498"/>
                </a:cubicBezTo>
                <a:cubicBezTo>
                  <a:pt x="11" y="498"/>
                  <a:pt x="11" y="497"/>
                  <a:pt x="11" y="497"/>
                </a:cubicBezTo>
                <a:close/>
                <a:moveTo>
                  <a:pt x="14" y="519"/>
                </a:moveTo>
                <a:cubicBezTo>
                  <a:pt x="14" y="519"/>
                  <a:pt x="14" y="518"/>
                  <a:pt x="14" y="518"/>
                </a:cubicBezTo>
                <a:cubicBezTo>
                  <a:pt x="14" y="518"/>
                  <a:pt x="14" y="518"/>
                  <a:pt x="14" y="519"/>
                </a:cubicBezTo>
                <a:cubicBezTo>
                  <a:pt x="14" y="519"/>
                  <a:pt x="14" y="519"/>
                  <a:pt x="14" y="519"/>
                </a:cubicBezTo>
                <a:close/>
                <a:moveTo>
                  <a:pt x="10" y="531"/>
                </a:moveTo>
                <a:cubicBezTo>
                  <a:pt x="10" y="531"/>
                  <a:pt x="10" y="531"/>
                  <a:pt x="11" y="531"/>
                </a:cubicBezTo>
                <a:cubicBezTo>
                  <a:pt x="11" y="532"/>
                  <a:pt x="10" y="533"/>
                  <a:pt x="9" y="534"/>
                </a:cubicBezTo>
                <a:cubicBezTo>
                  <a:pt x="9" y="532"/>
                  <a:pt x="10" y="531"/>
                  <a:pt x="7" y="530"/>
                </a:cubicBezTo>
                <a:cubicBezTo>
                  <a:pt x="8" y="529"/>
                  <a:pt x="10" y="532"/>
                  <a:pt x="10" y="531"/>
                </a:cubicBezTo>
                <a:close/>
                <a:moveTo>
                  <a:pt x="13" y="539"/>
                </a:moveTo>
                <a:cubicBezTo>
                  <a:pt x="10" y="539"/>
                  <a:pt x="10" y="536"/>
                  <a:pt x="8" y="537"/>
                </a:cubicBezTo>
                <a:cubicBezTo>
                  <a:pt x="9" y="534"/>
                  <a:pt x="9" y="534"/>
                  <a:pt x="9" y="534"/>
                </a:cubicBezTo>
                <a:cubicBezTo>
                  <a:pt x="9" y="534"/>
                  <a:pt x="9" y="534"/>
                  <a:pt x="9" y="534"/>
                </a:cubicBezTo>
                <a:cubicBezTo>
                  <a:pt x="9" y="535"/>
                  <a:pt x="9" y="536"/>
                  <a:pt x="10" y="537"/>
                </a:cubicBezTo>
                <a:cubicBezTo>
                  <a:pt x="11" y="537"/>
                  <a:pt x="12" y="538"/>
                  <a:pt x="13" y="538"/>
                </a:cubicBezTo>
                <a:cubicBezTo>
                  <a:pt x="13" y="539"/>
                  <a:pt x="13" y="539"/>
                  <a:pt x="13" y="539"/>
                </a:cubicBezTo>
                <a:close/>
                <a:moveTo>
                  <a:pt x="12" y="530"/>
                </a:moveTo>
                <a:cubicBezTo>
                  <a:pt x="12" y="530"/>
                  <a:pt x="11" y="530"/>
                  <a:pt x="11" y="529"/>
                </a:cubicBezTo>
                <a:cubicBezTo>
                  <a:pt x="12" y="529"/>
                  <a:pt x="12" y="529"/>
                  <a:pt x="13" y="528"/>
                </a:cubicBezTo>
                <a:cubicBezTo>
                  <a:pt x="13" y="528"/>
                  <a:pt x="14" y="528"/>
                  <a:pt x="14" y="528"/>
                </a:cubicBezTo>
                <a:cubicBezTo>
                  <a:pt x="14" y="529"/>
                  <a:pt x="14" y="530"/>
                  <a:pt x="12" y="530"/>
                </a:cubicBezTo>
                <a:close/>
                <a:moveTo>
                  <a:pt x="12" y="558"/>
                </a:moveTo>
                <a:cubicBezTo>
                  <a:pt x="12" y="558"/>
                  <a:pt x="12" y="558"/>
                  <a:pt x="12" y="558"/>
                </a:cubicBezTo>
                <a:cubicBezTo>
                  <a:pt x="13" y="557"/>
                  <a:pt x="10" y="556"/>
                  <a:pt x="12" y="555"/>
                </a:cubicBezTo>
                <a:cubicBezTo>
                  <a:pt x="12" y="556"/>
                  <a:pt x="12" y="556"/>
                  <a:pt x="13" y="556"/>
                </a:cubicBezTo>
                <a:cubicBezTo>
                  <a:pt x="13" y="557"/>
                  <a:pt x="12" y="558"/>
                  <a:pt x="12" y="558"/>
                </a:cubicBezTo>
                <a:close/>
                <a:moveTo>
                  <a:pt x="14" y="553"/>
                </a:moveTo>
                <a:cubicBezTo>
                  <a:pt x="11" y="552"/>
                  <a:pt x="11" y="550"/>
                  <a:pt x="10" y="548"/>
                </a:cubicBezTo>
                <a:cubicBezTo>
                  <a:pt x="11" y="548"/>
                  <a:pt x="11" y="547"/>
                  <a:pt x="12" y="548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3" y="548"/>
                  <a:pt x="13" y="548"/>
                  <a:pt x="14" y="548"/>
                </a:cubicBezTo>
                <a:cubicBezTo>
                  <a:pt x="15" y="549"/>
                  <a:pt x="15" y="551"/>
                  <a:pt x="14" y="553"/>
                </a:cubicBezTo>
                <a:close/>
                <a:moveTo>
                  <a:pt x="14" y="527"/>
                </a:moveTo>
                <a:cubicBezTo>
                  <a:pt x="13" y="527"/>
                  <a:pt x="12" y="527"/>
                  <a:pt x="11" y="528"/>
                </a:cubicBezTo>
                <a:cubicBezTo>
                  <a:pt x="10" y="526"/>
                  <a:pt x="12" y="526"/>
                  <a:pt x="12" y="525"/>
                </a:cubicBezTo>
                <a:cubicBezTo>
                  <a:pt x="12" y="526"/>
                  <a:pt x="11" y="526"/>
                  <a:pt x="10" y="526"/>
                </a:cubicBezTo>
                <a:cubicBezTo>
                  <a:pt x="12" y="525"/>
                  <a:pt x="11" y="524"/>
                  <a:pt x="13" y="522"/>
                </a:cubicBezTo>
                <a:cubicBezTo>
                  <a:pt x="14" y="523"/>
                  <a:pt x="14" y="523"/>
                  <a:pt x="15" y="524"/>
                </a:cubicBezTo>
                <a:cubicBezTo>
                  <a:pt x="14" y="524"/>
                  <a:pt x="13" y="524"/>
                  <a:pt x="14" y="525"/>
                </a:cubicBezTo>
                <a:cubicBezTo>
                  <a:pt x="14" y="525"/>
                  <a:pt x="14" y="525"/>
                  <a:pt x="15" y="525"/>
                </a:cubicBezTo>
                <a:cubicBezTo>
                  <a:pt x="15" y="525"/>
                  <a:pt x="14" y="526"/>
                  <a:pt x="14" y="527"/>
                </a:cubicBezTo>
                <a:close/>
                <a:moveTo>
                  <a:pt x="14" y="522"/>
                </a:moveTo>
                <a:cubicBezTo>
                  <a:pt x="14" y="522"/>
                  <a:pt x="14" y="522"/>
                  <a:pt x="15" y="522"/>
                </a:cubicBezTo>
                <a:cubicBezTo>
                  <a:pt x="15" y="522"/>
                  <a:pt x="15" y="522"/>
                  <a:pt x="15" y="522"/>
                </a:cubicBezTo>
                <a:lnTo>
                  <a:pt x="14" y="522"/>
                </a:lnTo>
                <a:close/>
                <a:moveTo>
                  <a:pt x="14" y="500"/>
                </a:moveTo>
                <a:cubicBezTo>
                  <a:pt x="14" y="500"/>
                  <a:pt x="14" y="500"/>
                  <a:pt x="14" y="499"/>
                </a:cubicBezTo>
                <a:cubicBezTo>
                  <a:pt x="14" y="500"/>
                  <a:pt x="14" y="500"/>
                  <a:pt x="14" y="500"/>
                </a:cubicBezTo>
                <a:cubicBezTo>
                  <a:pt x="13" y="500"/>
                  <a:pt x="13" y="500"/>
                  <a:pt x="13" y="500"/>
                </a:cubicBezTo>
                <a:cubicBezTo>
                  <a:pt x="13" y="500"/>
                  <a:pt x="13" y="501"/>
                  <a:pt x="14" y="501"/>
                </a:cubicBezTo>
                <a:cubicBezTo>
                  <a:pt x="14" y="501"/>
                  <a:pt x="14" y="501"/>
                  <a:pt x="14" y="501"/>
                </a:cubicBezTo>
                <a:cubicBezTo>
                  <a:pt x="14" y="501"/>
                  <a:pt x="13" y="501"/>
                  <a:pt x="12" y="501"/>
                </a:cubicBezTo>
                <a:cubicBezTo>
                  <a:pt x="12" y="501"/>
                  <a:pt x="12" y="501"/>
                  <a:pt x="12" y="501"/>
                </a:cubicBezTo>
                <a:cubicBezTo>
                  <a:pt x="13" y="500"/>
                  <a:pt x="12" y="499"/>
                  <a:pt x="11" y="499"/>
                </a:cubicBezTo>
                <a:cubicBezTo>
                  <a:pt x="13" y="498"/>
                  <a:pt x="14" y="499"/>
                  <a:pt x="15" y="499"/>
                </a:cubicBezTo>
                <a:cubicBezTo>
                  <a:pt x="14" y="498"/>
                  <a:pt x="14" y="498"/>
                  <a:pt x="14" y="498"/>
                </a:cubicBezTo>
                <a:cubicBezTo>
                  <a:pt x="15" y="499"/>
                  <a:pt x="16" y="499"/>
                  <a:pt x="14" y="500"/>
                </a:cubicBezTo>
                <a:close/>
                <a:moveTo>
                  <a:pt x="15" y="497"/>
                </a:move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7"/>
                  <a:pt x="15" y="498"/>
                </a:cubicBezTo>
                <a:cubicBezTo>
                  <a:pt x="15" y="497"/>
                  <a:pt x="15" y="497"/>
                  <a:pt x="15" y="497"/>
                </a:cubicBezTo>
                <a:close/>
                <a:moveTo>
                  <a:pt x="21" y="605"/>
                </a:moveTo>
                <a:cubicBezTo>
                  <a:pt x="21" y="605"/>
                  <a:pt x="21" y="606"/>
                  <a:pt x="21" y="606"/>
                </a:cubicBezTo>
                <a:cubicBezTo>
                  <a:pt x="16" y="605"/>
                  <a:pt x="16" y="605"/>
                  <a:pt x="16" y="605"/>
                </a:cubicBezTo>
                <a:cubicBezTo>
                  <a:pt x="18" y="604"/>
                  <a:pt x="19" y="604"/>
                  <a:pt x="21" y="605"/>
                </a:cubicBezTo>
                <a:close/>
                <a:moveTo>
                  <a:pt x="21" y="608"/>
                </a:moveTo>
                <a:cubicBezTo>
                  <a:pt x="21" y="608"/>
                  <a:pt x="20" y="608"/>
                  <a:pt x="20" y="608"/>
                </a:cubicBezTo>
                <a:cubicBezTo>
                  <a:pt x="20" y="607"/>
                  <a:pt x="20" y="607"/>
                  <a:pt x="20" y="607"/>
                </a:cubicBezTo>
                <a:cubicBezTo>
                  <a:pt x="18" y="607"/>
                  <a:pt x="18" y="608"/>
                  <a:pt x="19" y="608"/>
                </a:cubicBezTo>
                <a:cubicBezTo>
                  <a:pt x="18" y="608"/>
                  <a:pt x="18" y="609"/>
                  <a:pt x="18" y="609"/>
                </a:cubicBezTo>
                <a:cubicBezTo>
                  <a:pt x="16" y="608"/>
                  <a:pt x="17" y="606"/>
                  <a:pt x="19" y="606"/>
                </a:cubicBezTo>
                <a:cubicBezTo>
                  <a:pt x="19" y="606"/>
                  <a:pt x="20" y="607"/>
                  <a:pt x="21" y="607"/>
                </a:cubicBezTo>
                <a:cubicBezTo>
                  <a:pt x="21" y="607"/>
                  <a:pt x="21" y="608"/>
                  <a:pt x="22" y="608"/>
                </a:cubicBezTo>
                <a:lnTo>
                  <a:pt x="21" y="608"/>
                </a:lnTo>
                <a:close/>
                <a:moveTo>
                  <a:pt x="25" y="710"/>
                </a:moveTo>
                <a:cubicBezTo>
                  <a:pt x="24" y="711"/>
                  <a:pt x="24" y="711"/>
                  <a:pt x="24" y="711"/>
                </a:cubicBezTo>
                <a:cubicBezTo>
                  <a:pt x="24" y="710"/>
                  <a:pt x="24" y="710"/>
                  <a:pt x="24" y="710"/>
                </a:cubicBezTo>
                <a:cubicBezTo>
                  <a:pt x="22" y="710"/>
                  <a:pt x="22" y="710"/>
                  <a:pt x="22" y="710"/>
                </a:cubicBezTo>
                <a:cubicBezTo>
                  <a:pt x="22" y="710"/>
                  <a:pt x="22" y="710"/>
                  <a:pt x="22" y="709"/>
                </a:cubicBezTo>
                <a:cubicBezTo>
                  <a:pt x="24" y="710"/>
                  <a:pt x="25" y="710"/>
                  <a:pt x="25" y="709"/>
                </a:cubicBezTo>
                <a:cubicBezTo>
                  <a:pt x="26" y="710"/>
                  <a:pt x="26" y="710"/>
                  <a:pt x="25" y="710"/>
                </a:cubicBezTo>
                <a:close/>
                <a:moveTo>
                  <a:pt x="27" y="667"/>
                </a:moveTo>
                <a:cubicBezTo>
                  <a:pt x="26" y="667"/>
                  <a:pt x="26" y="667"/>
                  <a:pt x="25" y="666"/>
                </a:cubicBezTo>
                <a:cubicBezTo>
                  <a:pt x="26" y="666"/>
                  <a:pt x="26" y="667"/>
                  <a:pt x="27" y="667"/>
                </a:cubicBezTo>
                <a:cubicBezTo>
                  <a:pt x="27" y="667"/>
                  <a:pt x="27" y="667"/>
                  <a:pt x="27" y="667"/>
                </a:cubicBezTo>
                <a:close/>
                <a:moveTo>
                  <a:pt x="33" y="727"/>
                </a:moveTo>
                <a:cubicBezTo>
                  <a:pt x="31" y="727"/>
                  <a:pt x="31" y="726"/>
                  <a:pt x="30" y="726"/>
                </a:cubicBezTo>
                <a:cubicBezTo>
                  <a:pt x="31" y="726"/>
                  <a:pt x="32" y="727"/>
                  <a:pt x="33" y="727"/>
                </a:cubicBezTo>
                <a:close/>
                <a:moveTo>
                  <a:pt x="27" y="725"/>
                </a:moveTo>
                <a:cubicBezTo>
                  <a:pt x="27" y="725"/>
                  <a:pt x="27" y="726"/>
                  <a:pt x="28" y="726"/>
                </a:cubicBezTo>
                <a:cubicBezTo>
                  <a:pt x="26" y="725"/>
                  <a:pt x="26" y="725"/>
                  <a:pt x="26" y="725"/>
                </a:cubicBezTo>
                <a:cubicBezTo>
                  <a:pt x="26" y="725"/>
                  <a:pt x="27" y="725"/>
                  <a:pt x="27" y="725"/>
                </a:cubicBezTo>
                <a:close/>
                <a:moveTo>
                  <a:pt x="26" y="728"/>
                </a:moveTo>
                <a:cubicBezTo>
                  <a:pt x="25" y="727"/>
                  <a:pt x="26" y="726"/>
                  <a:pt x="28" y="726"/>
                </a:cubicBezTo>
                <a:cubicBezTo>
                  <a:pt x="28" y="726"/>
                  <a:pt x="28" y="726"/>
                  <a:pt x="28" y="726"/>
                </a:cubicBezTo>
                <a:cubicBezTo>
                  <a:pt x="29" y="727"/>
                  <a:pt x="31" y="728"/>
                  <a:pt x="32" y="729"/>
                </a:cubicBezTo>
                <a:cubicBezTo>
                  <a:pt x="30" y="728"/>
                  <a:pt x="30" y="728"/>
                  <a:pt x="30" y="728"/>
                </a:cubicBezTo>
                <a:cubicBezTo>
                  <a:pt x="28" y="727"/>
                  <a:pt x="28" y="728"/>
                  <a:pt x="26" y="728"/>
                </a:cubicBezTo>
                <a:close/>
                <a:moveTo>
                  <a:pt x="36" y="745"/>
                </a:moveTo>
                <a:cubicBezTo>
                  <a:pt x="35" y="745"/>
                  <a:pt x="35" y="745"/>
                  <a:pt x="35" y="745"/>
                </a:cubicBezTo>
                <a:cubicBezTo>
                  <a:pt x="35" y="745"/>
                  <a:pt x="35" y="745"/>
                  <a:pt x="35" y="745"/>
                </a:cubicBezTo>
                <a:cubicBezTo>
                  <a:pt x="36" y="745"/>
                  <a:pt x="36" y="745"/>
                  <a:pt x="36" y="745"/>
                </a:cubicBezTo>
                <a:close/>
                <a:moveTo>
                  <a:pt x="36" y="177"/>
                </a:moveTo>
                <a:cubicBezTo>
                  <a:pt x="37" y="177"/>
                  <a:pt x="37" y="177"/>
                  <a:pt x="37" y="178"/>
                </a:cubicBezTo>
                <a:cubicBezTo>
                  <a:pt x="37" y="178"/>
                  <a:pt x="36" y="177"/>
                  <a:pt x="36" y="177"/>
                </a:cubicBezTo>
                <a:cubicBezTo>
                  <a:pt x="36" y="177"/>
                  <a:pt x="36" y="177"/>
                  <a:pt x="36" y="177"/>
                </a:cubicBezTo>
                <a:close/>
                <a:moveTo>
                  <a:pt x="36" y="189"/>
                </a:moveTo>
                <a:cubicBezTo>
                  <a:pt x="36" y="189"/>
                  <a:pt x="35" y="189"/>
                  <a:pt x="35" y="188"/>
                </a:cubicBezTo>
                <a:cubicBezTo>
                  <a:pt x="36" y="189"/>
                  <a:pt x="36" y="189"/>
                  <a:pt x="36" y="189"/>
                </a:cubicBezTo>
                <a:close/>
                <a:moveTo>
                  <a:pt x="36" y="633"/>
                </a:moveTo>
                <a:cubicBezTo>
                  <a:pt x="36" y="633"/>
                  <a:pt x="36" y="633"/>
                  <a:pt x="36" y="633"/>
                </a:cubicBezTo>
                <a:cubicBezTo>
                  <a:pt x="36" y="633"/>
                  <a:pt x="36" y="633"/>
                  <a:pt x="36" y="633"/>
                </a:cubicBezTo>
                <a:cubicBezTo>
                  <a:pt x="36" y="633"/>
                  <a:pt x="36" y="633"/>
                  <a:pt x="36" y="633"/>
                </a:cubicBezTo>
                <a:close/>
                <a:moveTo>
                  <a:pt x="36" y="627"/>
                </a:moveTo>
                <a:cubicBezTo>
                  <a:pt x="36" y="627"/>
                  <a:pt x="36" y="627"/>
                  <a:pt x="36" y="627"/>
                </a:cubicBezTo>
                <a:cubicBezTo>
                  <a:pt x="36" y="626"/>
                  <a:pt x="36" y="626"/>
                  <a:pt x="36" y="626"/>
                </a:cubicBezTo>
                <a:lnTo>
                  <a:pt x="36" y="627"/>
                </a:lnTo>
                <a:close/>
                <a:moveTo>
                  <a:pt x="35" y="290"/>
                </a:moveTo>
                <a:cubicBezTo>
                  <a:pt x="35" y="290"/>
                  <a:pt x="35" y="291"/>
                  <a:pt x="35" y="291"/>
                </a:cubicBezTo>
                <a:cubicBezTo>
                  <a:pt x="35" y="291"/>
                  <a:pt x="35" y="291"/>
                  <a:pt x="35" y="290"/>
                </a:cubicBezTo>
                <a:cubicBezTo>
                  <a:pt x="35" y="290"/>
                  <a:pt x="35" y="290"/>
                  <a:pt x="35" y="290"/>
                </a:cubicBezTo>
                <a:close/>
                <a:moveTo>
                  <a:pt x="34" y="614"/>
                </a:moveTo>
                <a:cubicBezTo>
                  <a:pt x="35" y="614"/>
                  <a:pt x="35" y="614"/>
                  <a:pt x="35" y="614"/>
                </a:cubicBezTo>
                <a:cubicBezTo>
                  <a:pt x="35" y="614"/>
                  <a:pt x="34" y="614"/>
                  <a:pt x="34" y="614"/>
                </a:cubicBezTo>
                <a:cubicBezTo>
                  <a:pt x="34" y="614"/>
                  <a:pt x="34" y="614"/>
                  <a:pt x="34" y="614"/>
                </a:cubicBezTo>
                <a:close/>
                <a:moveTo>
                  <a:pt x="34" y="629"/>
                </a:moveTo>
                <a:cubicBezTo>
                  <a:pt x="35" y="629"/>
                  <a:pt x="35" y="630"/>
                  <a:pt x="34" y="630"/>
                </a:cubicBezTo>
                <a:cubicBezTo>
                  <a:pt x="34" y="630"/>
                  <a:pt x="33" y="630"/>
                  <a:pt x="32" y="630"/>
                </a:cubicBezTo>
                <a:cubicBezTo>
                  <a:pt x="32" y="630"/>
                  <a:pt x="32" y="630"/>
                  <a:pt x="32" y="630"/>
                </a:cubicBezTo>
                <a:cubicBezTo>
                  <a:pt x="33" y="629"/>
                  <a:pt x="33" y="629"/>
                  <a:pt x="33" y="629"/>
                </a:cubicBezTo>
                <a:cubicBezTo>
                  <a:pt x="34" y="629"/>
                  <a:pt x="34" y="629"/>
                  <a:pt x="34" y="629"/>
                </a:cubicBezTo>
                <a:close/>
                <a:moveTo>
                  <a:pt x="34" y="279"/>
                </a:moveTo>
                <a:cubicBezTo>
                  <a:pt x="33" y="279"/>
                  <a:pt x="33" y="279"/>
                  <a:pt x="33" y="279"/>
                </a:cubicBezTo>
                <a:cubicBezTo>
                  <a:pt x="32" y="279"/>
                  <a:pt x="32" y="278"/>
                  <a:pt x="32" y="278"/>
                </a:cubicBezTo>
                <a:cubicBezTo>
                  <a:pt x="32" y="278"/>
                  <a:pt x="32" y="277"/>
                  <a:pt x="33" y="277"/>
                </a:cubicBezTo>
                <a:cubicBezTo>
                  <a:pt x="33" y="278"/>
                  <a:pt x="33" y="278"/>
                  <a:pt x="34" y="279"/>
                </a:cubicBezTo>
                <a:close/>
                <a:moveTo>
                  <a:pt x="32" y="203"/>
                </a:moveTo>
                <a:cubicBezTo>
                  <a:pt x="32" y="203"/>
                  <a:pt x="32" y="203"/>
                  <a:pt x="32" y="203"/>
                </a:cubicBezTo>
                <a:cubicBezTo>
                  <a:pt x="32" y="203"/>
                  <a:pt x="32" y="203"/>
                  <a:pt x="32" y="202"/>
                </a:cubicBezTo>
                <a:cubicBezTo>
                  <a:pt x="32" y="203"/>
                  <a:pt x="32" y="203"/>
                  <a:pt x="32" y="203"/>
                </a:cubicBezTo>
                <a:close/>
                <a:moveTo>
                  <a:pt x="32" y="204"/>
                </a:moveTo>
                <a:cubicBezTo>
                  <a:pt x="32" y="204"/>
                  <a:pt x="32" y="205"/>
                  <a:pt x="32" y="205"/>
                </a:cubicBezTo>
                <a:cubicBezTo>
                  <a:pt x="31" y="205"/>
                  <a:pt x="32" y="204"/>
                  <a:pt x="32" y="204"/>
                </a:cubicBezTo>
                <a:close/>
                <a:moveTo>
                  <a:pt x="16" y="235"/>
                </a:moveTo>
                <a:cubicBezTo>
                  <a:pt x="20" y="234"/>
                  <a:pt x="19" y="236"/>
                  <a:pt x="23" y="237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23" y="237"/>
                  <a:pt x="24" y="237"/>
                  <a:pt x="24" y="236"/>
                </a:cubicBezTo>
                <a:cubicBezTo>
                  <a:pt x="22" y="237"/>
                  <a:pt x="24" y="235"/>
                  <a:pt x="22" y="236"/>
                </a:cubicBezTo>
                <a:cubicBezTo>
                  <a:pt x="21" y="235"/>
                  <a:pt x="21" y="235"/>
                  <a:pt x="19" y="235"/>
                </a:cubicBezTo>
                <a:cubicBezTo>
                  <a:pt x="21" y="233"/>
                  <a:pt x="16" y="230"/>
                  <a:pt x="21" y="229"/>
                </a:cubicBezTo>
                <a:cubicBezTo>
                  <a:pt x="21" y="230"/>
                  <a:pt x="22" y="232"/>
                  <a:pt x="20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19" y="234"/>
                  <a:pt x="23" y="234"/>
                  <a:pt x="24" y="233"/>
                </a:cubicBezTo>
                <a:cubicBezTo>
                  <a:pt x="25" y="234"/>
                  <a:pt x="25" y="234"/>
                  <a:pt x="25" y="234"/>
                </a:cubicBezTo>
                <a:cubicBezTo>
                  <a:pt x="24" y="234"/>
                  <a:pt x="24" y="234"/>
                  <a:pt x="24" y="234"/>
                </a:cubicBezTo>
                <a:cubicBezTo>
                  <a:pt x="25" y="235"/>
                  <a:pt x="26" y="236"/>
                  <a:pt x="27" y="237"/>
                </a:cubicBezTo>
                <a:cubicBezTo>
                  <a:pt x="27" y="237"/>
                  <a:pt x="27" y="237"/>
                  <a:pt x="27" y="237"/>
                </a:cubicBezTo>
                <a:cubicBezTo>
                  <a:pt x="26" y="237"/>
                  <a:pt x="26" y="237"/>
                  <a:pt x="26" y="236"/>
                </a:cubicBezTo>
                <a:cubicBezTo>
                  <a:pt x="27" y="239"/>
                  <a:pt x="22" y="237"/>
                  <a:pt x="20" y="238"/>
                </a:cubicBezTo>
                <a:cubicBezTo>
                  <a:pt x="19" y="238"/>
                  <a:pt x="19" y="237"/>
                  <a:pt x="18" y="237"/>
                </a:cubicBezTo>
                <a:cubicBezTo>
                  <a:pt x="19" y="237"/>
                  <a:pt x="19" y="238"/>
                  <a:pt x="19" y="238"/>
                </a:cubicBezTo>
                <a:cubicBezTo>
                  <a:pt x="19" y="238"/>
                  <a:pt x="19" y="238"/>
                  <a:pt x="19" y="239"/>
                </a:cubicBezTo>
                <a:cubicBezTo>
                  <a:pt x="15" y="238"/>
                  <a:pt x="15" y="236"/>
                  <a:pt x="16" y="235"/>
                </a:cubicBezTo>
                <a:close/>
                <a:moveTo>
                  <a:pt x="30" y="241"/>
                </a:moveTo>
                <a:cubicBezTo>
                  <a:pt x="30" y="241"/>
                  <a:pt x="30" y="241"/>
                  <a:pt x="30" y="242"/>
                </a:cubicBezTo>
                <a:cubicBezTo>
                  <a:pt x="30" y="242"/>
                  <a:pt x="30" y="242"/>
                  <a:pt x="30" y="242"/>
                </a:cubicBezTo>
                <a:cubicBezTo>
                  <a:pt x="29" y="242"/>
                  <a:pt x="29" y="242"/>
                  <a:pt x="28" y="242"/>
                </a:cubicBezTo>
                <a:cubicBezTo>
                  <a:pt x="28" y="242"/>
                  <a:pt x="28" y="242"/>
                  <a:pt x="28" y="241"/>
                </a:cubicBezTo>
                <a:cubicBezTo>
                  <a:pt x="29" y="241"/>
                  <a:pt x="30" y="241"/>
                  <a:pt x="30" y="241"/>
                </a:cubicBezTo>
                <a:close/>
                <a:moveTo>
                  <a:pt x="29" y="240"/>
                </a:moveTo>
                <a:cubicBezTo>
                  <a:pt x="29" y="240"/>
                  <a:pt x="29" y="240"/>
                  <a:pt x="29" y="240"/>
                </a:cubicBezTo>
                <a:cubicBezTo>
                  <a:pt x="29" y="240"/>
                  <a:pt x="29" y="240"/>
                  <a:pt x="29" y="240"/>
                </a:cubicBezTo>
                <a:cubicBezTo>
                  <a:pt x="29" y="240"/>
                  <a:pt x="29" y="240"/>
                  <a:pt x="29" y="240"/>
                </a:cubicBezTo>
                <a:close/>
                <a:moveTo>
                  <a:pt x="29" y="333"/>
                </a:moveTo>
                <a:cubicBezTo>
                  <a:pt x="29" y="333"/>
                  <a:pt x="29" y="333"/>
                  <a:pt x="29" y="333"/>
                </a:cubicBezTo>
                <a:cubicBezTo>
                  <a:pt x="29" y="333"/>
                  <a:pt x="29" y="333"/>
                  <a:pt x="28" y="333"/>
                </a:cubicBezTo>
                <a:cubicBezTo>
                  <a:pt x="28" y="333"/>
                  <a:pt x="27" y="333"/>
                  <a:pt x="27" y="333"/>
                </a:cubicBezTo>
                <a:cubicBezTo>
                  <a:pt x="27" y="333"/>
                  <a:pt x="27" y="333"/>
                  <a:pt x="26" y="332"/>
                </a:cubicBezTo>
                <a:cubicBezTo>
                  <a:pt x="27" y="332"/>
                  <a:pt x="28" y="332"/>
                  <a:pt x="29" y="333"/>
                </a:cubicBezTo>
                <a:close/>
                <a:moveTo>
                  <a:pt x="25" y="615"/>
                </a:moveTo>
                <a:cubicBezTo>
                  <a:pt x="25" y="615"/>
                  <a:pt x="25" y="615"/>
                  <a:pt x="25" y="615"/>
                </a:cubicBezTo>
                <a:cubicBezTo>
                  <a:pt x="25" y="615"/>
                  <a:pt x="24" y="615"/>
                  <a:pt x="24" y="615"/>
                </a:cubicBezTo>
                <a:cubicBezTo>
                  <a:pt x="25" y="615"/>
                  <a:pt x="25" y="615"/>
                  <a:pt x="25" y="615"/>
                </a:cubicBezTo>
                <a:close/>
                <a:moveTo>
                  <a:pt x="24" y="583"/>
                </a:moveTo>
                <a:cubicBezTo>
                  <a:pt x="24" y="583"/>
                  <a:pt x="24" y="582"/>
                  <a:pt x="24" y="582"/>
                </a:cubicBezTo>
                <a:cubicBezTo>
                  <a:pt x="24" y="582"/>
                  <a:pt x="25" y="582"/>
                  <a:pt x="25" y="582"/>
                </a:cubicBezTo>
                <a:lnTo>
                  <a:pt x="24" y="583"/>
                </a:lnTo>
                <a:close/>
                <a:moveTo>
                  <a:pt x="26" y="615"/>
                </a:moveTo>
                <a:cubicBezTo>
                  <a:pt x="26" y="615"/>
                  <a:pt x="25" y="615"/>
                  <a:pt x="25" y="615"/>
                </a:cubicBezTo>
                <a:cubicBezTo>
                  <a:pt x="25" y="615"/>
                  <a:pt x="24" y="615"/>
                  <a:pt x="25" y="614"/>
                </a:cubicBezTo>
                <a:cubicBezTo>
                  <a:pt x="25" y="614"/>
                  <a:pt x="25" y="614"/>
                  <a:pt x="25" y="614"/>
                </a:cubicBezTo>
                <a:cubicBezTo>
                  <a:pt x="26" y="614"/>
                  <a:pt x="26" y="615"/>
                  <a:pt x="26" y="615"/>
                </a:cubicBezTo>
                <a:close/>
                <a:moveTo>
                  <a:pt x="26" y="611"/>
                </a:moveTo>
                <a:cubicBezTo>
                  <a:pt x="26" y="611"/>
                  <a:pt x="26" y="610"/>
                  <a:pt x="26" y="610"/>
                </a:cubicBezTo>
                <a:cubicBezTo>
                  <a:pt x="26" y="611"/>
                  <a:pt x="26" y="611"/>
                  <a:pt x="26" y="611"/>
                </a:cubicBezTo>
                <a:close/>
                <a:moveTo>
                  <a:pt x="25" y="617"/>
                </a:moveTo>
                <a:cubicBezTo>
                  <a:pt x="25" y="617"/>
                  <a:pt x="25" y="617"/>
                  <a:pt x="24" y="618"/>
                </a:cubicBezTo>
                <a:cubicBezTo>
                  <a:pt x="24" y="618"/>
                  <a:pt x="24" y="617"/>
                  <a:pt x="24" y="617"/>
                </a:cubicBezTo>
                <a:cubicBezTo>
                  <a:pt x="24" y="617"/>
                  <a:pt x="25" y="617"/>
                  <a:pt x="25" y="617"/>
                </a:cubicBezTo>
                <a:close/>
                <a:moveTo>
                  <a:pt x="25" y="616"/>
                </a:moveTo>
                <a:cubicBezTo>
                  <a:pt x="24" y="616"/>
                  <a:pt x="24" y="616"/>
                  <a:pt x="24" y="617"/>
                </a:cubicBezTo>
                <a:cubicBezTo>
                  <a:pt x="23" y="616"/>
                  <a:pt x="24" y="616"/>
                  <a:pt x="23" y="615"/>
                </a:cubicBezTo>
                <a:lnTo>
                  <a:pt x="25" y="616"/>
                </a:lnTo>
                <a:close/>
                <a:moveTo>
                  <a:pt x="26" y="630"/>
                </a:moveTo>
                <a:cubicBezTo>
                  <a:pt x="25" y="630"/>
                  <a:pt x="24" y="629"/>
                  <a:pt x="23" y="628"/>
                </a:cubicBezTo>
                <a:cubicBezTo>
                  <a:pt x="25" y="629"/>
                  <a:pt x="26" y="630"/>
                  <a:pt x="26" y="630"/>
                </a:cubicBezTo>
                <a:close/>
                <a:moveTo>
                  <a:pt x="27" y="623"/>
                </a:moveTo>
                <a:cubicBezTo>
                  <a:pt x="27" y="623"/>
                  <a:pt x="27" y="623"/>
                  <a:pt x="27" y="623"/>
                </a:cubicBezTo>
                <a:cubicBezTo>
                  <a:pt x="27" y="623"/>
                  <a:pt x="27" y="623"/>
                  <a:pt x="27" y="623"/>
                </a:cubicBezTo>
                <a:cubicBezTo>
                  <a:pt x="28" y="623"/>
                  <a:pt x="28" y="623"/>
                  <a:pt x="28" y="623"/>
                </a:cubicBezTo>
                <a:cubicBezTo>
                  <a:pt x="28" y="624"/>
                  <a:pt x="29" y="624"/>
                  <a:pt x="29" y="624"/>
                </a:cubicBezTo>
                <a:cubicBezTo>
                  <a:pt x="29" y="624"/>
                  <a:pt x="28" y="624"/>
                  <a:pt x="28" y="624"/>
                </a:cubicBezTo>
                <a:cubicBezTo>
                  <a:pt x="28" y="624"/>
                  <a:pt x="27" y="624"/>
                  <a:pt x="26" y="624"/>
                </a:cubicBezTo>
                <a:lnTo>
                  <a:pt x="27" y="623"/>
                </a:lnTo>
                <a:close/>
                <a:moveTo>
                  <a:pt x="26" y="341"/>
                </a:moveTo>
                <a:cubicBezTo>
                  <a:pt x="25" y="341"/>
                  <a:pt x="24" y="340"/>
                  <a:pt x="24" y="340"/>
                </a:cubicBezTo>
                <a:cubicBezTo>
                  <a:pt x="24" y="340"/>
                  <a:pt x="24" y="340"/>
                  <a:pt x="24" y="340"/>
                </a:cubicBezTo>
                <a:cubicBezTo>
                  <a:pt x="25" y="340"/>
                  <a:pt x="26" y="340"/>
                  <a:pt x="27" y="341"/>
                </a:cubicBezTo>
                <a:lnTo>
                  <a:pt x="26" y="341"/>
                </a:lnTo>
                <a:close/>
                <a:moveTo>
                  <a:pt x="27" y="571"/>
                </a:moveTo>
                <a:cubicBezTo>
                  <a:pt x="26" y="572"/>
                  <a:pt x="26" y="572"/>
                  <a:pt x="26" y="572"/>
                </a:cubicBezTo>
                <a:cubicBezTo>
                  <a:pt x="26" y="572"/>
                  <a:pt x="26" y="572"/>
                  <a:pt x="26" y="572"/>
                </a:cubicBezTo>
                <a:cubicBezTo>
                  <a:pt x="26" y="572"/>
                  <a:pt x="26" y="572"/>
                  <a:pt x="26" y="572"/>
                </a:cubicBezTo>
                <a:cubicBezTo>
                  <a:pt x="26" y="571"/>
                  <a:pt x="26" y="571"/>
                  <a:pt x="26" y="571"/>
                </a:cubicBezTo>
                <a:cubicBezTo>
                  <a:pt x="26" y="571"/>
                  <a:pt x="26" y="571"/>
                  <a:pt x="27" y="571"/>
                </a:cubicBezTo>
                <a:close/>
                <a:moveTo>
                  <a:pt x="24" y="341"/>
                </a:moveTo>
                <a:cubicBezTo>
                  <a:pt x="25" y="342"/>
                  <a:pt x="25" y="342"/>
                  <a:pt x="25" y="342"/>
                </a:cubicBezTo>
                <a:cubicBezTo>
                  <a:pt x="25" y="342"/>
                  <a:pt x="25" y="343"/>
                  <a:pt x="24" y="343"/>
                </a:cubicBezTo>
                <a:cubicBezTo>
                  <a:pt x="24" y="342"/>
                  <a:pt x="24" y="342"/>
                  <a:pt x="24" y="341"/>
                </a:cubicBezTo>
                <a:close/>
                <a:moveTo>
                  <a:pt x="25" y="432"/>
                </a:move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3"/>
                </a:cubicBezTo>
                <a:cubicBezTo>
                  <a:pt x="25" y="433"/>
                  <a:pt x="25" y="433"/>
                  <a:pt x="25" y="433"/>
                </a:cubicBezTo>
                <a:cubicBezTo>
                  <a:pt x="25" y="433"/>
                  <a:pt x="24" y="433"/>
                  <a:pt x="24" y="433"/>
                </a:cubicBezTo>
                <a:cubicBezTo>
                  <a:pt x="24" y="433"/>
                  <a:pt x="24" y="433"/>
                  <a:pt x="24" y="433"/>
                </a:cubicBezTo>
                <a:cubicBezTo>
                  <a:pt x="24" y="432"/>
                  <a:pt x="25" y="432"/>
                  <a:pt x="25" y="432"/>
                </a:cubicBezTo>
                <a:close/>
                <a:moveTo>
                  <a:pt x="26" y="432"/>
                </a:move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2"/>
                </a:cubicBezTo>
                <a:close/>
                <a:moveTo>
                  <a:pt x="23" y="366"/>
                </a:moveTo>
                <a:cubicBezTo>
                  <a:pt x="21" y="365"/>
                  <a:pt x="21" y="365"/>
                  <a:pt x="21" y="365"/>
                </a:cubicBezTo>
                <a:cubicBezTo>
                  <a:pt x="21" y="365"/>
                  <a:pt x="21" y="365"/>
                  <a:pt x="21" y="365"/>
                </a:cubicBezTo>
                <a:cubicBezTo>
                  <a:pt x="20" y="364"/>
                  <a:pt x="20" y="364"/>
                  <a:pt x="20" y="363"/>
                </a:cubicBezTo>
                <a:cubicBezTo>
                  <a:pt x="20" y="363"/>
                  <a:pt x="20" y="363"/>
                  <a:pt x="20" y="363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20" y="363"/>
                  <a:pt x="21" y="363"/>
                  <a:pt x="21" y="362"/>
                </a:cubicBezTo>
                <a:cubicBezTo>
                  <a:pt x="21" y="362"/>
                  <a:pt x="19" y="362"/>
                  <a:pt x="19" y="361"/>
                </a:cubicBezTo>
                <a:cubicBezTo>
                  <a:pt x="23" y="361"/>
                  <a:pt x="21" y="363"/>
                  <a:pt x="22" y="363"/>
                </a:cubicBezTo>
                <a:cubicBezTo>
                  <a:pt x="22" y="363"/>
                  <a:pt x="22" y="363"/>
                  <a:pt x="22" y="363"/>
                </a:cubicBezTo>
                <a:cubicBezTo>
                  <a:pt x="22" y="363"/>
                  <a:pt x="23" y="363"/>
                  <a:pt x="24" y="363"/>
                </a:cubicBezTo>
                <a:cubicBezTo>
                  <a:pt x="23" y="364"/>
                  <a:pt x="22" y="365"/>
                  <a:pt x="23" y="366"/>
                </a:cubicBezTo>
                <a:close/>
                <a:moveTo>
                  <a:pt x="23" y="378"/>
                </a:moveTo>
                <a:cubicBezTo>
                  <a:pt x="23" y="379"/>
                  <a:pt x="23" y="379"/>
                  <a:pt x="23" y="379"/>
                </a:cubicBezTo>
                <a:cubicBezTo>
                  <a:pt x="23" y="379"/>
                  <a:pt x="23" y="379"/>
                  <a:pt x="23" y="379"/>
                </a:cubicBezTo>
                <a:cubicBezTo>
                  <a:pt x="23" y="379"/>
                  <a:pt x="23" y="379"/>
                  <a:pt x="23" y="379"/>
                </a:cubicBezTo>
                <a:lnTo>
                  <a:pt x="23" y="378"/>
                </a:lnTo>
                <a:close/>
                <a:moveTo>
                  <a:pt x="21" y="370"/>
                </a:moveTo>
                <a:cubicBezTo>
                  <a:pt x="21" y="370"/>
                  <a:pt x="21" y="370"/>
                  <a:pt x="21" y="371"/>
                </a:cubicBezTo>
                <a:cubicBezTo>
                  <a:pt x="21" y="371"/>
                  <a:pt x="20" y="370"/>
                  <a:pt x="20" y="370"/>
                </a:cubicBezTo>
                <a:cubicBezTo>
                  <a:pt x="20" y="369"/>
                  <a:pt x="20" y="369"/>
                  <a:pt x="20" y="369"/>
                </a:cubicBezTo>
                <a:cubicBezTo>
                  <a:pt x="20" y="369"/>
                  <a:pt x="21" y="369"/>
                  <a:pt x="21" y="370"/>
                </a:cubicBezTo>
                <a:close/>
                <a:moveTo>
                  <a:pt x="20" y="369"/>
                </a:moveTo>
                <a:cubicBezTo>
                  <a:pt x="21" y="369"/>
                  <a:pt x="21" y="369"/>
                  <a:pt x="21" y="369"/>
                </a:cubicBezTo>
                <a:cubicBezTo>
                  <a:pt x="21" y="369"/>
                  <a:pt x="21" y="369"/>
                  <a:pt x="21" y="369"/>
                </a:cubicBezTo>
                <a:lnTo>
                  <a:pt x="20" y="369"/>
                </a:lnTo>
                <a:close/>
                <a:moveTo>
                  <a:pt x="21" y="372"/>
                </a:move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lose/>
                <a:moveTo>
                  <a:pt x="19" y="363"/>
                </a:move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lose/>
                <a:moveTo>
                  <a:pt x="19" y="363"/>
                </a:move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lose/>
                <a:moveTo>
                  <a:pt x="20" y="271"/>
                </a:moveTo>
                <a:cubicBezTo>
                  <a:pt x="22" y="271"/>
                  <a:pt x="23" y="271"/>
                  <a:pt x="24" y="272"/>
                </a:cubicBezTo>
                <a:cubicBezTo>
                  <a:pt x="22" y="272"/>
                  <a:pt x="21" y="272"/>
                  <a:pt x="20" y="271"/>
                </a:cubicBezTo>
                <a:close/>
                <a:moveTo>
                  <a:pt x="23" y="281"/>
                </a:moveTo>
                <a:cubicBezTo>
                  <a:pt x="22" y="280"/>
                  <a:pt x="22" y="280"/>
                  <a:pt x="22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3" y="281"/>
                </a:lnTo>
                <a:close/>
                <a:moveTo>
                  <a:pt x="27" y="246"/>
                </a:moveTo>
                <a:cubicBezTo>
                  <a:pt x="26" y="247"/>
                  <a:pt x="26" y="249"/>
                  <a:pt x="27" y="250"/>
                </a:cubicBezTo>
                <a:cubicBezTo>
                  <a:pt x="24" y="248"/>
                  <a:pt x="22" y="247"/>
                  <a:pt x="20" y="245"/>
                </a:cubicBezTo>
                <a:cubicBezTo>
                  <a:pt x="21" y="245"/>
                  <a:pt x="22" y="245"/>
                  <a:pt x="22" y="244"/>
                </a:cubicBezTo>
                <a:cubicBezTo>
                  <a:pt x="23" y="245"/>
                  <a:pt x="24" y="246"/>
                  <a:pt x="27" y="246"/>
                </a:cubicBezTo>
                <a:close/>
                <a:moveTo>
                  <a:pt x="23" y="238"/>
                </a:moveTo>
                <a:cubicBezTo>
                  <a:pt x="24" y="238"/>
                  <a:pt x="24" y="238"/>
                  <a:pt x="25" y="238"/>
                </a:cubicBezTo>
                <a:cubicBezTo>
                  <a:pt x="24" y="238"/>
                  <a:pt x="24" y="238"/>
                  <a:pt x="23" y="238"/>
                </a:cubicBezTo>
                <a:close/>
                <a:moveTo>
                  <a:pt x="25" y="241"/>
                </a:moveTo>
                <a:cubicBezTo>
                  <a:pt x="25" y="241"/>
                  <a:pt x="26" y="242"/>
                  <a:pt x="26" y="242"/>
                </a:cubicBezTo>
                <a:cubicBezTo>
                  <a:pt x="27" y="242"/>
                  <a:pt x="27" y="242"/>
                  <a:pt x="27" y="242"/>
                </a:cubicBezTo>
                <a:cubicBezTo>
                  <a:pt x="26" y="243"/>
                  <a:pt x="25" y="243"/>
                  <a:pt x="25" y="241"/>
                </a:cubicBezTo>
                <a:close/>
                <a:moveTo>
                  <a:pt x="26" y="338"/>
                </a:moveTo>
                <a:cubicBezTo>
                  <a:pt x="25" y="339"/>
                  <a:pt x="24" y="339"/>
                  <a:pt x="24" y="338"/>
                </a:cubicBezTo>
                <a:cubicBezTo>
                  <a:pt x="25" y="338"/>
                  <a:pt x="25" y="338"/>
                  <a:pt x="25" y="338"/>
                </a:cubicBezTo>
                <a:cubicBezTo>
                  <a:pt x="25" y="338"/>
                  <a:pt x="26" y="338"/>
                  <a:pt x="26" y="338"/>
                </a:cubicBezTo>
                <a:cubicBezTo>
                  <a:pt x="26" y="338"/>
                  <a:pt x="26" y="338"/>
                  <a:pt x="26" y="338"/>
                </a:cubicBezTo>
                <a:cubicBezTo>
                  <a:pt x="25" y="338"/>
                  <a:pt x="25" y="338"/>
                  <a:pt x="25" y="338"/>
                </a:cubicBezTo>
                <a:lnTo>
                  <a:pt x="26" y="338"/>
                </a:lnTo>
                <a:close/>
                <a:moveTo>
                  <a:pt x="21" y="258"/>
                </a:moveTo>
                <a:cubicBezTo>
                  <a:pt x="21" y="259"/>
                  <a:pt x="21" y="259"/>
                  <a:pt x="21" y="259"/>
                </a:cubicBezTo>
                <a:cubicBezTo>
                  <a:pt x="19" y="259"/>
                  <a:pt x="18" y="258"/>
                  <a:pt x="18" y="258"/>
                </a:cubicBezTo>
                <a:cubicBezTo>
                  <a:pt x="18" y="257"/>
                  <a:pt x="18" y="257"/>
                  <a:pt x="19" y="257"/>
                </a:cubicBezTo>
                <a:cubicBezTo>
                  <a:pt x="20" y="257"/>
                  <a:pt x="20" y="258"/>
                  <a:pt x="21" y="258"/>
                </a:cubicBezTo>
                <a:close/>
                <a:moveTo>
                  <a:pt x="20" y="273"/>
                </a:moveTo>
                <a:cubicBezTo>
                  <a:pt x="20" y="273"/>
                  <a:pt x="20" y="273"/>
                  <a:pt x="21" y="273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0" y="273"/>
                  <a:pt x="21" y="274"/>
                  <a:pt x="22" y="275"/>
                </a:cubicBezTo>
                <a:cubicBezTo>
                  <a:pt x="21" y="275"/>
                  <a:pt x="20" y="274"/>
                  <a:pt x="18" y="274"/>
                </a:cubicBezTo>
                <a:cubicBezTo>
                  <a:pt x="19" y="273"/>
                  <a:pt x="19" y="273"/>
                  <a:pt x="20" y="273"/>
                </a:cubicBezTo>
                <a:close/>
                <a:moveTo>
                  <a:pt x="23" y="285"/>
                </a:moveTo>
                <a:cubicBezTo>
                  <a:pt x="24" y="285"/>
                  <a:pt x="25" y="285"/>
                  <a:pt x="25" y="285"/>
                </a:cubicBezTo>
                <a:cubicBezTo>
                  <a:pt x="25" y="285"/>
                  <a:pt x="25" y="285"/>
                  <a:pt x="26" y="285"/>
                </a:cubicBezTo>
                <a:cubicBezTo>
                  <a:pt x="27" y="286"/>
                  <a:pt x="23" y="286"/>
                  <a:pt x="24" y="287"/>
                </a:cubicBezTo>
                <a:cubicBezTo>
                  <a:pt x="23" y="287"/>
                  <a:pt x="23" y="287"/>
                  <a:pt x="23" y="287"/>
                </a:cubicBezTo>
                <a:cubicBezTo>
                  <a:pt x="23" y="286"/>
                  <a:pt x="23" y="286"/>
                  <a:pt x="23" y="285"/>
                </a:cubicBezTo>
                <a:close/>
                <a:moveTo>
                  <a:pt x="26" y="292"/>
                </a:moveTo>
                <a:cubicBezTo>
                  <a:pt x="26" y="292"/>
                  <a:pt x="26" y="292"/>
                  <a:pt x="26" y="292"/>
                </a:cubicBezTo>
                <a:cubicBezTo>
                  <a:pt x="26" y="292"/>
                  <a:pt x="26" y="292"/>
                  <a:pt x="25" y="292"/>
                </a:cubicBezTo>
                <a:cubicBezTo>
                  <a:pt x="26" y="292"/>
                  <a:pt x="26" y="292"/>
                  <a:pt x="26" y="292"/>
                </a:cubicBezTo>
                <a:close/>
                <a:moveTo>
                  <a:pt x="24" y="291"/>
                </a:moveTo>
                <a:cubicBezTo>
                  <a:pt x="24" y="291"/>
                  <a:pt x="24" y="291"/>
                  <a:pt x="24" y="291"/>
                </a:cubicBezTo>
                <a:cubicBezTo>
                  <a:pt x="24" y="291"/>
                  <a:pt x="24" y="291"/>
                  <a:pt x="24" y="291"/>
                </a:cubicBezTo>
                <a:cubicBezTo>
                  <a:pt x="24" y="291"/>
                  <a:pt x="25" y="291"/>
                  <a:pt x="25" y="290"/>
                </a:cubicBezTo>
                <a:cubicBezTo>
                  <a:pt x="26" y="291"/>
                  <a:pt x="25" y="292"/>
                  <a:pt x="24" y="292"/>
                </a:cubicBezTo>
                <a:cubicBezTo>
                  <a:pt x="24" y="292"/>
                  <a:pt x="23" y="292"/>
                  <a:pt x="23" y="291"/>
                </a:cubicBezTo>
                <a:cubicBezTo>
                  <a:pt x="23" y="291"/>
                  <a:pt x="23" y="291"/>
                  <a:pt x="24" y="291"/>
                </a:cubicBezTo>
                <a:close/>
                <a:moveTo>
                  <a:pt x="24" y="303"/>
                </a:moveTo>
                <a:cubicBezTo>
                  <a:pt x="24" y="304"/>
                  <a:pt x="24" y="304"/>
                  <a:pt x="24" y="304"/>
                </a:cubicBezTo>
                <a:cubicBezTo>
                  <a:pt x="23" y="304"/>
                  <a:pt x="23" y="304"/>
                  <a:pt x="23" y="304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03"/>
                  <a:pt x="24" y="303"/>
                  <a:pt x="24" y="303"/>
                </a:cubicBezTo>
                <a:close/>
                <a:moveTo>
                  <a:pt x="24" y="306"/>
                </a:moveTo>
                <a:cubicBezTo>
                  <a:pt x="24" y="307"/>
                  <a:pt x="24" y="307"/>
                  <a:pt x="24" y="307"/>
                </a:cubicBezTo>
                <a:cubicBezTo>
                  <a:pt x="24" y="306"/>
                  <a:pt x="24" y="306"/>
                  <a:pt x="23" y="305"/>
                </a:cubicBezTo>
                <a:lnTo>
                  <a:pt x="24" y="306"/>
                </a:lnTo>
                <a:close/>
                <a:moveTo>
                  <a:pt x="25" y="308"/>
                </a:moveTo>
                <a:cubicBezTo>
                  <a:pt x="24" y="308"/>
                  <a:pt x="24" y="308"/>
                  <a:pt x="23" y="308"/>
                </a:cubicBezTo>
                <a:cubicBezTo>
                  <a:pt x="24" y="308"/>
                  <a:pt x="24" y="308"/>
                  <a:pt x="25" y="308"/>
                </a:cubicBezTo>
                <a:close/>
                <a:moveTo>
                  <a:pt x="24" y="327"/>
                </a:moveTo>
                <a:cubicBezTo>
                  <a:pt x="24" y="327"/>
                  <a:pt x="24" y="327"/>
                  <a:pt x="24" y="327"/>
                </a:cubicBezTo>
                <a:cubicBezTo>
                  <a:pt x="25" y="328"/>
                  <a:pt x="25" y="328"/>
                  <a:pt x="25" y="329"/>
                </a:cubicBezTo>
                <a:cubicBezTo>
                  <a:pt x="25" y="329"/>
                  <a:pt x="25" y="329"/>
                  <a:pt x="25" y="329"/>
                </a:cubicBezTo>
                <a:cubicBezTo>
                  <a:pt x="24" y="329"/>
                  <a:pt x="24" y="329"/>
                  <a:pt x="24" y="329"/>
                </a:cubicBezTo>
                <a:cubicBezTo>
                  <a:pt x="26" y="330"/>
                  <a:pt x="24" y="330"/>
                  <a:pt x="26" y="331"/>
                </a:cubicBezTo>
                <a:cubicBezTo>
                  <a:pt x="25" y="331"/>
                  <a:pt x="25" y="331"/>
                  <a:pt x="25" y="331"/>
                </a:cubicBezTo>
                <a:cubicBezTo>
                  <a:pt x="24" y="330"/>
                  <a:pt x="23" y="328"/>
                  <a:pt x="21" y="328"/>
                </a:cubicBezTo>
                <a:cubicBezTo>
                  <a:pt x="21" y="328"/>
                  <a:pt x="21" y="328"/>
                  <a:pt x="21" y="328"/>
                </a:cubicBezTo>
                <a:cubicBezTo>
                  <a:pt x="21" y="327"/>
                  <a:pt x="20" y="326"/>
                  <a:pt x="19" y="326"/>
                </a:cubicBezTo>
                <a:cubicBezTo>
                  <a:pt x="19" y="326"/>
                  <a:pt x="19" y="326"/>
                  <a:pt x="19" y="326"/>
                </a:cubicBezTo>
                <a:cubicBezTo>
                  <a:pt x="20" y="326"/>
                  <a:pt x="21" y="326"/>
                  <a:pt x="22" y="326"/>
                </a:cubicBezTo>
                <a:cubicBezTo>
                  <a:pt x="22" y="326"/>
                  <a:pt x="23" y="326"/>
                  <a:pt x="23" y="327"/>
                </a:cubicBezTo>
                <a:cubicBezTo>
                  <a:pt x="23" y="327"/>
                  <a:pt x="24" y="327"/>
                  <a:pt x="24" y="327"/>
                </a:cubicBezTo>
                <a:close/>
                <a:moveTo>
                  <a:pt x="23" y="335"/>
                </a:moveTo>
                <a:cubicBezTo>
                  <a:pt x="23" y="335"/>
                  <a:pt x="23" y="335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lose/>
                <a:moveTo>
                  <a:pt x="22" y="331"/>
                </a:moveTo>
                <a:cubicBezTo>
                  <a:pt x="22" y="331"/>
                  <a:pt x="22" y="331"/>
                  <a:pt x="22" y="331"/>
                </a:cubicBezTo>
                <a:cubicBezTo>
                  <a:pt x="23" y="331"/>
                  <a:pt x="23" y="331"/>
                  <a:pt x="23" y="331"/>
                </a:cubicBezTo>
                <a:cubicBezTo>
                  <a:pt x="23" y="331"/>
                  <a:pt x="22" y="331"/>
                  <a:pt x="22" y="331"/>
                </a:cubicBezTo>
                <a:close/>
                <a:moveTo>
                  <a:pt x="21" y="331"/>
                </a:moveTo>
                <a:cubicBezTo>
                  <a:pt x="21" y="330"/>
                  <a:pt x="21" y="330"/>
                  <a:pt x="21" y="330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lose/>
                <a:moveTo>
                  <a:pt x="21" y="332"/>
                </a:moveTo>
                <a:cubicBezTo>
                  <a:pt x="21" y="332"/>
                  <a:pt x="21" y="332"/>
                  <a:pt x="21" y="332"/>
                </a:cubicBezTo>
                <a:cubicBezTo>
                  <a:pt x="21" y="332"/>
                  <a:pt x="21" y="332"/>
                  <a:pt x="21" y="332"/>
                </a:cubicBezTo>
                <a:cubicBezTo>
                  <a:pt x="21" y="332"/>
                  <a:pt x="21" y="332"/>
                  <a:pt x="21" y="332"/>
                </a:cubicBezTo>
                <a:close/>
                <a:moveTo>
                  <a:pt x="21" y="331"/>
                </a:moveTo>
                <a:cubicBezTo>
                  <a:pt x="19" y="331"/>
                  <a:pt x="19" y="331"/>
                  <a:pt x="19" y="331"/>
                </a:cubicBezTo>
                <a:cubicBezTo>
                  <a:pt x="19" y="331"/>
                  <a:pt x="19" y="331"/>
                  <a:pt x="19" y="330"/>
                </a:cubicBezTo>
                <a:cubicBezTo>
                  <a:pt x="19" y="330"/>
                  <a:pt x="19" y="331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lose/>
                <a:moveTo>
                  <a:pt x="20" y="328"/>
                </a:moveTo>
                <a:cubicBezTo>
                  <a:pt x="20" y="329"/>
                  <a:pt x="20" y="329"/>
                  <a:pt x="20" y="330"/>
                </a:cubicBezTo>
                <a:cubicBezTo>
                  <a:pt x="20" y="330"/>
                  <a:pt x="20" y="330"/>
                  <a:pt x="20" y="330"/>
                </a:cubicBezTo>
                <a:cubicBezTo>
                  <a:pt x="20" y="330"/>
                  <a:pt x="19" y="330"/>
                  <a:pt x="18" y="330"/>
                </a:cubicBezTo>
                <a:cubicBezTo>
                  <a:pt x="18" y="329"/>
                  <a:pt x="19" y="329"/>
                  <a:pt x="20" y="328"/>
                </a:cubicBezTo>
                <a:close/>
                <a:moveTo>
                  <a:pt x="20" y="335"/>
                </a:moveTo>
                <a:cubicBezTo>
                  <a:pt x="21" y="336"/>
                  <a:pt x="21" y="336"/>
                  <a:pt x="23" y="336"/>
                </a:cubicBezTo>
                <a:cubicBezTo>
                  <a:pt x="23" y="336"/>
                  <a:pt x="23" y="336"/>
                  <a:pt x="23" y="336"/>
                </a:cubicBezTo>
                <a:cubicBezTo>
                  <a:pt x="23" y="336"/>
                  <a:pt x="23" y="336"/>
                  <a:pt x="23" y="336"/>
                </a:cubicBezTo>
                <a:cubicBezTo>
                  <a:pt x="22" y="337"/>
                  <a:pt x="21" y="337"/>
                  <a:pt x="20" y="337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1" y="337"/>
                  <a:pt x="19" y="336"/>
                  <a:pt x="19" y="338"/>
                </a:cubicBezTo>
                <a:cubicBezTo>
                  <a:pt x="18" y="338"/>
                  <a:pt x="17" y="336"/>
                  <a:pt x="18" y="335"/>
                </a:cubicBezTo>
                <a:cubicBezTo>
                  <a:pt x="18" y="335"/>
                  <a:pt x="18" y="335"/>
                  <a:pt x="18" y="335"/>
                </a:cubicBezTo>
                <a:cubicBezTo>
                  <a:pt x="19" y="335"/>
                  <a:pt x="20" y="335"/>
                  <a:pt x="20" y="335"/>
                </a:cubicBezTo>
                <a:close/>
                <a:moveTo>
                  <a:pt x="24" y="343"/>
                </a:moveTo>
                <a:cubicBezTo>
                  <a:pt x="23" y="343"/>
                  <a:pt x="23" y="343"/>
                  <a:pt x="2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43"/>
                  <a:pt x="23" y="342"/>
                  <a:pt x="23" y="342"/>
                </a:cubicBezTo>
                <a:cubicBezTo>
                  <a:pt x="23" y="342"/>
                  <a:pt x="24" y="343"/>
                  <a:pt x="24" y="343"/>
                </a:cubicBezTo>
                <a:close/>
                <a:moveTo>
                  <a:pt x="21" y="361"/>
                </a:moveTo>
                <a:cubicBezTo>
                  <a:pt x="20" y="360"/>
                  <a:pt x="19" y="360"/>
                  <a:pt x="19" y="360"/>
                </a:cubicBezTo>
                <a:cubicBezTo>
                  <a:pt x="20" y="359"/>
                  <a:pt x="20" y="359"/>
                  <a:pt x="20" y="359"/>
                </a:cubicBezTo>
                <a:cubicBezTo>
                  <a:pt x="20" y="360"/>
                  <a:pt x="21" y="360"/>
                  <a:pt x="21" y="361"/>
                </a:cubicBezTo>
                <a:close/>
                <a:moveTo>
                  <a:pt x="24" y="431"/>
                </a:moveTo>
                <a:cubicBezTo>
                  <a:pt x="24" y="431"/>
                  <a:pt x="24" y="431"/>
                  <a:pt x="24" y="431"/>
                </a:cubicBezTo>
                <a:cubicBezTo>
                  <a:pt x="24" y="431"/>
                  <a:pt x="24" y="431"/>
                  <a:pt x="24" y="431"/>
                </a:cubicBezTo>
                <a:close/>
                <a:moveTo>
                  <a:pt x="24" y="529"/>
                </a:moveTo>
                <a:cubicBezTo>
                  <a:pt x="24" y="529"/>
                  <a:pt x="24" y="530"/>
                  <a:pt x="24" y="530"/>
                </a:cubicBezTo>
                <a:cubicBezTo>
                  <a:pt x="24" y="530"/>
                  <a:pt x="23" y="529"/>
                  <a:pt x="23" y="529"/>
                </a:cubicBezTo>
                <a:cubicBezTo>
                  <a:pt x="24" y="529"/>
                  <a:pt x="24" y="529"/>
                  <a:pt x="24" y="529"/>
                </a:cubicBezTo>
                <a:close/>
                <a:moveTo>
                  <a:pt x="23" y="339"/>
                </a:moveTo>
                <a:cubicBezTo>
                  <a:pt x="25" y="339"/>
                  <a:pt x="26" y="339"/>
                  <a:pt x="27" y="340"/>
                </a:cubicBezTo>
                <a:lnTo>
                  <a:pt x="23" y="339"/>
                </a:lnTo>
                <a:close/>
                <a:moveTo>
                  <a:pt x="28" y="340"/>
                </a:moveTo>
                <a:cubicBezTo>
                  <a:pt x="27" y="340"/>
                  <a:pt x="27" y="340"/>
                  <a:pt x="27" y="340"/>
                </a:cubicBezTo>
                <a:cubicBezTo>
                  <a:pt x="27" y="339"/>
                  <a:pt x="27" y="339"/>
                  <a:pt x="28" y="339"/>
                </a:cubicBezTo>
                <a:cubicBezTo>
                  <a:pt x="28" y="339"/>
                  <a:pt x="28" y="339"/>
                  <a:pt x="28" y="339"/>
                </a:cubicBezTo>
                <a:lnTo>
                  <a:pt x="28" y="340"/>
                </a:lnTo>
                <a:close/>
                <a:moveTo>
                  <a:pt x="28" y="623"/>
                </a:moveTo>
                <a:cubicBezTo>
                  <a:pt x="28" y="623"/>
                  <a:pt x="28" y="623"/>
                  <a:pt x="28" y="623"/>
                </a:cubicBezTo>
                <a:cubicBezTo>
                  <a:pt x="28" y="623"/>
                  <a:pt x="28" y="623"/>
                  <a:pt x="28" y="623"/>
                </a:cubicBezTo>
                <a:cubicBezTo>
                  <a:pt x="28" y="623"/>
                  <a:pt x="28" y="623"/>
                  <a:pt x="28" y="623"/>
                </a:cubicBezTo>
                <a:close/>
                <a:moveTo>
                  <a:pt x="27" y="622"/>
                </a:move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lose/>
                <a:moveTo>
                  <a:pt x="19" y="282"/>
                </a:moveTo>
                <a:cubicBezTo>
                  <a:pt x="18" y="282"/>
                  <a:pt x="18" y="283"/>
                  <a:pt x="18" y="283"/>
                </a:cubicBezTo>
                <a:cubicBezTo>
                  <a:pt x="16" y="282"/>
                  <a:pt x="15" y="281"/>
                  <a:pt x="16" y="280"/>
                </a:cubicBezTo>
                <a:cubicBezTo>
                  <a:pt x="16" y="280"/>
                  <a:pt x="16" y="280"/>
                  <a:pt x="16" y="280"/>
                </a:cubicBezTo>
                <a:cubicBezTo>
                  <a:pt x="16" y="281"/>
                  <a:pt x="17" y="282"/>
                  <a:pt x="19" y="282"/>
                </a:cubicBezTo>
                <a:cubicBezTo>
                  <a:pt x="19" y="282"/>
                  <a:pt x="19" y="282"/>
                  <a:pt x="19" y="282"/>
                </a:cubicBezTo>
                <a:close/>
                <a:moveTo>
                  <a:pt x="17" y="280"/>
                </a:moveTo>
                <a:cubicBezTo>
                  <a:pt x="17" y="280"/>
                  <a:pt x="17" y="280"/>
                  <a:pt x="16" y="280"/>
                </a:cubicBezTo>
                <a:cubicBezTo>
                  <a:pt x="17" y="280"/>
                  <a:pt x="17" y="280"/>
                  <a:pt x="17" y="280"/>
                </a:cubicBezTo>
                <a:cubicBezTo>
                  <a:pt x="19" y="280"/>
                  <a:pt x="18" y="279"/>
                  <a:pt x="17" y="279"/>
                </a:cubicBezTo>
                <a:cubicBezTo>
                  <a:pt x="17" y="279"/>
                  <a:pt x="18" y="279"/>
                  <a:pt x="19" y="279"/>
                </a:cubicBezTo>
                <a:cubicBezTo>
                  <a:pt x="19" y="279"/>
                  <a:pt x="19" y="279"/>
                  <a:pt x="19" y="279"/>
                </a:cubicBezTo>
                <a:cubicBezTo>
                  <a:pt x="20" y="280"/>
                  <a:pt x="21" y="280"/>
                  <a:pt x="23" y="281"/>
                </a:cubicBezTo>
                <a:cubicBezTo>
                  <a:pt x="23" y="281"/>
                  <a:pt x="23" y="281"/>
                  <a:pt x="23" y="281"/>
                </a:cubicBezTo>
                <a:lnTo>
                  <a:pt x="17" y="280"/>
                </a:lnTo>
                <a:close/>
                <a:moveTo>
                  <a:pt x="24" y="307"/>
                </a:moveTo>
                <a:cubicBezTo>
                  <a:pt x="23" y="308"/>
                  <a:pt x="23" y="308"/>
                  <a:pt x="23" y="308"/>
                </a:cubicBezTo>
                <a:cubicBezTo>
                  <a:pt x="23" y="308"/>
                  <a:pt x="23" y="307"/>
                  <a:pt x="22" y="307"/>
                </a:cubicBezTo>
                <a:cubicBezTo>
                  <a:pt x="23" y="307"/>
                  <a:pt x="23" y="307"/>
                  <a:pt x="24" y="307"/>
                </a:cubicBezTo>
                <a:close/>
                <a:moveTo>
                  <a:pt x="20" y="305"/>
                </a:moveTo>
                <a:cubicBezTo>
                  <a:pt x="22" y="305"/>
                  <a:pt x="22" y="305"/>
                  <a:pt x="22" y="305"/>
                </a:cubicBezTo>
                <a:cubicBezTo>
                  <a:pt x="21" y="305"/>
                  <a:pt x="20" y="305"/>
                  <a:pt x="20" y="305"/>
                </a:cubicBezTo>
                <a:cubicBezTo>
                  <a:pt x="20" y="305"/>
                  <a:pt x="20" y="305"/>
                  <a:pt x="20" y="305"/>
                </a:cubicBezTo>
                <a:close/>
                <a:moveTo>
                  <a:pt x="20" y="306"/>
                </a:moveTo>
                <a:cubicBezTo>
                  <a:pt x="20" y="306"/>
                  <a:pt x="20" y="306"/>
                  <a:pt x="19" y="306"/>
                </a:cubicBezTo>
                <a:cubicBezTo>
                  <a:pt x="19" y="306"/>
                  <a:pt x="19" y="306"/>
                  <a:pt x="19" y="306"/>
                </a:cubicBezTo>
                <a:cubicBezTo>
                  <a:pt x="19" y="306"/>
                  <a:pt x="19" y="306"/>
                  <a:pt x="19" y="306"/>
                </a:cubicBezTo>
                <a:cubicBezTo>
                  <a:pt x="20" y="306"/>
                  <a:pt x="20" y="306"/>
                  <a:pt x="20" y="306"/>
                </a:cubicBezTo>
                <a:close/>
                <a:moveTo>
                  <a:pt x="21" y="307"/>
                </a:moveTo>
                <a:cubicBezTo>
                  <a:pt x="22" y="308"/>
                  <a:pt x="23" y="309"/>
                  <a:pt x="22" y="310"/>
                </a:cubicBezTo>
                <a:cubicBezTo>
                  <a:pt x="22" y="309"/>
                  <a:pt x="22" y="309"/>
                  <a:pt x="22" y="308"/>
                </a:cubicBezTo>
                <a:cubicBezTo>
                  <a:pt x="21" y="309"/>
                  <a:pt x="20" y="308"/>
                  <a:pt x="19" y="308"/>
                </a:cubicBezTo>
                <a:cubicBezTo>
                  <a:pt x="19" y="308"/>
                  <a:pt x="19" y="308"/>
                  <a:pt x="19" y="307"/>
                </a:cubicBezTo>
                <a:cubicBezTo>
                  <a:pt x="19" y="308"/>
                  <a:pt x="20" y="308"/>
                  <a:pt x="21" y="307"/>
                </a:cubicBezTo>
                <a:close/>
                <a:moveTo>
                  <a:pt x="20" y="314"/>
                </a:moveTo>
                <a:cubicBezTo>
                  <a:pt x="21" y="313"/>
                  <a:pt x="21" y="313"/>
                  <a:pt x="21" y="313"/>
                </a:cubicBezTo>
                <a:cubicBezTo>
                  <a:pt x="22" y="314"/>
                  <a:pt x="22" y="314"/>
                  <a:pt x="22" y="314"/>
                </a:cubicBezTo>
                <a:cubicBezTo>
                  <a:pt x="22" y="314"/>
                  <a:pt x="22" y="314"/>
                  <a:pt x="23" y="314"/>
                </a:cubicBezTo>
                <a:cubicBezTo>
                  <a:pt x="22" y="315"/>
                  <a:pt x="22" y="315"/>
                  <a:pt x="22" y="316"/>
                </a:cubicBezTo>
                <a:cubicBezTo>
                  <a:pt x="22" y="316"/>
                  <a:pt x="21" y="316"/>
                  <a:pt x="21" y="315"/>
                </a:cubicBezTo>
                <a:cubicBezTo>
                  <a:pt x="21" y="315"/>
                  <a:pt x="21" y="315"/>
                  <a:pt x="21" y="315"/>
                </a:cubicBezTo>
                <a:cubicBezTo>
                  <a:pt x="21" y="315"/>
                  <a:pt x="21" y="314"/>
                  <a:pt x="20" y="314"/>
                </a:cubicBezTo>
                <a:close/>
                <a:moveTo>
                  <a:pt x="19" y="310"/>
                </a:moveTo>
                <a:cubicBezTo>
                  <a:pt x="19" y="309"/>
                  <a:pt x="19" y="309"/>
                  <a:pt x="19" y="309"/>
                </a:cubicBezTo>
                <a:cubicBezTo>
                  <a:pt x="19" y="309"/>
                  <a:pt x="19" y="309"/>
                  <a:pt x="19" y="310"/>
                </a:cubicBezTo>
                <a:close/>
                <a:moveTo>
                  <a:pt x="21" y="316"/>
                </a:moveTo>
                <a:cubicBezTo>
                  <a:pt x="21" y="317"/>
                  <a:pt x="21" y="317"/>
                  <a:pt x="21" y="317"/>
                </a:cubicBezTo>
                <a:cubicBezTo>
                  <a:pt x="21" y="317"/>
                  <a:pt x="20" y="317"/>
                  <a:pt x="20" y="317"/>
                </a:cubicBezTo>
                <a:cubicBezTo>
                  <a:pt x="20" y="318"/>
                  <a:pt x="21" y="318"/>
                  <a:pt x="21" y="318"/>
                </a:cubicBezTo>
                <a:cubicBezTo>
                  <a:pt x="22" y="319"/>
                  <a:pt x="22" y="320"/>
                  <a:pt x="23" y="320"/>
                </a:cubicBezTo>
                <a:cubicBezTo>
                  <a:pt x="21" y="320"/>
                  <a:pt x="20" y="320"/>
                  <a:pt x="19" y="320"/>
                </a:cubicBezTo>
                <a:cubicBezTo>
                  <a:pt x="18" y="319"/>
                  <a:pt x="17" y="318"/>
                  <a:pt x="17" y="318"/>
                </a:cubicBezTo>
                <a:cubicBezTo>
                  <a:pt x="18" y="318"/>
                  <a:pt x="18" y="318"/>
                  <a:pt x="18" y="318"/>
                </a:cubicBezTo>
                <a:cubicBezTo>
                  <a:pt x="19" y="317"/>
                  <a:pt x="19" y="315"/>
                  <a:pt x="17" y="314"/>
                </a:cubicBezTo>
                <a:cubicBezTo>
                  <a:pt x="21" y="313"/>
                  <a:pt x="17" y="318"/>
                  <a:pt x="21" y="316"/>
                </a:cubicBezTo>
                <a:close/>
                <a:moveTo>
                  <a:pt x="16" y="324"/>
                </a:moveTo>
                <a:cubicBezTo>
                  <a:pt x="17" y="324"/>
                  <a:pt x="17" y="324"/>
                  <a:pt x="17" y="324"/>
                </a:cubicBezTo>
                <a:cubicBezTo>
                  <a:pt x="18" y="324"/>
                  <a:pt x="18" y="324"/>
                  <a:pt x="17" y="323"/>
                </a:cubicBezTo>
                <a:cubicBezTo>
                  <a:pt x="18" y="323"/>
                  <a:pt x="19" y="323"/>
                  <a:pt x="20" y="323"/>
                </a:cubicBezTo>
                <a:cubicBezTo>
                  <a:pt x="19" y="324"/>
                  <a:pt x="19" y="324"/>
                  <a:pt x="19" y="324"/>
                </a:cubicBezTo>
                <a:cubicBezTo>
                  <a:pt x="17" y="324"/>
                  <a:pt x="17" y="324"/>
                  <a:pt x="17" y="324"/>
                </a:cubicBezTo>
                <a:cubicBezTo>
                  <a:pt x="17" y="324"/>
                  <a:pt x="17" y="324"/>
                  <a:pt x="16" y="324"/>
                </a:cubicBezTo>
                <a:close/>
                <a:moveTo>
                  <a:pt x="16" y="335"/>
                </a:moveTo>
                <a:cubicBezTo>
                  <a:pt x="16" y="335"/>
                  <a:pt x="16" y="334"/>
                  <a:pt x="16" y="334"/>
                </a:cubicBezTo>
                <a:cubicBezTo>
                  <a:pt x="17" y="334"/>
                  <a:pt x="17" y="334"/>
                  <a:pt x="17" y="334"/>
                </a:cubicBezTo>
                <a:cubicBezTo>
                  <a:pt x="17" y="334"/>
                  <a:pt x="17" y="334"/>
                  <a:pt x="17" y="334"/>
                </a:cubicBezTo>
                <a:cubicBezTo>
                  <a:pt x="16" y="334"/>
                  <a:pt x="16" y="335"/>
                  <a:pt x="16" y="335"/>
                </a:cubicBezTo>
                <a:close/>
                <a:moveTo>
                  <a:pt x="20" y="366"/>
                </a:moveTo>
                <a:cubicBezTo>
                  <a:pt x="20" y="366"/>
                  <a:pt x="20" y="366"/>
                  <a:pt x="20" y="366"/>
                </a:cubicBezTo>
                <a:cubicBezTo>
                  <a:pt x="19" y="366"/>
                  <a:pt x="19" y="367"/>
                  <a:pt x="18" y="367"/>
                </a:cubicBezTo>
                <a:cubicBezTo>
                  <a:pt x="16" y="367"/>
                  <a:pt x="16" y="367"/>
                  <a:pt x="16" y="367"/>
                </a:cubicBezTo>
                <a:cubicBezTo>
                  <a:pt x="16" y="365"/>
                  <a:pt x="19" y="367"/>
                  <a:pt x="20" y="366"/>
                </a:cubicBezTo>
                <a:close/>
                <a:moveTo>
                  <a:pt x="17" y="379"/>
                </a:moveTo>
                <a:cubicBezTo>
                  <a:pt x="17" y="379"/>
                  <a:pt x="17" y="379"/>
                  <a:pt x="16" y="379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9" y="379"/>
                  <a:pt x="18" y="379"/>
                  <a:pt x="17" y="378"/>
                </a:cubicBezTo>
                <a:cubicBezTo>
                  <a:pt x="18" y="378"/>
                  <a:pt x="18" y="378"/>
                  <a:pt x="19" y="378"/>
                </a:cubicBezTo>
                <a:cubicBezTo>
                  <a:pt x="20" y="379"/>
                  <a:pt x="20" y="379"/>
                  <a:pt x="20" y="380"/>
                </a:cubicBezTo>
                <a:lnTo>
                  <a:pt x="17" y="379"/>
                </a:lnTo>
                <a:close/>
                <a:moveTo>
                  <a:pt x="17" y="377"/>
                </a:moveTo>
                <a:cubicBezTo>
                  <a:pt x="17" y="376"/>
                  <a:pt x="17" y="376"/>
                  <a:pt x="17" y="376"/>
                </a:cubicBezTo>
                <a:cubicBezTo>
                  <a:pt x="17" y="376"/>
                  <a:pt x="17" y="376"/>
                  <a:pt x="17" y="376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17" y="377"/>
                  <a:pt x="17" y="377"/>
                  <a:pt x="17" y="377"/>
                </a:cubicBezTo>
                <a:close/>
                <a:moveTo>
                  <a:pt x="19" y="378"/>
                </a:moveTo>
                <a:cubicBezTo>
                  <a:pt x="19" y="378"/>
                  <a:pt x="19" y="378"/>
                  <a:pt x="19" y="378"/>
                </a:cubicBezTo>
                <a:cubicBezTo>
                  <a:pt x="19" y="378"/>
                  <a:pt x="20" y="378"/>
                  <a:pt x="20" y="378"/>
                </a:cubicBezTo>
                <a:cubicBezTo>
                  <a:pt x="19" y="378"/>
                  <a:pt x="19" y="378"/>
                  <a:pt x="19" y="378"/>
                </a:cubicBezTo>
                <a:close/>
                <a:moveTo>
                  <a:pt x="21" y="378"/>
                </a:moveTo>
                <a:cubicBezTo>
                  <a:pt x="20" y="378"/>
                  <a:pt x="20" y="378"/>
                  <a:pt x="20" y="378"/>
                </a:cubicBezTo>
                <a:cubicBezTo>
                  <a:pt x="21" y="377"/>
                  <a:pt x="21" y="377"/>
                  <a:pt x="21" y="377"/>
                </a:cubicBezTo>
                <a:cubicBezTo>
                  <a:pt x="21" y="377"/>
                  <a:pt x="21" y="377"/>
                  <a:pt x="21" y="378"/>
                </a:cubicBezTo>
                <a:close/>
                <a:moveTo>
                  <a:pt x="21" y="376"/>
                </a:moveTo>
                <a:cubicBezTo>
                  <a:pt x="21" y="375"/>
                  <a:pt x="21" y="375"/>
                  <a:pt x="21" y="375"/>
                </a:cubicBezTo>
                <a:cubicBezTo>
                  <a:pt x="19" y="375"/>
                  <a:pt x="19" y="375"/>
                  <a:pt x="19" y="375"/>
                </a:cubicBezTo>
                <a:cubicBezTo>
                  <a:pt x="18" y="374"/>
                  <a:pt x="17" y="374"/>
                  <a:pt x="17" y="373"/>
                </a:cubicBezTo>
                <a:cubicBezTo>
                  <a:pt x="18" y="374"/>
                  <a:pt x="18" y="374"/>
                  <a:pt x="18" y="374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9" y="372"/>
                  <a:pt x="18" y="371"/>
                  <a:pt x="17" y="370"/>
                </a:cubicBezTo>
                <a:cubicBezTo>
                  <a:pt x="20" y="369"/>
                  <a:pt x="18" y="372"/>
                  <a:pt x="20" y="372"/>
                </a:cubicBezTo>
                <a:cubicBezTo>
                  <a:pt x="20" y="372"/>
                  <a:pt x="20" y="373"/>
                  <a:pt x="20" y="373"/>
                </a:cubicBezTo>
                <a:cubicBezTo>
                  <a:pt x="20" y="373"/>
                  <a:pt x="20" y="374"/>
                  <a:pt x="20" y="374"/>
                </a:cubicBezTo>
                <a:cubicBezTo>
                  <a:pt x="21" y="374"/>
                  <a:pt x="21" y="375"/>
                  <a:pt x="22" y="375"/>
                </a:cubicBezTo>
                <a:cubicBezTo>
                  <a:pt x="22" y="375"/>
                  <a:pt x="22" y="375"/>
                  <a:pt x="22" y="375"/>
                </a:cubicBezTo>
                <a:cubicBezTo>
                  <a:pt x="22" y="375"/>
                  <a:pt x="22" y="375"/>
                  <a:pt x="22" y="375"/>
                </a:cubicBezTo>
                <a:cubicBezTo>
                  <a:pt x="22" y="375"/>
                  <a:pt x="23" y="376"/>
                  <a:pt x="23" y="376"/>
                </a:cubicBezTo>
                <a:cubicBezTo>
                  <a:pt x="22" y="376"/>
                  <a:pt x="22" y="376"/>
                  <a:pt x="21" y="376"/>
                </a:cubicBezTo>
                <a:close/>
                <a:moveTo>
                  <a:pt x="19" y="414"/>
                </a:moveTo>
                <a:cubicBezTo>
                  <a:pt x="20" y="414"/>
                  <a:pt x="20" y="414"/>
                  <a:pt x="21" y="415"/>
                </a:cubicBezTo>
                <a:cubicBezTo>
                  <a:pt x="21" y="414"/>
                  <a:pt x="20" y="414"/>
                  <a:pt x="20" y="413"/>
                </a:cubicBezTo>
                <a:cubicBezTo>
                  <a:pt x="20" y="413"/>
                  <a:pt x="20" y="413"/>
                  <a:pt x="21" y="413"/>
                </a:cubicBezTo>
                <a:cubicBezTo>
                  <a:pt x="21" y="414"/>
                  <a:pt x="21" y="415"/>
                  <a:pt x="21" y="415"/>
                </a:cubicBezTo>
                <a:cubicBezTo>
                  <a:pt x="21" y="415"/>
                  <a:pt x="20" y="415"/>
                  <a:pt x="19" y="415"/>
                </a:cubicBezTo>
                <a:cubicBezTo>
                  <a:pt x="19" y="414"/>
                  <a:pt x="19" y="414"/>
                  <a:pt x="19" y="414"/>
                </a:cubicBezTo>
                <a:cubicBezTo>
                  <a:pt x="19" y="414"/>
                  <a:pt x="19" y="414"/>
                  <a:pt x="19" y="414"/>
                </a:cubicBezTo>
                <a:close/>
                <a:moveTo>
                  <a:pt x="15" y="398"/>
                </a:move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lose/>
                <a:moveTo>
                  <a:pt x="15" y="403"/>
                </a:moveTo>
                <a:cubicBezTo>
                  <a:pt x="15" y="403"/>
                  <a:pt x="15" y="403"/>
                  <a:pt x="15" y="403"/>
                </a:cubicBezTo>
                <a:cubicBezTo>
                  <a:pt x="15" y="403"/>
                  <a:pt x="15" y="403"/>
                  <a:pt x="15" y="403"/>
                </a:cubicBezTo>
                <a:cubicBezTo>
                  <a:pt x="15" y="403"/>
                  <a:pt x="15" y="403"/>
                  <a:pt x="15" y="403"/>
                </a:cubicBezTo>
                <a:close/>
                <a:moveTo>
                  <a:pt x="16" y="420"/>
                </a:moveTo>
                <a:cubicBezTo>
                  <a:pt x="16" y="420"/>
                  <a:pt x="17" y="420"/>
                  <a:pt x="17" y="419"/>
                </a:cubicBezTo>
                <a:cubicBezTo>
                  <a:pt x="19" y="421"/>
                  <a:pt x="16" y="421"/>
                  <a:pt x="16" y="421"/>
                </a:cubicBezTo>
                <a:cubicBezTo>
                  <a:pt x="15" y="421"/>
                  <a:pt x="16" y="420"/>
                  <a:pt x="16" y="420"/>
                </a:cubicBezTo>
                <a:close/>
                <a:moveTo>
                  <a:pt x="17" y="464"/>
                </a:moveTo>
                <a:cubicBezTo>
                  <a:pt x="16" y="464"/>
                  <a:pt x="16" y="464"/>
                  <a:pt x="16" y="464"/>
                </a:cubicBezTo>
                <a:cubicBezTo>
                  <a:pt x="17" y="464"/>
                  <a:pt x="17" y="464"/>
                  <a:pt x="17" y="464"/>
                </a:cubicBezTo>
                <a:cubicBezTo>
                  <a:pt x="17" y="464"/>
                  <a:pt x="17" y="464"/>
                  <a:pt x="17" y="464"/>
                </a:cubicBezTo>
                <a:close/>
                <a:moveTo>
                  <a:pt x="18" y="464"/>
                </a:moveTo>
                <a:cubicBezTo>
                  <a:pt x="18" y="464"/>
                  <a:pt x="17" y="464"/>
                  <a:pt x="17" y="463"/>
                </a:cubicBezTo>
                <a:cubicBezTo>
                  <a:pt x="18" y="463"/>
                  <a:pt x="18" y="463"/>
                  <a:pt x="18" y="463"/>
                </a:cubicBezTo>
                <a:cubicBezTo>
                  <a:pt x="18" y="464"/>
                  <a:pt x="18" y="464"/>
                  <a:pt x="18" y="464"/>
                </a:cubicBezTo>
                <a:close/>
                <a:moveTo>
                  <a:pt x="19" y="423"/>
                </a:moveTo>
                <a:cubicBezTo>
                  <a:pt x="18" y="423"/>
                  <a:pt x="18" y="423"/>
                  <a:pt x="18" y="423"/>
                </a:cubicBezTo>
                <a:cubicBezTo>
                  <a:pt x="17" y="423"/>
                  <a:pt x="16" y="423"/>
                  <a:pt x="16" y="422"/>
                </a:cubicBezTo>
                <a:cubicBezTo>
                  <a:pt x="16" y="422"/>
                  <a:pt x="16" y="422"/>
                  <a:pt x="16" y="422"/>
                </a:cubicBezTo>
                <a:cubicBezTo>
                  <a:pt x="18" y="421"/>
                  <a:pt x="18" y="421"/>
                  <a:pt x="18" y="421"/>
                </a:cubicBezTo>
                <a:cubicBezTo>
                  <a:pt x="18" y="422"/>
                  <a:pt x="18" y="422"/>
                  <a:pt x="19" y="422"/>
                </a:cubicBezTo>
                <a:cubicBezTo>
                  <a:pt x="19" y="422"/>
                  <a:pt x="18" y="422"/>
                  <a:pt x="18" y="422"/>
                </a:cubicBezTo>
                <a:cubicBezTo>
                  <a:pt x="19" y="422"/>
                  <a:pt x="19" y="422"/>
                  <a:pt x="19" y="422"/>
                </a:cubicBezTo>
                <a:cubicBezTo>
                  <a:pt x="19" y="422"/>
                  <a:pt x="19" y="422"/>
                  <a:pt x="19" y="422"/>
                </a:cubicBezTo>
                <a:cubicBezTo>
                  <a:pt x="19" y="422"/>
                  <a:pt x="19" y="423"/>
                  <a:pt x="19" y="423"/>
                </a:cubicBezTo>
                <a:close/>
                <a:moveTo>
                  <a:pt x="21" y="430"/>
                </a:moveTo>
                <a:cubicBezTo>
                  <a:pt x="21" y="430"/>
                  <a:pt x="21" y="430"/>
                  <a:pt x="21" y="430"/>
                </a:cubicBezTo>
                <a:cubicBezTo>
                  <a:pt x="21" y="430"/>
                  <a:pt x="21" y="430"/>
                  <a:pt x="21" y="430"/>
                </a:cubicBezTo>
                <a:cubicBezTo>
                  <a:pt x="21" y="430"/>
                  <a:pt x="21" y="430"/>
                  <a:pt x="22" y="430"/>
                </a:cubicBezTo>
                <a:cubicBezTo>
                  <a:pt x="22" y="430"/>
                  <a:pt x="22" y="430"/>
                  <a:pt x="22" y="430"/>
                </a:cubicBezTo>
                <a:cubicBezTo>
                  <a:pt x="23" y="430"/>
                  <a:pt x="23" y="430"/>
                  <a:pt x="23" y="430"/>
                </a:cubicBezTo>
                <a:cubicBezTo>
                  <a:pt x="24" y="431"/>
                  <a:pt x="24" y="431"/>
                  <a:pt x="24" y="431"/>
                </a:cubicBezTo>
                <a:cubicBezTo>
                  <a:pt x="24" y="431"/>
                  <a:pt x="24" y="432"/>
                  <a:pt x="24" y="432"/>
                </a:cubicBezTo>
                <a:cubicBezTo>
                  <a:pt x="23" y="432"/>
                  <a:pt x="23" y="432"/>
                  <a:pt x="23" y="432"/>
                </a:cubicBezTo>
                <a:cubicBezTo>
                  <a:pt x="23" y="432"/>
                  <a:pt x="22" y="431"/>
                  <a:pt x="21" y="431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21" y="431"/>
                  <a:pt x="21" y="430"/>
                  <a:pt x="21" y="430"/>
                </a:cubicBezTo>
                <a:close/>
                <a:moveTo>
                  <a:pt x="21" y="482"/>
                </a:moveTo>
                <a:cubicBezTo>
                  <a:pt x="21" y="482"/>
                  <a:pt x="20" y="482"/>
                  <a:pt x="20" y="482"/>
                </a:cubicBezTo>
                <a:cubicBezTo>
                  <a:pt x="19" y="481"/>
                  <a:pt x="18" y="481"/>
                  <a:pt x="21" y="480"/>
                </a:cubicBezTo>
                <a:cubicBezTo>
                  <a:pt x="21" y="481"/>
                  <a:pt x="21" y="481"/>
                  <a:pt x="21" y="482"/>
                </a:cubicBezTo>
                <a:close/>
                <a:moveTo>
                  <a:pt x="18" y="472"/>
                </a:moveTo>
                <a:cubicBezTo>
                  <a:pt x="17" y="472"/>
                  <a:pt x="17" y="472"/>
                  <a:pt x="18" y="472"/>
                </a:cubicBezTo>
                <a:cubicBezTo>
                  <a:pt x="18" y="472"/>
                  <a:pt x="18" y="471"/>
                  <a:pt x="18" y="471"/>
                </a:cubicBezTo>
                <a:cubicBezTo>
                  <a:pt x="19" y="471"/>
                  <a:pt x="20" y="471"/>
                  <a:pt x="20" y="472"/>
                </a:cubicBezTo>
                <a:cubicBezTo>
                  <a:pt x="20" y="472"/>
                  <a:pt x="20" y="472"/>
                  <a:pt x="20" y="472"/>
                </a:cubicBezTo>
                <a:cubicBezTo>
                  <a:pt x="20" y="472"/>
                  <a:pt x="20" y="472"/>
                  <a:pt x="20" y="473"/>
                </a:cubicBezTo>
                <a:cubicBezTo>
                  <a:pt x="19" y="473"/>
                  <a:pt x="19" y="472"/>
                  <a:pt x="18" y="472"/>
                </a:cubicBezTo>
                <a:cubicBezTo>
                  <a:pt x="19" y="472"/>
                  <a:pt x="19" y="473"/>
                  <a:pt x="19" y="473"/>
                </a:cubicBezTo>
                <a:cubicBezTo>
                  <a:pt x="19" y="473"/>
                  <a:pt x="18" y="473"/>
                  <a:pt x="17" y="474"/>
                </a:cubicBezTo>
                <a:cubicBezTo>
                  <a:pt x="18" y="473"/>
                  <a:pt x="18" y="473"/>
                  <a:pt x="17" y="472"/>
                </a:cubicBezTo>
                <a:cubicBezTo>
                  <a:pt x="17" y="472"/>
                  <a:pt x="18" y="472"/>
                  <a:pt x="18" y="472"/>
                </a:cubicBezTo>
                <a:close/>
                <a:moveTo>
                  <a:pt x="19" y="477"/>
                </a:moveTo>
                <a:cubicBezTo>
                  <a:pt x="19" y="477"/>
                  <a:pt x="19" y="477"/>
                  <a:pt x="20" y="478"/>
                </a:cubicBezTo>
                <a:cubicBezTo>
                  <a:pt x="19" y="477"/>
                  <a:pt x="19" y="477"/>
                  <a:pt x="18" y="477"/>
                </a:cubicBezTo>
                <a:cubicBezTo>
                  <a:pt x="19" y="478"/>
                  <a:pt x="20" y="478"/>
                  <a:pt x="20" y="479"/>
                </a:cubicBezTo>
                <a:cubicBezTo>
                  <a:pt x="20" y="479"/>
                  <a:pt x="20" y="479"/>
                  <a:pt x="20" y="479"/>
                </a:cubicBezTo>
                <a:cubicBezTo>
                  <a:pt x="20" y="479"/>
                  <a:pt x="20" y="479"/>
                  <a:pt x="20" y="479"/>
                </a:cubicBezTo>
                <a:cubicBezTo>
                  <a:pt x="20" y="479"/>
                  <a:pt x="21" y="479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7" y="479"/>
                  <a:pt x="16" y="477"/>
                  <a:pt x="19" y="477"/>
                </a:cubicBezTo>
                <a:close/>
                <a:moveTo>
                  <a:pt x="17" y="484"/>
                </a:moveTo>
                <a:cubicBezTo>
                  <a:pt x="17" y="484"/>
                  <a:pt x="17" y="484"/>
                  <a:pt x="17" y="484"/>
                </a:cubicBezTo>
                <a:cubicBezTo>
                  <a:pt x="17" y="484"/>
                  <a:pt x="17" y="484"/>
                  <a:pt x="17" y="484"/>
                </a:cubicBezTo>
                <a:cubicBezTo>
                  <a:pt x="17" y="484"/>
                  <a:pt x="17" y="484"/>
                  <a:pt x="18" y="484"/>
                </a:cubicBezTo>
                <a:cubicBezTo>
                  <a:pt x="18" y="484"/>
                  <a:pt x="18" y="484"/>
                  <a:pt x="17" y="484"/>
                </a:cubicBezTo>
                <a:cubicBezTo>
                  <a:pt x="17" y="483"/>
                  <a:pt x="17" y="482"/>
                  <a:pt x="17" y="481"/>
                </a:cubicBezTo>
                <a:cubicBezTo>
                  <a:pt x="17" y="481"/>
                  <a:pt x="18" y="482"/>
                  <a:pt x="19" y="482"/>
                </a:cubicBezTo>
                <a:cubicBezTo>
                  <a:pt x="18" y="482"/>
                  <a:pt x="18" y="483"/>
                  <a:pt x="19" y="483"/>
                </a:cubicBezTo>
                <a:cubicBezTo>
                  <a:pt x="19" y="483"/>
                  <a:pt x="19" y="483"/>
                  <a:pt x="19" y="483"/>
                </a:cubicBezTo>
                <a:cubicBezTo>
                  <a:pt x="19" y="483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1" y="485"/>
                  <a:pt x="21" y="485"/>
                </a:cubicBezTo>
                <a:cubicBezTo>
                  <a:pt x="20" y="485"/>
                  <a:pt x="20" y="486"/>
                  <a:pt x="20" y="486"/>
                </a:cubicBezTo>
                <a:cubicBezTo>
                  <a:pt x="20" y="486"/>
                  <a:pt x="19" y="486"/>
                  <a:pt x="19" y="486"/>
                </a:cubicBezTo>
                <a:cubicBezTo>
                  <a:pt x="19" y="486"/>
                  <a:pt x="20" y="486"/>
                  <a:pt x="20" y="486"/>
                </a:cubicBezTo>
                <a:cubicBezTo>
                  <a:pt x="20" y="486"/>
                  <a:pt x="20" y="486"/>
                  <a:pt x="20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8" y="485"/>
                  <a:pt x="16" y="485"/>
                  <a:pt x="17" y="484"/>
                </a:cubicBezTo>
                <a:close/>
                <a:moveTo>
                  <a:pt x="20" y="491"/>
                </a:moveTo>
                <a:cubicBezTo>
                  <a:pt x="20" y="491"/>
                  <a:pt x="19" y="491"/>
                  <a:pt x="19" y="491"/>
                </a:cubicBezTo>
                <a:cubicBezTo>
                  <a:pt x="19" y="491"/>
                  <a:pt x="18" y="491"/>
                  <a:pt x="17" y="491"/>
                </a:cubicBezTo>
                <a:cubicBezTo>
                  <a:pt x="19" y="490"/>
                  <a:pt x="19" y="489"/>
                  <a:pt x="19" y="488"/>
                </a:cubicBezTo>
                <a:cubicBezTo>
                  <a:pt x="20" y="489"/>
                  <a:pt x="20" y="490"/>
                  <a:pt x="20" y="490"/>
                </a:cubicBezTo>
                <a:cubicBezTo>
                  <a:pt x="20" y="490"/>
                  <a:pt x="19" y="490"/>
                  <a:pt x="19" y="491"/>
                </a:cubicBezTo>
                <a:cubicBezTo>
                  <a:pt x="19" y="491"/>
                  <a:pt x="19" y="491"/>
                  <a:pt x="20" y="491"/>
                </a:cubicBezTo>
                <a:close/>
                <a:moveTo>
                  <a:pt x="17" y="503"/>
                </a:moveTo>
                <a:cubicBezTo>
                  <a:pt x="17" y="503"/>
                  <a:pt x="17" y="503"/>
                  <a:pt x="17" y="503"/>
                </a:cubicBezTo>
                <a:cubicBezTo>
                  <a:pt x="17" y="503"/>
                  <a:pt x="17" y="503"/>
                  <a:pt x="17" y="503"/>
                </a:cubicBezTo>
                <a:cubicBezTo>
                  <a:pt x="17" y="503"/>
                  <a:pt x="17" y="503"/>
                  <a:pt x="17" y="503"/>
                </a:cubicBezTo>
                <a:close/>
                <a:moveTo>
                  <a:pt x="17" y="472"/>
                </a:moveTo>
                <a:cubicBezTo>
                  <a:pt x="16" y="473"/>
                  <a:pt x="16" y="473"/>
                  <a:pt x="16" y="473"/>
                </a:cubicBezTo>
                <a:cubicBezTo>
                  <a:pt x="16" y="473"/>
                  <a:pt x="16" y="473"/>
                  <a:pt x="16" y="473"/>
                </a:cubicBezTo>
                <a:cubicBezTo>
                  <a:pt x="16" y="473"/>
                  <a:pt x="16" y="472"/>
                  <a:pt x="17" y="472"/>
                </a:cubicBezTo>
                <a:close/>
                <a:moveTo>
                  <a:pt x="13" y="475"/>
                </a:moveTo>
                <a:cubicBezTo>
                  <a:pt x="13" y="475"/>
                  <a:pt x="13" y="475"/>
                  <a:pt x="13" y="475"/>
                </a:cubicBezTo>
                <a:cubicBezTo>
                  <a:pt x="13" y="475"/>
                  <a:pt x="12" y="475"/>
                  <a:pt x="12" y="475"/>
                </a:cubicBezTo>
                <a:cubicBezTo>
                  <a:pt x="13" y="475"/>
                  <a:pt x="13" y="475"/>
                  <a:pt x="13" y="475"/>
                </a:cubicBezTo>
                <a:close/>
                <a:moveTo>
                  <a:pt x="13" y="476"/>
                </a:moveTo>
                <a:cubicBezTo>
                  <a:pt x="13" y="476"/>
                  <a:pt x="13" y="476"/>
                  <a:pt x="13" y="476"/>
                </a:cubicBezTo>
                <a:cubicBezTo>
                  <a:pt x="14" y="476"/>
                  <a:pt x="14" y="477"/>
                  <a:pt x="14" y="477"/>
                </a:cubicBezTo>
                <a:cubicBezTo>
                  <a:pt x="14" y="477"/>
                  <a:pt x="13" y="477"/>
                  <a:pt x="12" y="477"/>
                </a:cubicBezTo>
                <a:cubicBezTo>
                  <a:pt x="13" y="478"/>
                  <a:pt x="14" y="477"/>
                  <a:pt x="15" y="478"/>
                </a:cubicBezTo>
                <a:cubicBezTo>
                  <a:pt x="15" y="479"/>
                  <a:pt x="16" y="480"/>
                  <a:pt x="17" y="480"/>
                </a:cubicBezTo>
                <a:cubicBezTo>
                  <a:pt x="14" y="481"/>
                  <a:pt x="11" y="481"/>
                  <a:pt x="9" y="480"/>
                </a:cubicBezTo>
                <a:cubicBezTo>
                  <a:pt x="9" y="478"/>
                  <a:pt x="10" y="477"/>
                  <a:pt x="13" y="476"/>
                </a:cubicBezTo>
                <a:close/>
                <a:moveTo>
                  <a:pt x="9" y="483"/>
                </a:moveTo>
                <a:cubicBezTo>
                  <a:pt x="9" y="482"/>
                  <a:pt x="9" y="481"/>
                  <a:pt x="9" y="481"/>
                </a:cubicBezTo>
                <a:cubicBezTo>
                  <a:pt x="10" y="481"/>
                  <a:pt x="10" y="482"/>
                  <a:pt x="9" y="483"/>
                </a:cubicBezTo>
                <a:close/>
                <a:moveTo>
                  <a:pt x="10" y="486"/>
                </a:moveTo>
                <a:cubicBezTo>
                  <a:pt x="11" y="487"/>
                  <a:pt x="11" y="487"/>
                  <a:pt x="11" y="488"/>
                </a:cubicBezTo>
                <a:cubicBezTo>
                  <a:pt x="11" y="487"/>
                  <a:pt x="10" y="487"/>
                  <a:pt x="10" y="486"/>
                </a:cubicBezTo>
                <a:close/>
                <a:moveTo>
                  <a:pt x="13" y="482"/>
                </a:moveTo>
                <a:cubicBezTo>
                  <a:pt x="11" y="483"/>
                  <a:pt x="11" y="483"/>
                  <a:pt x="11" y="483"/>
                </a:cubicBezTo>
                <a:cubicBezTo>
                  <a:pt x="11" y="483"/>
                  <a:pt x="11" y="483"/>
                  <a:pt x="11" y="483"/>
                </a:cubicBezTo>
                <a:cubicBezTo>
                  <a:pt x="11" y="482"/>
                  <a:pt x="11" y="482"/>
                  <a:pt x="11" y="482"/>
                </a:cubicBezTo>
                <a:cubicBezTo>
                  <a:pt x="11" y="482"/>
                  <a:pt x="12" y="481"/>
                  <a:pt x="13" y="481"/>
                </a:cubicBezTo>
                <a:cubicBezTo>
                  <a:pt x="13" y="482"/>
                  <a:pt x="13" y="482"/>
                  <a:pt x="13" y="482"/>
                </a:cubicBezTo>
                <a:close/>
                <a:moveTo>
                  <a:pt x="14" y="483"/>
                </a:moveTo>
                <a:cubicBezTo>
                  <a:pt x="15" y="483"/>
                  <a:pt x="15" y="484"/>
                  <a:pt x="16" y="484"/>
                </a:cubicBezTo>
                <a:cubicBezTo>
                  <a:pt x="15" y="484"/>
                  <a:pt x="14" y="485"/>
                  <a:pt x="14" y="485"/>
                </a:cubicBezTo>
                <a:cubicBezTo>
                  <a:pt x="15" y="484"/>
                  <a:pt x="14" y="484"/>
                  <a:pt x="14" y="483"/>
                </a:cubicBezTo>
                <a:close/>
                <a:moveTo>
                  <a:pt x="15" y="494"/>
                </a:moveTo>
                <a:cubicBezTo>
                  <a:pt x="15" y="494"/>
                  <a:pt x="15" y="494"/>
                  <a:pt x="15" y="494"/>
                </a:cubicBezTo>
                <a:cubicBezTo>
                  <a:pt x="15" y="494"/>
                  <a:pt x="15" y="494"/>
                  <a:pt x="15" y="494"/>
                </a:cubicBezTo>
                <a:cubicBezTo>
                  <a:pt x="15" y="493"/>
                  <a:pt x="15" y="493"/>
                  <a:pt x="14" y="492"/>
                </a:cubicBezTo>
                <a:cubicBezTo>
                  <a:pt x="15" y="492"/>
                  <a:pt x="16" y="492"/>
                  <a:pt x="16" y="492"/>
                </a:cubicBezTo>
                <a:cubicBezTo>
                  <a:pt x="16" y="493"/>
                  <a:pt x="16" y="494"/>
                  <a:pt x="15" y="494"/>
                </a:cubicBezTo>
                <a:close/>
                <a:moveTo>
                  <a:pt x="17" y="564"/>
                </a:moveTo>
                <a:cubicBezTo>
                  <a:pt x="16" y="564"/>
                  <a:pt x="16" y="564"/>
                  <a:pt x="16" y="564"/>
                </a:cubicBezTo>
                <a:cubicBezTo>
                  <a:pt x="17" y="564"/>
                  <a:pt x="17" y="564"/>
                  <a:pt x="17" y="564"/>
                </a:cubicBezTo>
                <a:cubicBezTo>
                  <a:pt x="17" y="564"/>
                  <a:pt x="17" y="564"/>
                  <a:pt x="17" y="564"/>
                </a:cubicBezTo>
                <a:close/>
                <a:moveTo>
                  <a:pt x="18" y="563"/>
                </a:moveTo>
                <a:cubicBezTo>
                  <a:pt x="18" y="563"/>
                  <a:pt x="17" y="563"/>
                  <a:pt x="17" y="563"/>
                </a:cubicBezTo>
                <a:cubicBezTo>
                  <a:pt x="18" y="563"/>
                  <a:pt x="18" y="563"/>
                  <a:pt x="18" y="563"/>
                </a:cubicBezTo>
                <a:cubicBezTo>
                  <a:pt x="18" y="563"/>
                  <a:pt x="18" y="563"/>
                  <a:pt x="18" y="563"/>
                </a:cubicBezTo>
                <a:close/>
                <a:moveTo>
                  <a:pt x="19" y="559"/>
                </a:moveTo>
                <a:cubicBezTo>
                  <a:pt x="19" y="559"/>
                  <a:pt x="19" y="560"/>
                  <a:pt x="20" y="561"/>
                </a:cubicBezTo>
                <a:cubicBezTo>
                  <a:pt x="20" y="561"/>
                  <a:pt x="20" y="561"/>
                  <a:pt x="20" y="561"/>
                </a:cubicBezTo>
                <a:cubicBezTo>
                  <a:pt x="20" y="561"/>
                  <a:pt x="20" y="561"/>
                  <a:pt x="20" y="561"/>
                </a:cubicBezTo>
                <a:cubicBezTo>
                  <a:pt x="20" y="561"/>
                  <a:pt x="20" y="561"/>
                  <a:pt x="20" y="560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19" y="560"/>
                  <a:pt x="17" y="559"/>
                  <a:pt x="17" y="558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8" y="558"/>
                  <a:pt x="18" y="558"/>
                  <a:pt x="18" y="558"/>
                </a:cubicBezTo>
                <a:cubicBezTo>
                  <a:pt x="19" y="557"/>
                  <a:pt x="19" y="556"/>
                  <a:pt x="17" y="555"/>
                </a:cubicBezTo>
                <a:cubicBezTo>
                  <a:pt x="17" y="554"/>
                  <a:pt x="17" y="554"/>
                  <a:pt x="17" y="554"/>
                </a:cubicBezTo>
                <a:cubicBezTo>
                  <a:pt x="21" y="554"/>
                  <a:pt x="18" y="558"/>
                  <a:pt x="21" y="556"/>
                </a:cubicBezTo>
                <a:cubicBezTo>
                  <a:pt x="21" y="556"/>
                  <a:pt x="21" y="556"/>
                  <a:pt x="21" y="556"/>
                </a:cubicBezTo>
                <a:cubicBezTo>
                  <a:pt x="21" y="556"/>
                  <a:pt x="21" y="557"/>
                  <a:pt x="21" y="557"/>
                </a:cubicBezTo>
                <a:cubicBezTo>
                  <a:pt x="21" y="557"/>
                  <a:pt x="21" y="557"/>
                  <a:pt x="20" y="557"/>
                </a:cubicBezTo>
                <a:cubicBezTo>
                  <a:pt x="20" y="557"/>
                  <a:pt x="20" y="557"/>
                  <a:pt x="20" y="557"/>
                </a:cubicBezTo>
                <a:cubicBezTo>
                  <a:pt x="19" y="558"/>
                  <a:pt x="20" y="559"/>
                  <a:pt x="22" y="559"/>
                </a:cubicBezTo>
                <a:cubicBezTo>
                  <a:pt x="22" y="559"/>
                  <a:pt x="22" y="559"/>
                  <a:pt x="22" y="560"/>
                </a:cubicBezTo>
                <a:cubicBezTo>
                  <a:pt x="21" y="560"/>
                  <a:pt x="20" y="560"/>
                  <a:pt x="19" y="559"/>
                </a:cubicBezTo>
                <a:close/>
                <a:moveTo>
                  <a:pt x="20" y="554"/>
                </a:moveTo>
                <a:cubicBezTo>
                  <a:pt x="21" y="553"/>
                  <a:pt x="21" y="553"/>
                  <a:pt x="21" y="553"/>
                </a:cubicBezTo>
                <a:cubicBezTo>
                  <a:pt x="21" y="554"/>
                  <a:pt x="21" y="555"/>
                  <a:pt x="21" y="555"/>
                </a:cubicBezTo>
                <a:cubicBezTo>
                  <a:pt x="21" y="555"/>
                  <a:pt x="20" y="555"/>
                  <a:pt x="20" y="554"/>
                </a:cubicBezTo>
                <a:close/>
                <a:moveTo>
                  <a:pt x="23" y="550"/>
                </a:moveTo>
                <a:cubicBezTo>
                  <a:pt x="23" y="550"/>
                  <a:pt x="23" y="550"/>
                  <a:pt x="23" y="550"/>
                </a:cubicBezTo>
                <a:cubicBezTo>
                  <a:pt x="23" y="550"/>
                  <a:pt x="23" y="550"/>
                  <a:pt x="23" y="550"/>
                </a:cubicBezTo>
                <a:cubicBezTo>
                  <a:pt x="21" y="550"/>
                  <a:pt x="19" y="551"/>
                  <a:pt x="18" y="551"/>
                </a:cubicBezTo>
                <a:cubicBezTo>
                  <a:pt x="16" y="551"/>
                  <a:pt x="16" y="551"/>
                  <a:pt x="16" y="551"/>
                </a:cubicBezTo>
                <a:cubicBezTo>
                  <a:pt x="16" y="550"/>
                  <a:pt x="20" y="552"/>
                  <a:pt x="20" y="550"/>
                </a:cubicBezTo>
                <a:cubicBezTo>
                  <a:pt x="18" y="549"/>
                  <a:pt x="19" y="548"/>
                  <a:pt x="19" y="548"/>
                </a:cubicBezTo>
                <a:cubicBezTo>
                  <a:pt x="21" y="548"/>
                  <a:pt x="22" y="549"/>
                  <a:pt x="23" y="549"/>
                </a:cubicBezTo>
                <a:cubicBezTo>
                  <a:pt x="23" y="549"/>
                  <a:pt x="24" y="550"/>
                  <a:pt x="24" y="550"/>
                </a:cubicBezTo>
                <a:cubicBezTo>
                  <a:pt x="23" y="550"/>
                  <a:pt x="23" y="550"/>
                  <a:pt x="23" y="550"/>
                </a:cubicBezTo>
                <a:close/>
                <a:moveTo>
                  <a:pt x="14" y="593"/>
                </a:move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3"/>
                </a:cubicBezTo>
                <a:close/>
                <a:moveTo>
                  <a:pt x="15" y="592"/>
                </a:moveTo>
                <a:cubicBezTo>
                  <a:pt x="15" y="592"/>
                  <a:pt x="14" y="591"/>
                  <a:pt x="14" y="591"/>
                </a:cubicBezTo>
                <a:cubicBezTo>
                  <a:pt x="15" y="591"/>
                  <a:pt x="15" y="591"/>
                  <a:pt x="15" y="591"/>
                </a:cubicBezTo>
                <a:cubicBezTo>
                  <a:pt x="15" y="592"/>
                  <a:pt x="15" y="592"/>
                  <a:pt x="15" y="592"/>
                </a:cubicBezTo>
                <a:close/>
                <a:moveTo>
                  <a:pt x="18" y="583"/>
                </a:moveTo>
                <a:cubicBezTo>
                  <a:pt x="18" y="582"/>
                  <a:pt x="19" y="582"/>
                  <a:pt x="19" y="582"/>
                </a:cubicBezTo>
                <a:cubicBezTo>
                  <a:pt x="16" y="580"/>
                  <a:pt x="18" y="584"/>
                  <a:pt x="15" y="583"/>
                </a:cubicBezTo>
                <a:cubicBezTo>
                  <a:pt x="15" y="582"/>
                  <a:pt x="15" y="581"/>
                  <a:pt x="15" y="581"/>
                </a:cubicBezTo>
                <a:cubicBezTo>
                  <a:pt x="14" y="582"/>
                  <a:pt x="14" y="583"/>
                  <a:pt x="15" y="584"/>
                </a:cubicBezTo>
                <a:cubicBezTo>
                  <a:pt x="15" y="584"/>
                  <a:pt x="14" y="584"/>
                  <a:pt x="14" y="584"/>
                </a:cubicBezTo>
                <a:cubicBezTo>
                  <a:pt x="15" y="583"/>
                  <a:pt x="14" y="582"/>
                  <a:pt x="14" y="581"/>
                </a:cubicBezTo>
                <a:cubicBezTo>
                  <a:pt x="11" y="582"/>
                  <a:pt x="11" y="582"/>
                  <a:pt x="11" y="582"/>
                </a:cubicBezTo>
                <a:cubicBezTo>
                  <a:pt x="11" y="581"/>
                  <a:pt x="11" y="581"/>
                  <a:pt x="11" y="581"/>
                </a:cubicBezTo>
                <a:cubicBezTo>
                  <a:pt x="9" y="582"/>
                  <a:pt x="9" y="582"/>
                  <a:pt x="9" y="582"/>
                </a:cubicBezTo>
                <a:cubicBezTo>
                  <a:pt x="9" y="579"/>
                  <a:pt x="9" y="576"/>
                  <a:pt x="13" y="575"/>
                </a:cubicBezTo>
                <a:cubicBezTo>
                  <a:pt x="16" y="577"/>
                  <a:pt x="15" y="581"/>
                  <a:pt x="20" y="582"/>
                </a:cubicBezTo>
                <a:cubicBezTo>
                  <a:pt x="22" y="581"/>
                  <a:pt x="17" y="580"/>
                  <a:pt x="21" y="579"/>
                </a:cubicBezTo>
                <a:cubicBezTo>
                  <a:pt x="18" y="579"/>
                  <a:pt x="18" y="579"/>
                  <a:pt x="18" y="579"/>
                </a:cubicBezTo>
                <a:cubicBezTo>
                  <a:pt x="17" y="578"/>
                  <a:pt x="16" y="576"/>
                  <a:pt x="19" y="576"/>
                </a:cubicBezTo>
                <a:cubicBezTo>
                  <a:pt x="20" y="577"/>
                  <a:pt x="21" y="578"/>
                  <a:pt x="22" y="578"/>
                </a:cubicBezTo>
                <a:cubicBezTo>
                  <a:pt x="22" y="578"/>
                  <a:pt x="21" y="578"/>
                  <a:pt x="21" y="578"/>
                </a:cubicBezTo>
                <a:cubicBezTo>
                  <a:pt x="23" y="579"/>
                  <a:pt x="23" y="579"/>
                  <a:pt x="23" y="579"/>
                </a:cubicBezTo>
                <a:cubicBezTo>
                  <a:pt x="23" y="579"/>
                  <a:pt x="23" y="579"/>
                  <a:pt x="23" y="579"/>
                </a:cubicBezTo>
                <a:cubicBezTo>
                  <a:pt x="24" y="579"/>
                  <a:pt x="25" y="579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5" y="580"/>
                  <a:pt x="25" y="580"/>
                  <a:pt x="25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1"/>
                </a:cubicBezTo>
                <a:cubicBezTo>
                  <a:pt x="26" y="580"/>
                  <a:pt x="27" y="580"/>
                  <a:pt x="27" y="580"/>
                </a:cubicBezTo>
                <a:cubicBezTo>
                  <a:pt x="27" y="580"/>
                  <a:pt x="27" y="581"/>
                  <a:pt x="27" y="581"/>
                </a:cubicBezTo>
                <a:cubicBezTo>
                  <a:pt x="27" y="581"/>
                  <a:pt x="27" y="581"/>
                  <a:pt x="27" y="581"/>
                </a:cubicBezTo>
                <a:cubicBezTo>
                  <a:pt x="26" y="581"/>
                  <a:pt x="25" y="581"/>
                  <a:pt x="25" y="581"/>
                </a:cubicBezTo>
                <a:cubicBezTo>
                  <a:pt x="25" y="581"/>
                  <a:pt x="25" y="582"/>
                  <a:pt x="26" y="582"/>
                </a:cubicBezTo>
                <a:cubicBezTo>
                  <a:pt x="25" y="582"/>
                  <a:pt x="25" y="582"/>
                  <a:pt x="25" y="582"/>
                </a:cubicBezTo>
                <a:cubicBezTo>
                  <a:pt x="25" y="582"/>
                  <a:pt x="25" y="582"/>
                  <a:pt x="25" y="582"/>
                </a:cubicBezTo>
                <a:cubicBezTo>
                  <a:pt x="24" y="582"/>
                  <a:pt x="24" y="582"/>
                  <a:pt x="24" y="582"/>
                </a:cubicBezTo>
                <a:cubicBezTo>
                  <a:pt x="24" y="581"/>
                  <a:pt x="24" y="581"/>
                  <a:pt x="23" y="580"/>
                </a:cubicBezTo>
                <a:cubicBezTo>
                  <a:pt x="21" y="581"/>
                  <a:pt x="22" y="581"/>
                  <a:pt x="23" y="582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2" y="582"/>
                  <a:pt x="21" y="582"/>
                  <a:pt x="20" y="583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19" y="584"/>
                  <a:pt x="18" y="583"/>
                  <a:pt x="18" y="583"/>
                </a:cubicBezTo>
                <a:close/>
                <a:moveTo>
                  <a:pt x="19" y="596"/>
                </a:moveTo>
                <a:cubicBezTo>
                  <a:pt x="19" y="596"/>
                  <a:pt x="19" y="596"/>
                  <a:pt x="19" y="595"/>
                </a:cubicBezTo>
                <a:cubicBezTo>
                  <a:pt x="19" y="596"/>
                  <a:pt x="19" y="596"/>
                  <a:pt x="19" y="596"/>
                </a:cubicBezTo>
                <a:cubicBezTo>
                  <a:pt x="23" y="598"/>
                  <a:pt x="23" y="598"/>
                  <a:pt x="23" y="598"/>
                </a:cubicBezTo>
                <a:cubicBezTo>
                  <a:pt x="23" y="598"/>
                  <a:pt x="22" y="598"/>
                  <a:pt x="22" y="599"/>
                </a:cubicBezTo>
                <a:cubicBezTo>
                  <a:pt x="21" y="598"/>
                  <a:pt x="19" y="597"/>
                  <a:pt x="19" y="596"/>
                </a:cubicBezTo>
                <a:close/>
                <a:moveTo>
                  <a:pt x="23" y="632"/>
                </a:moveTo>
                <a:cubicBezTo>
                  <a:pt x="24" y="632"/>
                  <a:pt x="24" y="632"/>
                  <a:pt x="24" y="632"/>
                </a:cubicBezTo>
                <a:cubicBezTo>
                  <a:pt x="23" y="632"/>
                  <a:pt x="22" y="632"/>
                  <a:pt x="22" y="632"/>
                </a:cubicBezTo>
                <a:cubicBezTo>
                  <a:pt x="22" y="632"/>
                  <a:pt x="23" y="631"/>
                  <a:pt x="24" y="632"/>
                </a:cubicBezTo>
                <a:cubicBezTo>
                  <a:pt x="25" y="632"/>
                  <a:pt x="25" y="633"/>
                  <a:pt x="24" y="633"/>
                </a:cubicBezTo>
                <a:cubicBezTo>
                  <a:pt x="23" y="633"/>
                  <a:pt x="22" y="633"/>
                  <a:pt x="23" y="632"/>
                </a:cubicBezTo>
                <a:close/>
                <a:moveTo>
                  <a:pt x="24" y="647"/>
                </a:moveTo>
                <a:cubicBezTo>
                  <a:pt x="24" y="647"/>
                  <a:pt x="24" y="646"/>
                  <a:pt x="24" y="646"/>
                </a:cubicBezTo>
                <a:cubicBezTo>
                  <a:pt x="24" y="646"/>
                  <a:pt x="25" y="647"/>
                  <a:pt x="25" y="647"/>
                </a:cubicBezTo>
                <a:cubicBezTo>
                  <a:pt x="25" y="647"/>
                  <a:pt x="25" y="647"/>
                  <a:pt x="24" y="647"/>
                </a:cubicBezTo>
                <a:close/>
                <a:moveTo>
                  <a:pt x="25" y="635"/>
                </a:moveTo>
                <a:cubicBezTo>
                  <a:pt x="26" y="634"/>
                  <a:pt x="26" y="634"/>
                  <a:pt x="25" y="634"/>
                </a:cubicBezTo>
                <a:cubicBezTo>
                  <a:pt x="26" y="634"/>
                  <a:pt x="26" y="634"/>
                  <a:pt x="26" y="633"/>
                </a:cubicBezTo>
                <a:cubicBezTo>
                  <a:pt x="27" y="634"/>
                  <a:pt x="27" y="634"/>
                  <a:pt x="28" y="634"/>
                </a:cubicBezTo>
                <a:cubicBezTo>
                  <a:pt x="28" y="635"/>
                  <a:pt x="27" y="635"/>
                  <a:pt x="25" y="635"/>
                </a:cubicBezTo>
                <a:close/>
                <a:moveTo>
                  <a:pt x="29" y="663"/>
                </a:moveTo>
                <a:cubicBezTo>
                  <a:pt x="29" y="663"/>
                  <a:pt x="29" y="663"/>
                  <a:pt x="29" y="663"/>
                </a:cubicBezTo>
                <a:cubicBezTo>
                  <a:pt x="29" y="663"/>
                  <a:pt x="30" y="663"/>
                  <a:pt x="30" y="663"/>
                </a:cubicBezTo>
                <a:cubicBezTo>
                  <a:pt x="29" y="663"/>
                  <a:pt x="29" y="663"/>
                  <a:pt x="29" y="663"/>
                </a:cubicBezTo>
                <a:close/>
                <a:moveTo>
                  <a:pt x="29" y="631"/>
                </a:moveTo>
                <a:cubicBezTo>
                  <a:pt x="28" y="631"/>
                  <a:pt x="27" y="631"/>
                  <a:pt x="27" y="630"/>
                </a:cubicBezTo>
                <a:cubicBezTo>
                  <a:pt x="26" y="628"/>
                  <a:pt x="26" y="628"/>
                  <a:pt x="26" y="628"/>
                </a:cubicBezTo>
                <a:cubicBezTo>
                  <a:pt x="27" y="629"/>
                  <a:pt x="28" y="629"/>
                  <a:pt x="28" y="629"/>
                </a:cubicBezTo>
                <a:cubicBezTo>
                  <a:pt x="29" y="629"/>
                  <a:pt x="29" y="629"/>
                  <a:pt x="30" y="629"/>
                </a:cubicBezTo>
                <a:cubicBezTo>
                  <a:pt x="30" y="629"/>
                  <a:pt x="29" y="629"/>
                  <a:pt x="29" y="629"/>
                </a:cubicBezTo>
                <a:cubicBezTo>
                  <a:pt x="30" y="629"/>
                  <a:pt x="30" y="630"/>
                  <a:pt x="30" y="630"/>
                </a:cubicBezTo>
                <a:cubicBezTo>
                  <a:pt x="29" y="630"/>
                  <a:pt x="29" y="630"/>
                  <a:pt x="29" y="631"/>
                </a:cubicBezTo>
                <a:close/>
                <a:moveTo>
                  <a:pt x="28" y="208"/>
                </a:moveTo>
                <a:cubicBezTo>
                  <a:pt x="24" y="209"/>
                  <a:pt x="27" y="207"/>
                  <a:pt x="25" y="208"/>
                </a:cubicBezTo>
                <a:cubicBezTo>
                  <a:pt x="25" y="209"/>
                  <a:pt x="27" y="209"/>
                  <a:pt x="28" y="210"/>
                </a:cubicBezTo>
                <a:cubicBezTo>
                  <a:pt x="28" y="210"/>
                  <a:pt x="27" y="211"/>
                  <a:pt x="25" y="211"/>
                </a:cubicBezTo>
                <a:cubicBezTo>
                  <a:pt x="27" y="209"/>
                  <a:pt x="22" y="210"/>
                  <a:pt x="23" y="208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21" y="208"/>
                  <a:pt x="23" y="205"/>
                  <a:pt x="21" y="205"/>
                </a:cubicBezTo>
                <a:cubicBezTo>
                  <a:pt x="25" y="203"/>
                  <a:pt x="26" y="206"/>
                  <a:pt x="27" y="206"/>
                </a:cubicBezTo>
                <a:cubicBezTo>
                  <a:pt x="26" y="204"/>
                  <a:pt x="26" y="204"/>
                  <a:pt x="26" y="204"/>
                </a:cubicBezTo>
                <a:cubicBezTo>
                  <a:pt x="28" y="205"/>
                  <a:pt x="30" y="204"/>
                  <a:pt x="32" y="205"/>
                </a:cubicBezTo>
                <a:cubicBezTo>
                  <a:pt x="32" y="205"/>
                  <a:pt x="31" y="206"/>
                  <a:pt x="31" y="206"/>
                </a:cubicBezTo>
                <a:cubicBezTo>
                  <a:pt x="27" y="205"/>
                  <a:pt x="30" y="208"/>
                  <a:pt x="28" y="208"/>
                </a:cubicBezTo>
                <a:close/>
                <a:moveTo>
                  <a:pt x="32" y="208"/>
                </a:moveTo>
                <a:cubicBezTo>
                  <a:pt x="31" y="208"/>
                  <a:pt x="31" y="208"/>
                  <a:pt x="30" y="208"/>
                </a:cubicBezTo>
                <a:cubicBezTo>
                  <a:pt x="31" y="207"/>
                  <a:pt x="31" y="207"/>
                  <a:pt x="31" y="207"/>
                </a:cubicBezTo>
                <a:cubicBezTo>
                  <a:pt x="31" y="207"/>
                  <a:pt x="31" y="207"/>
                  <a:pt x="32" y="207"/>
                </a:cubicBezTo>
                <a:cubicBezTo>
                  <a:pt x="32" y="207"/>
                  <a:pt x="32" y="208"/>
                  <a:pt x="32" y="208"/>
                </a:cubicBezTo>
                <a:close/>
                <a:moveTo>
                  <a:pt x="31" y="631"/>
                </a:moveTo>
                <a:cubicBezTo>
                  <a:pt x="31" y="631"/>
                  <a:pt x="31" y="632"/>
                  <a:pt x="31" y="632"/>
                </a:cubicBezTo>
                <a:cubicBezTo>
                  <a:pt x="31" y="632"/>
                  <a:pt x="31" y="632"/>
                  <a:pt x="30" y="632"/>
                </a:cubicBezTo>
                <a:lnTo>
                  <a:pt x="31" y="631"/>
                </a:lnTo>
                <a:close/>
                <a:moveTo>
                  <a:pt x="31" y="684"/>
                </a:moveTo>
                <a:cubicBezTo>
                  <a:pt x="31" y="684"/>
                  <a:pt x="31" y="684"/>
                  <a:pt x="31" y="684"/>
                </a:cubicBezTo>
                <a:cubicBezTo>
                  <a:pt x="32" y="684"/>
                  <a:pt x="32" y="685"/>
                  <a:pt x="32" y="685"/>
                </a:cubicBezTo>
                <a:cubicBezTo>
                  <a:pt x="32" y="685"/>
                  <a:pt x="32" y="685"/>
                  <a:pt x="32" y="685"/>
                </a:cubicBezTo>
                <a:cubicBezTo>
                  <a:pt x="32" y="685"/>
                  <a:pt x="31" y="685"/>
                  <a:pt x="31" y="684"/>
                </a:cubicBezTo>
                <a:close/>
                <a:moveTo>
                  <a:pt x="32" y="702"/>
                </a:moveTo>
                <a:cubicBezTo>
                  <a:pt x="34" y="702"/>
                  <a:pt x="34" y="702"/>
                  <a:pt x="34" y="702"/>
                </a:cubicBezTo>
                <a:cubicBezTo>
                  <a:pt x="35" y="703"/>
                  <a:pt x="36" y="704"/>
                  <a:pt x="37" y="704"/>
                </a:cubicBezTo>
                <a:cubicBezTo>
                  <a:pt x="37" y="704"/>
                  <a:pt x="37" y="704"/>
                  <a:pt x="37" y="704"/>
                </a:cubicBezTo>
                <a:cubicBezTo>
                  <a:pt x="37" y="704"/>
                  <a:pt x="37" y="704"/>
                  <a:pt x="37" y="704"/>
                </a:cubicBezTo>
                <a:cubicBezTo>
                  <a:pt x="37" y="704"/>
                  <a:pt x="36" y="704"/>
                  <a:pt x="36" y="704"/>
                </a:cubicBezTo>
                <a:cubicBezTo>
                  <a:pt x="36" y="704"/>
                  <a:pt x="36" y="705"/>
                  <a:pt x="36" y="705"/>
                </a:cubicBezTo>
                <a:cubicBezTo>
                  <a:pt x="36" y="705"/>
                  <a:pt x="35" y="705"/>
                  <a:pt x="35" y="705"/>
                </a:cubicBezTo>
                <a:cubicBezTo>
                  <a:pt x="35" y="705"/>
                  <a:pt x="35" y="704"/>
                  <a:pt x="35" y="704"/>
                </a:cubicBezTo>
                <a:cubicBezTo>
                  <a:pt x="33" y="704"/>
                  <a:pt x="33" y="704"/>
                  <a:pt x="33" y="703"/>
                </a:cubicBezTo>
                <a:cubicBezTo>
                  <a:pt x="35" y="703"/>
                  <a:pt x="33" y="702"/>
                  <a:pt x="32" y="702"/>
                </a:cubicBezTo>
                <a:cubicBezTo>
                  <a:pt x="32" y="702"/>
                  <a:pt x="32" y="702"/>
                  <a:pt x="32" y="702"/>
                </a:cubicBezTo>
                <a:close/>
                <a:moveTo>
                  <a:pt x="37" y="706"/>
                </a:moveTo>
                <a:cubicBezTo>
                  <a:pt x="36" y="705"/>
                  <a:pt x="36" y="705"/>
                  <a:pt x="36" y="705"/>
                </a:cubicBezTo>
                <a:cubicBezTo>
                  <a:pt x="36" y="705"/>
                  <a:pt x="36" y="705"/>
                  <a:pt x="36" y="705"/>
                </a:cubicBezTo>
                <a:cubicBezTo>
                  <a:pt x="37" y="705"/>
                  <a:pt x="37" y="705"/>
                  <a:pt x="37" y="706"/>
                </a:cubicBezTo>
                <a:close/>
                <a:moveTo>
                  <a:pt x="37" y="721"/>
                </a:moveTo>
                <a:cubicBezTo>
                  <a:pt x="33" y="719"/>
                  <a:pt x="33" y="719"/>
                  <a:pt x="33" y="719"/>
                </a:cubicBezTo>
                <a:cubicBezTo>
                  <a:pt x="33" y="719"/>
                  <a:pt x="33" y="719"/>
                  <a:pt x="33" y="719"/>
                </a:cubicBezTo>
                <a:cubicBezTo>
                  <a:pt x="33" y="719"/>
                  <a:pt x="34" y="719"/>
                  <a:pt x="35" y="719"/>
                </a:cubicBezTo>
                <a:cubicBezTo>
                  <a:pt x="35" y="719"/>
                  <a:pt x="35" y="719"/>
                  <a:pt x="35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8"/>
                </a:cubicBezTo>
                <a:cubicBezTo>
                  <a:pt x="36" y="718"/>
                  <a:pt x="37" y="719"/>
                  <a:pt x="37" y="719"/>
                </a:cubicBezTo>
                <a:lnTo>
                  <a:pt x="37" y="721"/>
                </a:lnTo>
                <a:close/>
                <a:moveTo>
                  <a:pt x="35" y="717"/>
                </a:moveTo>
                <a:cubicBezTo>
                  <a:pt x="35" y="717"/>
                  <a:pt x="35" y="718"/>
                  <a:pt x="35" y="719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3" y="717"/>
                  <a:pt x="33" y="717"/>
                  <a:pt x="35" y="717"/>
                </a:cubicBezTo>
                <a:close/>
                <a:moveTo>
                  <a:pt x="37" y="718"/>
                </a:moveTo>
                <a:cubicBezTo>
                  <a:pt x="37" y="718"/>
                  <a:pt x="37" y="718"/>
                  <a:pt x="36" y="718"/>
                </a:cubicBezTo>
                <a:cubicBezTo>
                  <a:pt x="36" y="717"/>
                  <a:pt x="36" y="716"/>
                  <a:pt x="37" y="716"/>
                </a:cubicBezTo>
                <a:cubicBezTo>
                  <a:pt x="35" y="717"/>
                  <a:pt x="35" y="717"/>
                  <a:pt x="35" y="717"/>
                </a:cubicBezTo>
                <a:cubicBezTo>
                  <a:pt x="34" y="716"/>
                  <a:pt x="34" y="714"/>
                  <a:pt x="34" y="713"/>
                </a:cubicBezTo>
                <a:cubicBezTo>
                  <a:pt x="34" y="713"/>
                  <a:pt x="34" y="713"/>
                  <a:pt x="34" y="713"/>
                </a:cubicBezTo>
                <a:cubicBezTo>
                  <a:pt x="34" y="713"/>
                  <a:pt x="34" y="713"/>
                  <a:pt x="33" y="713"/>
                </a:cubicBezTo>
                <a:cubicBezTo>
                  <a:pt x="33" y="712"/>
                  <a:pt x="33" y="712"/>
                  <a:pt x="33" y="711"/>
                </a:cubicBezTo>
                <a:cubicBezTo>
                  <a:pt x="33" y="711"/>
                  <a:pt x="33" y="711"/>
                  <a:pt x="33" y="711"/>
                </a:cubicBezTo>
                <a:cubicBezTo>
                  <a:pt x="34" y="711"/>
                  <a:pt x="33" y="710"/>
                  <a:pt x="32" y="710"/>
                </a:cubicBezTo>
                <a:cubicBezTo>
                  <a:pt x="33" y="711"/>
                  <a:pt x="34" y="710"/>
                  <a:pt x="34" y="710"/>
                </a:cubicBezTo>
                <a:cubicBezTo>
                  <a:pt x="33" y="712"/>
                  <a:pt x="33" y="713"/>
                  <a:pt x="37" y="714"/>
                </a:cubicBezTo>
                <a:lnTo>
                  <a:pt x="37" y="718"/>
                </a:lnTo>
                <a:close/>
                <a:moveTo>
                  <a:pt x="39" y="209"/>
                </a:moveTo>
                <a:cubicBezTo>
                  <a:pt x="39" y="209"/>
                  <a:pt x="38" y="208"/>
                  <a:pt x="38" y="208"/>
                </a:cubicBezTo>
                <a:cubicBezTo>
                  <a:pt x="39" y="208"/>
                  <a:pt x="39" y="208"/>
                  <a:pt x="39" y="207"/>
                </a:cubicBezTo>
                <a:cubicBezTo>
                  <a:pt x="40" y="207"/>
                  <a:pt x="40" y="207"/>
                  <a:pt x="40" y="208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0" y="209"/>
                  <a:pt x="40" y="209"/>
                  <a:pt x="40" y="209"/>
                </a:cubicBezTo>
                <a:cubicBezTo>
                  <a:pt x="40" y="209"/>
                  <a:pt x="40" y="209"/>
                  <a:pt x="39" y="209"/>
                </a:cubicBezTo>
                <a:close/>
                <a:moveTo>
                  <a:pt x="48" y="136"/>
                </a:moveTo>
                <a:cubicBezTo>
                  <a:pt x="48" y="136"/>
                  <a:pt x="48" y="136"/>
                  <a:pt x="48" y="135"/>
                </a:cubicBezTo>
                <a:cubicBezTo>
                  <a:pt x="48" y="136"/>
                  <a:pt x="48" y="136"/>
                  <a:pt x="49" y="136"/>
                </a:cubicBezTo>
                <a:cubicBezTo>
                  <a:pt x="48" y="136"/>
                  <a:pt x="48" y="136"/>
                  <a:pt x="48" y="136"/>
                </a:cubicBezTo>
                <a:close/>
                <a:moveTo>
                  <a:pt x="49" y="135"/>
                </a:moveTo>
                <a:cubicBezTo>
                  <a:pt x="49" y="136"/>
                  <a:pt x="48" y="135"/>
                  <a:pt x="48" y="135"/>
                </a:cubicBezTo>
                <a:cubicBezTo>
                  <a:pt x="48" y="135"/>
                  <a:pt x="48" y="135"/>
                  <a:pt x="49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9" y="135"/>
                  <a:pt x="49" y="135"/>
                  <a:pt x="49" y="135"/>
                </a:cubicBezTo>
                <a:close/>
                <a:moveTo>
                  <a:pt x="52" y="790"/>
                </a:moveTo>
                <a:cubicBezTo>
                  <a:pt x="52" y="790"/>
                  <a:pt x="51" y="790"/>
                  <a:pt x="51" y="790"/>
                </a:cubicBezTo>
                <a:cubicBezTo>
                  <a:pt x="51" y="790"/>
                  <a:pt x="51" y="790"/>
                  <a:pt x="51" y="790"/>
                </a:cubicBezTo>
                <a:cubicBezTo>
                  <a:pt x="52" y="789"/>
                  <a:pt x="52" y="789"/>
                  <a:pt x="52" y="789"/>
                </a:cubicBezTo>
                <a:cubicBezTo>
                  <a:pt x="52" y="790"/>
                  <a:pt x="52" y="790"/>
                  <a:pt x="52" y="790"/>
                </a:cubicBezTo>
                <a:close/>
                <a:moveTo>
                  <a:pt x="53" y="789"/>
                </a:moveTo>
                <a:cubicBezTo>
                  <a:pt x="51" y="789"/>
                  <a:pt x="51" y="789"/>
                  <a:pt x="51" y="789"/>
                </a:cubicBezTo>
                <a:cubicBezTo>
                  <a:pt x="51" y="788"/>
                  <a:pt x="52" y="788"/>
                  <a:pt x="52" y="788"/>
                </a:cubicBezTo>
                <a:cubicBezTo>
                  <a:pt x="52" y="788"/>
                  <a:pt x="53" y="788"/>
                  <a:pt x="53" y="788"/>
                </a:cubicBezTo>
                <a:cubicBezTo>
                  <a:pt x="53" y="788"/>
                  <a:pt x="53" y="789"/>
                  <a:pt x="53" y="789"/>
                </a:cubicBezTo>
                <a:close/>
                <a:moveTo>
                  <a:pt x="52" y="136"/>
                </a:moveTo>
                <a:cubicBezTo>
                  <a:pt x="52" y="136"/>
                  <a:pt x="52" y="136"/>
                  <a:pt x="52" y="13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52" y="135"/>
                  <a:pt x="52" y="135"/>
                  <a:pt x="51" y="135"/>
                </a:cubicBezTo>
                <a:cubicBezTo>
                  <a:pt x="51" y="135"/>
                  <a:pt x="51" y="135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52" y="135"/>
                  <a:pt x="52" y="136"/>
                  <a:pt x="52" y="136"/>
                </a:cubicBezTo>
                <a:close/>
                <a:moveTo>
                  <a:pt x="53" y="772"/>
                </a:moveTo>
                <a:cubicBezTo>
                  <a:pt x="53" y="772"/>
                  <a:pt x="52" y="772"/>
                  <a:pt x="52" y="772"/>
                </a:cubicBezTo>
                <a:cubicBezTo>
                  <a:pt x="52" y="771"/>
                  <a:pt x="52" y="771"/>
                  <a:pt x="52" y="771"/>
                </a:cubicBezTo>
                <a:cubicBezTo>
                  <a:pt x="53" y="771"/>
                  <a:pt x="53" y="771"/>
                  <a:pt x="53" y="772"/>
                </a:cubicBezTo>
                <a:close/>
                <a:moveTo>
                  <a:pt x="52" y="88"/>
                </a:moveTo>
                <a:cubicBezTo>
                  <a:pt x="52" y="88"/>
                  <a:pt x="52" y="88"/>
                  <a:pt x="52" y="87"/>
                </a:cubicBezTo>
                <a:cubicBezTo>
                  <a:pt x="51" y="88"/>
                  <a:pt x="48" y="88"/>
                  <a:pt x="48" y="87"/>
                </a:cubicBezTo>
                <a:cubicBezTo>
                  <a:pt x="52" y="87"/>
                  <a:pt x="53" y="86"/>
                  <a:pt x="53" y="85"/>
                </a:cubicBezTo>
                <a:cubicBezTo>
                  <a:pt x="53" y="85"/>
                  <a:pt x="53" y="85"/>
                  <a:pt x="53" y="85"/>
                </a:cubicBezTo>
                <a:cubicBezTo>
                  <a:pt x="55" y="87"/>
                  <a:pt x="54" y="88"/>
                  <a:pt x="52" y="88"/>
                </a:cubicBezTo>
                <a:close/>
                <a:moveTo>
                  <a:pt x="54" y="82"/>
                </a:moveTo>
                <a:cubicBezTo>
                  <a:pt x="53" y="81"/>
                  <a:pt x="54" y="78"/>
                  <a:pt x="50" y="79"/>
                </a:cubicBezTo>
                <a:cubicBezTo>
                  <a:pt x="50" y="78"/>
                  <a:pt x="53" y="79"/>
                  <a:pt x="54" y="78"/>
                </a:cubicBezTo>
                <a:cubicBezTo>
                  <a:pt x="53" y="77"/>
                  <a:pt x="53" y="75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4" y="74"/>
                  <a:pt x="55" y="74"/>
                  <a:pt x="56" y="74"/>
                </a:cubicBezTo>
                <a:cubicBezTo>
                  <a:pt x="55" y="73"/>
                  <a:pt x="55" y="72"/>
                  <a:pt x="54" y="72"/>
                </a:cubicBezTo>
                <a:cubicBezTo>
                  <a:pt x="54" y="71"/>
                  <a:pt x="54" y="71"/>
                  <a:pt x="54" y="70"/>
                </a:cubicBezTo>
                <a:cubicBezTo>
                  <a:pt x="57" y="72"/>
                  <a:pt x="59" y="74"/>
                  <a:pt x="58" y="77"/>
                </a:cubicBezTo>
                <a:cubicBezTo>
                  <a:pt x="56" y="76"/>
                  <a:pt x="56" y="75"/>
                  <a:pt x="53" y="75"/>
                </a:cubicBezTo>
                <a:cubicBezTo>
                  <a:pt x="54" y="77"/>
                  <a:pt x="57" y="79"/>
                  <a:pt x="55" y="80"/>
                </a:cubicBezTo>
                <a:cubicBezTo>
                  <a:pt x="55" y="80"/>
                  <a:pt x="54" y="80"/>
                  <a:pt x="54" y="79"/>
                </a:cubicBezTo>
                <a:cubicBezTo>
                  <a:pt x="55" y="81"/>
                  <a:pt x="55" y="81"/>
                  <a:pt x="54" y="82"/>
                </a:cubicBezTo>
                <a:close/>
                <a:moveTo>
                  <a:pt x="57" y="796"/>
                </a:moveTo>
                <a:cubicBezTo>
                  <a:pt x="56" y="795"/>
                  <a:pt x="55" y="795"/>
                  <a:pt x="56" y="795"/>
                </a:cubicBezTo>
                <a:cubicBezTo>
                  <a:pt x="57" y="795"/>
                  <a:pt x="57" y="795"/>
                  <a:pt x="58" y="795"/>
                </a:cubicBezTo>
                <a:cubicBezTo>
                  <a:pt x="57" y="795"/>
                  <a:pt x="57" y="796"/>
                  <a:pt x="57" y="796"/>
                </a:cubicBezTo>
                <a:close/>
                <a:moveTo>
                  <a:pt x="58" y="795"/>
                </a:moveTo>
                <a:cubicBezTo>
                  <a:pt x="58" y="794"/>
                  <a:pt x="57" y="794"/>
                  <a:pt x="58" y="794"/>
                </a:cubicBezTo>
                <a:cubicBezTo>
                  <a:pt x="59" y="794"/>
                  <a:pt x="59" y="794"/>
                  <a:pt x="59" y="794"/>
                </a:cubicBezTo>
                <a:cubicBezTo>
                  <a:pt x="59" y="794"/>
                  <a:pt x="58" y="794"/>
                  <a:pt x="58" y="795"/>
                </a:cubicBezTo>
                <a:close/>
                <a:moveTo>
                  <a:pt x="60" y="205"/>
                </a:moveTo>
                <a:cubicBezTo>
                  <a:pt x="60" y="205"/>
                  <a:pt x="60" y="205"/>
                  <a:pt x="60" y="205"/>
                </a:cubicBezTo>
                <a:cubicBezTo>
                  <a:pt x="60" y="206"/>
                  <a:pt x="60" y="206"/>
                  <a:pt x="60" y="206"/>
                </a:cubicBezTo>
                <a:lnTo>
                  <a:pt x="60" y="205"/>
                </a:lnTo>
                <a:close/>
                <a:moveTo>
                  <a:pt x="60" y="207"/>
                </a:moveTo>
                <a:cubicBezTo>
                  <a:pt x="60" y="206"/>
                  <a:pt x="60" y="206"/>
                  <a:pt x="60" y="206"/>
                </a:cubicBezTo>
                <a:cubicBezTo>
                  <a:pt x="60" y="206"/>
                  <a:pt x="60" y="206"/>
                  <a:pt x="61" y="206"/>
                </a:cubicBezTo>
                <a:cubicBezTo>
                  <a:pt x="61" y="206"/>
                  <a:pt x="60" y="206"/>
                  <a:pt x="60" y="207"/>
                </a:cubicBezTo>
                <a:close/>
                <a:moveTo>
                  <a:pt x="61" y="753"/>
                </a:moveTo>
                <a:cubicBezTo>
                  <a:pt x="61" y="753"/>
                  <a:pt x="60" y="753"/>
                  <a:pt x="61" y="752"/>
                </a:cubicBezTo>
                <a:cubicBezTo>
                  <a:pt x="61" y="752"/>
                  <a:pt x="61" y="752"/>
                  <a:pt x="61" y="752"/>
                </a:cubicBezTo>
                <a:cubicBezTo>
                  <a:pt x="61" y="752"/>
                  <a:pt x="61" y="753"/>
                  <a:pt x="61" y="753"/>
                </a:cubicBezTo>
                <a:close/>
                <a:moveTo>
                  <a:pt x="63" y="754"/>
                </a:moveTo>
                <a:cubicBezTo>
                  <a:pt x="62" y="754"/>
                  <a:pt x="62" y="754"/>
                  <a:pt x="62" y="754"/>
                </a:cubicBezTo>
                <a:cubicBezTo>
                  <a:pt x="62" y="754"/>
                  <a:pt x="63" y="754"/>
                  <a:pt x="63" y="754"/>
                </a:cubicBezTo>
                <a:cubicBezTo>
                  <a:pt x="63" y="754"/>
                  <a:pt x="63" y="754"/>
                  <a:pt x="63" y="754"/>
                </a:cubicBezTo>
                <a:close/>
                <a:moveTo>
                  <a:pt x="63" y="753"/>
                </a:moveTo>
                <a:cubicBezTo>
                  <a:pt x="62" y="753"/>
                  <a:pt x="62" y="753"/>
                  <a:pt x="62" y="753"/>
                </a:cubicBezTo>
                <a:cubicBezTo>
                  <a:pt x="62" y="753"/>
                  <a:pt x="62" y="752"/>
                  <a:pt x="62" y="752"/>
                </a:cubicBezTo>
                <a:cubicBezTo>
                  <a:pt x="62" y="752"/>
                  <a:pt x="62" y="752"/>
                  <a:pt x="62" y="752"/>
                </a:cubicBezTo>
                <a:cubicBezTo>
                  <a:pt x="62" y="752"/>
                  <a:pt x="63" y="752"/>
                  <a:pt x="63" y="753"/>
                </a:cubicBezTo>
                <a:cubicBezTo>
                  <a:pt x="63" y="753"/>
                  <a:pt x="63" y="753"/>
                  <a:pt x="63" y="753"/>
                </a:cubicBezTo>
                <a:close/>
                <a:moveTo>
                  <a:pt x="66" y="705"/>
                </a:moveTo>
                <a:cubicBezTo>
                  <a:pt x="66" y="705"/>
                  <a:pt x="66" y="705"/>
                  <a:pt x="66" y="705"/>
                </a:cubicBezTo>
                <a:cubicBezTo>
                  <a:pt x="66" y="705"/>
                  <a:pt x="66" y="705"/>
                  <a:pt x="65" y="705"/>
                </a:cubicBezTo>
                <a:lnTo>
                  <a:pt x="66" y="705"/>
                </a:lnTo>
                <a:close/>
                <a:moveTo>
                  <a:pt x="63" y="709"/>
                </a:moveTo>
                <a:cubicBezTo>
                  <a:pt x="63" y="708"/>
                  <a:pt x="64" y="708"/>
                  <a:pt x="64" y="708"/>
                </a:cubicBezTo>
                <a:cubicBezTo>
                  <a:pt x="64" y="708"/>
                  <a:pt x="64" y="708"/>
                  <a:pt x="64" y="708"/>
                </a:cubicBezTo>
                <a:cubicBezTo>
                  <a:pt x="64" y="708"/>
                  <a:pt x="64" y="708"/>
                  <a:pt x="64" y="707"/>
                </a:cubicBezTo>
                <a:cubicBezTo>
                  <a:pt x="64" y="707"/>
                  <a:pt x="64" y="707"/>
                  <a:pt x="64" y="707"/>
                </a:cubicBezTo>
                <a:cubicBezTo>
                  <a:pt x="65" y="707"/>
                  <a:pt x="65" y="707"/>
                  <a:pt x="65" y="708"/>
                </a:cubicBezTo>
                <a:cubicBezTo>
                  <a:pt x="65" y="707"/>
                  <a:pt x="65" y="707"/>
                  <a:pt x="65" y="707"/>
                </a:cubicBezTo>
                <a:cubicBezTo>
                  <a:pt x="65" y="707"/>
                  <a:pt x="66" y="707"/>
                  <a:pt x="65" y="708"/>
                </a:cubicBezTo>
                <a:cubicBezTo>
                  <a:pt x="66" y="708"/>
                  <a:pt x="66" y="708"/>
                  <a:pt x="66" y="708"/>
                </a:cubicBezTo>
                <a:cubicBezTo>
                  <a:pt x="66" y="709"/>
                  <a:pt x="66" y="710"/>
                  <a:pt x="66" y="710"/>
                </a:cubicBezTo>
                <a:cubicBezTo>
                  <a:pt x="66" y="710"/>
                  <a:pt x="65" y="710"/>
                  <a:pt x="65" y="710"/>
                </a:cubicBezTo>
                <a:cubicBezTo>
                  <a:pt x="65" y="710"/>
                  <a:pt x="64" y="709"/>
                  <a:pt x="65" y="709"/>
                </a:cubicBezTo>
                <a:cubicBezTo>
                  <a:pt x="64" y="709"/>
                  <a:pt x="64" y="709"/>
                  <a:pt x="64" y="709"/>
                </a:cubicBezTo>
                <a:cubicBezTo>
                  <a:pt x="64" y="709"/>
                  <a:pt x="63" y="709"/>
                  <a:pt x="63" y="709"/>
                </a:cubicBezTo>
                <a:close/>
                <a:moveTo>
                  <a:pt x="65" y="755"/>
                </a:moveTo>
                <a:cubicBezTo>
                  <a:pt x="65" y="755"/>
                  <a:pt x="64" y="755"/>
                  <a:pt x="64" y="754"/>
                </a:cubicBezTo>
                <a:cubicBezTo>
                  <a:pt x="64" y="754"/>
                  <a:pt x="64" y="754"/>
                  <a:pt x="64" y="754"/>
                </a:cubicBezTo>
                <a:cubicBezTo>
                  <a:pt x="64" y="754"/>
                  <a:pt x="65" y="754"/>
                  <a:pt x="65" y="755"/>
                </a:cubicBezTo>
                <a:close/>
                <a:moveTo>
                  <a:pt x="64" y="754"/>
                </a:moveTo>
                <a:cubicBezTo>
                  <a:pt x="64" y="753"/>
                  <a:pt x="64" y="753"/>
                  <a:pt x="64" y="753"/>
                </a:cubicBezTo>
                <a:cubicBezTo>
                  <a:pt x="65" y="753"/>
                  <a:pt x="65" y="754"/>
                  <a:pt x="65" y="754"/>
                </a:cubicBezTo>
                <a:cubicBezTo>
                  <a:pt x="65" y="754"/>
                  <a:pt x="64" y="754"/>
                  <a:pt x="64" y="754"/>
                </a:cubicBezTo>
                <a:close/>
                <a:moveTo>
                  <a:pt x="66" y="757"/>
                </a:moveTo>
                <a:cubicBezTo>
                  <a:pt x="66" y="756"/>
                  <a:pt x="65" y="756"/>
                  <a:pt x="64" y="756"/>
                </a:cubicBezTo>
                <a:cubicBezTo>
                  <a:pt x="64" y="756"/>
                  <a:pt x="64" y="756"/>
                  <a:pt x="64" y="756"/>
                </a:cubicBezTo>
                <a:cubicBezTo>
                  <a:pt x="66" y="755"/>
                  <a:pt x="66" y="755"/>
                  <a:pt x="66" y="755"/>
                </a:cubicBezTo>
                <a:cubicBezTo>
                  <a:pt x="66" y="755"/>
                  <a:pt x="67" y="755"/>
                  <a:pt x="67" y="755"/>
                </a:cubicBezTo>
                <a:lnTo>
                  <a:pt x="66" y="757"/>
                </a:lnTo>
                <a:close/>
                <a:moveTo>
                  <a:pt x="66" y="725"/>
                </a:moveTo>
                <a:cubicBezTo>
                  <a:pt x="66" y="724"/>
                  <a:pt x="66" y="724"/>
                  <a:pt x="66" y="724"/>
                </a:cubicBezTo>
                <a:cubicBezTo>
                  <a:pt x="67" y="724"/>
                  <a:pt x="67" y="724"/>
                  <a:pt x="67" y="724"/>
                </a:cubicBezTo>
                <a:cubicBezTo>
                  <a:pt x="67" y="724"/>
                  <a:pt x="67" y="725"/>
                  <a:pt x="67" y="725"/>
                </a:cubicBezTo>
                <a:cubicBezTo>
                  <a:pt x="67" y="725"/>
                  <a:pt x="67" y="725"/>
                  <a:pt x="66" y="725"/>
                </a:cubicBezTo>
                <a:close/>
                <a:moveTo>
                  <a:pt x="69" y="703"/>
                </a:moveTo>
                <a:cubicBezTo>
                  <a:pt x="69" y="703"/>
                  <a:pt x="69" y="703"/>
                  <a:pt x="69" y="703"/>
                </a:cubicBezTo>
                <a:cubicBezTo>
                  <a:pt x="69" y="703"/>
                  <a:pt x="69" y="703"/>
                  <a:pt x="69" y="703"/>
                </a:cubicBezTo>
                <a:cubicBezTo>
                  <a:pt x="69" y="703"/>
                  <a:pt x="69" y="703"/>
                  <a:pt x="69" y="703"/>
                </a:cubicBezTo>
                <a:close/>
                <a:moveTo>
                  <a:pt x="69" y="705"/>
                </a:moveTo>
                <a:cubicBezTo>
                  <a:pt x="70" y="706"/>
                  <a:pt x="71" y="706"/>
                  <a:pt x="70" y="707"/>
                </a:cubicBezTo>
                <a:cubicBezTo>
                  <a:pt x="70" y="706"/>
                  <a:pt x="69" y="707"/>
                  <a:pt x="69" y="706"/>
                </a:cubicBezTo>
                <a:cubicBezTo>
                  <a:pt x="69" y="706"/>
                  <a:pt x="69" y="706"/>
                  <a:pt x="69" y="706"/>
                </a:cubicBezTo>
                <a:cubicBezTo>
                  <a:pt x="69" y="706"/>
                  <a:pt x="69" y="706"/>
                  <a:pt x="69" y="706"/>
                </a:cubicBezTo>
                <a:cubicBezTo>
                  <a:pt x="69" y="706"/>
                  <a:pt x="69" y="705"/>
                  <a:pt x="69" y="705"/>
                </a:cubicBezTo>
                <a:close/>
                <a:moveTo>
                  <a:pt x="69" y="707"/>
                </a:moveTo>
                <a:cubicBezTo>
                  <a:pt x="69" y="707"/>
                  <a:pt x="68" y="707"/>
                  <a:pt x="68" y="707"/>
                </a:cubicBezTo>
                <a:cubicBezTo>
                  <a:pt x="68" y="706"/>
                  <a:pt x="68" y="706"/>
                  <a:pt x="68" y="706"/>
                </a:cubicBezTo>
                <a:cubicBezTo>
                  <a:pt x="68" y="707"/>
                  <a:pt x="69" y="707"/>
                  <a:pt x="69" y="707"/>
                </a:cubicBezTo>
                <a:close/>
                <a:moveTo>
                  <a:pt x="68" y="706"/>
                </a:moveTo>
                <a:cubicBezTo>
                  <a:pt x="68" y="706"/>
                  <a:pt x="68" y="706"/>
                  <a:pt x="68" y="706"/>
                </a:cubicBezTo>
                <a:cubicBezTo>
                  <a:pt x="68" y="706"/>
                  <a:pt x="68" y="706"/>
                  <a:pt x="68" y="706"/>
                </a:cubicBezTo>
                <a:cubicBezTo>
                  <a:pt x="68" y="707"/>
                  <a:pt x="68" y="707"/>
                  <a:pt x="68" y="707"/>
                </a:cubicBezTo>
                <a:lnTo>
                  <a:pt x="68" y="706"/>
                </a:lnTo>
                <a:close/>
                <a:moveTo>
                  <a:pt x="69" y="741"/>
                </a:moveTo>
                <a:cubicBezTo>
                  <a:pt x="68" y="741"/>
                  <a:pt x="68" y="741"/>
                  <a:pt x="68" y="740"/>
                </a:cubicBezTo>
                <a:cubicBezTo>
                  <a:pt x="69" y="740"/>
                  <a:pt x="69" y="740"/>
                  <a:pt x="69" y="740"/>
                </a:cubicBezTo>
                <a:lnTo>
                  <a:pt x="69" y="741"/>
                </a:lnTo>
                <a:close/>
                <a:moveTo>
                  <a:pt x="68" y="711"/>
                </a:moveTo>
                <a:cubicBezTo>
                  <a:pt x="68" y="711"/>
                  <a:pt x="68" y="711"/>
                  <a:pt x="67" y="711"/>
                </a:cubicBezTo>
                <a:cubicBezTo>
                  <a:pt x="67" y="709"/>
                  <a:pt x="67" y="709"/>
                  <a:pt x="67" y="709"/>
                </a:cubicBezTo>
                <a:cubicBezTo>
                  <a:pt x="68" y="710"/>
                  <a:pt x="68" y="710"/>
                  <a:pt x="69" y="710"/>
                </a:cubicBezTo>
                <a:cubicBezTo>
                  <a:pt x="69" y="711"/>
                  <a:pt x="68" y="711"/>
                  <a:pt x="68" y="711"/>
                </a:cubicBezTo>
                <a:close/>
                <a:moveTo>
                  <a:pt x="68" y="708"/>
                </a:moveTo>
                <a:cubicBezTo>
                  <a:pt x="68" y="707"/>
                  <a:pt x="68" y="707"/>
                  <a:pt x="68" y="707"/>
                </a:cubicBezTo>
                <a:cubicBezTo>
                  <a:pt x="68" y="708"/>
                  <a:pt x="68" y="708"/>
                  <a:pt x="68" y="708"/>
                </a:cubicBezTo>
                <a:cubicBezTo>
                  <a:pt x="68" y="708"/>
                  <a:pt x="69" y="709"/>
                  <a:pt x="70" y="709"/>
                </a:cubicBezTo>
                <a:cubicBezTo>
                  <a:pt x="70" y="709"/>
                  <a:pt x="70" y="709"/>
                  <a:pt x="71" y="709"/>
                </a:cubicBezTo>
                <a:cubicBezTo>
                  <a:pt x="71" y="709"/>
                  <a:pt x="71" y="709"/>
                  <a:pt x="71" y="709"/>
                </a:cubicBezTo>
                <a:cubicBezTo>
                  <a:pt x="68" y="710"/>
                  <a:pt x="69" y="708"/>
                  <a:pt x="68" y="708"/>
                </a:cubicBezTo>
                <a:close/>
                <a:moveTo>
                  <a:pt x="71" y="725"/>
                </a:moveTo>
                <a:cubicBezTo>
                  <a:pt x="71" y="724"/>
                  <a:pt x="71" y="724"/>
                  <a:pt x="71" y="724"/>
                </a:cubicBezTo>
                <a:cubicBezTo>
                  <a:pt x="71" y="724"/>
                  <a:pt x="71" y="724"/>
                  <a:pt x="71" y="724"/>
                </a:cubicBezTo>
                <a:lnTo>
                  <a:pt x="71" y="725"/>
                </a:lnTo>
                <a:close/>
                <a:moveTo>
                  <a:pt x="72" y="724"/>
                </a:moveTo>
                <a:cubicBezTo>
                  <a:pt x="71" y="723"/>
                  <a:pt x="71" y="723"/>
                  <a:pt x="72" y="723"/>
                </a:cubicBezTo>
                <a:lnTo>
                  <a:pt x="72" y="724"/>
                </a:lnTo>
                <a:close/>
                <a:moveTo>
                  <a:pt x="72" y="720"/>
                </a:moveTo>
                <a:cubicBezTo>
                  <a:pt x="72" y="720"/>
                  <a:pt x="72" y="720"/>
                  <a:pt x="72" y="720"/>
                </a:cubicBezTo>
                <a:cubicBezTo>
                  <a:pt x="70" y="719"/>
                  <a:pt x="71" y="719"/>
                  <a:pt x="72" y="719"/>
                </a:cubicBezTo>
                <a:cubicBezTo>
                  <a:pt x="72" y="719"/>
                  <a:pt x="72" y="719"/>
                  <a:pt x="72" y="719"/>
                </a:cubicBezTo>
                <a:lnTo>
                  <a:pt x="72" y="720"/>
                </a:lnTo>
                <a:close/>
                <a:moveTo>
                  <a:pt x="73" y="711"/>
                </a:moveTo>
                <a:cubicBezTo>
                  <a:pt x="73" y="711"/>
                  <a:pt x="73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3" y="711"/>
                </a:cubicBezTo>
                <a:cubicBezTo>
                  <a:pt x="73" y="710"/>
                  <a:pt x="73" y="710"/>
                  <a:pt x="73" y="710"/>
                </a:cubicBezTo>
                <a:cubicBezTo>
                  <a:pt x="73" y="710"/>
                  <a:pt x="73" y="710"/>
                  <a:pt x="73" y="710"/>
                </a:cubicBezTo>
                <a:cubicBezTo>
                  <a:pt x="73" y="711"/>
                  <a:pt x="73" y="711"/>
                  <a:pt x="73" y="711"/>
                </a:cubicBezTo>
                <a:close/>
                <a:moveTo>
                  <a:pt x="74" y="156"/>
                </a:moveTo>
                <a:cubicBezTo>
                  <a:pt x="74" y="156"/>
                  <a:pt x="74" y="156"/>
                  <a:pt x="74" y="156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74" y="156"/>
                  <a:pt x="74" y="156"/>
                  <a:pt x="74" y="156"/>
                </a:cubicBezTo>
                <a:close/>
                <a:moveTo>
                  <a:pt x="82" y="775"/>
                </a:moveTo>
                <a:cubicBezTo>
                  <a:pt x="82" y="775"/>
                  <a:pt x="82" y="775"/>
                  <a:pt x="82" y="774"/>
                </a:cubicBezTo>
                <a:cubicBezTo>
                  <a:pt x="82" y="774"/>
                  <a:pt x="83" y="775"/>
                  <a:pt x="83" y="775"/>
                </a:cubicBezTo>
                <a:lnTo>
                  <a:pt x="82" y="775"/>
                </a:lnTo>
                <a:close/>
                <a:moveTo>
                  <a:pt x="83" y="58"/>
                </a:move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3" y="58"/>
                  <a:pt x="83" y="58"/>
                </a:cubicBezTo>
                <a:cubicBezTo>
                  <a:pt x="83" y="58"/>
                  <a:pt x="83" y="58"/>
                  <a:pt x="83" y="58"/>
                </a:cubicBezTo>
                <a:close/>
                <a:moveTo>
                  <a:pt x="85" y="55"/>
                </a:moveTo>
                <a:cubicBezTo>
                  <a:pt x="85" y="55"/>
                  <a:pt x="85" y="55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5" y="55"/>
                  <a:pt x="85" y="55"/>
                  <a:pt x="85" y="55"/>
                </a:cubicBezTo>
                <a:close/>
                <a:moveTo>
                  <a:pt x="86" y="102"/>
                </a:moveTo>
                <a:cubicBezTo>
                  <a:pt x="86" y="102"/>
                  <a:pt x="86" y="102"/>
                  <a:pt x="86" y="101"/>
                </a:cubicBezTo>
                <a:cubicBezTo>
                  <a:pt x="86" y="101"/>
                  <a:pt x="87" y="102"/>
                  <a:pt x="87" y="102"/>
                </a:cubicBezTo>
                <a:cubicBezTo>
                  <a:pt x="87" y="102"/>
                  <a:pt x="86" y="102"/>
                  <a:pt x="86" y="102"/>
                </a:cubicBezTo>
                <a:close/>
                <a:moveTo>
                  <a:pt x="87" y="748"/>
                </a:moveTo>
                <a:cubicBezTo>
                  <a:pt x="87" y="748"/>
                  <a:pt x="87" y="748"/>
                  <a:pt x="86" y="748"/>
                </a:cubicBezTo>
                <a:cubicBezTo>
                  <a:pt x="86" y="748"/>
                  <a:pt x="87" y="748"/>
                  <a:pt x="87" y="747"/>
                </a:cubicBezTo>
                <a:cubicBezTo>
                  <a:pt x="87" y="748"/>
                  <a:pt x="87" y="748"/>
                  <a:pt x="87" y="748"/>
                </a:cubicBezTo>
                <a:cubicBezTo>
                  <a:pt x="87" y="748"/>
                  <a:pt x="87" y="748"/>
                  <a:pt x="87" y="748"/>
                </a:cubicBezTo>
                <a:close/>
                <a:moveTo>
                  <a:pt x="86" y="104"/>
                </a:moveTo>
                <a:cubicBezTo>
                  <a:pt x="87" y="104"/>
                  <a:pt x="87" y="104"/>
                  <a:pt x="87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7" y="104"/>
                  <a:pt x="87" y="104"/>
                  <a:pt x="86" y="104"/>
                </a:cubicBezTo>
                <a:close/>
                <a:moveTo>
                  <a:pt x="89" y="103"/>
                </a:moveTo>
                <a:cubicBezTo>
                  <a:pt x="88" y="103"/>
                  <a:pt x="87" y="103"/>
                  <a:pt x="86" y="103"/>
                </a:cubicBezTo>
                <a:cubicBezTo>
                  <a:pt x="87" y="103"/>
                  <a:pt x="88" y="103"/>
                  <a:pt x="89" y="103"/>
                </a:cubicBezTo>
                <a:cubicBezTo>
                  <a:pt x="89" y="103"/>
                  <a:pt x="89" y="103"/>
                  <a:pt x="89" y="103"/>
                </a:cubicBezTo>
                <a:close/>
                <a:moveTo>
                  <a:pt x="92" y="442"/>
                </a:moveTo>
                <a:cubicBezTo>
                  <a:pt x="92" y="443"/>
                  <a:pt x="92" y="443"/>
                  <a:pt x="92" y="443"/>
                </a:cubicBezTo>
                <a:cubicBezTo>
                  <a:pt x="92" y="443"/>
                  <a:pt x="92" y="443"/>
                  <a:pt x="92" y="443"/>
                </a:cubicBezTo>
                <a:cubicBezTo>
                  <a:pt x="92" y="443"/>
                  <a:pt x="92" y="443"/>
                  <a:pt x="92" y="443"/>
                </a:cubicBezTo>
                <a:cubicBezTo>
                  <a:pt x="92" y="442"/>
                  <a:pt x="92" y="442"/>
                  <a:pt x="92" y="442"/>
                </a:cubicBezTo>
                <a:close/>
                <a:moveTo>
                  <a:pt x="92" y="743"/>
                </a:moveTo>
                <a:cubicBezTo>
                  <a:pt x="93" y="743"/>
                  <a:pt x="93" y="744"/>
                  <a:pt x="94" y="744"/>
                </a:cubicBezTo>
                <a:cubicBezTo>
                  <a:pt x="94" y="744"/>
                  <a:pt x="94" y="745"/>
                  <a:pt x="94" y="745"/>
                </a:cubicBezTo>
                <a:cubicBezTo>
                  <a:pt x="93" y="745"/>
                  <a:pt x="92" y="744"/>
                  <a:pt x="92" y="743"/>
                </a:cubicBezTo>
                <a:cubicBezTo>
                  <a:pt x="92" y="743"/>
                  <a:pt x="92" y="743"/>
                  <a:pt x="92" y="743"/>
                </a:cubicBezTo>
                <a:close/>
                <a:moveTo>
                  <a:pt x="90" y="747"/>
                </a:moveTo>
                <a:cubicBezTo>
                  <a:pt x="90" y="747"/>
                  <a:pt x="90" y="747"/>
                  <a:pt x="90" y="747"/>
                </a:cubicBezTo>
                <a:cubicBezTo>
                  <a:pt x="90" y="747"/>
                  <a:pt x="90" y="747"/>
                  <a:pt x="90" y="747"/>
                </a:cubicBezTo>
                <a:cubicBezTo>
                  <a:pt x="91" y="747"/>
                  <a:pt x="92" y="747"/>
                  <a:pt x="93" y="748"/>
                </a:cubicBezTo>
                <a:cubicBezTo>
                  <a:pt x="93" y="748"/>
                  <a:pt x="93" y="748"/>
                  <a:pt x="93" y="748"/>
                </a:cubicBezTo>
                <a:cubicBezTo>
                  <a:pt x="93" y="748"/>
                  <a:pt x="93" y="748"/>
                  <a:pt x="93" y="748"/>
                </a:cubicBezTo>
                <a:cubicBezTo>
                  <a:pt x="92" y="748"/>
                  <a:pt x="91" y="747"/>
                  <a:pt x="90" y="747"/>
                </a:cubicBezTo>
                <a:close/>
                <a:moveTo>
                  <a:pt x="94" y="778"/>
                </a:moveTo>
                <a:cubicBezTo>
                  <a:pt x="94" y="778"/>
                  <a:pt x="94" y="779"/>
                  <a:pt x="94" y="779"/>
                </a:cubicBezTo>
                <a:cubicBezTo>
                  <a:pt x="92" y="779"/>
                  <a:pt x="92" y="779"/>
                  <a:pt x="92" y="779"/>
                </a:cubicBezTo>
                <a:cubicBezTo>
                  <a:pt x="93" y="776"/>
                  <a:pt x="93" y="776"/>
                  <a:pt x="93" y="776"/>
                </a:cubicBezTo>
                <a:cubicBezTo>
                  <a:pt x="93" y="777"/>
                  <a:pt x="94" y="777"/>
                  <a:pt x="94" y="778"/>
                </a:cubicBezTo>
                <a:cubicBezTo>
                  <a:pt x="93" y="778"/>
                  <a:pt x="93" y="778"/>
                  <a:pt x="93" y="778"/>
                </a:cubicBezTo>
                <a:lnTo>
                  <a:pt x="94" y="778"/>
                </a:lnTo>
                <a:close/>
                <a:moveTo>
                  <a:pt x="111" y="241"/>
                </a:move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lose/>
                <a:moveTo>
                  <a:pt x="111" y="242"/>
                </a:moveTo>
                <a:cubicBezTo>
                  <a:pt x="111" y="242"/>
                  <a:pt x="111" y="243"/>
                  <a:pt x="111" y="243"/>
                </a:cubicBezTo>
                <a:cubicBezTo>
                  <a:pt x="111" y="243"/>
                  <a:pt x="111" y="243"/>
                  <a:pt x="111" y="243"/>
                </a:cubicBezTo>
                <a:cubicBezTo>
                  <a:pt x="111" y="243"/>
                  <a:pt x="111" y="242"/>
                  <a:pt x="111" y="242"/>
                </a:cubicBezTo>
                <a:close/>
                <a:moveTo>
                  <a:pt x="110" y="244"/>
                </a:moveTo>
                <a:cubicBezTo>
                  <a:pt x="111" y="244"/>
                  <a:pt x="111" y="244"/>
                  <a:pt x="111" y="244"/>
                </a:cubicBezTo>
                <a:cubicBezTo>
                  <a:pt x="111" y="244"/>
                  <a:pt x="111" y="244"/>
                  <a:pt x="110" y="244"/>
                </a:cubicBezTo>
                <a:cubicBezTo>
                  <a:pt x="110" y="244"/>
                  <a:pt x="110" y="244"/>
                  <a:pt x="110" y="244"/>
                </a:cubicBezTo>
                <a:close/>
                <a:moveTo>
                  <a:pt x="110" y="126"/>
                </a:move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lose/>
                <a:moveTo>
                  <a:pt x="110" y="244"/>
                </a:moveTo>
                <a:cubicBezTo>
                  <a:pt x="111" y="244"/>
                  <a:pt x="111" y="244"/>
                  <a:pt x="111" y="244"/>
                </a:cubicBezTo>
                <a:cubicBezTo>
                  <a:pt x="111" y="245"/>
                  <a:pt x="111" y="245"/>
                  <a:pt x="111" y="246"/>
                </a:cubicBezTo>
                <a:cubicBezTo>
                  <a:pt x="111" y="246"/>
                  <a:pt x="111" y="246"/>
                  <a:pt x="111" y="246"/>
                </a:cubicBezTo>
                <a:cubicBezTo>
                  <a:pt x="110" y="246"/>
                  <a:pt x="110" y="245"/>
                  <a:pt x="110" y="245"/>
                </a:cubicBezTo>
                <a:cubicBezTo>
                  <a:pt x="110" y="245"/>
                  <a:pt x="110" y="244"/>
                  <a:pt x="110" y="244"/>
                </a:cubicBezTo>
                <a:close/>
                <a:moveTo>
                  <a:pt x="111" y="426"/>
                </a:move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lose/>
                <a:moveTo>
                  <a:pt x="109" y="72"/>
                </a:moveTo>
                <a:cubicBezTo>
                  <a:pt x="109" y="72"/>
                  <a:pt x="109" y="72"/>
                  <a:pt x="109" y="72"/>
                </a:cubicBezTo>
                <a:cubicBezTo>
                  <a:pt x="109" y="72"/>
                  <a:pt x="109" y="72"/>
                  <a:pt x="109" y="72"/>
                </a:cubicBezTo>
                <a:close/>
                <a:moveTo>
                  <a:pt x="107" y="197"/>
                </a:moveTo>
                <a:cubicBezTo>
                  <a:pt x="107" y="198"/>
                  <a:pt x="107" y="198"/>
                  <a:pt x="107" y="198"/>
                </a:cubicBezTo>
                <a:cubicBezTo>
                  <a:pt x="107" y="198"/>
                  <a:pt x="107" y="198"/>
                  <a:pt x="107" y="198"/>
                </a:cubicBezTo>
                <a:cubicBezTo>
                  <a:pt x="106" y="198"/>
                  <a:pt x="106" y="198"/>
                  <a:pt x="106" y="198"/>
                </a:cubicBezTo>
                <a:cubicBezTo>
                  <a:pt x="106" y="198"/>
                  <a:pt x="106" y="198"/>
                  <a:pt x="107" y="197"/>
                </a:cubicBezTo>
                <a:close/>
                <a:moveTo>
                  <a:pt x="103" y="786"/>
                </a:moveTo>
                <a:cubicBezTo>
                  <a:pt x="104" y="786"/>
                  <a:pt x="105" y="786"/>
                  <a:pt x="105" y="786"/>
                </a:cubicBezTo>
                <a:cubicBezTo>
                  <a:pt x="105" y="786"/>
                  <a:pt x="106" y="786"/>
                  <a:pt x="105" y="786"/>
                </a:cubicBezTo>
                <a:cubicBezTo>
                  <a:pt x="104" y="786"/>
                  <a:pt x="104" y="786"/>
                  <a:pt x="103" y="786"/>
                </a:cubicBezTo>
                <a:close/>
                <a:moveTo>
                  <a:pt x="105" y="792"/>
                </a:moveTo>
                <a:cubicBezTo>
                  <a:pt x="105" y="792"/>
                  <a:pt x="104" y="792"/>
                  <a:pt x="104" y="792"/>
                </a:cubicBezTo>
                <a:cubicBezTo>
                  <a:pt x="104" y="792"/>
                  <a:pt x="105" y="792"/>
                  <a:pt x="105" y="792"/>
                </a:cubicBezTo>
                <a:close/>
                <a:moveTo>
                  <a:pt x="102" y="87"/>
                </a:moveTo>
                <a:cubicBezTo>
                  <a:pt x="102" y="87"/>
                  <a:pt x="103" y="87"/>
                  <a:pt x="103" y="87"/>
                </a:cubicBezTo>
                <a:cubicBezTo>
                  <a:pt x="103" y="87"/>
                  <a:pt x="103" y="87"/>
                  <a:pt x="103" y="88"/>
                </a:cubicBezTo>
                <a:cubicBezTo>
                  <a:pt x="103" y="88"/>
                  <a:pt x="102" y="88"/>
                  <a:pt x="102" y="87"/>
                </a:cubicBezTo>
                <a:cubicBezTo>
                  <a:pt x="102" y="87"/>
                  <a:pt x="102" y="87"/>
                  <a:pt x="102" y="87"/>
                </a:cubicBezTo>
                <a:close/>
                <a:moveTo>
                  <a:pt x="102" y="697"/>
                </a:moveTo>
                <a:cubicBezTo>
                  <a:pt x="101" y="696"/>
                  <a:pt x="101" y="696"/>
                  <a:pt x="101" y="696"/>
                </a:cubicBezTo>
                <a:cubicBezTo>
                  <a:pt x="102" y="696"/>
                  <a:pt x="102" y="696"/>
                  <a:pt x="102" y="696"/>
                </a:cubicBezTo>
                <a:cubicBezTo>
                  <a:pt x="102" y="697"/>
                  <a:pt x="102" y="697"/>
                  <a:pt x="102" y="697"/>
                </a:cubicBezTo>
                <a:close/>
                <a:moveTo>
                  <a:pt x="102" y="596"/>
                </a:moveTo>
                <a:cubicBezTo>
                  <a:pt x="103" y="596"/>
                  <a:pt x="103" y="596"/>
                  <a:pt x="103" y="596"/>
                </a:cubicBezTo>
                <a:cubicBezTo>
                  <a:pt x="103" y="596"/>
                  <a:pt x="103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5"/>
                </a:cubicBezTo>
                <a:cubicBezTo>
                  <a:pt x="102" y="595"/>
                  <a:pt x="103" y="595"/>
                  <a:pt x="103" y="595"/>
                </a:cubicBezTo>
                <a:cubicBezTo>
                  <a:pt x="103" y="596"/>
                  <a:pt x="103" y="596"/>
                  <a:pt x="103" y="596"/>
                </a:cubicBezTo>
                <a:cubicBezTo>
                  <a:pt x="103" y="596"/>
                  <a:pt x="103" y="596"/>
                  <a:pt x="102" y="596"/>
                </a:cubicBezTo>
                <a:close/>
                <a:moveTo>
                  <a:pt x="103" y="794"/>
                </a:moveTo>
                <a:cubicBezTo>
                  <a:pt x="103" y="794"/>
                  <a:pt x="104" y="794"/>
                  <a:pt x="105" y="794"/>
                </a:cubicBezTo>
                <a:cubicBezTo>
                  <a:pt x="105" y="794"/>
                  <a:pt x="105" y="794"/>
                  <a:pt x="105" y="794"/>
                </a:cubicBezTo>
                <a:cubicBezTo>
                  <a:pt x="103" y="794"/>
                  <a:pt x="103" y="794"/>
                  <a:pt x="103" y="794"/>
                </a:cubicBezTo>
                <a:close/>
                <a:moveTo>
                  <a:pt x="107" y="797"/>
                </a:moveTo>
                <a:cubicBezTo>
                  <a:pt x="107" y="797"/>
                  <a:pt x="107" y="797"/>
                  <a:pt x="107" y="797"/>
                </a:cubicBezTo>
                <a:cubicBezTo>
                  <a:pt x="107" y="797"/>
                  <a:pt x="107" y="797"/>
                  <a:pt x="107" y="797"/>
                </a:cubicBezTo>
                <a:cubicBezTo>
                  <a:pt x="106" y="797"/>
                  <a:pt x="105" y="797"/>
                  <a:pt x="105" y="797"/>
                </a:cubicBezTo>
                <a:cubicBezTo>
                  <a:pt x="105" y="796"/>
                  <a:pt x="105" y="796"/>
                  <a:pt x="105" y="796"/>
                </a:cubicBezTo>
                <a:cubicBezTo>
                  <a:pt x="107" y="796"/>
                  <a:pt x="107" y="796"/>
                  <a:pt x="107" y="797"/>
                </a:cubicBezTo>
                <a:close/>
                <a:moveTo>
                  <a:pt x="105" y="201"/>
                </a:moveTo>
                <a:cubicBezTo>
                  <a:pt x="105" y="201"/>
                  <a:pt x="106" y="201"/>
                  <a:pt x="106" y="200"/>
                </a:cubicBezTo>
                <a:cubicBezTo>
                  <a:pt x="106" y="200"/>
                  <a:pt x="106" y="200"/>
                  <a:pt x="106" y="201"/>
                </a:cubicBezTo>
                <a:cubicBezTo>
                  <a:pt x="107" y="200"/>
                  <a:pt x="107" y="200"/>
                  <a:pt x="107" y="200"/>
                </a:cubicBezTo>
                <a:cubicBezTo>
                  <a:pt x="107" y="201"/>
                  <a:pt x="108" y="202"/>
                  <a:pt x="108" y="202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107" y="202"/>
                  <a:pt x="106" y="202"/>
                  <a:pt x="105" y="201"/>
                </a:cubicBezTo>
                <a:close/>
                <a:moveTo>
                  <a:pt x="108" y="796"/>
                </a:moveTo>
                <a:cubicBezTo>
                  <a:pt x="108" y="796"/>
                  <a:pt x="108" y="796"/>
                  <a:pt x="108" y="796"/>
                </a:cubicBezTo>
                <a:cubicBezTo>
                  <a:pt x="108" y="796"/>
                  <a:pt x="108" y="796"/>
                  <a:pt x="108" y="796"/>
                </a:cubicBezTo>
                <a:cubicBezTo>
                  <a:pt x="108" y="796"/>
                  <a:pt x="108" y="796"/>
                  <a:pt x="108" y="796"/>
                </a:cubicBezTo>
                <a:close/>
                <a:moveTo>
                  <a:pt x="108" y="253"/>
                </a:move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2"/>
                  <a:pt x="109" y="252"/>
                  <a:pt x="110" y="252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10" y="253"/>
                  <a:pt x="109" y="253"/>
                  <a:pt x="108" y="253"/>
                </a:cubicBezTo>
                <a:close/>
                <a:moveTo>
                  <a:pt x="110" y="695"/>
                </a:moveTo>
                <a:cubicBezTo>
                  <a:pt x="110" y="695"/>
                  <a:pt x="110" y="695"/>
                  <a:pt x="110" y="695"/>
                </a:cubicBezTo>
                <a:cubicBezTo>
                  <a:pt x="110" y="695"/>
                  <a:pt x="110" y="696"/>
                  <a:pt x="110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6"/>
                  <a:pt x="109" y="696"/>
                </a:cubicBezTo>
                <a:lnTo>
                  <a:pt x="110" y="695"/>
                </a:lnTo>
                <a:close/>
                <a:moveTo>
                  <a:pt x="109" y="698"/>
                </a:moveTo>
                <a:cubicBezTo>
                  <a:pt x="109" y="697"/>
                  <a:pt x="109" y="697"/>
                  <a:pt x="109" y="697"/>
                </a:cubicBezTo>
                <a:cubicBezTo>
                  <a:pt x="109" y="697"/>
                  <a:pt x="109" y="697"/>
                  <a:pt x="110" y="697"/>
                </a:cubicBezTo>
                <a:cubicBezTo>
                  <a:pt x="109" y="697"/>
                  <a:pt x="109" y="697"/>
                  <a:pt x="109" y="697"/>
                </a:cubicBezTo>
                <a:cubicBezTo>
                  <a:pt x="109" y="696"/>
                  <a:pt x="109" y="696"/>
                  <a:pt x="109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7"/>
                  <a:pt x="110" y="697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10" y="697"/>
                  <a:pt x="110" y="698"/>
                  <a:pt x="110" y="698"/>
                </a:cubicBezTo>
                <a:lnTo>
                  <a:pt x="109" y="698"/>
                </a:lnTo>
                <a:close/>
                <a:moveTo>
                  <a:pt x="110" y="700"/>
                </a:move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lose/>
                <a:moveTo>
                  <a:pt x="110" y="700"/>
                </a:move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lose/>
                <a:moveTo>
                  <a:pt x="111" y="694"/>
                </a:moveTo>
                <a:cubicBezTo>
                  <a:pt x="110" y="693"/>
                  <a:pt x="110" y="693"/>
                  <a:pt x="110" y="693"/>
                </a:cubicBezTo>
                <a:cubicBezTo>
                  <a:pt x="110" y="693"/>
                  <a:pt x="110" y="693"/>
                  <a:pt x="110" y="693"/>
                </a:cubicBezTo>
                <a:cubicBezTo>
                  <a:pt x="110" y="693"/>
                  <a:pt x="110" y="693"/>
                  <a:pt x="110" y="693"/>
                </a:cubicBezTo>
                <a:cubicBezTo>
                  <a:pt x="111" y="693"/>
                  <a:pt x="111" y="693"/>
                  <a:pt x="111" y="693"/>
                </a:cubicBezTo>
                <a:cubicBezTo>
                  <a:pt x="111" y="693"/>
                  <a:pt x="111" y="694"/>
                  <a:pt x="111" y="694"/>
                </a:cubicBezTo>
                <a:close/>
                <a:moveTo>
                  <a:pt x="111" y="426"/>
                </a:move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lose/>
                <a:moveTo>
                  <a:pt x="111" y="242"/>
                </a:move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2"/>
                  <a:pt x="111" y="242"/>
                </a:cubicBezTo>
                <a:close/>
                <a:moveTo>
                  <a:pt x="128" y="105"/>
                </a:moveTo>
                <a:cubicBezTo>
                  <a:pt x="128" y="105"/>
                  <a:pt x="128" y="105"/>
                  <a:pt x="128" y="105"/>
                </a:cubicBezTo>
                <a:cubicBezTo>
                  <a:pt x="128" y="105"/>
                  <a:pt x="128" y="105"/>
                  <a:pt x="128" y="105"/>
                </a:cubicBezTo>
                <a:close/>
                <a:moveTo>
                  <a:pt x="128" y="104"/>
                </a:moveTo>
                <a:cubicBezTo>
                  <a:pt x="128" y="103"/>
                  <a:pt x="128" y="103"/>
                  <a:pt x="128" y="103"/>
                </a:cubicBezTo>
                <a:cubicBezTo>
                  <a:pt x="128" y="103"/>
                  <a:pt x="128" y="103"/>
                  <a:pt x="128" y="103"/>
                </a:cubicBezTo>
                <a:lnTo>
                  <a:pt x="128" y="104"/>
                </a:lnTo>
                <a:close/>
                <a:moveTo>
                  <a:pt x="128" y="101"/>
                </a:moveTo>
                <a:cubicBezTo>
                  <a:pt x="128" y="102"/>
                  <a:pt x="128" y="102"/>
                  <a:pt x="128" y="102"/>
                </a:cubicBezTo>
                <a:cubicBezTo>
                  <a:pt x="128" y="102"/>
                  <a:pt x="127" y="102"/>
                  <a:pt x="127" y="102"/>
                </a:cubicBezTo>
                <a:cubicBezTo>
                  <a:pt x="127" y="101"/>
                  <a:pt x="127" y="101"/>
                  <a:pt x="127" y="101"/>
                </a:cubicBezTo>
                <a:lnTo>
                  <a:pt x="128" y="101"/>
                </a:lnTo>
                <a:close/>
                <a:moveTo>
                  <a:pt x="126" y="172"/>
                </a:moveTo>
                <a:cubicBezTo>
                  <a:pt x="127" y="172"/>
                  <a:pt x="127" y="173"/>
                  <a:pt x="127" y="174"/>
                </a:cubicBezTo>
                <a:cubicBezTo>
                  <a:pt x="127" y="174"/>
                  <a:pt x="126" y="174"/>
                  <a:pt x="126" y="174"/>
                </a:cubicBezTo>
                <a:cubicBezTo>
                  <a:pt x="127" y="174"/>
                  <a:pt x="128" y="174"/>
                  <a:pt x="129" y="174"/>
                </a:cubicBezTo>
                <a:cubicBezTo>
                  <a:pt x="129" y="175"/>
                  <a:pt x="127" y="174"/>
                  <a:pt x="125" y="174"/>
                </a:cubicBezTo>
                <a:lnTo>
                  <a:pt x="126" y="172"/>
                </a:lnTo>
                <a:close/>
                <a:moveTo>
                  <a:pt x="127" y="750"/>
                </a:moveTo>
                <a:cubicBezTo>
                  <a:pt x="127" y="751"/>
                  <a:pt x="127" y="751"/>
                  <a:pt x="127" y="751"/>
                </a:cubicBezTo>
                <a:cubicBezTo>
                  <a:pt x="126" y="751"/>
                  <a:pt x="126" y="751"/>
                  <a:pt x="126" y="751"/>
                </a:cubicBezTo>
                <a:cubicBezTo>
                  <a:pt x="126" y="751"/>
                  <a:pt x="127" y="750"/>
                  <a:pt x="127" y="750"/>
                </a:cubicBezTo>
                <a:close/>
                <a:moveTo>
                  <a:pt x="127" y="424"/>
                </a:move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lose/>
                <a:moveTo>
                  <a:pt x="127" y="752"/>
                </a:move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8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lose/>
                <a:moveTo>
                  <a:pt x="127" y="754"/>
                </a:moveTo>
                <a:cubicBezTo>
                  <a:pt x="127" y="754"/>
                  <a:pt x="126" y="754"/>
                  <a:pt x="126" y="755"/>
                </a:cubicBezTo>
                <a:cubicBezTo>
                  <a:pt x="126" y="754"/>
                  <a:pt x="127" y="754"/>
                  <a:pt x="127" y="754"/>
                </a:cubicBezTo>
                <a:cubicBezTo>
                  <a:pt x="127" y="754"/>
                  <a:pt x="127" y="754"/>
                  <a:pt x="127" y="754"/>
                </a:cubicBezTo>
                <a:close/>
                <a:moveTo>
                  <a:pt x="125" y="99"/>
                </a:moveTo>
                <a:cubicBezTo>
                  <a:pt x="125" y="99"/>
                  <a:pt x="125" y="100"/>
                  <a:pt x="125" y="101"/>
                </a:cubicBezTo>
                <a:cubicBezTo>
                  <a:pt x="125" y="101"/>
                  <a:pt x="125" y="101"/>
                  <a:pt x="125" y="100"/>
                </a:cubicBezTo>
                <a:cubicBezTo>
                  <a:pt x="125" y="100"/>
                  <a:pt x="125" y="99"/>
                  <a:pt x="125" y="99"/>
                </a:cubicBezTo>
                <a:close/>
                <a:moveTo>
                  <a:pt x="121" y="771"/>
                </a:moveTo>
                <a:cubicBezTo>
                  <a:pt x="121" y="770"/>
                  <a:pt x="121" y="770"/>
                  <a:pt x="121" y="770"/>
                </a:cubicBezTo>
                <a:cubicBezTo>
                  <a:pt x="121" y="770"/>
                  <a:pt x="121" y="770"/>
                  <a:pt x="121" y="770"/>
                </a:cubicBezTo>
                <a:cubicBezTo>
                  <a:pt x="122" y="770"/>
                  <a:pt x="122" y="770"/>
                  <a:pt x="121" y="769"/>
                </a:cubicBezTo>
                <a:cubicBezTo>
                  <a:pt x="122" y="768"/>
                  <a:pt x="122" y="768"/>
                  <a:pt x="123" y="767"/>
                </a:cubicBezTo>
                <a:cubicBezTo>
                  <a:pt x="123" y="767"/>
                  <a:pt x="123" y="767"/>
                  <a:pt x="124" y="767"/>
                </a:cubicBezTo>
                <a:cubicBezTo>
                  <a:pt x="124" y="770"/>
                  <a:pt x="124" y="770"/>
                  <a:pt x="124" y="770"/>
                </a:cubicBezTo>
                <a:cubicBezTo>
                  <a:pt x="123" y="770"/>
                  <a:pt x="123" y="769"/>
                  <a:pt x="122" y="769"/>
                </a:cubicBezTo>
                <a:cubicBezTo>
                  <a:pt x="123" y="770"/>
                  <a:pt x="123" y="770"/>
                  <a:pt x="124" y="770"/>
                </a:cubicBezTo>
                <a:cubicBezTo>
                  <a:pt x="124" y="770"/>
                  <a:pt x="124" y="770"/>
                  <a:pt x="124" y="770"/>
                </a:cubicBezTo>
                <a:cubicBezTo>
                  <a:pt x="123" y="771"/>
                  <a:pt x="122" y="771"/>
                  <a:pt x="121" y="771"/>
                </a:cubicBezTo>
                <a:cubicBezTo>
                  <a:pt x="121" y="771"/>
                  <a:pt x="121" y="771"/>
                  <a:pt x="121" y="770"/>
                </a:cubicBezTo>
                <a:lnTo>
                  <a:pt x="121" y="771"/>
                </a:lnTo>
                <a:close/>
                <a:moveTo>
                  <a:pt x="123" y="777"/>
                </a:moveTo>
                <a:cubicBezTo>
                  <a:pt x="123" y="777"/>
                  <a:pt x="123" y="777"/>
                  <a:pt x="123" y="777"/>
                </a:cubicBezTo>
                <a:cubicBezTo>
                  <a:pt x="123" y="778"/>
                  <a:pt x="123" y="778"/>
                  <a:pt x="123" y="778"/>
                </a:cubicBezTo>
                <a:cubicBezTo>
                  <a:pt x="123" y="779"/>
                  <a:pt x="123" y="779"/>
                  <a:pt x="123" y="779"/>
                </a:cubicBezTo>
                <a:cubicBezTo>
                  <a:pt x="118" y="777"/>
                  <a:pt x="118" y="777"/>
                  <a:pt x="118" y="777"/>
                </a:cubicBezTo>
                <a:cubicBezTo>
                  <a:pt x="117" y="778"/>
                  <a:pt x="123" y="778"/>
                  <a:pt x="122" y="780"/>
                </a:cubicBezTo>
                <a:cubicBezTo>
                  <a:pt x="119" y="780"/>
                  <a:pt x="117" y="779"/>
                  <a:pt x="116" y="779"/>
                </a:cubicBezTo>
                <a:cubicBezTo>
                  <a:pt x="115" y="779"/>
                  <a:pt x="115" y="778"/>
                  <a:pt x="116" y="778"/>
                </a:cubicBezTo>
                <a:cubicBezTo>
                  <a:pt x="116" y="778"/>
                  <a:pt x="117" y="778"/>
                  <a:pt x="117" y="778"/>
                </a:cubicBezTo>
                <a:cubicBezTo>
                  <a:pt x="117" y="778"/>
                  <a:pt x="117" y="778"/>
                  <a:pt x="116" y="778"/>
                </a:cubicBezTo>
                <a:cubicBezTo>
                  <a:pt x="118" y="777"/>
                  <a:pt x="120" y="776"/>
                  <a:pt x="120" y="775"/>
                </a:cubicBezTo>
                <a:cubicBezTo>
                  <a:pt x="121" y="775"/>
                  <a:pt x="122" y="775"/>
                  <a:pt x="123" y="775"/>
                </a:cubicBezTo>
                <a:lnTo>
                  <a:pt x="123" y="777"/>
                </a:lnTo>
                <a:close/>
                <a:moveTo>
                  <a:pt x="123" y="775"/>
                </a:moveTo>
                <a:cubicBezTo>
                  <a:pt x="122" y="775"/>
                  <a:pt x="121" y="774"/>
                  <a:pt x="122" y="774"/>
                </a:cubicBezTo>
                <a:cubicBezTo>
                  <a:pt x="123" y="774"/>
                  <a:pt x="123" y="774"/>
                  <a:pt x="123" y="774"/>
                </a:cubicBezTo>
                <a:lnTo>
                  <a:pt x="123" y="775"/>
                </a:lnTo>
                <a:close/>
                <a:moveTo>
                  <a:pt x="128" y="780"/>
                </a:moveTo>
                <a:cubicBezTo>
                  <a:pt x="128" y="780"/>
                  <a:pt x="127" y="780"/>
                  <a:pt x="127" y="780"/>
                </a:cubicBezTo>
                <a:cubicBezTo>
                  <a:pt x="126" y="779"/>
                  <a:pt x="125" y="779"/>
                  <a:pt x="125" y="778"/>
                </a:cubicBezTo>
                <a:cubicBezTo>
                  <a:pt x="125" y="779"/>
                  <a:pt x="125" y="779"/>
                  <a:pt x="124" y="779"/>
                </a:cubicBezTo>
                <a:cubicBezTo>
                  <a:pt x="123" y="779"/>
                  <a:pt x="123" y="779"/>
                  <a:pt x="123" y="779"/>
                </a:cubicBezTo>
                <a:cubicBezTo>
                  <a:pt x="124" y="779"/>
                  <a:pt x="124" y="778"/>
                  <a:pt x="124" y="778"/>
                </a:cubicBezTo>
                <a:cubicBezTo>
                  <a:pt x="124" y="778"/>
                  <a:pt x="124" y="778"/>
                  <a:pt x="125" y="778"/>
                </a:cubicBezTo>
                <a:cubicBezTo>
                  <a:pt x="124" y="778"/>
                  <a:pt x="125" y="778"/>
                  <a:pt x="126" y="777"/>
                </a:cubicBezTo>
                <a:cubicBezTo>
                  <a:pt x="125" y="777"/>
                  <a:pt x="124" y="777"/>
                  <a:pt x="124" y="777"/>
                </a:cubicBezTo>
                <a:cubicBezTo>
                  <a:pt x="124" y="777"/>
                  <a:pt x="124" y="776"/>
                  <a:pt x="124" y="775"/>
                </a:cubicBezTo>
                <a:cubicBezTo>
                  <a:pt x="124" y="775"/>
                  <a:pt x="124" y="775"/>
                  <a:pt x="124" y="776"/>
                </a:cubicBezTo>
                <a:cubicBezTo>
                  <a:pt x="125" y="775"/>
                  <a:pt x="125" y="775"/>
                  <a:pt x="124" y="775"/>
                </a:cubicBezTo>
                <a:cubicBezTo>
                  <a:pt x="124" y="774"/>
                  <a:pt x="124" y="774"/>
                  <a:pt x="124" y="774"/>
                </a:cubicBezTo>
                <a:cubicBezTo>
                  <a:pt x="126" y="774"/>
                  <a:pt x="126" y="774"/>
                  <a:pt x="126" y="774"/>
                </a:cubicBezTo>
                <a:cubicBezTo>
                  <a:pt x="127" y="773"/>
                  <a:pt x="129" y="771"/>
                  <a:pt x="127" y="770"/>
                </a:cubicBezTo>
                <a:cubicBezTo>
                  <a:pt x="125" y="770"/>
                  <a:pt x="125" y="770"/>
                  <a:pt x="124" y="770"/>
                </a:cubicBezTo>
                <a:cubicBezTo>
                  <a:pt x="124" y="769"/>
                  <a:pt x="124" y="768"/>
                  <a:pt x="124" y="766"/>
                </a:cubicBezTo>
                <a:cubicBezTo>
                  <a:pt x="125" y="766"/>
                  <a:pt x="125" y="766"/>
                  <a:pt x="125" y="765"/>
                </a:cubicBezTo>
                <a:cubicBezTo>
                  <a:pt x="125" y="765"/>
                  <a:pt x="125" y="765"/>
                  <a:pt x="125" y="765"/>
                </a:cubicBezTo>
                <a:cubicBezTo>
                  <a:pt x="125" y="766"/>
                  <a:pt x="126" y="767"/>
                  <a:pt x="128" y="769"/>
                </a:cubicBezTo>
                <a:cubicBezTo>
                  <a:pt x="128" y="773"/>
                  <a:pt x="128" y="776"/>
                  <a:pt x="128" y="780"/>
                </a:cubicBezTo>
                <a:close/>
                <a:moveTo>
                  <a:pt x="129" y="763"/>
                </a:moveTo>
                <a:cubicBezTo>
                  <a:pt x="128" y="763"/>
                  <a:pt x="128" y="763"/>
                  <a:pt x="128" y="763"/>
                </a:cubicBezTo>
                <a:cubicBezTo>
                  <a:pt x="127" y="763"/>
                  <a:pt x="127" y="762"/>
                  <a:pt x="126" y="762"/>
                </a:cubicBezTo>
                <a:cubicBezTo>
                  <a:pt x="126" y="762"/>
                  <a:pt x="127" y="761"/>
                  <a:pt x="127" y="760"/>
                </a:cubicBezTo>
                <a:cubicBezTo>
                  <a:pt x="127" y="760"/>
                  <a:pt x="127" y="760"/>
                  <a:pt x="127" y="760"/>
                </a:cubicBezTo>
                <a:cubicBezTo>
                  <a:pt x="127" y="760"/>
                  <a:pt x="127" y="760"/>
                  <a:pt x="128" y="760"/>
                </a:cubicBezTo>
                <a:cubicBezTo>
                  <a:pt x="128" y="760"/>
                  <a:pt x="128" y="760"/>
                  <a:pt x="128" y="760"/>
                </a:cubicBezTo>
                <a:cubicBezTo>
                  <a:pt x="128" y="761"/>
                  <a:pt x="128" y="761"/>
                  <a:pt x="129" y="761"/>
                </a:cubicBezTo>
                <a:cubicBezTo>
                  <a:pt x="129" y="762"/>
                  <a:pt x="129" y="762"/>
                  <a:pt x="129" y="763"/>
                </a:cubicBezTo>
                <a:close/>
                <a:moveTo>
                  <a:pt x="125" y="758"/>
                </a:moveTo>
                <a:cubicBezTo>
                  <a:pt x="125" y="757"/>
                  <a:pt x="126" y="758"/>
                  <a:pt x="128" y="757"/>
                </a:cubicBezTo>
                <a:cubicBezTo>
                  <a:pt x="128" y="757"/>
                  <a:pt x="128" y="757"/>
                  <a:pt x="129" y="757"/>
                </a:cubicBezTo>
                <a:cubicBezTo>
                  <a:pt x="129" y="757"/>
                  <a:pt x="129" y="757"/>
                  <a:pt x="129" y="758"/>
                </a:cubicBezTo>
                <a:cubicBezTo>
                  <a:pt x="129" y="758"/>
                  <a:pt x="129" y="759"/>
                  <a:pt x="129" y="759"/>
                </a:cubicBezTo>
                <a:cubicBezTo>
                  <a:pt x="129" y="759"/>
                  <a:pt x="129" y="760"/>
                  <a:pt x="129" y="760"/>
                </a:cubicBezTo>
                <a:cubicBezTo>
                  <a:pt x="129" y="759"/>
                  <a:pt x="128" y="758"/>
                  <a:pt x="125" y="758"/>
                </a:cubicBezTo>
                <a:close/>
                <a:moveTo>
                  <a:pt x="131" y="803"/>
                </a:moveTo>
                <a:cubicBezTo>
                  <a:pt x="129" y="803"/>
                  <a:pt x="129" y="803"/>
                  <a:pt x="129" y="803"/>
                </a:cubicBezTo>
                <a:cubicBezTo>
                  <a:pt x="129" y="801"/>
                  <a:pt x="129" y="801"/>
                  <a:pt x="129" y="801"/>
                </a:cubicBezTo>
                <a:cubicBezTo>
                  <a:pt x="131" y="802"/>
                  <a:pt x="132" y="803"/>
                  <a:pt x="131" y="803"/>
                </a:cubicBezTo>
                <a:close/>
                <a:moveTo>
                  <a:pt x="150" y="111"/>
                </a:moveTo>
                <a:cubicBezTo>
                  <a:pt x="149" y="111"/>
                  <a:pt x="148" y="110"/>
                  <a:pt x="148" y="110"/>
                </a:cubicBezTo>
                <a:cubicBezTo>
                  <a:pt x="148" y="110"/>
                  <a:pt x="148" y="110"/>
                  <a:pt x="148" y="109"/>
                </a:cubicBezTo>
                <a:cubicBezTo>
                  <a:pt x="149" y="109"/>
                  <a:pt x="151" y="109"/>
                  <a:pt x="150" y="111"/>
                </a:cubicBezTo>
                <a:close/>
                <a:moveTo>
                  <a:pt x="148" y="108"/>
                </a:moveTo>
                <a:cubicBezTo>
                  <a:pt x="148" y="108"/>
                  <a:pt x="148" y="108"/>
                  <a:pt x="148" y="109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48" y="108"/>
                  <a:pt x="148" y="108"/>
                  <a:pt x="148" y="108"/>
                </a:cubicBezTo>
                <a:close/>
                <a:moveTo>
                  <a:pt x="148" y="766"/>
                </a:moveTo>
                <a:cubicBezTo>
                  <a:pt x="148" y="767"/>
                  <a:pt x="148" y="767"/>
                  <a:pt x="148" y="768"/>
                </a:cubicBezTo>
                <a:cubicBezTo>
                  <a:pt x="147" y="767"/>
                  <a:pt x="147" y="767"/>
                  <a:pt x="148" y="766"/>
                </a:cubicBezTo>
                <a:close/>
                <a:moveTo>
                  <a:pt x="150" y="771"/>
                </a:moveTo>
                <a:cubicBezTo>
                  <a:pt x="149" y="771"/>
                  <a:pt x="148" y="770"/>
                  <a:pt x="148" y="770"/>
                </a:cubicBezTo>
                <a:cubicBezTo>
                  <a:pt x="148" y="770"/>
                  <a:pt x="148" y="770"/>
                  <a:pt x="148" y="770"/>
                </a:cubicBezTo>
                <a:cubicBezTo>
                  <a:pt x="150" y="769"/>
                  <a:pt x="151" y="770"/>
                  <a:pt x="150" y="771"/>
                </a:cubicBezTo>
                <a:close/>
                <a:moveTo>
                  <a:pt x="151" y="771"/>
                </a:moveTo>
                <a:cubicBezTo>
                  <a:pt x="151" y="771"/>
                  <a:pt x="151" y="771"/>
                  <a:pt x="151" y="771"/>
                </a:cubicBezTo>
                <a:cubicBezTo>
                  <a:pt x="151" y="771"/>
                  <a:pt x="151" y="771"/>
                  <a:pt x="151" y="771"/>
                </a:cubicBezTo>
                <a:close/>
                <a:moveTo>
                  <a:pt x="153" y="744"/>
                </a:moveTo>
                <a:cubicBezTo>
                  <a:pt x="153" y="744"/>
                  <a:pt x="153" y="744"/>
                  <a:pt x="153" y="744"/>
                </a:cubicBezTo>
                <a:cubicBezTo>
                  <a:pt x="153" y="744"/>
                  <a:pt x="153" y="744"/>
                  <a:pt x="153" y="744"/>
                </a:cubicBezTo>
                <a:cubicBezTo>
                  <a:pt x="153" y="744"/>
                  <a:pt x="153" y="744"/>
                  <a:pt x="153" y="744"/>
                </a:cubicBezTo>
                <a:close/>
                <a:moveTo>
                  <a:pt x="168" y="448"/>
                </a:moveTo>
                <a:cubicBezTo>
                  <a:pt x="169" y="448"/>
                  <a:pt x="169" y="448"/>
                  <a:pt x="169" y="448"/>
                </a:cubicBezTo>
                <a:cubicBezTo>
                  <a:pt x="169" y="448"/>
                  <a:pt x="169" y="448"/>
                  <a:pt x="169" y="449"/>
                </a:cubicBezTo>
                <a:cubicBezTo>
                  <a:pt x="168" y="448"/>
                  <a:pt x="168" y="448"/>
                  <a:pt x="168" y="448"/>
                </a:cubicBezTo>
                <a:cubicBezTo>
                  <a:pt x="168" y="448"/>
                  <a:pt x="168" y="448"/>
                  <a:pt x="168" y="448"/>
                </a:cubicBezTo>
                <a:cubicBezTo>
                  <a:pt x="168" y="448"/>
                  <a:pt x="168" y="448"/>
                  <a:pt x="168" y="448"/>
                </a:cubicBezTo>
                <a:close/>
                <a:moveTo>
                  <a:pt x="168" y="451"/>
                </a:moveTo>
                <a:cubicBezTo>
                  <a:pt x="168" y="450"/>
                  <a:pt x="168" y="450"/>
                  <a:pt x="167" y="450"/>
                </a:cubicBezTo>
                <a:cubicBezTo>
                  <a:pt x="167" y="449"/>
                  <a:pt x="167" y="449"/>
                  <a:pt x="167" y="448"/>
                </a:cubicBezTo>
                <a:cubicBezTo>
                  <a:pt x="167" y="448"/>
                  <a:pt x="167" y="448"/>
                  <a:pt x="167" y="448"/>
                </a:cubicBezTo>
                <a:cubicBezTo>
                  <a:pt x="168" y="448"/>
                  <a:pt x="168" y="449"/>
                  <a:pt x="169" y="449"/>
                </a:cubicBezTo>
                <a:cubicBezTo>
                  <a:pt x="168" y="450"/>
                  <a:pt x="168" y="450"/>
                  <a:pt x="168" y="451"/>
                </a:cubicBezTo>
                <a:close/>
                <a:moveTo>
                  <a:pt x="168" y="455"/>
                </a:moveTo>
                <a:cubicBezTo>
                  <a:pt x="168" y="455"/>
                  <a:pt x="168" y="454"/>
                  <a:pt x="167" y="454"/>
                </a:cubicBezTo>
                <a:cubicBezTo>
                  <a:pt x="168" y="454"/>
                  <a:pt x="168" y="454"/>
                  <a:pt x="168" y="454"/>
                </a:cubicBezTo>
                <a:cubicBezTo>
                  <a:pt x="168" y="454"/>
                  <a:pt x="168" y="454"/>
                  <a:pt x="168" y="455"/>
                </a:cubicBezTo>
                <a:close/>
                <a:moveTo>
                  <a:pt x="168" y="111"/>
                </a:move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lose/>
                <a:moveTo>
                  <a:pt x="168" y="102"/>
                </a:moveTo>
                <a:cubicBezTo>
                  <a:pt x="168" y="102"/>
                  <a:pt x="168" y="102"/>
                  <a:pt x="168" y="102"/>
                </a:cubicBezTo>
                <a:cubicBezTo>
                  <a:pt x="167" y="102"/>
                  <a:pt x="167" y="102"/>
                  <a:pt x="166" y="102"/>
                </a:cubicBezTo>
                <a:cubicBezTo>
                  <a:pt x="167" y="102"/>
                  <a:pt x="167" y="102"/>
                  <a:pt x="168" y="102"/>
                </a:cubicBezTo>
                <a:close/>
                <a:moveTo>
                  <a:pt x="166" y="266"/>
                </a:moveTo>
                <a:cubicBezTo>
                  <a:pt x="166" y="265"/>
                  <a:pt x="166" y="265"/>
                  <a:pt x="166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6" y="265"/>
                  <a:pt x="166" y="266"/>
                </a:cubicBezTo>
                <a:close/>
                <a:moveTo>
                  <a:pt x="165" y="111"/>
                </a:moveTo>
                <a:cubicBezTo>
                  <a:pt x="166" y="111"/>
                  <a:pt x="166" y="111"/>
                  <a:pt x="166" y="111"/>
                </a:cubicBezTo>
                <a:cubicBezTo>
                  <a:pt x="166" y="112"/>
                  <a:pt x="167" y="112"/>
                  <a:pt x="166" y="112"/>
                </a:cubicBezTo>
                <a:cubicBezTo>
                  <a:pt x="166" y="112"/>
                  <a:pt x="166" y="112"/>
                  <a:pt x="165" y="111"/>
                </a:cubicBezTo>
                <a:close/>
                <a:moveTo>
                  <a:pt x="165" y="269"/>
                </a:moveTo>
                <a:cubicBezTo>
                  <a:pt x="165" y="269"/>
                  <a:pt x="165" y="269"/>
                  <a:pt x="165" y="269"/>
                </a:cubicBezTo>
                <a:cubicBezTo>
                  <a:pt x="164" y="267"/>
                  <a:pt x="164" y="267"/>
                  <a:pt x="164" y="267"/>
                </a:cubicBezTo>
                <a:cubicBezTo>
                  <a:pt x="165" y="267"/>
                  <a:pt x="165" y="268"/>
                  <a:pt x="165" y="269"/>
                </a:cubicBezTo>
                <a:close/>
                <a:moveTo>
                  <a:pt x="164" y="452"/>
                </a:moveTo>
                <a:cubicBezTo>
                  <a:pt x="164" y="452"/>
                  <a:pt x="164" y="452"/>
                  <a:pt x="164" y="452"/>
                </a:cubicBezTo>
                <a:cubicBezTo>
                  <a:pt x="164" y="451"/>
                  <a:pt x="164" y="451"/>
                  <a:pt x="164" y="451"/>
                </a:cubicBezTo>
                <a:cubicBezTo>
                  <a:pt x="164" y="451"/>
                  <a:pt x="164" y="452"/>
                  <a:pt x="164" y="452"/>
                </a:cubicBezTo>
                <a:close/>
                <a:moveTo>
                  <a:pt x="162" y="708"/>
                </a:moveTo>
                <a:cubicBezTo>
                  <a:pt x="164" y="709"/>
                  <a:pt x="166" y="709"/>
                  <a:pt x="167" y="709"/>
                </a:cubicBezTo>
                <a:cubicBezTo>
                  <a:pt x="167" y="710"/>
                  <a:pt x="166" y="710"/>
                  <a:pt x="166" y="711"/>
                </a:cubicBezTo>
                <a:cubicBezTo>
                  <a:pt x="165" y="711"/>
                  <a:pt x="165" y="710"/>
                  <a:pt x="163" y="710"/>
                </a:cubicBezTo>
                <a:cubicBezTo>
                  <a:pt x="162" y="708"/>
                  <a:pt x="162" y="708"/>
                  <a:pt x="162" y="708"/>
                </a:cubicBezTo>
                <a:cubicBezTo>
                  <a:pt x="162" y="708"/>
                  <a:pt x="162" y="708"/>
                  <a:pt x="162" y="708"/>
                </a:cubicBezTo>
                <a:close/>
                <a:moveTo>
                  <a:pt x="159" y="741"/>
                </a:moveTo>
                <a:cubicBezTo>
                  <a:pt x="161" y="741"/>
                  <a:pt x="161" y="741"/>
                  <a:pt x="161" y="741"/>
                </a:cubicBezTo>
                <a:cubicBezTo>
                  <a:pt x="161" y="741"/>
                  <a:pt x="161" y="741"/>
                  <a:pt x="161" y="741"/>
                </a:cubicBezTo>
                <a:cubicBezTo>
                  <a:pt x="161" y="742"/>
                  <a:pt x="163" y="742"/>
                  <a:pt x="164" y="743"/>
                </a:cubicBezTo>
                <a:cubicBezTo>
                  <a:pt x="165" y="743"/>
                  <a:pt x="165" y="743"/>
                  <a:pt x="165" y="743"/>
                </a:cubicBezTo>
                <a:cubicBezTo>
                  <a:pt x="164" y="743"/>
                  <a:pt x="163" y="743"/>
                  <a:pt x="162" y="743"/>
                </a:cubicBezTo>
                <a:cubicBezTo>
                  <a:pt x="162" y="742"/>
                  <a:pt x="159" y="742"/>
                  <a:pt x="159" y="741"/>
                </a:cubicBezTo>
                <a:close/>
                <a:moveTo>
                  <a:pt x="167" y="732"/>
                </a:moveTo>
                <a:cubicBezTo>
                  <a:pt x="167" y="732"/>
                  <a:pt x="167" y="733"/>
                  <a:pt x="167" y="733"/>
                </a:cubicBezTo>
                <a:cubicBezTo>
                  <a:pt x="167" y="733"/>
                  <a:pt x="167" y="733"/>
                  <a:pt x="166" y="733"/>
                </a:cubicBezTo>
                <a:cubicBezTo>
                  <a:pt x="167" y="733"/>
                  <a:pt x="167" y="733"/>
                  <a:pt x="167" y="733"/>
                </a:cubicBezTo>
                <a:cubicBezTo>
                  <a:pt x="167" y="733"/>
                  <a:pt x="167" y="734"/>
                  <a:pt x="167" y="734"/>
                </a:cubicBezTo>
                <a:cubicBezTo>
                  <a:pt x="167" y="734"/>
                  <a:pt x="167" y="734"/>
                  <a:pt x="167" y="735"/>
                </a:cubicBezTo>
                <a:cubicBezTo>
                  <a:pt x="166" y="734"/>
                  <a:pt x="166" y="734"/>
                  <a:pt x="165" y="734"/>
                </a:cubicBezTo>
                <a:cubicBezTo>
                  <a:pt x="166" y="733"/>
                  <a:pt x="166" y="733"/>
                  <a:pt x="165" y="733"/>
                </a:cubicBezTo>
                <a:cubicBezTo>
                  <a:pt x="164" y="733"/>
                  <a:pt x="164" y="733"/>
                  <a:pt x="164" y="733"/>
                </a:cubicBezTo>
                <a:cubicBezTo>
                  <a:pt x="164" y="731"/>
                  <a:pt x="164" y="731"/>
                  <a:pt x="164" y="731"/>
                </a:cubicBezTo>
                <a:cubicBezTo>
                  <a:pt x="165" y="731"/>
                  <a:pt x="167" y="731"/>
                  <a:pt x="168" y="732"/>
                </a:cubicBezTo>
                <a:cubicBezTo>
                  <a:pt x="168" y="732"/>
                  <a:pt x="168" y="732"/>
                  <a:pt x="168" y="732"/>
                </a:cubicBezTo>
                <a:cubicBezTo>
                  <a:pt x="167" y="732"/>
                  <a:pt x="166" y="732"/>
                  <a:pt x="165" y="732"/>
                </a:cubicBezTo>
                <a:cubicBezTo>
                  <a:pt x="165" y="732"/>
                  <a:pt x="167" y="732"/>
                  <a:pt x="167" y="732"/>
                </a:cubicBezTo>
                <a:close/>
                <a:moveTo>
                  <a:pt x="166" y="736"/>
                </a:moveTo>
                <a:cubicBezTo>
                  <a:pt x="166" y="736"/>
                  <a:pt x="166" y="736"/>
                  <a:pt x="165" y="736"/>
                </a:cubicBezTo>
                <a:cubicBezTo>
                  <a:pt x="165" y="736"/>
                  <a:pt x="165" y="736"/>
                  <a:pt x="165" y="736"/>
                </a:cubicBezTo>
                <a:cubicBezTo>
                  <a:pt x="166" y="736"/>
                  <a:pt x="166" y="736"/>
                  <a:pt x="166" y="736"/>
                </a:cubicBezTo>
                <a:close/>
                <a:moveTo>
                  <a:pt x="168" y="754"/>
                </a:moveTo>
                <a:cubicBezTo>
                  <a:pt x="166" y="754"/>
                  <a:pt x="166" y="754"/>
                  <a:pt x="166" y="754"/>
                </a:cubicBezTo>
                <a:cubicBezTo>
                  <a:pt x="165" y="753"/>
                  <a:pt x="166" y="753"/>
                  <a:pt x="168" y="754"/>
                </a:cubicBezTo>
                <a:close/>
                <a:moveTo>
                  <a:pt x="168" y="752"/>
                </a:moveTo>
                <a:cubicBezTo>
                  <a:pt x="164" y="751"/>
                  <a:pt x="164" y="751"/>
                  <a:pt x="164" y="751"/>
                </a:cubicBezTo>
                <a:cubicBezTo>
                  <a:pt x="165" y="752"/>
                  <a:pt x="168" y="752"/>
                  <a:pt x="166" y="753"/>
                </a:cubicBezTo>
                <a:cubicBezTo>
                  <a:pt x="164" y="753"/>
                  <a:pt x="163" y="752"/>
                  <a:pt x="160" y="752"/>
                </a:cubicBezTo>
                <a:cubicBezTo>
                  <a:pt x="162" y="752"/>
                  <a:pt x="161" y="750"/>
                  <a:pt x="164" y="751"/>
                </a:cubicBezTo>
                <a:cubicBezTo>
                  <a:pt x="160" y="749"/>
                  <a:pt x="160" y="749"/>
                  <a:pt x="160" y="749"/>
                </a:cubicBezTo>
                <a:cubicBezTo>
                  <a:pt x="161" y="749"/>
                  <a:pt x="162" y="750"/>
                  <a:pt x="163" y="750"/>
                </a:cubicBezTo>
                <a:cubicBezTo>
                  <a:pt x="162" y="749"/>
                  <a:pt x="162" y="749"/>
                  <a:pt x="162" y="749"/>
                </a:cubicBezTo>
                <a:cubicBezTo>
                  <a:pt x="163" y="749"/>
                  <a:pt x="163" y="749"/>
                  <a:pt x="163" y="749"/>
                </a:cubicBezTo>
                <a:cubicBezTo>
                  <a:pt x="161" y="748"/>
                  <a:pt x="161" y="746"/>
                  <a:pt x="158" y="745"/>
                </a:cubicBezTo>
                <a:cubicBezTo>
                  <a:pt x="156" y="746"/>
                  <a:pt x="156" y="745"/>
                  <a:pt x="155" y="745"/>
                </a:cubicBezTo>
                <a:cubicBezTo>
                  <a:pt x="155" y="744"/>
                  <a:pt x="156" y="744"/>
                  <a:pt x="157" y="744"/>
                </a:cubicBezTo>
                <a:cubicBezTo>
                  <a:pt x="157" y="744"/>
                  <a:pt x="157" y="744"/>
                  <a:pt x="157" y="744"/>
                </a:cubicBezTo>
                <a:cubicBezTo>
                  <a:pt x="157" y="744"/>
                  <a:pt x="158" y="744"/>
                  <a:pt x="158" y="744"/>
                </a:cubicBezTo>
                <a:cubicBezTo>
                  <a:pt x="159" y="744"/>
                  <a:pt x="160" y="744"/>
                  <a:pt x="161" y="745"/>
                </a:cubicBezTo>
                <a:cubicBezTo>
                  <a:pt x="161" y="745"/>
                  <a:pt x="161" y="744"/>
                  <a:pt x="161" y="744"/>
                </a:cubicBezTo>
                <a:cubicBezTo>
                  <a:pt x="162" y="745"/>
                  <a:pt x="163" y="745"/>
                  <a:pt x="163" y="745"/>
                </a:cubicBezTo>
                <a:cubicBezTo>
                  <a:pt x="161" y="745"/>
                  <a:pt x="164" y="747"/>
                  <a:pt x="164" y="747"/>
                </a:cubicBezTo>
                <a:cubicBezTo>
                  <a:pt x="165" y="746"/>
                  <a:pt x="164" y="746"/>
                  <a:pt x="163" y="745"/>
                </a:cubicBezTo>
                <a:cubicBezTo>
                  <a:pt x="164" y="746"/>
                  <a:pt x="165" y="745"/>
                  <a:pt x="166" y="745"/>
                </a:cubicBezTo>
                <a:cubicBezTo>
                  <a:pt x="166" y="745"/>
                  <a:pt x="166" y="745"/>
                  <a:pt x="166" y="746"/>
                </a:cubicBezTo>
                <a:cubicBezTo>
                  <a:pt x="165" y="748"/>
                  <a:pt x="165" y="748"/>
                  <a:pt x="165" y="748"/>
                </a:cubicBezTo>
                <a:cubicBezTo>
                  <a:pt x="166" y="748"/>
                  <a:pt x="166" y="748"/>
                  <a:pt x="166" y="748"/>
                </a:cubicBezTo>
                <a:cubicBezTo>
                  <a:pt x="167" y="748"/>
                  <a:pt x="167" y="749"/>
                  <a:pt x="167" y="749"/>
                </a:cubicBezTo>
                <a:cubicBezTo>
                  <a:pt x="166" y="749"/>
                  <a:pt x="166" y="749"/>
                  <a:pt x="166" y="749"/>
                </a:cubicBezTo>
                <a:cubicBezTo>
                  <a:pt x="166" y="749"/>
                  <a:pt x="166" y="751"/>
                  <a:pt x="168" y="751"/>
                </a:cubicBezTo>
                <a:lnTo>
                  <a:pt x="168" y="752"/>
                </a:lnTo>
                <a:close/>
                <a:moveTo>
                  <a:pt x="168" y="751"/>
                </a:moveTo>
                <a:cubicBezTo>
                  <a:pt x="166" y="749"/>
                  <a:pt x="166" y="749"/>
                  <a:pt x="166" y="749"/>
                </a:cubicBezTo>
                <a:cubicBezTo>
                  <a:pt x="167" y="749"/>
                  <a:pt x="167" y="749"/>
                  <a:pt x="168" y="749"/>
                </a:cubicBezTo>
                <a:lnTo>
                  <a:pt x="168" y="751"/>
                </a:lnTo>
                <a:close/>
                <a:moveTo>
                  <a:pt x="168" y="745"/>
                </a:moveTo>
                <a:cubicBezTo>
                  <a:pt x="168" y="745"/>
                  <a:pt x="167" y="745"/>
                  <a:pt x="167" y="745"/>
                </a:cubicBezTo>
                <a:cubicBezTo>
                  <a:pt x="168" y="745"/>
                  <a:pt x="168" y="745"/>
                  <a:pt x="168" y="745"/>
                </a:cubicBezTo>
                <a:cubicBezTo>
                  <a:pt x="168" y="745"/>
                  <a:pt x="168" y="745"/>
                  <a:pt x="168" y="745"/>
                </a:cubicBezTo>
                <a:close/>
                <a:moveTo>
                  <a:pt x="168" y="744"/>
                </a:moveTo>
                <a:cubicBezTo>
                  <a:pt x="167" y="744"/>
                  <a:pt x="167" y="744"/>
                  <a:pt x="166" y="744"/>
                </a:cubicBezTo>
                <a:cubicBezTo>
                  <a:pt x="166" y="743"/>
                  <a:pt x="166" y="743"/>
                  <a:pt x="166" y="743"/>
                </a:cubicBezTo>
                <a:cubicBezTo>
                  <a:pt x="166" y="743"/>
                  <a:pt x="167" y="743"/>
                  <a:pt x="167" y="743"/>
                </a:cubicBezTo>
                <a:cubicBezTo>
                  <a:pt x="166" y="742"/>
                  <a:pt x="166" y="742"/>
                  <a:pt x="166" y="742"/>
                </a:cubicBezTo>
                <a:cubicBezTo>
                  <a:pt x="167" y="742"/>
                  <a:pt x="167" y="742"/>
                  <a:pt x="167" y="742"/>
                </a:cubicBezTo>
                <a:cubicBezTo>
                  <a:pt x="168" y="742"/>
                  <a:pt x="168" y="742"/>
                  <a:pt x="168" y="743"/>
                </a:cubicBezTo>
                <a:lnTo>
                  <a:pt x="168" y="744"/>
                </a:lnTo>
                <a:close/>
                <a:moveTo>
                  <a:pt x="168" y="742"/>
                </a:moveTo>
                <a:cubicBezTo>
                  <a:pt x="166" y="741"/>
                  <a:pt x="166" y="741"/>
                  <a:pt x="166" y="740"/>
                </a:cubicBezTo>
                <a:cubicBezTo>
                  <a:pt x="168" y="741"/>
                  <a:pt x="168" y="741"/>
                  <a:pt x="168" y="741"/>
                </a:cubicBezTo>
                <a:lnTo>
                  <a:pt x="168" y="742"/>
                </a:lnTo>
                <a:close/>
                <a:moveTo>
                  <a:pt x="168" y="738"/>
                </a:moveTo>
                <a:cubicBezTo>
                  <a:pt x="168" y="738"/>
                  <a:pt x="168" y="738"/>
                  <a:pt x="168" y="737"/>
                </a:cubicBezTo>
                <a:cubicBezTo>
                  <a:pt x="168" y="737"/>
                  <a:pt x="168" y="737"/>
                  <a:pt x="168" y="737"/>
                </a:cubicBezTo>
                <a:lnTo>
                  <a:pt x="168" y="738"/>
                </a:lnTo>
                <a:close/>
                <a:moveTo>
                  <a:pt x="169" y="727"/>
                </a:moveTo>
                <a:cubicBezTo>
                  <a:pt x="168" y="727"/>
                  <a:pt x="167" y="727"/>
                  <a:pt x="167" y="727"/>
                </a:cubicBezTo>
                <a:cubicBezTo>
                  <a:pt x="166" y="728"/>
                  <a:pt x="167" y="728"/>
                  <a:pt x="169" y="728"/>
                </a:cubicBezTo>
                <a:cubicBezTo>
                  <a:pt x="168" y="729"/>
                  <a:pt x="168" y="730"/>
                  <a:pt x="168" y="731"/>
                </a:cubicBezTo>
                <a:cubicBezTo>
                  <a:pt x="167" y="730"/>
                  <a:pt x="165" y="729"/>
                  <a:pt x="163" y="727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5" y="725"/>
                  <a:pt x="168" y="726"/>
                  <a:pt x="169" y="727"/>
                </a:cubicBezTo>
                <a:close/>
                <a:moveTo>
                  <a:pt x="169" y="717"/>
                </a:moveTo>
                <a:cubicBezTo>
                  <a:pt x="167" y="716"/>
                  <a:pt x="164" y="715"/>
                  <a:pt x="164" y="715"/>
                </a:cubicBezTo>
                <a:cubicBezTo>
                  <a:pt x="163" y="715"/>
                  <a:pt x="163" y="714"/>
                  <a:pt x="164" y="713"/>
                </a:cubicBezTo>
                <a:cubicBezTo>
                  <a:pt x="165" y="713"/>
                  <a:pt x="165" y="713"/>
                  <a:pt x="165" y="713"/>
                </a:cubicBezTo>
                <a:cubicBezTo>
                  <a:pt x="166" y="713"/>
                  <a:pt x="163" y="711"/>
                  <a:pt x="166" y="711"/>
                </a:cubicBezTo>
                <a:cubicBezTo>
                  <a:pt x="166" y="712"/>
                  <a:pt x="167" y="713"/>
                  <a:pt x="169" y="714"/>
                </a:cubicBezTo>
                <a:lnTo>
                  <a:pt x="169" y="717"/>
                </a:lnTo>
                <a:close/>
                <a:moveTo>
                  <a:pt x="169" y="702"/>
                </a:moveTo>
                <a:cubicBezTo>
                  <a:pt x="168" y="701"/>
                  <a:pt x="168" y="701"/>
                  <a:pt x="168" y="701"/>
                </a:cubicBezTo>
                <a:cubicBezTo>
                  <a:pt x="168" y="700"/>
                  <a:pt x="168" y="700"/>
                  <a:pt x="168" y="700"/>
                </a:cubicBezTo>
                <a:cubicBezTo>
                  <a:pt x="169" y="700"/>
                  <a:pt x="169" y="700"/>
                  <a:pt x="169" y="700"/>
                </a:cubicBezTo>
                <a:cubicBezTo>
                  <a:pt x="169" y="700"/>
                  <a:pt x="169" y="701"/>
                  <a:pt x="169" y="702"/>
                </a:cubicBezTo>
                <a:close/>
                <a:moveTo>
                  <a:pt x="198" y="661"/>
                </a:moveTo>
                <a:cubicBezTo>
                  <a:pt x="199" y="661"/>
                  <a:pt x="199" y="661"/>
                  <a:pt x="199" y="661"/>
                </a:cubicBezTo>
                <a:cubicBezTo>
                  <a:pt x="199" y="661"/>
                  <a:pt x="198" y="661"/>
                  <a:pt x="198" y="661"/>
                </a:cubicBezTo>
                <a:cubicBezTo>
                  <a:pt x="198" y="661"/>
                  <a:pt x="198" y="661"/>
                  <a:pt x="198" y="661"/>
                </a:cubicBezTo>
                <a:cubicBezTo>
                  <a:pt x="198" y="661"/>
                  <a:pt x="198" y="661"/>
                  <a:pt x="198" y="661"/>
                </a:cubicBezTo>
                <a:close/>
                <a:moveTo>
                  <a:pt x="199" y="663"/>
                </a:moveTo>
                <a:cubicBezTo>
                  <a:pt x="199" y="663"/>
                  <a:pt x="199" y="663"/>
                  <a:pt x="199" y="663"/>
                </a:cubicBezTo>
                <a:cubicBezTo>
                  <a:pt x="199" y="663"/>
                  <a:pt x="198" y="663"/>
                  <a:pt x="198" y="663"/>
                </a:cubicBezTo>
                <a:cubicBezTo>
                  <a:pt x="198" y="663"/>
                  <a:pt x="198" y="663"/>
                  <a:pt x="198" y="663"/>
                </a:cubicBezTo>
                <a:cubicBezTo>
                  <a:pt x="198" y="663"/>
                  <a:pt x="199" y="663"/>
                  <a:pt x="199" y="663"/>
                </a:cubicBezTo>
                <a:close/>
                <a:moveTo>
                  <a:pt x="198" y="644"/>
                </a:moveTo>
                <a:cubicBezTo>
                  <a:pt x="197" y="644"/>
                  <a:pt x="197" y="644"/>
                  <a:pt x="197" y="644"/>
                </a:cubicBezTo>
                <a:cubicBezTo>
                  <a:pt x="196" y="644"/>
                  <a:pt x="196" y="644"/>
                  <a:pt x="196" y="644"/>
                </a:cubicBezTo>
                <a:lnTo>
                  <a:pt x="198" y="644"/>
                </a:lnTo>
                <a:close/>
                <a:moveTo>
                  <a:pt x="197" y="652"/>
                </a:moveTo>
                <a:cubicBezTo>
                  <a:pt x="198" y="651"/>
                  <a:pt x="198" y="651"/>
                  <a:pt x="198" y="651"/>
                </a:cubicBezTo>
                <a:cubicBezTo>
                  <a:pt x="201" y="653"/>
                  <a:pt x="200" y="656"/>
                  <a:pt x="197" y="656"/>
                </a:cubicBezTo>
                <a:cubicBezTo>
                  <a:pt x="197" y="655"/>
                  <a:pt x="196" y="655"/>
                  <a:pt x="196" y="655"/>
                </a:cubicBezTo>
                <a:cubicBezTo>
                  <a:pt x="196" y="654"/>
                  <a:pt x="196" y="654"/>
                  <a:pt x="197" y="654"/>
                </a:cubicBezTo>
                <a:cubicBezTo>
                  <a:pt x="198" y="654"/>
                  <a:pt x="198" y="654"/>
                  <a:pt x="198" y="654"/>
                </a:cubicBezTo>
                <a:cubicBezTo>
                  <a:pt x="198" y="654"/>
                  <a:pt x="198" y="654"/>
                  <a:pt x="197" y="654"/>
                </a:cubicBezTo>
                <a:cubicBezTo>
                  <a:pt x="198" y="654"/>
                  <a:pt x="198" y="654"/>
                  <a:pt x="199" y="653"/>
                </a:cubicBezTo>
                <a:cubicBezTo>
                  <a:pt x="199" y="652"/>
                  <a:pt x="198" y="653"/>
                  <a:pt x="197" y="653"/>
                </a:cubicBezTo>
                <a:cubicBezTo>
                  <a:pt x="196" y="653"/>
                  <a:pt x="196" y="652"/>
                  <a:pt x="196" y="652"/>
                </a:cubicBezTo>
                <a:lnTo>
                  <a:pt x="197" y="652"/>
                </a:lnTo>
                <a:close/>
                <a:moveTo>
                  <a:pt x="196" y="651"/>
                </a:move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1"/>
                  <a:pt x="196" y="651"/>
                </a:cubicBezTo>
                <a:close/>
                <a:moveTo>
                  <a:pt x="196" y="663"/>
                </a:moveTo>
                <a:cubicBezTo>
                  <a:pt x="196" y="663"/>
                  <a:pt x="196" y="663"/>
                  <a:pt x="196" y="663"/>
                </a:cubicBezTo>
                <a:cubicBezTo>
                  <a:pt x="196" y="663"/>
                  <a:pt x="195" y="664"/>
                  <a:pt x="194" y="664"/>
                </a:cubicBezTo>
                <a:cubicBezTo>
                  <a:pt x="194" y="663"/>
                  <a:pt x="194" y="663"/>
                  <a:pt x="194" y="663"/>
                </a:cubicBezTo>
                <a:cubicBezTo>
                  <a:pt x="195" y="663"/>
                  <a:pt x="195" y="663"/>
                  <a:pt x="196" y="663"/>
                </a:cubicBezTo>
                <a:close/>
                <a:moveTo>
                  <a:pt x="195" y="653"/>
                </a:moveTo>
                <a:cubicBezTo>
                  <a:pt x="195" y="653"/>
                  <a:pt x="195" y="653"/>
                  <a:pt x="195" y="653"/>
                </a:cubicBezTo>
                <a:cubicBezTo>
                  <a:pt x="195" y="653"/>
                  <a:pt x="195" y="653"/>
                  <a:pt x="195" y="653"/>
                </a:cubicBezTo>
                <a:cubicBezTo>
                  <a:pt x="195" y="653"/>
                  <a:pt x="195" y="653"/>
                  <a:pt x="195" y="653"/>
                </a:cubicBezTo>
                <a:close/>
                <a:moveTo>
                  <a:pt x="194" y="651"/>
                </a:moveTo>
                <a:cubicBezTo>
                  <a:pt x="194" y="651"/>
                  <a:pt x="194" y="651"/>
                  <a:pt x="194" y="651"/>
                </a:cubicBezTo>
                <a:cubicBezTo>
                  <a:pt x="194" y="651"/>
                  <a:pt x="194" y="651"/>
                  <a:pt x="194" y="651"/>
                </a:cubicBezTo>
                <a:cubicBezTo>
                  <a:pt x="194" y="651"/>
                  <a:pt x="194" y="651"/>
                  <a:pt x="194" y="651"/>
                </a:cubicBezTo>
                <a:close/>
                <a:moveTo>
                  <a:pt x="194" y="651"/>
                </a:move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2"/>
                  <a:pt x="195" y="652"/>
                </a:cubicBezTo>
                <a:cubicBezTo>
                  <a:pt x="195" y="652"/>
                  <a:pt x="194" y="652"/>
                  <a:pt x="194" y="652"/>
                </a:cubicBezTo>
                <a:cubicBezTo>
                  <a:pt x="194" y="652"/>
                  <a:pt x="194" y="651"/>
                  <a:pt x="194" y="651"/>
                </a:cubicBezTo>
                <a:close/>
                <a:moveTo>
                  <a:pt x="193" y="663"/>
                </a:moveTo>
                <a:cubicBezTo>
                  <a:pt x="193" y="663"/>
                  <a:pt x="193" y="663"/>
                  <a:pt x="193" y="663"/>
                </a:cubicBezTo>
                <a:cubicBezTo>
                  <a:pt x="193" y="663"/>
                  <a:pt x="193" y="663"/>
                  <a:pt x="193" y="663"/>
                </a:cubicBezTo>
                <a:cubicBezTo>
                  <a:pt x="193" y="663"/>
                  <a:pt x="193" y="663"/>
                  <a:pt x="193" y="663"/>
                </a:cubicBezTo>
                <a:close/>
                <a:moveTo>
                  <a:pt x="192" y="665"/>
                </a:moveTo>
                <a:cubicBezTo>
                  <a:pt x="191" y="665"/>
                  <a:pt x="191" y="665"/>
                  <a:pt x="191" y="665"/>
                </a:cubicBezTo>
                <a:cubicBezTo>
                  <a:pt x="191" y="665"/>
                  <a:pt x="192" y="665"/>
                  <a:pt x="192" y="665"/>
                </a:cubicBezTo>
                <a:close/>
                <a:moveTo>
                  <a:pt x="206" y="472"/>
                </a:moveTo>
                <a:cubicBezTo>
                  <a:pt x="206" y="472"/>
                  <a:pt x="206" y="472"/>
                  <a:pt x="206" y="471"/>
                </a:cubicBezTo>
                <a:cubicBezTo>
                  <a:pt x="206" y="471"/>
                  <a:pt x="206" y="471"/>
                  <a:pt x="206" y="470"/>
                </a:cubicBezTo>
                <a:cubicBezTo>
                  <a:pt x="206" y="470"/>
                  <a:pt x="205" y="470"/>
                  <a:pt x="205" y="470"/>
                </a:cubicBezTo>
                <a:cubicBezTo>
                  <a:pt x="206" y="470"/>
                  <a:pt x="207" y="471"/>
                  <a:pt x="206" y="472"/>
                </a:cubicBezTo>
                <a:close/>
                <a:moveTo>
                  <a:pt x="204" y="488"/>
                </a:moveTo>
                <a:cubicBezTo>
                  <a:pt x="205" y="489"/>
                  <a:pt x="205" y="490"/>
                  <a:pt x="204" y="490"/>
                </a:cubicBezTo>
                <a:cubicBezTo>
                  <a:pt x="204" y="490"/>
                  <a:pt x="203" y="489"/>
                  <a:pt x="203" y="489"/>
                </a:cubicBezTo>
                <a:cubicBezTo>
                  <a:pt x="203" y="488"/>
                  <a:pt x="204" y="488"/>
                  <a:pt x="204" y="488"/>
                </a:cubicBezTo>
                <a:close/>
                <a:moveTo>
                  <a:pt x="203" y="527"/>
                </a:moveTo>
                <a:cubicBezTo>
                  <a:pt x="200" y="525"/>
                  <a:pt x="200" y="525"/>
                  <a:pt x="200" y="525"/>
                </a:cubicBezTo>
                <a:cubicBezTo>
                  <a:pt x="200" y="525"/>
                  <a:pt x="200" y="525"/>
                  <a:pt x="200" y="525"/>
                </a:cubicBezTo>
                <a:cubicBezTo>
                  <a:pt x="200" y="525"/>
                  <a:pt x="199" y="524"/>
                  <a:pt x="199" y="524"/>
                </a:cubicBezTo>
                <a:cubicBezTo>
                  <a:pt x="200" y="524"/>
                  <a:pt x="200" y="523"/>
                  <a:pt x="201" y="524"/>
                </a:cubicBezTo>
                <a:cubicBezTo>
                  <a:pt x="201" y="524"/>
                  <a:pt x="201" y="523"/>
                  <a:pt x="200" y="523"/>
                </a:cubicBezTo>
                <a:cubicBezTo>
                  <a:pt x="200" y="523"/>
                  <a:pt x="200" y="523"/>
                  <a:pt x="200" y="523"/>
                </a:cubicBezTo>
                <a:cubicBezTo>
                  <a:pt x="199" y="523"/>
                  <a:pt x="198" y="523"/>
                  <a:pt x="197" y="522"/>
                </a:cubicBezTo>
                <a:cubicBezTo>
                  <a:pt x="196" y="522"/>
                  <a:pt x="196" y="522"/>
                  <a:pt x="196" y="522"/>
                </a:cubicBezTo>
                <a:cubicBezTo>
                  <a:pt x="196" y="521"/>
                  <a:pt x="196" y="521"/>
                  <a:pt x="198" y="522"/>
                </a:cubicBezTo>
                <a:cubicBezTo>
                  <a:pt x="198" y="522"/>
                  <a:pt x="198" y="522"/>
                  <a:pt x="198" y="522"/>
                </a:cubicBezTo>
                <a:cubicBezTo>
                  <a:pt x="199" y="522"/>
                  <a:pt x="200" y="522"/>
                  <a:pt x="200" y="522"/>
                </a:cubicBezTo>
                <a:cubicBezTo>
                  <a:pt x="197" y="522"/>
                  <a:pt x="201" y="521"/>
                  <a:pt x="201" y="521"/>
                </a:cubicBezTo>
                <a:cubicBezTo>
                  <a:pt x="202" y="521"/>
                  <a:pt x="202" y="521"/>
                  <a:pt x="203" y="522"/>
                </a:cubicBezTo>
                <a:cubicBezTo>
                  <a:pt x="205" y="525"/>
                  <a:pt x="203" y="523"/>
                  <a:pt x="203" y="527"/>
                </a:cubicBezTo>
                <a:close/>
                <a:moveTo>
                  <a:pt x="201" y="527"/>
                </a:moveTo>
                <a:cubicBezTo>
                  <a:pt x="202" y="527"/>
                  <a:pt x="202" y="527"/>
                  <a:pt x="202" y="527"/>
                </a:cubicBezTo>
                <a:cubicBezTo>
                  <a:pt x="202" y="527"/>
                  <a:pt x="201" y="527"/>
                  <a:pt x="201" y="527"/>
                </a:cubicBezTo>
                <a:cubicBezTo>
                  <a:pt x="201" y="527"/>
                  <a:pt x="201" y="527"/>
                  <a:pt x="201" y="527"/>
                </a:cubicBezTo>
                <a:close/>
                <a:moveTo>
                  <a:pt x="197" y="525"/>
                </a:moveTo>
                <a:cubicBezTo>
                  <a:pt x="197" y="525"/>
                  <a:pt x="196" y="526"/>
                  <a:pt x="196" y="526"/>
                </a:cubicBezTo>
                <a:cubicBezTo>
                  <a:pt x="196" y="526"/>
                  <a:pt x="195" y="525"/>
                  <a:pt x="195" y="525"/>
                </a:cubicBezTo>
                <a:cubicBezTo>
                  <a:pt x="195" y="525"/>
                  <a:pt x="195" y="525"/>
                  <a:pt x="196" y="524"/>
                </a:cubicBezTo>
                <a:lnTo>
                  <a:pt x="197" y="525"/>
                </a:lnTo>
                <a:close/>
                <a:moveTo>
                  <a:pt x="200" y="520"/>
                </a:moveTo>
                <a:cubicBezTo>
                  <a:pt x="199" y="520"/>
                  <a:pt x="198" y="518"/>
                  <a:pt x="199" y="518"/>
                </a:cubicBezTo>
                <a:cubicBezTo>
                  <a:pt x="199" y="518"/>
                  <a:pt x="199" y="518"/>
                  <a:pt x="199" y="518"/>
                </a:cubicBezTo>
                <a:cubicBezTo>
                  <a:pt x="200" y="519"/>
                  <a:pt x="201" y="518"/>
                  <a:pt x="203" y="519"/>
                </a:cubicBezTo>
                <a:cubicBezTo>
                  <a:pt x="203" y="519"/>
                  <a:pt x="203" y="520"/>
                  <a:pt x="203" y="521"/>
                </a:cubicBezTo>
                <a:cubicBezTo>
                  <a:pt x="202" y="520"/>
                  <a:pt x="201" y="519"/>
                  <a:pt x="200" y="520"/>
                </a:cubicBezTo>
                <a:close/>
                <a:moveTo>
                  <a:pt x="200" y="513"/>
                </a:moveTo>
                <a:cubicBezTo>
                  <a:pt x="194" y="514"/>
                  <a:pt x="201" y="516"/>
                  <a:pt x="199" y="517"/>
                </a:cubicBezTo>
                <a:cubicBezTo>
                  <a:pt x="199" y="517"/>
                  <a:pt x="199" y="517"/>
                  <a:pt x="198" y="517"/>
                </a:cubicBezTo>
                <a:cubicBezTo>
                  <a:pt x="198" y="516"/>
                  <a:pt x="198" y="516"/>
                  <a:pt x="197" y="515"/>
                </a:cubicBezTo>
                <a:cubicBezTo>
                  <a:pt x="198" y="516"/>
                  <a:pt x="198" y="515"/>
                  <a:pt x="198" y="515"/>
                </a:cubicBezTo>
                <a:cubicBezTo>
                  <a:pt x="198" y="515"/>
                  <a:pt x="197" y="515"/>
                  <a:pt x="197" y="515"/>
                </a:cubicBezTo>
                <a:cubicBezTo>
                  <a:pt x="197" y="515"/>
                  <a:pt x="197" y="515"/>
                  <a:pt x="197" y="514"/>
                </a:cubicBezTo>
                <a:cubicBezTo>
                  <a:pt x="197" y="514"/>
                  <a:pt x="197" y="514"/>
                  <a:pt x="197" y="515"/>
                </a:cubicBezTo>
                <a:cubicBezTo>
                  <a:pt x="197" y="514"/>
                  <a:pt x="197" y="514"/>
                  <a:pt x="197" y="514"/>
                </a:cubicBezTo>
                <a:cubicBezTo>
                  <a:pt x="197" y="513"/>
                  <a:pt x="196" y="512"/>
                  <a:pt x="196" y="512"/>
                </a:cubicBezTo>
                <a:cubicBezTo>
                  <a:pt x="196" y="511"/>
                  <a:pt x="196" y="511"/>
                  <a:pt x="196" y="511"/>
                </a:cubicBezTo>
                <a:cubicBezTo>
                  <a:pt x="196" y="511"/>
                  <a:pt x="197" y="511"/>
                  <a:pt x="197" y="511"/>
                </a:cubicBezTo>
                <a:cubicBezTo>
                  <a:pt x="197" y="511"/>
                  <a:pt x="196" y="511"/>
                  <a:pt x="196" y="511"/>
                </a:cubicBezTo>
                <a:cubicBezTo>
                  <a:pt x="196" y="511"/>
                  <a:pt x="196" y="511"/>
                  <a:pt x="196" y="510"/>
                </a:cubicBezTo>
                <a:cubicBezTo>
                  <a:pt x="196" y="510"/>
                  <a:pt x="197" y="510"/>
                  <a:pt x="197" y="510"/>
                </a:cubicBezTo>
                <a:cubicBezTo>
                  <a:pt x="197" y="510"/>
                  <a:pt x="197" y="510"/>
                  <a:pt x="197" y="510"/>
                </a:cubicBezTo>
                <a:cubicBezTo>
                  <a:pt x="198" y="510"/>
                  <a:pt x="199" y="511"/>
                  <a:pt x="199" y="511"/>
                </a:cubicBezTo>
                <a:cubicBezTo>
                  <a:pt x="199" y="511"/>
                  <a:pt x="199" y="511"/>
                  <a:pt x="199" y="512"/>
                </a:cubicBezTo>
                <a:cubicBezTo>
                  <a:pt x="200" y="511"/>
                  <a:pt x="200" y="511"/>
                  <a:pt x="200" y="511"/>
                </a:cubicBezTo>
                <a:cubicBezTo>
                  <a:pt x="200" y="512"/>
                  <a:pt x="200" y="513"/>
                  <a:pt x="200" y="513"/>
                </a:cubicBezTo>
                <a:close/>
                <a:moveTo>
                  <a:pt x="196" y="472"/>
                </a:moveTo>
                <a:cubicBezTo>
                  <a:pt x="196" y="472"/>
                  <a:pt x="196" y="472"/>
                  <a:pt x="196" y="472"/>
                </a:cubicBezTo>
                <a:cubicBezTo>
                  <a:pt x="196" y="472"/>
                  <a:pt x="196" y="472"/>
                  <a:pt x="196" y="472"/>
                </a:cubicBezTo>
                <a:cubicBezTo>
                  <a:pt x="196" y="472"/>
                  <a:pt x="196" y="472"/>
                  <a:pt x="196" y="472"/>
                </a:cubicBezTo>
                <a:close/>
                <a:moveTo>
                  <a:pt x="196" y="502"/>
                </a:moveTo>
                <a:cubicBezTo>
                  <a:pt x="197" y="502"/>
                  <a:pt x="197" y="502"/>
                  <a:pt x="197" y="501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7" y="502"/>
                  <a:pt x="196" y="502"/>
                  <a:pt x="196" y="502"/>
                </a:cubicBezTo>
                <a:close/>
                <a:moveTo>
                  <a:pt x="198" y="502"/>
                </a:moveTo>
                <a:cubicBezTo>
                  <a:pt x="198" y="502"/>
                  <a:pt x="198" y="502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ubicBezTo>
                  <a:pt x="198" y="502"/>
                  <a:pt x="198" y="502"/>
                  <a:pt x="198" y="502"/>
                </a:cubicBezTo>
                <a:close/>
                <a:moveTo>
                  <a:pt x="198" y="502"/>
                </a:moveTo>
                <a:cubicBezTo>
                  <a:pt x="198" y="502"/>
                  <a:pt x="198" y="502"/>
                  <a:pt x="197" y="502"/>
                </a:cubicBezTo>
                <a:cubicBezTo>
                  <a:pt x="198" y="502"/>
                  <a:pt x="198" y="502"/>
                  <a:pt x="198" y="502"/>
                </a:cubicBezTo>
                <a:cubicBezTo>
                  <a:pt x="198" y="502"/>
                  <a:pt x="198" y="502"/>
                  <a:pt x="198" y="502"/>
                </a:cubicBezTo>
                <a:close/>
                <a:moveTo>
                  <a:pt x="198" y="491"/>
                </a:moveTo>
                <a:cubicBezTo>
                  <a:pt x="198" y="491"/>
                  <a:pt x="198" y="491"/>
                  <a:pt x="198" y="491"/>
                </a:cubicBezTo>
                <a:cubicBezTo>
                  <a:pt x="198" y="491"/>
                  <a:pt x="198" y="491"/>
                  <a:pt x="198" y="491"/>
                </a:cubicBezTo>
                <a:close/>
                <a:moveTo>
                  <a:pt x="198" y="492"/>
                </a:moveTo>
                <a:cubicBezTo>
                  <a:pt x="198" y="492"/>
                  <a:pt x="198" y="492"/>
                  <a:pt x="198" y="492"/>
                </a:cubicBezTo>
                <a:cubicBezTo>
                  <a:pt x="198" y="492"/>
                  <a:pt x="198" y="492"/>
                  <a:pt x="198" y="492"/>
                </a:cubicBezTo>
                <a:cubicBezTo>
                  <a:pt x="198" y="492"/>
                  <a:pt x="198" y="492"/>
                  <a:pt x="198" y="492"/>
                </a:cubicBezTo>
                <a:close/>
                <a:moveTo>
                  <a:pt x="198" y="499"/>
                </a:moveTo>
                <a:cubicBezTo>
                  <a:pt x="198" y="499"/>
                  <a:pt x="198" y="499"/>
                  <a:pt x="197" y="500"/>
                </a:cubicBezTo>
                <a:cubicBezTo>
                  <a:pt x="197" y="499"/>
                  <a:pt x="197" y="499"/>
                  <a:pt x="197" y="499"/>
                </a:cubicBezTo>
                <a:cubicBezTo>
                  <a:pt x="198" y="499"/>
                  <a:pt x="198" y="499"/>
                  <a:pt x="198" y="499"/>
                </a:cubicBezTo>
                <a:close/>
                <a:moveTo>
                  <a:pt x="199" y="502"/>
                </a:moveTo>
                <a:cubicBezTo>
                  <a:pt x="199" y="501"/>
                  <a:pt x="199" y="501"/>
                  <a:pt x="199" y="501"/>
                </a:cubicBezTo>
                <a:cubicBezTo>
                  <a:pt x="200" y="501"/>
                  <a:pt x="200" y="501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lose/>
                <a:moveTo>
                  <a:pt x="200" y="509"/>
                </a:moveTo>
                <a:cubicBezTo>
                  <a:pt x="200" y="509"/>
                  <a:pt x="200" y="509"/>
                  <a:pt x="200" y="509"/>
                </a:cubicBezTo>
                <a:cubicBezTo>
                  <a:pt x="200" y="509"/>
                  <a:pt x="200" y="509"/>
                  <a:pt x="200" y="509"/>
                </a:cubicBezTo>
                <a:cubicBezTo>
                  <a:pt x="200" y="509"/>
                  <a:pt x="200" y="509"/>
                  <a:pt x="200" y="509"/>
                </a:cubicBezTo>
                <a:close/>
                <a:moveTo>
                  <a:pt x="200" y="502"/>
                </a:moveTo>
                <a:cubicBezTo>
                  <a:pt x="199" y="502"/>
                  <a:pt x="199" y="502"/>
                  <a:pt x="199" y="502"/>
                </a:cubicBezTo>
                <a:cubicBezTo>
                  <a:pt x="200" y="502"/>
                  <a:pt x="201" y="502"/>
                  <a:pt x="202" y="502"/>
                </a:cubicBezTo>
                <a:cubicBezTo>
                  <a:pt x="202" y="502"/>
                  <a:pt x="202" y="503"/>
                  <a:pt x="202" y="503"/>
                </a:cubicBezTo>
                <a:cubicBezTo>
                  <a:pt x="201" y="502"/>
                  <a:pt x="200" y="502"/>
                  <a:pt x="200" y="502"/>
                </a:cubicBezTo>
                <a:close/>
                <a:moveTo>
                  <a:pt x="201" y="498"/>
                </a:moveTo>
                <a:cubicBezTo>
                  <a:pt x="201" y="498"/>
                  <a:pt x="201" y="498"/>
                  <a:pt x="201" y="497"/>
                </a:cubicBezTo>
                <a:cubicBezTo>
                  <a:pt x="201" y="498"/>
                  <a:pt x="201" y="498"/>
                  <a:pt x="201" y="498"/>
                </a:cubicBezTo>
                <a:cubicBezTo>
                  <a:pt x="201" y="498"/>
                  <a:pt x="201" y="498"/>
                  <a:pt x="200" y="498"/>
                </a:cubicBezTo>
                <a:cubicBezTo>
                  <a:pt x="201" y="497"/>
                  <a:pt x="202" y="496"/>
                  <a:pt x="202" y="495"/>
                </a:cubicBezTo>
                <a:cubicBezTo>
                  <a:pt x="203" y="496"/>
                  <a:pt x="203" y="496"/>
                  <a:pt x="203" y="497"/>
                </a:cubicBezTo>
                <a:cubicBezTo>
                  <a:pt x="203" y="498"/>
                  <a:pt x="202" y="498"/>
                  <a:pt x="201" y="498"/>
                </a:cubicBezTo>
                <a:close/>
                <a:moveTo>
                  <a:pt x="200" y="494"/>
                </a:moveTo>
                <a:cubicBezTo>
                  <a:pt x="200" y="493"/>
                  <a:pt x="199" y="493"/>
                  <a:pt x="199" y="493"/>
                </a:cubicBezTo>
                <a:cubicBezTo>
                  <a:pt x="200" y="492"/>
                  <a:pt x="200" y="492"/>
                  <a:pt x="201" y="492"/>
                </a:cubicBezTo>
                <a:cubicBezTo>
                  <a:pt x="204" y="492"/>
                  <a:pt x="203" y="493"/>
                  <a:pt x="203" y="494"/>
                </a:cubicBezTo>
                <a:cubicBezTo>
                  <a:pt x="202" y="494"/>
                  <a:pt x="201" y="494"/>
                  <a:pt x="200" y="494"/>
                </a:cubicBezTo>
                <a:close/>
                <a:moveTo>
                  <a:pt x="200" y="491"/>
                </a:moveTo>
                <a:cubicBezTo>
                  <a:pt x="201" y="490"/>
                  <a:pt x="201" y="490"/>
                  <a:pt x="201" y="490"/>
                </a:cubicBezTo>
                <a:cubicBezTo>
                  <a:pt x="200" y="490"/>
                  <a:pt x="199" y="490"/>
                  <a:pt x="199" y="490"/>
                </a:cubicBezTo>
                <a:cubicBezTo>
                  <a:pt x="199" y="490"/>
                  <a:pt x="198" y="489"/>
                  <a:pt x="198" y="489"/>
                </a:cubicBezTo>
                <a:cubicBezTo>
                  <a:pt x="198" y="489"/>
                  <a:pt x="198" y="488"/>
                  <a:pt x="198" y="488"/>
                </a:cubicBezTo>
                <a:cubicBezTo>
                  <a:pt x="198" y="488"/>
                  <a:pt x="197" y="487"/>
                  <a:pt x="197" y="487"/>
                </a:cubicBezTo>
                <a:cubicBezTo>
                  <a:pt x="197" y="487"/>
                  <a:pt x="197" y="487"/>
                  <a:pt x="197" y="487"/>
                </a:cubicBezTo>
                <a:cubicBezTo>
                  <a:pt x="197" y="487"/>
                  <a:pt x="197" y="486"/>
                  <a:pt x="197" y="486"/>
                </a:cubicBezTo>
                <a:cubicBezTo>
                  <a:pt x="198" y="486"/>
                  <a:pt x="199" y="486"/>
                  <a:pt x="199" y="487"/>
                </a:cubicBezTo>
                <a:cubicBezTo>
                  <a:pt x="201" y="488"/>
                  <a:pt x="201" y="488"/>
                  <a:pt x="201" y="488"/>
                </a:cubicBezTo>
                <a:cubicBezTo>
                  <a:pt x="201" y="488"/>
                  <a:pt x="201" y="488"/>
                  <a:pt x="201" y="488"/>
                </a:cubicBezTo>
                <a:cubicBezTo>
                  <a:pt x="201" y="488"/>
                  <a:pt x="200" y="489"/>
                  <a:pt x="200" y="489"/>
                </a:cubicBezTo>
                <a:cubicBezTo>
                  <a:pt x="202" y="489"/>
                  <a:pt x="202" y="489"/>
                  <a:pt x="202" y="489"/>
                </a:cubicBezTo>
                <a:cubicBezTo>
                  <a:pt x="202" y="489"/>
                  <a:pt x="202" y="489"/>
                  <a:pt x="203" y="489"/>
                </a:cubicBezTo>
                <a:cubicBezTo>
                  <a:pt x="203" y="489"/>
                  <a:pt x="202" y="490"/>
                  <a:pt x="202" y="490"/>
                </a:cubicBezTo>
                <a:cubicBezTo>
                  <a:pt x="202" y="490"/>
                  <a:pt x="201" y="489"/>
                  <a:pt x="200" y="489"/>
                </a:cubicBezTo>
                <a:cubicBezTo>
                  <a:pt x="202" y="490"/>
                  <a:pt x="202" y="490"/>
                  <a:pt x="202" y="490"/>
                </a:cubicBezTo>
                <a:cubicBezTo>
                  <a:pt x="202" y="491"/>
                  <a:pt x="202" y="491"/>
                  <a:pt x="203" y="491"/>
                </a:cubicBezTo>
                <a:cubicBezTo>
                  <a:pt x="203" y="491"/>
                  <a:pt x="203" y="491"/>
                  <a:pt x="203" y="491"/>
                </a:cubicBezTo>
                <a:cubicBezTo>
                  <a:pt x="204" y="491"/>
                  <a:pt x="204" y="491"/>
                  <a:pt x="204" y="491"/>
                </a:cubicBezTo>
                <a:cubicBezTo>
                  <a:pt x="203" y="492"/>
                  <a:pt x="201" y="491"/>
                  <a:pt x="200" y="491"/>
                </a:cubicBezTo>
                <a:close/>
                <a:moveTo>
                  <a:pt x="200" y="481"/>
                </a:moveTo>
                <a:cubicBezTo>
                  <a:pt x="202" y="481"/>
                  <a:pt x="202" y="481"/>
                  <a:pt x="202" y="481"/>
                </a:cubicBezTo>
                <a:cubicBezTo>
                  <a:pt x="201" y="481"/>
                  <a:pt x="201" y="482"/>
                  <a:pt x="201" y="484"/>
                </a:cubicBezTo>
                <a:cubicBezTo>
                  <a:pt x="199" y="483"/>
                  <a:pt x="199" y="483"/>
                  <a:pt x="199" y="483"/>
                </a:cubicBezTo>
                <a:cubicBezTo>
                  <a:pt x="199" y="482"/>
                  <a:pt x="199" y="481"/>
                  <a:pt x="200" y="481"/>
                </a:cubicBezTo>
                <a:close/>
                <a:moveTo>
                  <a:pt x="199" y="478"/>
                </a:moveTo>
                <a:cubicBezTo>
                  <a:pt x="199" y="478"/>
                  <a:pt x="199" y="478"/>
                  <a:pt x="199" y="478"/>
                </a:cubicBezTo>
                <a:cubicBezTo>
                  <a:pt x="199" y="478"/>
                  <a:pt x="199" y="478"/>
                  <a:pt x="199" y="478"/>
                </a:cubicBezTo>
                <a:cubicBezTo>
                  <a:pt x="199" y="478"/>
                  <a:pt x="199" y="478"/>
                  <a:pt x="199" y="478"/>
                </a:cubicBezTo>
                <a:close/>
                <a:moveTo>
                  <a:pt x="200" y="478"/>
                </a:moveTo>
                <a:cubicBezTo>
                  <a:pt x="200" y="478"/>
                  <a:pt x="201" y="478"/>
                  <a:pt x="201" y="478"/>
                </a:cubicBezTo>
                <a:cubicBezTo>
                  <a:pt x="201" y="478"/>
                  <a:pt x="201" y="478"/>
                  <a:pt x="201" y="478"/>
                </a:cubicBezTo>
                <a:cubicBezTo>
                  <a:pt x="201" y="478"/>
                  <a:pt x="201" y="478"/>
                  <a:pt x="200" y="478"/>
                </a:cubicBezTo>
                <a:cubicBezTo>
                  <a:pt x="200" y="478"/>
                  <a:pt x="200" y="478"/>
                  <a:pt x="200" y="478"/>
                </a:cubicBezTo>
                <a:cubicBezTo>
                  <a:pt x="200" y="478"/>
                  <a:pt x="200" y="478"/>
                  <a:pt x="200" y="479"/>
                </a:cubicBezTo>
                <a:cubicBezTo>
                  <a:pt x="200" y="479"/>
                  <a:pt x="200" y="479"/>
                  <a:pt x="200" y="479"/>
                </a:cubicBezTo>
                <a:cubicBezTo>
                  <a:pt x="200" y="478"/>
                  <a:pt x="200" y="478"/>
                  <a:pt x="200" y="478"/>
                </a:cubicBezTo>
                <a:close/>
                <a:moveTo>
                  <a:pt x="201" y="473"/>
                </a:moveTo>
                <a:cubicBezTo>
                  <a:pt x="201" y="473"/>
                  <a:pt x="201" y="473"/>
                  <a:pt x="201" y="473"/>
                </a:cubicBezTo>
                <a:cubicBezTo>
                  <a:pt x="201" y="473"/>
                  <a:pt x="201" y="473"/>
                  <a:pt x="201" y="473"/>
                </a:cubicBezTo>
                <a:cubicBezTo>
                  <a:pt x="201" y="473"/>
                  <a:pt x="201" y="473"/>
                  <a:pt x="201" y="473"/>
                </a:cubicBezTo>
                <a:close/>
                <a:moveTo>
                  <a:pt x="199" y="474"/>
                </a:moveTo>
                <a:cubicBezTo>
                  <a:pt x="199" y="474"/>
                  <a:pt x="199" y="475"/>
                  <a:pt x="199" y="475"/>
                </a:cubicBezTo>
                <a:cubicBezTo>
                  <a:pt x="199" y="474"/>
                  <a:pt x="199" y="474"/>
                  <a:pt x="199" y="473"/>
                </a:cubicBezTo>
                <a:cubicBezTo>
                  <a:pt x="199" y="473"/>
                  <a:pt x="199" y="473"/>
                  <a:pt x="199" y="473"/>
                </a:cubicBezTo>
                <a:cubicBezTo>
                  <a:pt x="199" y="473"/>
                  <a:pt x="199" y="474"/>
                  <a:pt x="199" y="474"/>
                </a:cubicBezTo>
                <a:close/>
                <a:moveTo>
                  <a:pt x="199" y="470"/>
                </a:moveTo>
                <a:cubicBezTo>
                  <a:pt x="199" y="470"/>
                  <a:pt x="199" y="470"/>
                  <a:pt x="199" y="470"/>
                </a:cubicBezTo>
                <a:cubicBezTo>
                  <a:pt x="199" y="470"/>
                  <a:pt x="199" y="470"/>
                  <a:pt x="199" y="470"/>
                </a:cubicBezTo>
                <a:cubicBezTo>
                  <a:pt x="199" y="470"/>
                  <a:pt x="199" y="470"/>
                  <a:pt x="199" y="470"/>
                </a:cubicBezTo>
                <a:close/>
                <a:moveTo>
                  <a:pt x="199" y="484"/>
                </a:moveTo>
                <a:cubicBezTo>
                  <a:pt x="199" y="484"/>
                  <a:pt x="200" y="484"/>
                  <a:pt x="199" y="484"/>
                </a:cubicBezTo>
                <a:cubicBezTo>
                  <a:pt x="199" y="484"/>
                  <a:pt x="199" y="484"/>
                  <a:pt x="199" y="484"/>
                </a:cubicBezTo>
                <a:cubicBezTo>
                  <a:pt x="199" y="484"/>
                  <a:pt x="199" y="484"/>
                  <a:pt x="199" y="484"/>
                </a:cubicBezTo>
                <a:close/>
                <a:moveTo>
                  <a:pt x="199" y="469"/>
                </a:moveTo>
                <a:cubicBezTo>
                  <a:pt x="199" y="469"/>
                  <a:pt x="199" y="469"/>
                  <a:pt x="198" y="469"/>
                </a:cubicBezTo>
                <a:cubicBezTo>
                  <a:pt x="198" y="469"/>
                  <a:pt x="197" y="468"/>
                  <a:pt x="197" y="468"/>
                </a:cubicBezTo>
                <a:cubicBezTo>
                  <a:pt x="198" y="468"/>
                  <a:pt x="199" y="468"/>
                  <a:pt x="199" y="469"/>
                </a:cubicBezTo>
                <a:cubicBezTo>
                  <a:pt x="199" y="469"/>
                  <a:pt x="199" y="469"/>
                  <a:pt x="199" y="469"/>
                </a:cubicBezTo>
                <a:close/>
                <a:moveTo>
                  <a:pt x="198" y="472"/>
                </a:moveTo>
                <a:cubicBezTo>
                  <a:pt x="198" y="472"/>
                  <a:pt x="198" y="472"/>
                  <a:pt x="198" y="472"/>
                </a:cubicBezTo>
                <a:cubicBezTo>
                  <a:pt x="197" y="472"/>
                  <a:pt x="197" y="472"/>
                  <a:pt x="197" y="472"/>
                </a:cubicBezTo>
                <a:cubicBezTo>
                  <a:pt x="197" y="471"/>
                  <a:pt x="197" y="471"/>
                  <a:pt x="197" y="471"/>
                </a:cubicBezTo>
                <a:cubicBezTo>
                  <a:pt x="197" y="472"/>
                  <a:pt x="197" y="472"/>
                  <a:pt x="198" y="472"/>
                </a:cubicBezTo>
                <a:close/>
                <a:moveTo>
                  <a:pt x="204" y="490"/>
                </a:moveTo>
                <a:cubicBezTo>
                  <a:pt x="203" y="490"/>
                  <a:pt x="203" y="490"/>
                  <a:pt x="203" y="490"/>
                </a:cubicBezTo>
                <a:cubicBezTo>
                  <a:pt x="203" y="490"/>
                  <a:pt x="203" y="490"/>
                  <a:pt x="203" y="490"/>
                </a:cubicBezTo>
                <a:cubicBezTo>
                  <a:pt x="202" y="490"/>
                  <a:pt x="202" y="490"/>
                  <a:pt x="202" y="490"/>
                </a:cubicBezTo>
                <a:lnTo>
                  <a:pt x="204" y="490"/>
                </a:lnTo>
                <a:close/>
                <a:moveTo>
                  <a:pt x="201" y="463"/>
                </a:moveTo>
                <a:cubicBezTo>
                  <a:pt x="201" y="464"/>
                  <a:pt x="201" y="464"/>
                  <a:pt x="201" y="464"/>
                </a:cubicBezTo>
                <a:cubicBezTo>
                  <a:pt x="202" y="463"/>
                  <a:pt x="202" y="463"/>
                  <a:pt x="202" y="462"/>
                </a:cubicBezTo>
                <a:cubicBezTo>
                  <a:pt x="202" y="462"/>
                  <a:pt x="202" y="462"/>
                  <a:pt x="203" y="462"/>
                </a:cubicBezTo>
                <a:cubicBezTo>
                  <a:pt x="202" y="465"/>
                  <a:pt x="202" y="465"/>
                  <a:pt x="202" y="465"/>
                </a:cubicBezTo>
                <a:cubicBezTo>
                  <a:pt x="201" y="465"/>
                  <a:pt x="201" y="464"/>
                  <a:pt x="201" y="464"/>
                </a:cubicBezTo>
                <a:cubicBezTo>
                  <a:pt x="201" y="464"/>
                  <a:pt x="201" y="464"/>
                  <a:pt x="200" y="463"/>
                </a:cubicBezTo>
                <a:cubicBezTo>
                  <a:pt x="201" y="463"/>
                  <a:pt x="201" y="463"/>
                  <a:pt x="201" y="463"/>
                </a:cubicBezTo>
                <a:close/>
                <a:moveTo>
                  <a:pt x="200" y="467"/>
                </a:moveTo>
                <a:cubicBezTo>
                  <a:pt x="200" y="467"/>
                  <a:pt x="201" y="466"/>
                  <a:pt x="201" y="466"/>
                </a:cubicBezTo>
                <a:cubicBezTo>
                  <a:pt x="201" y="466"/>
                  <a:pt x="201" y="467"/>
                  <a:pt x="202" y="468"/>
                </a:cubicBezTo>
                <a:cubicBezTo>
                  <a:pt x="202" y="468"/>
                  <a:pt x="203" y="468"/>
                  <a:pt x="203" y="469"/>
                </a:cubicBezTo>
                <a:cubicBezTo>
                  <a:pt x="202" y="469"/>
                  <a:pt x="201" y="467"/>
                  <a:pt x="200" y="468"/>
                </a:cubicBezTo>
                <a:cubicBezTo>
                  <a:pt x="200" y="468"/>
                  <a:pt x="200" y="468"/>
                  <a:pt x="200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8" y="467"/>
                </a:cubicBezTo>
                <a:cubicBezTo>
                  <a:pt x="198" y="467"/>
                  <a:pt x="198" y="467"/>
                  <a:pt x="198" y="467"/>
                </a:cubicBezTo>
                <a:cubicBezTo>
                  <a:pt x="199" y="467"/>
                  <a:pt x="199" y="467"/>
                  <a:pt x="200" y="467"/>
                </a:cubicBezTo>
                <a:close/>
                <a:moveTo>
                  <a:pt x="197" y="439"/>
                </a:moveTo>
                <a:cubicBezTo>
                  <a:pt x="197" y="439"/>
                  <a:pt x="197" y="438"/>
                  <a:pt x="198" y="438"/>
                </a:cubicBezTo>
                <a:cubicBezTo>
                  <a:pt x="198" y="438"/>
                  <a:pt x="198" y="438"/>
                  <a:pt x="198" y="438"/>
                </a:cubicBezTo>
                <a:cubicBezTo>
                  <a:pt x="198" y="438"/>
                  <a:pt x="198" y="438"/>
                  <a:pt x="199" y="439"/>
                </a:cubicBezTo>
                <a:cubicBezTo>
                  <a:pt x="198" y="439"/>
                  <a:pt x="198" y="439"/>
                  <a:pt x="197" y="439"/>
                </a:cubicBezTo>
                <a:close/>
                <a:moveTo>
                  <a:pt x="199" y="455"/>
                </a:moveTo>
                <a:cubicBezTo>
                  <a:pt x="199" y="455"/>
                  <a:pt x="199" y="454"/>
                  <a:pt x="199" y="454"/>
                </a:cubicBezTo>
                <a:cubicBezTo>
                  <a:pt x="199" y="454"/>
                  <a:pt x="199" y="454"/>
                  <a:pt x="199" y="454"/>
                </a:cubicBezTo>
                <a:cubicBezTo>
                  <a:pt x="199" y="454"/>
                  <a:pt x="199" y="454"/>
                  <a:pt x="199" y="454"/>
                </a:cubicBezTo>
                <a:cubicBezTo>
                  <a:pt x="199" y="454"/>
                  <a:pt x="200" y="454"/>
                  <a:pt x="199" y="455"/>
                </a:cubicBezTo>
                <a:close/>
                <a:moveTo>
                  <a:pt x="199" y="439"/>
                </a:moveTo>
                <a:cubicBezTo>
                  <a:pt x="199" y="439"/>
                  <a:pt x="199" y="438"/>
                  <a:pt x="198" y="438"/>
                </a:cubicBezTo>
                <a:cubicBezTo>
                  <a:pt x="199" y="438"/>
                  <a:pt x="199" y="438"/>
                  <a:pt x="199" y="438"/>
                </a:cubicBezTo>
                <a:cubicBezTo>
                  <a:pt x="199" y="438"/>
                  <a:pt x="200" y="439"/>
                  <a:pt x="200" y="439"/>
                </a:cubicBezTo>
                <a:cubicBezTo>
                  <a:pt x="200" y="439"/>
                  <a:pt x="199" y="439"/>
                  <a:pt x="199" y="439"/>
                </a:cubicBezTo>
                <a:close/>
                <a:moveTo>
                  <a:pt x="200" y="434"/>
                </a:moveTo>
                <a:cubicBezTo>
                  <a:pt x="201" y="434"/>
                  <a:pt x="201" y="434"/>
                  <a:pt x="201" y="434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03" y="434"/>
                  <a:pt x="203" y="435"/>
                  <a:pt x="203" y="435"/>
                </a:cubicBezTo>
                <a:cubicBezTo>
                  <a:pt x="203" y="436"/>
                  <a:pt x="201" y="436"/>
                  <a:pt x="200" y="436"/>
                </a:cubicBezTo>
                <a:cubicBezTo>
                  <a:pt x="200" y="435"/>
                  <a:pt x="200" y="434"/>
                  <a:pt x="200" y="434"/>
                </a:cubicBezTo>
                <a:close/>
                <a:moveTo>
                  <a:pt x="199" y="433"/>
                </a:moveTo>
                <a:cubicBezTo>
                  <a:pt x="200" y="434"/>
                  <a:pt x="200" y="434"/>
                  <a:pt x="200" y="434"/>
                </a:cubicBezTo>
                <a:cubicBezTo>
                  <a:pt x="199" y="434"/>
                  <a:pt x="199" y="434"/>
                  <a:pt x="198" y="434"/>
                </a:cubicBezTo>
                <a:cubicBezTo>
                  <a:pt x="198" y="434"/>
                  <a:pt x="198" y="433"/>
                  <a:pt x="199" y="433"/>
                </a:cubicBezTo>
                <a:close/>
                <a:moveTo>
                  <a:pt x="198" y="424"/>
                </a:move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198" y="424"/>
                  <a:pt x="198" y="424"/>
                </a:cubicBezTo>
                <a:close/>
                <a:moveTo>
                  <a:pt x="200" y="425"/>
                </a:moveTo>
                <a:cubicBezTo>
                  <a:pt x="201" y="426"/>
                  <a:pt x="201" y="426"/>
                  <a:pt x="200" y="427"/>
                </a:cubicBezTo>
                <a:cubicBezTo>
                  <a:pt x="201" y="427"/>
                  <a:pt x="201" y="427"/>
                  <a:pt x="201" y="427"/>
                </a:cubicBezTo>
                <a:cubicBezTo>
                  <a:pt x="201" y="427"/>
                  <a:pt x="200" y="427"/>
                  <a:pt x="200" y="427"/>
                </a:cubicBezTo>
                <a:cubicBezTo>
                  <a:pt x="199" y="427"/>
                  <a:pt x="197" y="426"/>
                  <a:pt x="198" y="425"/>
                </a:cubicBezTo>
                <a:cubicBezTo>
                  <a:pt x="199" y="425"/>
                  <a:pt x="200" y="425"/>
                  <a:pt x="200" y="425"/>
                </a:cubicBezTo>
                <a:close/>
                <a:moveTo>
                  <a:pt x="199" y="423"/>
                </a:moveTo>
                <a:cubicBezTo>
                  <a:pt x="199" y="422"/>
                  <a:pt x="198" y="422"/>
                  <a:pt x="199" y="421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198" y="421"/>
                  <a:pt x="198" y="421"/>
                  <a:pt x="198" y="420"/>
                </a:cubicBezTo>
                <a:cubicBezTo>
                  <a:pt x="198" y="420"/>
                  <a:pt x="199" y="420"/>
                  <a:pt x="199" y="421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200" y="420"/>
                  <a:pt x="200" y="419"/>
                  <a:pt x="199" y="418"/>
                </a:cubicBezTo>
                <a:cubicBezTo>
                  <a:pt x="199" y="418"/>
                  <a:pt x="199" y="417"/>
                  <a:pt x="199" y="417"/>
                </a:cubicBezTo>
                <a:cubicBezTo>
                  <a:pt x="199" y="418"/>
                  <a:pt x="199" y="418"/>
                  <a:pt x="199" y="418"/>
                </a:cubicBezTo>
                <a:cubicBezTo>
                  <a:pt x="201" y="416"/>
                  <a:pt x="201" y="416"/>
                  <a:pt x="201" y="416"/>
                </a:cubicBezTo>
                <a:cubicBezTo>
                  <a:pt x="202" y="419"/>
                  <a:pt x="201" y="421"/>
                  <a:pt x="199" y="423"/>
                </a:cubicBezTo>
                <a:close/>
                <a:moveTo>
                  <a:pt x="199" y="407"/>
                </a:moveTo>
                <a:cubicBezTo>
                  <a:pt x="199" y="407"/>
                  <a:pt x="199" y="407"/>
                  <a:pt x="199" y="407"/>
                </a:cubicBezTo>
                <a:cubicBezTo>
                  <a:pt x="199" y="407"/>
                  <a:pt x="199" y="407"/>
                  <a:pt x="199" y="407"/>
                </a:cubicBezTo>
                <a:cubicBezTo>
                  <a:pt x="199" y="407"/>
                  <a:pt x="199" y="407"/>
                  <a:pt x="199" y="407"/>
                </a:cubicBezTo>
                <a:close/>
                <a:moveTo>
                  <a:pt x="199" y="412"/>
                </a:moveTo>
                <a:cubicBezTo>
                  <a:pt x="199" y="412"/>
                  <a:pt x="200" y="411"/>
                  <a:pt x="200" y="411"/>
                </a:cubicBezTo>
                <a:cubicBezTo>
                  <a:pt x="200" y="411"/>
                  <a:pt x="200" y="412"/>
                  <a:pt x="200" y="412"/>
                </a:cubicBezTo>
                <a:cubicBezTo>
                  <a:pt x="199" y="412"/>
                  <a:pt x="199" y="412"/>
                  <a:pt x="199" y="412"/>
                </a:cubicBezTo>
                <a:cubicBezTo>
                  <a:pt x="199" y="412"/>
                  <a:pt x="199" y="412"/>
                  <a:pt x="199" y="412"/>
                </a:cubicBezTo>
                <a:close/>
                <a:moveTo>
                  <a:pt x="199" y="399"/>
                </a:moveTo>
                <a:cubicBezTo>
                  <a:pt x="199" y="399"/>
                  <a:pt x="200" y="399"/>
                  <a:pt x="200" y="399"/>
                </a:cubicBezTo>
                <a:cubicBezTo>
                  <a:pt x="201" y="399"/>
                  <a:pt x="201" y="399"/>
                  <a:pt x="201" y="400"/>
                </a:cubicBezTo>
                <a:cubicBezTo>
                  <a:pt x="201" y="400"/>
                  <a:pt x="200" y="399"/>
                  <a:pt x="199" y="399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200" y="401"/>
                  <a:pt x="201" y="400"/>
                  <a:pt x="202" y="400"/>
                </a:cubicBezTo>
                <a:cubicBezTo>
                  <a:pt x="202" y="400"/>
                  <a:pt x="202" y="400"/>
                  <a:pt x="203" y="400"/>
                </a:cubicBezTo>
                <a:cubicBezTo>
                  <a:pt x="202" y="403"/>
                  <a:pt x="202" y="403"/>
                  <a:pt x="202" y="403"/>
                </a:cubicBezTo>
                <a:cubicBezTo>
                  <a:pt x="201" y="402"/>
                  <a:pt x="201" y="402"/>
                  <a:pt x="200" y="402"/>
                </a:cubicBezTo>
                <a:cubicBezTo>
                  <a:pt x="203" y="404"/>
                  <a:pt x="200" y="405"/>
                  <a:pt x="203" y="406"/>
                </a:cubicBezTo>
                <a:cubicBezTo>
                  <a:pt x="202" y="407"/>
                  <a:pt x="201" y="406"/>
                  <a:pt x="201" y="406"/>
                </a:cubicBezTo>
                <a:cubicBezTo>
                  <a:pt x="201" y="405"/>
                  <a:pt x="200" y="405"/>
                  <a:pt x="199" y="405"/>
                </a:cubicBezTo>
                <a:cubicBezTo>
                  <a:pt x="199" y="405"/>
                  <a:pt x="199" y="405"/>
                  <a:pt x="199" y="405"/>
                </a:cubicBezTo>
                <a:cubicBezTo>
                  <a:pt x="198" y="405"/>
                  <a:pt x="197" y="405"/>
                  <a:pt x="197" y="405"/>
                </a:cubicBezTo>
                <a:cubicBezTo>
                  <a:pt x="197" y="405"/>
                  <a:pt x="197" y="405"/>
                  <a:pt x="197" y="404"/>
                </a:cubicBezTo>
                <a:cubicBezTo>
                  <a:pt x="197" y="404"/>
                  <a:pt x="198" y="404"/>
                  <a:pt x="198" y="403"/>
                </a:cubicBezTo>
                <a:cubicBezTo>
                  <a:pt x="198" y="403"/>
                  <a:pt x="200" y="404"/>
                  <a:pt x="200" y="404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199" y="400"/>
                  <a:pt x="199" y="400"/>
                  <a:pt x="199" y="399"/>
                </a:cubicBezTo>
                <a:cubicBezTo>
                  <a:pt x="199" y="399"/>
                  <a:pt x="199" y="399"/>
                  <a:pt x="199" y="399"/>
                </a:cubicBezTo>
                <a:close/>
                <a:moveTo>
                  <a:pt x="201" y="389"/>
                </a:moveTo>
                <a:cubicBezTo>
                  <a:pt x="200" y="389"/>
                  <a:pt x="200" y="389"/>
                  <a:pt x="199" y="389"/>
                </a:cubicBezTo>
                <a:cubicBezTo>
                  <a:pt x="199" y="389"/>
                  <a:pt x="199" y="389"/>
                  <a:pt x="199" y="388"/>
                </a:cubicBezTo>
                <a:cubicBezTo>
                  <a:pt x="199" y="388"/>
                  <a:pt x="199" y="388"/>
                  <a:pt x="199" y="388"/>
                </a:cubicBezTo>
                <a:cubicBezTo>
                  <a:pt x="199" y="388"/>
                  <a:pt x="199" y="388"/>
                  <a:pt x="199" y="388"/>
                </a:cubicBezTo>
                <a:cubicBezTo>
                  <a:pt x="199" y="388"/>
                  <a:pt x="198" y="388"/>
                  <a:pt x="197" y="388"/>
                </a:cubicBezTo>
                <a:cubicBezTo>
                  <a:pt x="197" y="384"/>
                  <a:pt x="197" y="384"/>
                  <a:pt x="197" y="384"/>
                </a:cubicBezTo>
                <a:cubicBezTo>
                  <a:pt x="199" y="385"/>
                  <a:pt x="200" y="387"/>
                  <a:pt x="201" y="389"/>
                </a:cubicBezTo>
                <a:close/>
                <a:moveTo>
                  <a:pt x="196" y="378"/>
                </a:moveTo>
                <a:cubicBezTo>
                  <a:pt x="196" y="378"/>
                  <a:pt x="196" y="378"/>
                  <a:pt x="196" y="378"/>
                </a:cubicBezTo>
                <a:cubicBezTo>
                  <a:pt x="198" y="378"/>
                  <a:pt x="198" y="378"/>
                  <a:pt x="198" y="378"/>
                </a:cubicBezTo>
                <a:cubicBezTo>
                  <a:pt x="198" y="379"/>
                  <a:pt x="200" y="381"/>
                  <a:pt x="199" y="381"/>
                </a:cubicBezTo>
                <a:cubicBezTo>
                  <a:pt x="199" y="381"/>
                  <a:pt x="199" y="381"/>
                  <a:pt x="198" y="381"/>
                </a:cubicBezTo>
                <a:cubicBezTo>
                  <a:pt x="198" y="380"/>
                  <a:pt x="197" y="380"/>
                  <a:pt x="196" y="380"/>
                </a:cubicBezTo>
                <a:cubicBezTo>
                  <a:pt x="196" y="379"/>
                  <a:pt x="196" y="379"/>
                  <a:pt x="196" y="379"/>
                </a:cubicBezTo>
                <a:cubicBezTo>
                  <a:pt x="196" y="378"/>
                  <a:pt x="196" y="378"/>
                  <a:pt x="196" y="378"/>
                </a:cubicBezTo>
                <a:close/>
                <a:moveTo>
                  <a:pt x="197" y="434"/>
                </a:moveTo>
                <a:cubicBezTo>
                  <a:pt x="197" y="435"/>
                  <a:pt x="197" y="435"/>
                  <a:pt x="199" y="435"/>
                </a:cubicBezTo>
                <a:cubicBezTo>
                  <a:pt x="199" y="436"/>
                  <a:pt x="198" y="436"/>
                  <a:pt x="197" y="436"/>
                </a:cubicBezTo>
                <a:cubicBezTo>
                  <a:pt x="196" y="435"/>
                  <a:pt x="196" y="435"/>
                  <a:pt x="196" y="434"/>
                </a:cubicBezTo>
                <a:cubicBezTo>
                  <a:pt x="196" y="435"/>
                  <a:pt x="197" y="435"/>
                  <a:pt x="197" y="434"/>
                </a:cubicBezTo>
                <a:close/>
                <a:moveTo>
                  <a:pt x="197" y="521"/>
                </a:moveTo>
                <a:cubicBezTo>
                  <a:pt x="196" y="521"/>
                  <a:pt x="195" y="521"/>
                  <a:pt x="195" y="520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4" y="521"/>
                  <a:pt x="194" y="521"/>
                  <a:pt x="194" y="521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3" y="521"/>
                  <a:pt x="193" y="521"/>
                  <a:pt x="192" y="520"/>
                </a:cubicBezTo>
                <a:cubicBezTo>
                  <a:pt x="191" y="520"/>
                  <a:pt x="191" y="521"/>
                  <a:pt x="191" y="521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8"/>
                  <a:pt x="190" y="518"/>
                  <a:pt x="190" y="518"/>
                </a:cubicBezTo>
                <a:cubicBezTo>
                  <a:pt x="191" y="518"/>
                  <a:pt x="192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9"/>
                  <a:pt x="192" y="519"/>
                  <a:pt x="192" y="519"/>
                </a:cubicBezTo>
                <a:cubicBezTo>
                  <a:pt x="192" y="519"/>
                  <a:pt x="193" y="519"/>
                  <a:pt x="193" y="518"/>
                </a:cubicBezTo>
                <a:cubicBezTo>
                  <a:pt x="193" y="519"/>
                  <a:pt x="193" y="519"/>
                  <a:pt x="194" y="519"/>
                </a:cubicBezTo>
                <a:cubicBezTo>
                  <a:pt x="194" y="519"/>
                  <a:pt x="194" y="519"/>
                  <a:pt x="194" y="519"/>
                </a:cubicBezTo>
                <a:cubicBezTo>
                  <a:pt x="194" y="519"/>
                  <a:pt x="194" y="519"/>
                  <a:pt x="195" y="520"/>
                </a:cubicBezTo>
                <a:cubicBezTo>
                  <a:pt x="195" y="520"/>
                  <a:pt x="195" y="520"/>
                  <a:pt x="195" y="520"/>
                </a:cubicBezTo>
                <a:cubicBezTo>
                  <a:pt x="195" y="520"/>
                  <a:pt x="195" y="520"/>
                  <a:pt x="195" y="520"/>
                </a:cubicBezTo>
                <a:cubicBezTo>
                  <a:pt x="195" y="520"/>
                  <a:pt x="196" y="521"/>
                  <a:pt x="197" y="521"/>
                </a:cubicBezTo>
                <a:close/>
                <a:moveTo>
                  <a:pt x="193" y="523"/>
                </a:moveTo>
                <a:cubicBezTo>
                  <a:pt x="193" y="523"/>
                  <a:pt x="192" y="523"/>
                  <a:pt x="191" y="522"/>
                </a:cubicBezTo>
                <a:cubicBezTo>
                  <a:pt x="191" y="522"/>
                  <a:pt x="192" y="522"/>
                  <a:pt x="192" y="522"/>
                </a:cubicBezTo>
                <a:cubicBezTo>
                  <a:pt x="192" y="522"/>
                  <a:pt x="193" y="523"/>
                  <a:pt x="193" y="523"/>
                </a:cubicBezTo>
                <a:cubicBezTo>
                  <a:pt x="193" y="523"/>
                  <a:pt x="193" y="523"/>
                  <a:pt x="193" y="523"/>
                </a:cubicBezTo>
                <a:close/>
                <a:moveTo>
                  <a:pt x="195" y="514"/>
                </a:moveTo>
                <a:cubicBezTo>
                  <a:pt x="195" y="514"/>
                  <a:pt x="195" y="515"/>
                  <a:pt x="195" y="515"/>
                </a:cubicBezTo>
                <a:cubicBezTo>
                  <a:pt x="195" y="515"/>
                  <a:pt x="194" y="514"/>
                  <a:pt x="194" y="514"/>
                </a:cubicBezTo>
                <a:cubicBezTo>
                  <a:pt x="194" y="514"/>
                  <a:pt x="193" y="514"/>
                  <a:pt x="193" y="514"/>
                </a:cubicBezTo>
                <a:cubicBezTo>
                  <a:pt x="194" y="514"/>
                  <a:pt x="195" y="514"/>
                  <a:pt x="195" y="514"/>
                </a:cubicBezTo>
                <a:close/>
                <a:moveTo>
                  <a:pt x="193" y="431"/>
                </a:moveTo>
                <a:cubicBezTo>
                  <a:pt x="193" y="431"/>
                  <a:pt x="194" y="431"/>
                  <a:pt x="194" y="431"/>
                </a:cubicBezTo>
                <a:cubicBezTo>
                  <a:pt x="194" y="431"/>
                  <a:pt x="193" y="431"/>
                  <a:pt x="193" y="431"/>
                </a:cubicBezTo>
                <a:cubicBezTo>
                  <a:pt x="193" y="431"/>
                  <a:pt x="193" y="431"/>
                  <a:pt x="193" y="431"/>
                </a:cubicBezTo>
                <a:close/>
                <a:moveTo>
                  <a:pt x="193" y="428"/>
                </a:moveTo>
                <a:cubicBezTo>
                  <a:pt x="193" y="428"/>
                  <a:pt x="193" y="428"/>
                  <a:pt x="193" y="428"/>
                </a:cubicBezTo>
                <a:cubicBezTo>
                  <a:pt x="192" y="429"/>
                  <a:pt x="192" y="429"/>
                  <a:pt x="192" y="429"/>
                </a:cubicBezTo>
                <a:cubicBezTo>
                  <a:pt x="191" y="429"/>
                  <a:pt x="190" y="428"/>
                  <a:pt x="191" y="427"/>
                </a:cubicBezTo>
                <a:cubicBezTo>
                  <a:pt x="192" y="428"/>
                  <a:pt x="192" y="428"/>
                  <a:pt x="193" y="428"/>
                </a:cubicBezTo>
                <a:cubicBezTo>
                  <a:pt x="193" y="428"/>
                  <a:pt x="193" y="428"/>
                  <a:pt x="193" y="428"/>
                </a:cubicBezTo>
                <a:close/>
                <a:moveTo>
                  <a:pt x="192" y="514"/>
                </a:move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lose/>
                <a:moveTo>
                  <a:pt x="195" y="434"/>
                </a:moveTo>
                <a:cubicBezTo>
                  <a:pt x="195" y="434"/>
                  <a:pt x="195" y="434"/>
                  <a:pt x="195" y="434"/>
                </a:cubicBezTo>
                <a:cubicBezTo>
                  <a:pt x="194" y="435"/>
                  <a:pt x="195" y="435"/>
                  <a:pt x="195" y="436"/>
                </a:cubicBezTo>
                <a:cubicBezTo>
                  <a:pt x="195" y="436"/>
                  <a:pt x="195" y="436"/>
                  <a:pt x="195" y="436"/>
                </a:cubicBezTo>
                <a:cubicBezTo>
                  <a:pt x="195" y="436"/>
                  <a:pt x="195" y="436"/>
                  <a:pt x="195" y="436"/>
                </a:cubicBezTo>
                <a:cubicBezTo>
                  <a:pt x="194" y="434"/>
                  <a:pt x="194" y="434"/>
                  <a:pt x="194" y="434"/>
                </a:cubicBezTo>
                <a:cubicBezTo>
                  <a:pt x="194" y="434"/>
                  <a:pt x="195" y="434"/>
                  <a:pt x="195" y="434"/>
                </a:cubicBezTo>
                <a:close/>
                <a:moveTo>
                  <a:pt x="199" y="354"/>
                </a:moveTo>
                <a:cubicBezTo>
                  <a:pt x="199" y="356"/>
                  <a:pt x="199" y="356"/>
                  <a:pt x="199" y="356"/>
                </a:cubicBezTo>
                <a:cubicBezTo>
                  <a:pt x="201" y="354"/>
                  <a:pt x="201" y="354"/>
                  <a:pt x="201" y="354"/>
                </a:cubicBezTo>
                <a:cubicBezTo>
                  <a:pt x="202" y="357"/>
                  <a:pt x="201" y="360"/>
                  <a:pt x="198" y="362"/>
                </a:cubicBezTo>
                <a:cubicBezTo>
                  <a:pt x="197" y="361"/>
                  <a:pt x="196" y="360"/>
                  <a:pt x="195" y="359"/>
                </a:cubicBezTo>
                <a:cubicBezTo>
                  <a:pt x="195" y="358"/>
                  <a:pt x="196" y="358"/>
                  <a:pt x="196" y="357"/>
                </a:cubicBezTo>
                <a:cubicBezTo>
                  <a:pt x="196" y="358"/>
                  <a:pt x="196" y="358"/>
                  <a:pt x="196" y="358"/>
                </a:cubicBezTo>
                <a:cubicBezTo>
                  <a:pt x="197" y="357"/>
                  <a:pt x="197" y="357"/>
                  <a:pt x="197" y="357"/>
                </a:cubicBezTo>
                <a:cubicBezTo>
                  <a:pt x="198" y="357"/>
                  <a:pt x="199" y="357"/>
                  <a:pt x="199" y="357"/>
                </a:cubicBezTo>
                <a:cubicBezTo>
                  <a:pt x="199" y="357"/>
                  <a:pt x="199" y="356"/>
                  <a:pt x="198" y="356"/>
                </a:cubicBezTo>
                <a:cubicBezTo>
                  <a:pt x="199" y="356"/>
                  <a:pt x="199" y="356"/>
                  <a:pt x="199" y="356"/>
                </a:cubicBezTo>
                <a:cubicBezTo>
                  <a:pt x="199" y="356"/>
                  <a:pt x="199" y="356"/>
                  <a:pt x="198" y="356"/>
                </a:cubicBezTo>
                <a:cubicBezTo>
                  <a:pt x="198" y="356"/>
                  <a:pt x="197" y="356"/>
                  <a:pt x="196" y="356"/>
                </a:cubicBezTo>
                <a:lnTo>
                  <a:pt x="199" y="354"/>
                </a:lnTo>
                <a:close/>
                <a:moveTo>
                  <a:pt x="196" y="356"/>
                </a:moveTo>
                <a:cubicBezTo>
                  <a:pt x="195" y="355"/>
                  <a:pt x="195" y="355"/>
                  <a:pt x="193" y="354"/>
                </a:cubicBezTo>
                <a:cubicBezTo>
                  <a:pt x="192" y="354"/>
                  <a:pt x="192" y="354"/>
                  <a:pt x="192" y="35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355"/>
                  <a:pt x="191" y="355"/>
                  <a:pt x="191" y="355"/>
                </a:cubicBezTo>
                <a:cubicBezTo>
                  <a:pt x="191" y="355"/>
                  <a:pt x="190" y="355"/>
                  <a:pt x="190" y="355"/>
                </a:cubicBezTo>
                <a:cubicBezTo>
                  <a:pt x="190" y="355"/>
                  <a:pt x="190" y="355"/>
                  <a:pt x="190" y="355"/>
                </a:cubicBezTo>
                <a:cubicBezTo>
                  <a:pt x="190" y="354"/>
                  <a:pt x="189" y="354"/>
                  <a:pt x="189" y="354"/>
                </a:cubicBezTo>
                <a:cubicBezTo>
                  <a:pt x="189" y="354"/>
                  <a:pt x="190" y="354"/>
                  <a:pt x="190" y="354"/>
                </a:cubicBezTo>
                <a:cubicBezTo>
                  <a:pt x="190" y="354"/>
                  <a:pt x="190" y="353"/>
                  <a:pt x="189" y="353"/>
                </a:cubicBezTo>
                <a:cubicBezTo>
                  <a:pt x="190" y="353"/>
                  <a:pt x="190" y="353"/>
                  <a:pt x="191" y="353"/>
                </a:cubicBezTo>
                <a:cubicBezTo>
                  <a:pt x="191" y="351"/>
                  <a:pt x="191" y="351"/>
                  <a:pt x="191" y="351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1" y="352"/>
                  <a:pt x="192" y="352"/>
                  <a:pt x="192" y="351"/>
                </a:cubicBezTo>
                <a:cubicBezTo>
                  <a:pt x="193" y="352"/>
                  <a:pt x="195" y="352"/>
                  <a:pt x="193" y="353"/>
                </a:cubicBezTo>
                <a:cubicBezTo>
                  <a:pt x="192" y="354"/>
                  <a:pt x="194" y="354"/>
                  <a:pt x="195" y="353"/>
                </a:cubicBezTo>
                <a:cubicBezTo>
                  <a:pt x="196" y="353"/>
                  <a:pt x="196" y="353"/>
                  <a:pt x="196" y="353"/>
                </a:cubicBezTo>
                <a:cubicBezTo>
                  <a:pt x="196" y="354"/>
                  <a:pt x="197" y="355"/>
                  <a:pt x="196" y="356"/>
                </a:cubicBezTo>
                <a:close/>
                <a:moveTo>
                  <a:pt x="185" y="598"/>
                </a:moveTo>
                <a:cubicBezTo>
                  <a:pt x="185" y="597"/>
                  <a:pt x="185" y="597"/>
                  <a:pt x="186" y="597"/>
                </a:cubicBezTo>
                <a:cubicBezTo>
                  <a:pt x="186" y="597"/>
                  <a:pt x="186" y="597"/>
                  <a:pt x="186" y="597"/>
                </a:cubicBezTo>
                <a:cubicBezTo>
                  <a:pt x="187" y="597"/>
                  <a:pt x="187" y="597"/>
                  <a:pt x="188" y="598"/>
                </a:cubicBezTo>
                <a:cubicBezTo>
                  <a:pt x="187" y="598"/>
                  <a:pt x="186" y="598"/>
                  <a:pt x="185" y="598"/>
                </a:cubicBezTo>
                <a:close/>
                <a:moveTo>
                  <a:pt x="186" y="603"/>
                </a:moveTo>
                <a:cubicBezTo>
                  <a:pt x="186" y="603"/>
                  <a:pt x="185" y="603"/>
                  <a:pt x="185" y="603"/>
                </a:cubicBezTo>
                <a:cubicBezTo>
                  <a:pt x="185" y="603"/>
                  <a:pt x="185" y="603"/>
                  <a:pt x="186" y="603"/>
                </a:cubicBezTo>
                <a:cubicBezTo>
                  <a:pt x="186" y="603"/>
                  <a:pt x="186" y="603"/>
                  <a:pt x="186" y="603"/>
                </a:cubicBezTo>
                <a:close/>
                <a:moveTo>
                  <a:pt x="186" y="220"/>
                </a:moveTo>
                <a:cubicBezTo>
                  <a:pt x="186" y="220"/>
                  <a:pt x="186" y="220"/>
                  <a:pt x="186" y="219"/>
                </a:cubicBezTo>
                <a:cubicBezTo>
                  <a:pt x="186" y="219"/>
                  <a:pt x="186" y="219"/>
                  <a:pt x="186" y="219"/>
                </a:cubicBezTo>
                <a:cubicBezTo>
                  <a:pt x="186" y="219"/>
                  <a:pt x="186" y="219"/>
                  <a:pt x="187" y="220"/>
                </a:cubicBezTo>
                <a:cubicBezTo>
                  <a:pt x="186" y="220"/>
                  <a:pt x="186" y="220"/>
                  <a:pt x="186" y="220"/>
                </a:cubicBezTo>
                <a:close/>
                <a:moveTo>
                  <a:pt x="187" y="286"/>
                </a:moveTo>
                <a:cubicBezTo>
                  <a:pt x="187" y="286"/>
                  <a:pt x="186" y="286"/>
                  <a:pt x="186" y="286"/>
                </a:cubicBezTo>
                <a:cubicBezTo>
                  <a:pt x="186" y="286"/>
                  <a:pt x="186" y="286"/>
                  <a:pt x="186" y="286"/>
                </a:cubicBezTo>
                <a:cubicBezTo>
                  <a:pt x="187" y="286"/>
                  <a:pt x="187" y="286"/>
                  <a:pt x="187" y="286"/>
                </a:cubicBezTo>
                <a:close/>
                <a:moveTo>
                  <a:pt x="186" y="381"/>
                </a:moveTo>
                <a:cubicBezTo>
                  <a:pt x="187" y="382"/>
                  <a:pt x="187" y="382"/>
                  <a:pt x="187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6" y="382"/>
                  <a:pt x="186" y="382"/>
                  <a:pt x="186" y="382"/>
                </a:cubicBezTo>
                <a:cubicBezTo>
                  <a:pt x="186" y="382"/>
                  <a:pt x="185" y="382"/>
                  <a:pt x="185" y="382"/>
                </a:cubicBezTo>
                <a:cubicBezTo>
                  <a:pt x="186" y="382"/>
                  <a:pt x="186" y="382"/>
                  <a:pt x="186" y="381"/>
                </a:cubicBezTo>
                <a:close/>
                <a:moveTo>
                  <a:pt x="186" y="219"/>
                </a:moveTo>
                <a:cubicBezTo>
                  <a:pt x="188" y="219"/>
                  <a:pt x="189" y="219"/>
                  <a:pt x="189" y="220"/>
                </a:cubicBezTo>
                <a:cubicBezTo>
                  <a:pt x="189" y="220"/>
                  <a:pt x="188" y="219"/>
                  <a:pt x="187" y="220"/>
                </a:cubicBezTo>
                <a:lnTo>
                  <a:pt x="186" y="219"/>
                </a:lnTo>
                <a:close/>
                <a:moveTo>
                  <a:pt x="186" y="200"/>
                </a:moveTo>
                <a:cubicBezTo>
                  <a:pt x="186" y="200"/>
                  <a:pt x="186" y="200"/>
                  <a:pt x="186" y="200"/>
                </a:cubicBezTo>
                <a:cubicBezTo>
                  <a:pt x="186" y="200"/>
                  <a:pt x="186" y="200"/>
                  <a:pt x="186" y="200"/>
                </a:cubicBezTo>
                <a:cubicBezTo>
                  <a:pt x="186" y="200"/>
                  <a:pt x="186" y="200"/>
                  <a:pt x="186" y="200"/>
                </a:cubicBezTo>
                <a:cubicBezTo>
                  <a:pt x="187" y="200"/>
                  <a:pt x="187" y="199"/>
                  <a:pt x="186" y="199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87" y="199"/>
                  <a:pt x="187" y="200"/>
                  <a:pt x="188" y="201"/>
                </a:cubicBezTo>
                <a:lnTo>
                  <a:pt x="186" y="200"/>
                </a:lnTo>
                <a:close/>
                <a:moveTo>
                  <a:pt x="187" y="198"/>
                </a:moveTo>
                <a:cubicBezTo>
                  <a:pt x="186" y="198"/>
                  <a:pt x="186" y="198"/>
                  <a:pt x="186" y="198"/>
                </a:cubicBezTo>
                <a:cubicBezTo>
                  <a:pt x="186" y="198"/>
                  <a:pt x="185" y="198"/>
                  <a:pt x="185" y="197"/>
                </a:cubicBezTo>
                <a:cubicBezTo>
                  <a:pt x="186" y="197"/>
                  <a:pt x="186" y="197"/>
                  <a:pt x="186" y="197"/>
                </a:cubicBezTo>
                <a:cubicBezTo>
                  <a:pt x="187" y="197"/>
                  <a:pt x="187" y="197"/>
                  <a:pt x="187" y="198"/>
                </a:cubicBezTo>
                <a:cubicBezTo>
                  <a:pt x="187" y="198"/>
                  <a:pt x="187" y="198"/>
                  <a:pt x="187" y="198"/>
                </a:cubicBezTo>
                <a:close/>
                <a:moveTo>
                  <a:pt x="186" y="202"/>
                </a:moveTo>
                <a:cubicBezTo>
                  <a:pt x="186" y="202"/>
                  <a:pt x="186" y="202"/>
                  <a:pt x="186" y="202"/>
                </a:cubicBezTo>
                <a:cubicBezTo>
                  <a:pt x="185" y="202"/>
                  <a:pt x="185" y="202"/>
                  <a:pt x="185" y="201"/>
                </a:cubicBezTo>
                <a:cubicBezTo>
                  <a:pt x="186" y="202"/>
                  <a:pt x="186" y="202"/>
                  <a:pt x="186" y="202"/>
                </a:cubicBezTo>
                <a:close/>
                <a:moveTo>
                  <a:pt x="186" y="387"/>
                </a:moveTo>
                <a:cubicBezTo>
                  <a:pt x="186" y="387"/>
                  <a:pt x="186" y="387"/>
                  <a:pt x="186" y="387"/>
                </a:cubicBezTo>
                <a:cubicBezTo>
                  <a:pt x="185" y="386"/>
                  <a:pt x="185" y="386"/>
                  <a:pt x="185" y="386"/>
                </a:cubicBezTo>
                <a:cubicBezTo>
                  <a:pt x="186" y="386"/>
                  <a:pt x="186" y="386"/>
                  <a:pt x="186" y="387"/>
                </a:cubicBezTo>
                <a:close/>
                <a:moveTo>
                  <a:pt x="187" y="582"/>
                </a:moveTo>
                <a:cubicBezTo>
                  <a:pt x="187" y="582"/>
                  <a:pt x="187" y="582"/>
                  <a:pt x="187" y="582"/>
                </a:cubicBezTo>
                <a:cubicBezTo>
                  <a:pt x="187" y="582"/>
                  <a:pt x="187" y="582"/>
                  <a:pt x="187" y="581"/>
                </a:cubicBezTo>
                <a:cubicBezTo>
                  <a:pt x="188" y="581"/>
                  <a:pt x="188" y="582"/>
                  <a:pt x="188" y="582"/>
                </a:cubicBezTo>
                <a:cubicBezTo>
                  <a:pt x="188" y="582"/>
                  <a:pt x="189" y="582"/>
                  <a:pt x="189" y="582"/>
                </a:cubicBezTo>
                <a:cubicBezTo>
                  <a:pt x="188" y="582"/>
                  <a:pt x="188" y="582"/>
                  <a:pt x="187" y="582"/>
                </a:cubicBezTo>
                <a:close/>
                <a:moveTo>
                  <a:pt x="186" y="385"/>
                </a:moveTo>
                <a:cubicBezTo>
                  <a:pt x="186" y="385"/>
                  <a:pt x="186" y="384"/>
                  <a:pt x="186" y="384"/>
                </a:cubicBezTo>
                <a:cubicBezTo>
                  <a:pt x="186" y="384"/>
                  <a:pt x="186" y="384"/>
                  <a:pt x="186" y="384"/>
                </a:cubicBezTo>
                <a:cubicBezTo>
                  <a:pt x="186" y="384"/>
                  <a:pt x="186" y="384"/>
                  <a:pt x="186" y="384"/>
                </a:cubicBezTo>
                <a:cubicBezTo>
                  <a:pt x="187" y="384"/>
                  <a:pt x="187" y="384"/>
                  <a:pt x="186" y="384"/>
                </a:cubicBezTo>
                <a:cubicBezTo>
                  <a:pt x="187" y="384"/>
                  <a:pt x="187" y="383"/>
                  <a:pt x="187" y="383"/>
                </a:cubicBezTo>
                <a:cubicBezTo>
                  <a:pt x="187" y="384"/>
                  <a:pt x="187" y="384"/>
                  <a:pt x="188" y="386"/>
                </a:cubicBezTo>
                <a:lnTo>
                  <a:pt x="186" y="385"/>
                </a:lnTo>
                <a:close/>
                <a:moveTo>
                  <a:pt x="187" y="340"/>
                </a:move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lose/>
                <a:moveTo>
                  <a:pt x="187" y="222"/>
                </a:moveTo>
                <a:cubicBezTo>
                  <a:pt x="187" y="222"/>
                  <a:pt x="187" y="222"/>
                  <a:pt x="188" y="222"/>
                </a:cubicBezTo>
                <a:cubicBezTo>
                  <a:pt x="188" y="222"/>
                  <a:pt x="188" y="222"/>
                  <a:pt x="188" y="222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0" y="221"/>
                  <a:pt x="191" y="222"/>
                  <a:pt x="191" y="222"/>
                </a:cubicBezTo>
                <a:cubicBezTo>
                  <a:pt x="189" y="222"/>
                  <a:pt x="188" y="222"/>
                  <a:pt x="187" y="222"/>
                </a:cubicBezTo>
                <a:close/>
                <a:moveTo>
                  <a:pt x="191" y="217"/>
                </a:moveTo>
                <a:cubicBezTo>
                  <a:pt x="192" y="217"/>
                  <a:pt x="192" y="218"/>
                  <a:pt x="192" y="219"/>
                </a:cubicBezTo>
                <a:cubicBezTo>
                  <a:pt x="191" y="220"/>
                  <a:pt x="190" y="220"/>
                  <a:pt x="189" y="220"/>
                </a:cubicBezTo>
                <a:cubicBezTo>
                  <a:pt x="189" y="219"/>
                  <a:pt x="190" y="218"/>
                  <a:pt x="190" y="217"/>
                </a:cubicBezTo>
                <a:cubicBezTo>
                  <a:pt x="190" y="217"/>
                  <a:pt x="191" y="217"/>
                  <a:pt x="191" y="217"/>
                </a:cubicBezTo>
                <a:close/>
                <a:moveTo>
                  <a:pt x="190" y="180"/>
                </a:moveTo>
                <a:cubicBezTo>
                  <a:pt x="191" y="180"/>
                  <a:pt x="191" y="180"/>
                  <a:pt x="191" y="180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191" y="180"/>
                  <a:pt x="191" y="180"/>
                  <a:pt x="190" y="180"/>
                </a:cubicBezTo>
                <a:close/>
                <a:moveTo>
                  <a:pt x="194" y="230"/>
                </a:moveTo>
                <a:cubicBezTo>
                  <a:pt x="194" y="230"/>
                  <a:pt x="193" y="231"/>
                  <a:pt x="193" y="231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91" y="231"/>
                  <a:pt x="191" y="230"/>
                  <a:pt x="191" y="230"/>
                </a:cubicBezTo>
                <a:cubicBezTo>
                  <a:pt x="192" y="230"/>
                  <a:pt x="193" y="230"/>
                  <a:pt x="194" y="230"/>
                </a:cubicBezTo>
                <a:close/>
                <a:moveTo>
                  <a:pt x="193" y="230"/>
                </a:moveTo>
                <a:cubicBezTo>
                  <a:pt x="194" y="230"/>
                  <a:pt x="194" y="230"/>
                  <a:pt x="194" y="230"/>
                </a:cubicBezTo>
                <a:cubicBezTo>
                  <a:pt x="194" y="230"/>
                  <a:pt x="193" y="230"/>
                  <a:pt x="193" y="230"/>
                </a:cubicBezTo>
                <a:close/>
                <a:moveTo>
                  <a:pt x="195" y="231"/>
                </a:moveTo>
                <a:cubicBezTo>
                  <a:pt x="195" y="231"/>
                  <a:pt x="195" y="231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196" y="231"/>
                  <a:pt x="197" y="232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4"/>
                  <a:pt x="196" y="234"/>
                  <a:pt x="196" y="235"/>
                </a:cubicBezTo>
                <a:cubicBezTo>
                  <a:pt x="193" y="234"/>
                  <a:pt x="196" y="233"/>
                  <a:pt x="193" y="234"/>
                </a:cubicBezTo>
                <a:cubicBezTo>
                  <a:pt x="191" y="232"/>
                  <a:pt x="196" y="232"/>
                  <a:pt x="195" y="231"/>
                </a:cubicBezTo>
                <a:close/>
                <a:moveTo>
                  <a:pt x="196" y="230"/>
                </a:moveTo>
                <a:cubicBezTo>
                  <a:pt x="196" y="230"/>
                  <a:pt x="196" y="230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lose/>
                <a:moveTo>
                  <a:pt x="196" y="236"/>
                </a:moveTo>
                <a:cubicBezTo>
                  <a:pt x="196" y="236"/>
                  <a:pt x="196" y="236"/>
                  <a:pt x="195" y="236"/>
                </a:cubicBezTo>
                <a:cubicBezTo>
                  <a:pt x="195" y="236"/>
                  <a:pt x="195" y="235"/>
                  <a:pt x="194" y="235"/>
                </a:cubicBezTo>
                <a:cubicBezTo>
                  <a:pt x="195" y="235"/>
                  <a:pt x="195" y="235"/>
                  <a:pt x="196" y="236"/>
                </a:cubicBezTo>
                <a:close/>
                <a:moveTo>
                  <a:pt x="194" y="246"/>
                </a:moveTo>
                <a:cubicBezTo>
                  <a:pt x="193" y="246"/>
                  <a:pt x="192" y="246"/>
                  <a:pt x="191" y="246"/>
                </a:cubicBezTo>
                <a:cubicBezTo>
                  <a:pt x="188" y="245"/>
                  <a:pt x="188" y="245"/>
                  <a:pt x="188" y="245"/>
                </a:cubicBezTo>
                <a:cubicBezTo>
                  <a:pt x="189" y="244"/>
                  <a:pt x="189" y="243"/>
                  <a:pt x="190" y="242"/>
                </a:cubicBezTo>
                <a:cubicBezTo>
                  <a:pt x="190" y="242"/>
                  <a:pt x="191" y="242"/>
                  <a:pt x="191" y="242"/>
                </a:cubicBezTo>
                <a:cubicBezTo>
                  <a:pt x="192" y="243"/>
                  <a:pt x="193" y="243"/>
                  <a:pt x="194" y="244"/>
                </a:cubicBezTo>
                <a:cubicBezTo>
                  <a:pt x="194" y="244"/>
                  <a:pt x="193" y="244"/>
                  <a:pt x="193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1" y="245"/>
                  <a:pt x="192" y="246"/>
                  <a:pt x="194" y="246"/>
                </a:cubicBezTo>
                <a:close/>
                <a:moveTo>
                  <a:pt x="188" y="340"/>
                </a:moveTo>
                <a:cubicBezTo>
                  <a:pt x="188" y="340"/>
                  <a:pt x="188" y="340"/>
                  <a:pt x="188" y="339"/>
                </a:cubicBezTo>
                <a:cubicBezTo>
                  <a:pt x="190" y="339"/>
                  <a:pt x="190" y="339"/>
                  <a:pt x="190" y="339"/>
                </a:cubicBezTo>
                <a:cubicBezTo>
                  <a:pt x="190" y="339"/>
                  <a:pt x="189" y="339"/>
                  <a:pt x="189" y="339"/>
                </a:cubicBezTo>
                <a:cubicBezTo>
                  <a:pt x="190" y="339"/>
                  <a:pt x="190" y="339"/>
                  <a:pt x="190" y="339"/>
                </a:cubicBezTo>
                <a:cubicBezTo>
                  <a:pt x="191" y="340"/>
                  <a:pt x="191" y="341"/>
                  <a:pt x="190" y="342"/>
                </a:cubicBezTo>
                <a:cubicBezTo>
                  <a:pt x="191" y="341"/>
                  <a:pt x="190" y="340"/>
                  <a:pt x="188" y="340"/>
                </a:cubicBezTo>
                <a:close/>
                <a:moveTo>
                  <a:pt x="192" y="235"/>
                </a:moveTo>
                <a:cubicBezTo>
                  <a:pt x="193" y="236"/>
                  <a:pt x="193" y="236"/>
                  <a:pt x="194" y="237"/>
                </a:cubicBezTo>
                <a:cubicBezTo>
                  <a:pt x="193" y="237"/>
                  <a:pt x="192" y="237"/>
                  <a:pt x="191" y="237"/>
                </a:cubicBezTo>
                <a:cubicBezTo>
                  <a:pt x="190" y="237"/>
                  <a:pt x="190" y="237"/>
                  <a:pt x="190" y="237"/>
                </a:cubicBezTo>
                <a:cubicBezTo>
                  <a:pt x="190" y="236"/>
                  <a:pt x="190" y="235"/>
                  <a:pt x="191" y="235"/>
                </a:cubicBezTo>
                <a:lnTo>
                  <a:pt x="192" y="235"/>
                </a:lnTo>
                <a:close/>
                <a:moveTo>
                  <a:pt x="191" y="234"/>
                </a:moveTo>
                <a:cubicBezTo>
                  <a:pt x="191" y="234"/>
                  <a:pt x="191" y="234"/>
                  <a:pt x="191" y="234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1" y="234"/>
                  <a:pt x="191" y="234"/>
                  <a:pt x="191" y="234"/>
                </a:cubicBezTo>
                <a:close/>
                <a:moveTo>
                  <a:pt x="193" y="242"/>
                </a:moveTo>
                <a:cubicBezTo>
                  <a:pt x="192" y="241"/>
                  <a:pt x="192" y="241"/>
                  <a:pt x="192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241"/>
                  <a:pt x="193" y="242"/>
                  <a:pt x="193" y="242"/>
                </a:cubicBezTo>
                <a:close/>
                <a:moveTo>
                  <a:pt x="192" y="225"/>
                </a:moveTo>
                <a:cubicBezTo>
                  <a:pt x="192" y="225"/>
                  <a:pt x="192" y="225"/>
                  <a:pt x="192" y="225"/>
                </a:cubicBezTo>
                <a:cubicBezTo>
                  <a:pt x="192" y="225"/>
                  <a:pt x="192" y="225"/>
                  <a:pt x="192" y="225"/>
                </a:cubicBezTo>
                <a:cubicBezTo>
                  <a:pt x="192" y="225"/>
                  <a:pt x="192" y="225"/>
                  <a:pt x="192" y="225"/>
                </a:cubicBezTo>
                <a:close/>
                <a:moveTo>
                  <a:pt x="192" y="218"/>
                </a:moveTo>
                <a:cubicBezTo>
                  <a:pt x="192" y="218"/>
                  <a:pt x="192" y="217"/>
                  <a:pt x="192" y="217"/>
                </a:cubicBezTo>
                <a:cubicBezTo>
                  <a:pt x="192" y="217"/>
                  <a:pt x="192" y="217"/>
                  <a:pt x="193" y="217"/>
                </a:cubicBezTo>
                <a:lnTo>
                  <a:pt x="192" y="218"/>
                </a:lnTo>
                <a:close/>
                <a:moveTo>
                  <a:pt x="188" y="346"/>
                </a:moveTo>
                <a:cubicBezTo>
                  <a:pt x="189" y="346"/>
                  <a:pt x="189" y="346"/>
                  <a:pt x="190" y="346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4"/>
                </a:cubicBezTo>
                <a:cubicBezTo>
                  <a:pt x="190" y="344"/>
                  <a:pt x="191" y="345"/>
                  <a:pt x="191" y="345"/>
                </a:cubicBezTo>
                <a:cubicBezTo>
                  <a:pt x="191" y="345"/>
                  <a:pt x="190" y="347"/>
                  <a:pt x="193" y="346"/>
                </a:cubicBezTo>
                <a:cubicBezTo>
                  <a:pt x="193" y="346"/>
                  <a:pt x="193" y="346"/>
                  <a:pt x="193" y="346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2" y="347"/>
                  <a:pt x="192" y="347"/>
                  <a:pt x="191" y="348"/>
                </a:cubicBezTo>
                <a:cubicBezTo>
                  <a:pt x="190" y="347"/>
                  <a:pt x="189" y="346"/>
                  <a:pt x="188" y="346"/>
                </a:cubicBezTo>
                <a:cubicBezTo>
                  <a:pt x="188" y="346"/>
                  <a:pt x="188" y="346"/>
                  <a:pt x="188" y="346"/>
                </a:cubicBezTo>
                <a:close/>
                <a:moveTo>
                  <a:pt x="194" y="344"/>
                </a:moveTo>
                <a:cubicBezTo>
                  <a:pt x="194" y="345"/>
                  <a:pt x="194" y="345"/>
                  <a:pt x="194" y="345"/>
                </a:cubicBezTo>
                <a:cubicBezTo>
                  <a:pt x="193" y="345"/>
                  <a:pt x="193" y="345"/>
                  <a:pt x="192" y="345"/>
                </a:cubicBezTo>
                <a:cubicBezTo>
                  <a:pt x="192" y="345"/>
                  <a:pt x="192" y="345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5"/>
                </a:cubicBezTo>
                <a:cubicBezTo>
                  <a:pt x="193" y="345"/>
                  <a:pt x="194" y="344"/>
                  <a:pt x="194" y="344"/>
                </a:cubicBezTo>
                <a:close/>
                <a:moveTo>
                  <a:pt x="194" y="339"/>
                </a:moveTo>
                <a:cubicBezTo>
                  <a:pt x="194" y="339"/>
                  <a:pt x="194" y="339"/>
                  <a:pt x="194" y="339"/>
                </a:cubicBezTo>
                <a:cubicBezTo>
                  <a:pt x="194" y="339"/>
                  <a:pt x="194" y="339"/>
                  <a:pt x="194" y="339"/>
                </a:cubicBezTo>
                <a:close/>
                <a:moveTo>
                  <a:pt x="196" y="353"/>
                </a:moveTo>
                <a:cubicBezTo>
                  <a:pt x="196" y="352"/>
                  <a:pt x="196" y="352"/>
                  <a:pt x="196" y="352"/>
                </a:cubicBezTo>
                <a:cubicBezTo>
                  <a:pt x="196" y="352"/>
                  <a:pt x="196" y="352"/>
                  <a:pt x="196" y="353"/>
                </a:cubicBezTo>
                <a:close/>
                <a:moveTo>
                  <a:pt x="196" y="340"/>
                </a:moveTo>
                <a:cubicBezTo>
                  <a:pt x="196" y="341"/>
                  <a:pt x="196" y="341"/>
                  <a:pt x="196" y="341"/>
                </a:cubicBezTo>
                <a:cubicBezTo>
                  <a:pt x="196" y="341"/>
                  <a:pt x="196" y="341"/>
                  <a:pt x="196" y="341"/>
                </a:cubicBezTo>
                <a:cubicBezTo>
                  <a:pt x="196" y="341"/>
                  <a:pt x="195" y="341"/>
                  <a:pt x="195" y="340"/>
                </a:cubicBezTo>
                <a:cubicBezTo>
                  <a:pt x="195" y="340"/>
                  <a:pt x="196" y="340"/>
                  <a:pt x="196" y="340"/>
                </a:cubicBezTo>
                <a:close/>
                <a:moveTo>
                  <a:pt x="195" y="344"/>
                </a:moveTo>
                <a:cubicBezTo>
                  <a:pt x="195" y="344"/>
                  <a:pt x="195" y="345"/>
                  <a:pt x="196" y="345"/>
                </a:cubicBezTo>
                <a:cubicBezTo>
                  <a:pt x="196" y="345"/>
                  <a:pt x="196" y="345"/>
                  <a:pt x="196" y="346"/>
                </a:cubicBezTo>
                <a:cubicBezTo>
                  <a:pt x="195" y="345"/>
                  <a:pt x="195" y="345"/>
                  <a:pt x="194" y="345"/>
                </a:cubicBezTo>
                <a:cubicBezTo>
                  <a:pt x="194" y="345"/>
                  <a:pt x="194" y="345"/>
                  <a:pt x="195" y="344"/>
                </a:cubicBezTo>
                <a:close/>
                <a:moveTo>
                  <a:pt x="194" y="336"/>
                </a:moveTo>
                <a:cubicBezTo>
                  <a:pt x="194" y="337"/>
                  <a:pt x="194" y="337"/>
                  <a:pt x="194" y="337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2" y="338"/>
                  <a:pt x="192" y="338"/>
                  <a:pt x="190" y="337"/>
                </a:cubicBezTo>
                <a:cubicBezTo>
                  <a:pt x="191" y="336"/>
                  <a:pt x="192" y="334"/>
                  <a:pt x="192" y="333"/>
                </a:cubicBezTo>
                <a:cubicBezTo>
                  <a:pt x="192" y="333"/>
                  <a:pt x="193" y="333"/>
                  <a:pt x="193" y="333"/>
                </a:cubicBezTo>
                <a:cubicBezTo>
                  <a:pt x="193" y="333"/>
                  <a:pt x="193" y="334"/>
                  <a:pt x="193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3" y="334"/>
                  <a:pt x="194" y="334"/>
                </a:cubicBezTo>
                <a:cubicBezTo>
                  <a:pt x="194" y="334"/>
                  <a:pt x="194" y="336"/>
                  <a:pt x="194" y="337"/>
                </a:cubicBezTo>
                <a:cubicBezTo>
                  <a:pt x="194" y="336"/>
                  <a:pt x="194" y="336"/>
                  <a:pt x="194" y="336"/>
                </a:cubicBezTo>
                <a:close/>
                <a:moveTo>
                  <a:pt x="192" y="332"/>
                </a:moveTo>
                <a:cubicBezTo>
                  <a:pt x="192" y="332"/>
                  <a:pt x="192" y="332"/>
                  <a:pt x="193" y="332"/>
                </a:cubicBezTo>
                <a:cubicBezTo>
                  <a:pt x="192" y="332"/>
                  <a:pt x="192" y="332"/>
                  <a:pt x="192" y="332"/>
                </a:cubicBezTo>
                <a:cubicBezTo>
                  <a:pt x="191" y="332"/>
                  <a:pt x="191" y="332"/>
                  <a:pt x="191" y="332"/>
                </a:cubicBezTo>
                <a:cubicBezTo>
                  <a:pt x="192" y="332"/>
                  <a:pt x="192" y="332"/>
                  <a:pt x="192" y="332"/>
                </a:cubicBezTo>
                <a:close/>
                <a:moveTo>
                  <a:pt x="191" y="330"/>
                </a:moveTo>
                <a:cubicBezTo>
                  <a:pt x="191" y="330"/>
                  <a:pt x="191" y="330"/>
                  <a:pt x="191" y="330"/>
                </a:cubicBezTo>
                <a:cubicBezTo>
                  <a:pt x="193" y="329"/>
                  <a:pt x="193" y="329"/>
                  <a:pt x="194" y="329"/>
                </a:cubicBezTo>
                <a:cubicBezTo>
                  <a:pt x="194" y="329"/>
                  <a:pt x="194" y="329"/>
                  <a:pt x="194" y="330"/>
                </a:cubicBezTo>
                <a:cubicBezTo>
                  <a:pt x="193" y="329"/>
                  <a:pt x="193" y="329"/>
                  <a:pt x="191" y="330"/>
                </a:cubicBezTo>
                <a:close/>
                <a:moveTo>
                  <a:pt x="196" y="295"/>
                </a:moveTo>
                <a:cubicBezTo>
                  <a:pt x="196" y="295"/>
                  <a:pt x="196" y="295"/>
                  <a:pt x="196" y="295"/>
                </a:cubicBezTo>
                <a:cubicBezTo>
                  <a:pt x="196" y="295"/>
                  <a:pt x="196" y="295"/>
                  <a:pt x="196" y="295"/>
                </a:cubicBezTo>
                <a:cubicBezTo>
                  <a:pt x="196" y="295"/>
                  <a:pt x="196" y="295"/>
                  <a:pt x="196" y="295"/>
                </a:cubicBezTo>
                <a:close/>
                <a:moveTo>
                  <a:pt x="196" y="288"/>
                </a:moveTo>
                <a:cubicBezTo>
                  <a:pt x="196" y="287"/>
                  <a:pt x="195" y="286"/>
                  <a:pt x="195" y="284"/>
                </a:cubicBezTo>
                <a:cubicBezTo>
                  <a:pt x="196" y="285"/>
                  <a:pt x="197" y="285"/>
                  <a:pt x="197" y="286"/>
                </a:cubicBezTo>
                <a:cubicBezTo>
                  <a:pt x="199" y="285"/>
                  <a:pt x="199" y="285"/>
                  <a:pt x="199" y="285"/>
                </a:cubicBezTo>
                <a:cubicBezTo>
                  <a:pt x="198" y="285"/>
                  <a:pt x="197" y="286"/>
                  <a:pt x="197" y="287"/>
                </a:cubicBezTo>
                <a:cubicBezTo>
                  <a:pt x="197" y="287"/>
                  <a:pt x="198" y="287"/>
                  <a:pt x="199" y="286"/>
                </a:cubicBezTo>
                <a:cubicBezTo>
                  <a:pt x="200" y="287"/>
                  <a:pt x="199" y="288"/>
                  <a:pt x="199" y="288"/>
                </a:cubicBezTo>
                <a:cubicBezTo>
                  <a:pt x="199" y="288"/>
                  <a:pt x="199" y="288"/>
                  <a:pt x="199" y="288"/>
                </a:cubicBezTo>
                <a:lnTo>
                  <a:pt x="196" y="288"/>
                </a:lnTo>
                <a:close/>
                <a:moveTo>
                  <a:pt x="199" y="290"/>
                </a:moveTo>
                <a:cubicBezTo>
                  <a:pt x="199" y="290"/>
                  <a:pt x="199" y="289"/>
                  <a:pt x="199" y="289"/>
                </a:cubicBezTo>
                <a:cubicBezTo>
                  <a:pt x="199" y="288"/>
                  <a:pt x="200" y="288"/>
                  <a:pt x="201" y="288"/>
                </a:cubicBezTo>
                <a:cubicBezTo>
                  <a:pt x="200" y="289"/>
                  <a:pt x="199" y="290"/>
                  <a:pt x="199" y="290"/>
                </a:cubicBezTo>
                <a:close/>
                <a:moveTo>
                  <a:pt x="200" y="284"/>
                </a:moveTo>
                <a:cubicBezTo>
                  <a:pt x="200" y="283"/>
                  <a:pt x="200" y="283"/>
                  <a:pt x="200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199" y="283"/>
                  <a:pt x="198" y="282"/>
                  <a:pt x="197" y="282"/>
                </a:cubicBezTo>
                <a:cubicBezTo>
                  <a:pt x="198" y="282"/>
                  <a:pt x="199" y="282"/>
                  <a:pt x="200" y="283"/>
                </a:cubicBezTo>
                <a:cubicBezTo>
                  <a:pt x="200" y="282"/>
                  <a:pt x="201" y="282"/>
                  <a:pt x="201" y="281"/>
                </a:cubicBezTo>
                <a:cubicBezTo>
                  <a:pt x="201" y="282"/>
                  <a:pt x="201" y="283"/>
                  <a:pt x="203" y="284"/>
                </a:cubicBezTo>
                <a:cubicBezTo>
                  <a:pt x="202" y="285"/>
                  <a:pt x="201" y="282"/>
                  <a:pt x="200" y="284"/>
                </a:cubicBezTo>
                <a:close/>
                <a:moveTo>
                  <a:pt x="197" y="275"/>
                </a:moveTo>
                <a:cubicBezTo>
                  <a:pt x="197" y="275"/>
                  <a:pt x="197" y="275"/>
                  <a:pt x="197" y="275"/>
                </a:cubicBezTo>
                <a:cubicBezTo>
                  <a:pt x="198" y="275"/>
                  <a:pt x="198" y="275"/>
                  <a:pt x="198" y="276"/>
                </a:cubicBezTo>
                <a:cubicBezTo>
                  <a:pt x="198" y="275"/>
                  <a:pt x="198" y="275"/>
                  <a:pt x="198" y="275"/>
                </a:cubicBezTo>
                <a:cubicBezTo>
                  <a:pt x="200" y="275"/>
                  <a:pt x="201" y="278"/>
                  <a:pt x="203" y="277"/>
                </a:cubicBezTo>
                <a:cubicBezTo>
                  <a:pt x="202" y="280"/>
                  <a:pt x="202" y="280"/>
                  <a:pt x="202" y="280"/>
                </a:cubicBezTo>
                <a:cubicBezTo>
                  <a:pt x="201" y="280"/>
                  <a:pt x="201" y="280"/>
                  <a:pt x="201" y="280"/>
                </a:cubicBezTo>
                <a:cubicBezTo>
                  <a:pt x="201" y="279"/>
                  <a:pt x="199" y="277"/>
                  <a:pt x="197" y="276"/>
                </a:cubicBezTo>
                <a:cubicBezTo>
                  <a:pt x="199" y="277"/>
                  <a:pt x="198" y="278"/>
                  <a:pt x="197" y="279"/>
                </a:cubicBezTo>
                <a:cubicBezTo>
                  <a:pt x="197" y="278"/>
                  <a:pt x="197" y="277"/>
                  <a:pt x="197" y="275"/>
                </a:cubicBezTo>
                <a:close/>
                <a:moveTo>
                  <a:pt x="199" y="285"/>
                </a:moveTo>
                <a:cubicBezTo>
                  <a:pt x="199" y="285"/>
                  <a:pt x="199" y="285"/>
                  <a:pt x="199" y="285"/>
                </a:cubicBezTo>
                <a:cubicBezTo>
                  <a:pt x="197" y="285"/>
                  <a:pt x="196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1" y="283"/>
                  <a:pt x="191" y="283"/>
                  <a:pt x="191" y="283"/>
                </a:cubicBezTo>
                <a:cubicBezTo>
                  <a:pt x="190" y="282"/>
                  <a:pt x="191" y="281"/>
                  <a:pt x="192" y="279"/>
                </a:cubicBezTo>
                <a:cubicBezTo>
                  <a:pt x="193" y="279"/>
                  <a:pt x="193" y="280"/>
                  <a:pt x="194" y="280"/>
                </a:cubicBezTo>
                <a:cubicBezTo>
                  <a:pt x="194" y="280"/>
                  <a:pt x="193" y="280"/>
                  <a:pt x="193" y="280"/>
                </a:cubicBezTo>
                <a:cubicBezTo>
                  <a:pt x="193" y="280"/>
                  <a:pt x="193" y="280"/>
                  <a:pt x="193" y="280"/>
                </a:cubicBezTo>
                <a:cubicBezTo>
                  <a:pt x="192" y="281"/>
                  <a:pt x="192" y="282"/>
                  <a:pt x="194" y="282"/>
                </a:cubicBezTo>
                <a:cubicBezTo>
                  <a:pt x="193" y="284"/>
                  <a:pt x="198" y="283"/>
                  <a:pt x="199" y="285"/>
                </a:cubicBezTo>
                <a:close/>
                <a:moveTo>
                  <a:pt x="195" y="267"/>
                </a:moveTo>
                <a:cubicBezTo>
                  <a:pt x="195" y="267"/>
                  <a:pt x="195" y="267"/>
                  <a:pt x="195" y="267"/>
                </a:cubicBezTo>
                <a:cubicBezTo>
                  <a:pt x="195" y="267"/>
                  <a:pt x="195" y="267"/>
                  <a:pt x="195" y="267"/>
                </a:cubicBezTo>
                <a:cubicBezTo>
                  <a:pt x="195" y="267"/>
                  <a:pt x="195" y="267"/>
                  <a:pt x="195" y="267"/>
                </a:cubicBezTo>
                <a:close/>
                <a:moveTo>
                  <a:pt x="198" y="271"/>
                </a:moveTo>
                <a:cubicBezTo>
                  <a:pt x="198" y="270"/>
                  <a:pt x="198" y="270"/>
                  <a:pt x="199" y="270"/>
                </a:cubicBezTo>
                <a:cubicBezTo>
                  <a:pt x="200" y="270"/>
                  <a:pt x="199" y="270"/>
                  <a:pt x="198" y="271"/>
                </a:cubicBezTo>
                <a:close/>
                <a:moveTo>
                  <a:pt x="200" y="266"/>
                </a:moveTo>
                <a:cubicBezTo>
                  <a:pt x="200" y="267"/>
                  <a:pt x="199" y="267"/>
                  <a:pt x="199" y="267"/>
                </a:cubicBezTo>
                <a:cubicBezTo>
                  <a:pt x="199" y="267"/>
                  <a:pt x="199" y="266"/>
                  <a:pt x="199" y="266"/>
                </a:cubicBezTo>
                <a:cubicBezTo>
                  <a:pt x="198" y="266"/>
                  <a:pt x="198" y="266"/>
                  <a:pt x="198" y="266"/>
                </a:cubicBezTo>
                <a:cubicBezTo>
                  <a:pt x="197" y="266"/>
                  <a:pt x="197" y="266"/>
                  <a:pt x="197" y="266"/>
                </a:cubicBezTo>
                <a:cubicBezTo>
                  <a:pt x="199" y="266"/>
                  <a:pt x="199" y="265"/>
                  <a:pt x="197" y="265"/>
                </a:cubicBezTo>
                <a:cubicBezTo>
                  <a:pt x="197" y="265"/>
                  <a:pt x="197" y="265"/>
                  <a:pt x="197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66"/>
                  <a:pt x="195" y="267"/>
                  <a:pt x="195" y="267"/>
                </a:cubicBezTo>
                <a:cubicBezTo>
                  <a:pt x="194" y="267"/>
                  <a:pt x="193" y="267"/>
                  <a:pt x="193" y="267"/>
                </a:cubicBezTo>
                <a:cubicBezTo>
                  <a:pt x="193" y="266"/>
                  <a:pt x="192" y="266"/>
                  <a:pt x="192" y="266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65"/>
                  <a:pt x="195" y="265"/>
                  <a:pt x="195" y="265"/>
                </a:cubicBezTo>
                <a:cubicBezTo>
                  <a:pt x="196" y="265"/>
                  <a:pt x="194" y="265"/>
                  <a:pt x="192" y="265"/>
                </a:cubicBezTo>
                <a:cubicBezTo>
                  <a:pt x="192" y="265"/>
                  <a:pt x="191" y="264"/>
                  <a:pt x="191" y="264"/>
                </a:cubicBezTo>
                <a:cubicBezTo>
                  <a:pt x="193" y="263"/>
                  <a:pt x="189" y="262"/>
                  <a:pt x="193" y="261"/>
                </a:cubicBezTo>
                <a:cubicBezTo>
                  <a:pt x="192" y="261"/>
                  <a:pt x="192" y="261"/>
                  <a:pt x="192" y="261"/>
                </a:cubicBezTo>
                <a:cubicBezTo>
                  <a:pt x="192" y="261"/>
                  <a:pt x="192" y="260"/>
                  <a:pt x="193" y="260"/>
                </a:cubicBezTo>
                <a:cubicBezTo>
                  <a:pt x="193" y="260"/>
                  <a:pt x="193" y="260"/>
                  <a:pt x="193" y="260"/>
                </a:cubicBezTo>
                <a:cubicBezTo>
                  <a:pt x="193" y="261"/>
                  <a:pt x="193" y="262"/>
                  <a:pt x="195" y="263"/>
                </a:cubicBezTo>
                <a:cubicBezTo>
                  <a:pt x="197" y="262"/>
                  <a:pt x="193" y="262"/>
                  <a:pt x="195" y="261"/>
                </a:cubicBezTo>
                <a:cubicBezTo>
                  <a:pt x="195" y="261"/>
                  <a:pt x="196" y="262"/>
                  <a:pt x="197" y="262"/>
                </a:cubicBezTo>
                <a:cubicBezTo>
                  <a:pt x="195" y="263"/>
                  <a:pt x="196" y="263"/>
                  <a:pt x="198" y="264"/>
                </a:cubicBezTo>
                <a:cubicBezTo>
                  <a:pt x="198" y="265"/>
                  <a:pt x="198" y="265"/>
                  <a:pt x="198" y="265"/>
                </a:cubicBezTo>
                <a:cubicBezTo>
                  <a:pt x="198" y="264"/>
                  <a:pt x="198" y="264"/>
                  <a:pt x="198" y="264"/>
                </a:cubicBezTo>
                <a:cubicBezTo>
                  <a:pt x="199" y="264"/>
                  <a:pt x="200" y="265"/>
                  <a:pt x="200" y="266"/>
                </a:cubicBezTo>
                <a:close/>
                <a:moveTo>
                  <a:pt x="195" y="259"/>
                </a:moveTo>
                <a:cubicBezTo>
                  <a:pt x="195" y="258"/>
                  <a:pt x="195" y="258"/>
                  <a:pt x="195" y="258"/>
                </a:cubicBezTo>
                <a:cubicBezTo>
                  <a:pt x="195" y="258"/>
                  <a:pt x="195" y="258"/>
                  <a:pt x="195" y="258"/>
                </a:cubicBezTo>
                <a:lnTo>
                  <a:pt x="195" y="259"/>
                </a:lnTo>
                <a:close/>
                <a:moveTo>
                  <a:pt x="199" y="249"/>
                </a:moveTo>
                <a:cubicBezTo>
                  <a:pt x="201" y="249"/>
                  <a:pt x="201" y="249"/>
                  <a:pt x="201" y="249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52"/>
                  <a:pt x="199" y="251"/>
                  <a:pt x="200" y="251"/>
                </a:cubicBezTo>
                <a:cubicBezTo>
                  <a:pt x="196" y="252"/>
                  <a:pt x="199" y="253"/>
                  <a:pt x="200" y="255"/>
                </a:cubicBezTo>
                <a:cubicBezTo>
                  <a:pt x="197" y="253"/>
                  <a:pt x="197" y="256"/>
                  <a:pt x="195" y="255"/>
                </a:cubicBezTo>
                <a:cubicBezTo>
                  <a:pt x="198" y="256"/>
                  <a:pt x="198" y="256"/>
                  <a:pt x="198" y="256"/>
                </a:cubicBezTo>
                <a:cubicBezTo>
                  <a:pt x="198" y="257"/>
                  <a:pt x="201" y="258"/>
                  <a:pt x="198" y="259"/>
                </a:cubicBezTo>
                <a:cubicBezTo>
                  <a:pt x="198" y="257"/>
                  <a:pt x="195" y="257"/>
                  <a:pt x="194" y="257"/>
                </a:cubicBezTo>
                <a:cubicBezTo>
                  <a:pt x="194" y="257"/>
                  <a:pt x="194" y="257"/>
                  <a:pt x="194" y="257"/>
                </a:cubicBezTo>
                <a:cubicBezTo>
                  <a:pt x="193" y="256"/>
                  <a:pt x="193" y="256"/>
                  <a:pt x="193" y="256"/>
                </a:cubicBezTo>
                <a:cubicBezTo>
                  <a:pt x="193" y="256"/>
                  <a:pt x="193" y="256"/>
                  <a:pt x="193" y="256"/>
                </a:cubicBezTo>
                <a:cubicBezTo>
                  <a:pt x="194" y="256"/>
                  <a:pt x="194" y="257"/>
                  <a:pt x="194" y="257"/>
                </a:cubicBezTo>
                <a:cubicBezTo>
                  <a:pt x="194" y="256"/>
                  <a:pt x="194" y="256"/>
                  <a:pt x="194" y="256"/>
                </a:cubicBezTo>
                <a:cubicBezTo>
                  <a:pt x="195" y="256"/>
                  <a:pt x="195" y="257"/>
                  <a:pt x="196" y="257"/>
                </a:cubicBezTo>
                <a:cubicBezTo>
                  <a:pt x="195" y="255"/>
                  <a:pt x="195" y="255"/>
                  <a:pt x="195" y="255"/>
                </a:cubicBezTo>
                <a:cubicBezTo>
                  <a:pt x="196" y="255"/>
                  <a:pt x="196" y="255"/>
                  <a:pt x="196" y="255"/>
                </a:cubicBezTo>
                <a:cubicBezTo>
                  <a:pt x="195" y="255"/>
                  <a:pt x="195" y="254"/>
                  <a:pt x="194" y="254"/>
                </a:cubicBezTo>
                <a:cubicBezTo>
                  <a:pt x="195" y="253"/>
                  <a:pt x="195" y="252"/>
                  <a:pt x="195" y="252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3" y="251"/>
                  <a:pt x="193" y="251"/>
                  <a:pt x="192" y="251"/>
                </a:cubicBezTo>
                <a:cubicBezTo>
                  <a:pt x="193" y="251"/>
                  <a:pt x="194" y="250"/>
                  <a:pt x="195" y="249"/>
                </a:cubicBezTo>
                <a:cubicBezTo>
                  <a:pt x="195" y="250"/>
                  <a:pt x="195" y="250"/>
                  <a:pt x="195" y="250"/>
                </a:cubicBezTo>
                <a:cubicBezTo>
                  <a:pt x="193" y="250"/>
                  <a:pt x="196" y="252"/>
                  <a:pt x="196" y="253"/>
                </a:cubicBezTo>
                <a:cubicBezTo>
                  <a:pt x="198" y="251"/>
                  <a:pt x="196" y="251"/>
                  <a:pt x="196" y="250"/>
                </a:cubicBezTo>
                <a:cubicBezTo>
                  <a:pt x="197" y="251"/>
                  <a:pt x="198" y="249"/>
                  <a:pt x="199" y="249"/>
                </a:cubicBezTo>
                <a:close/>
                <a:moveTo>
                  <a:pt x="198" y="240"/>
                </a:moveTo>
                <a:cubicBezTo>
                  <a:pt x="198" y="240"/>
                  <a:pt x="198" y="240"/>
                  <a:pt x="198" y="240"/>
                </a:cubicBezTo>
                <a:cubicBezTo>
                  <a:pt x="198" y="240"/>
                  <a:pt x="198" y="240"/>
                  <a:pt x="198" y="240"/>
                </a:cubicBezTo>
                <a:cubicBezTo>
                  <a:pt x="198" y="240"/>
                  <a:pt x="198" y="240"/>
                  <a:pt x="198" y="240"/>
                </a:cubicBezTo>
                <a:close/>
                <a:moveTo>
                  <a:pt x="200" y="241"/>
                </a:moveTo>
                <a:cubicBezTo>
                  <a:pt x="201" y="241"/>
                  <a:pt x="201" y="242"/>
                  <a:pt x="200" y="242"/>
                </a:cubicBezTo>
                <a:cubicBezTo>
                  <a:pt x="201" y="242"/>
                  <a:pt x="201" y="242"/>
                  <a:pt x="201" y="242"/>
                </a:cubicBezTo>
                <a:cubicBezTo>
                  <a:pt x="201" y="242"/>
                  <a:pt x="200" y="243"/>
                  <a:pt x="200" y="243"/>
                </a:cubicBezTo>
                <a:cubicBezTo>
                  <a:pt x="199" y="242"/>
                  <a:pt x="197" y="241"/>
                  <a:pt x="198" y="240"/>
                </a:cubicBezTo>
                <a:cubicBezTo>
                  <a:pt x="199" y="241"/>
                  <a:pt x="200" y="241"/>
                  <a:pt x="200" y="241"/>
                </a:cubicBezTo>
                <a:close/>
                <a:moveTo>
                  <a:pt x="199" y="238"/>
                </a:moveTo>
                <a:cubicBezTo>
                  <a:pt x="199" y="238"/>
                  <a:pt x="198" y="237"/>
                  <a:pt x="199" y="237"/>
                </a:cubicBezTo>
                <a:cubicBezTo>
                  <a:pt x="199" y="237"/>
                  <a:pt x="199" y="237"/>
                  <a:pt x="199" y="237"/>
                </a:cubicBezTo>
                <a:cubicBezTo>
                  <a:pt x="196" y="236"/>
                  <a:pt x="198" y="234"/>
                  <a:pt x="199" y="233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02" y="234"/>
                  <a:pt x="201" y="237"/>
                  <a:pt x="199" y="238"/>
                </a:cubicBezTo>
                <a:close/>
                <a:moveTo>
                  <a:pt x="197" y="222"/>
                </a:moveTo>
                <a:cubicBezTo>
                  <a:pt x="198" y="222"/>
                  <a:pt x="199" y="222"/>
                  <a:pt x="199" y="222"/>
                </a:cubicBezTo>
                <a:cubicBezTo>
                  <a:pt x="198" y="222"/>
                  <a:pt x="198" y="222"/>
                  <a:pt x="197" y="222"/>
                </a:cubicBezTo>
                <a:close/>
                <a:moveTo>
                  <a:pt x="199" y="227"/>
                </a:moveTo>
                <a:cubicBezTo>
                  <a:pt x="199" y="227"/>
                  <a:pt x="200" y="227"/>
                  <a:pt x="200" y="227"/>
                </a:cubicBezTo>
                <a:cubicBezTo>
                  <a:pt x="200" y="227"/>
                  <a:pt x="200" y="227"/>
                  <a:pt x="199" y="228"/>
                </a:cubicBezTo>
                <a:cubicBezTo>
                  <a:pt x="199" y="227"/>
                  <a:pt x="199" y="227"/>
                  <a:pt x="199" y="227"/>
                </a:cubicBezTo>
                <a:close/>
                <a:moveTo>
                  <a:pt x="201" y="204"/>
                </a:moveTo>
                <a:cubicBezTo>
                  <a:pt x="200" y="204"/>
                  <a:pt x="200" y="205"/>
                  <a:pt x="199" y="205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8" y="203"/>
                  <a:pt x="197" y="203"/>
                </a:cubicBezTo>
                <a:cubicBezTo>
                  <a:pt x="197" y="200"/>
                  <a:pt x="197" y="200"/>
                  <a:pt x="197" y="200"/>
                </a:cubicBezTo>
                <a:cubicBezTo>
                  <a:pt x="199" y="201"/>
                  <a:pt x="200" y="203"/>
                  <a:pt x="201" y="204"/>
                </a:cubicBezTo>
                <a:close/>
                <a:moveTo>
                  <a:pt x="196" y="194"/>
                </a:moveTo>
                <a:cubicBezTo>
                  <a:pt x="198" y="194"/>
                  <a:pt x="198" y="194"/>
                  <a:pt x="198" y="194"/>
                </a:cubicBezTo>
                <a:cubicBezTo>
                  <a:pt x="198" y="195"/>
                  <a:pt x="201" y="197"/>
                  <a:pt x="198" y="197"/>
                </a:cubicBezTo>
                <a:cubicBezTo>
                  <a:pt x="198" y="196"/>
                  <a:pt x="197" y="196"/>
                  <a:pt x="196" y="195"/>
                </a:cubicBezTo>
                <a:cubicBezTo>
                  <a:pt x="196" y="195"/>
                  <a:pt x="196" y="195"/>
                  <a:pt x="196" y="194"/>
                </a:cubicBezTo>
                <a:cubicBezTo>
                  <a:pt x="196" y="194"/>
                  <a:pt x="196" y="194"/>
                  <a:pt x="196" y="194"/>
                </a:cubicBezTo>
                <a:close/>
                <a:moveTo>
                  <a:pt x="196" y="219"/>
                </a:moveTo>
                <a:cubicBezTo>
                  <a:pt x="197" y="219"/>
                  <a:pt x="197" y="219"/>
                  <a:pt x="197" y="219"/>
                </a:cubicBezTo>
                <a:cubicBezTo>
                  <a:pt x="198" y="218"/>
                  <a:pt x="199" y="219"/>
                  <a:pt x="200" y="219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199" y="216"/>
                  <a:pt x="198" y="216"/>
                  <a:pt x="197" y="216"/>
                </a:cubicBezTo>
                <a:cubicBezTo>
                  <a:pt x="197" y="216"/>
                  <a:pt x="197" y="215"/>
                  <a:pt x="197" y="214"/>
                </a:cubicBezTo>
                <a:cubicBezTo>
                  <a:pt x="197" y="214"/>
                  <a:pt x="198" y="214"/>
                  <a:pt x="198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15"/>
                  <a:pt x="199" y="215"/>
                  <a:pt x="199" y="215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14"/>
                  <a:pt x="200" y="214"/>
                  <a:pt x="200" y="214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201" y="215"/>
                  <a:pt x="200" y="215"/>
                  <a:pt x="199" y="215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200" y="216"/>
                  <a:pt x="201" y="216"/>
                  <a:pt x="202" y="215"/>
                </a:cubicBezTo>
                <a:cubicBezTo>
                  <a:pt x="202" y="215"/>
                  <a:pt x="202" y="216"/>
                  <a:pt x="203" y="215"/>
                </a:cubicBezTo>
                <a:cubicBezTo>
                  <a:pt x="202" y="218"/>
                  <a:pt x="202" y="218"/>
                  <a:pt x="202" y="218"/>
                </a:cubicBezTo>
                <a:cubicBezTo>
                  <a:pt x="201" y="218"/>
                  <a:pt x="201" y="218"/>
                  <a:pt x="200" y="218"/>
                </a:cubicBezTo>
                <a:cubicBezTo>
                  <a:pt x="203" y="220"/>
                  <a:pt x="200" y="221"/>
                  <a:pt x="203" y="222"/>
                </a:cubicBezTo>
                <a:cubicBezTo>
                  <a:pt x="202" y="223"/>
                  <a:pt x="201" y="220"/>
                  <a:pt x="200" y="222"/>
                </a:cubicBezTo>
                <a:cubicBezTo>
                  <a:pt x="200" y="221"/>
                  <a:pt x="198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5" y="220"/>
                  <a:pt x="195" y="220"/>
                </a:cubicBezTo>
                <a:cubicBezTo>
                  <a:pt x="195" y="219"/>
                  <a:pt x="195" y="219"/>
                  <a:pt x="195" y="218"/>
                </a:cubicBezTo>
                <a:cubicBezTo>
                  <a:pt x="195" y="218"/>
                  <a:pt x="196" y="219"/>
                  <a:pt x="196" y="219"/>
                </a:cubicBezTo>
                <a:close/>
                <a:moveTo>
                  <a:pt x="194" y="220"/>
                </a:moveTo>
                <a:cubicBezTo>
                  <a:pt x="194" y="221"/>
                  <a:pt x="195" y="221"/>
                  <a:pt x="196" y="221"/>
                </a:cubicBezTo>
                <a:cubicBezTo>
                  <a:pt x="196" y="222"/>
                  <a:pt x="196" y="222"/>
                  <a:pt x="196" y="223"/>
                </a:cubicBezTo>
                <a:cubicBezTo>
                  <a:pt x="194" y="222"/>
                  <a:pt x="194" y="222"/>
                  <a:pt x="193" y="223"/>
                </a:cubicBezTo>
                <a:cubicBezTo>
                  <a:pt x="193" y="223"/>
                  <a:pt x="192" y="223"/>
                  <a:pt x="192" y="223"/>
                </a:cubicBezTo>
                <a:cubicBezTo>
                  <a:pt x="193" y="222"/>
                  <a:pt x="192" y="220"/>
                  <a:pt x="194" y="220"/>
                </a:cubicBezTo>
                <a:close/>
                <a:moveTo>
                  <a:pt x="193" y="180"/>
                </a:moveTo>
                <a:cubicBezTo>
                  <a:pt x="193" y="180"/>
                  <a:pt x="193" y="179"/>
                  <a:pt x="193" y="179"/>
                </a:cubicBezTo>
                <a:cubicBezTo>
                  <a:pt x="193" y="179"/>
                  <a:pt x="193" y="179"/>
                  <a:pt x="193" y="179"/>
                </a:cubicBezTo>
                <a:cubicBezTo>
                  <a:pt x="193" y="179"/>
                  <a:pt x="193" y="180"/>
                  <a:pt x="193" y="180"/>
                </a:cubicBezTo>
                <a:close/>
                <a:moveTo>
                  <a:pt x="192" y="176"/>
                </a:moveTo>
                <a:cubicBezTo>
                  <a:pt x="191" y="176"/>
                  <a:pt x="191" y="175"/>
                  <a:pt x="190" y="175"/>
                </a:cubicBezTo>
                <a:cubicBezTo>
                  <a:pt x="191" y="174"/>
                  <a:pt x="190" y="173"/>
                  <a:pt x="190" y="173"/>
                </a:cubicBezTo>
                <a:cubicBezTo>
                  <a:pt x="192" y="173"/>
                  <a:pt x="192" y="173"/>
                  <a:pt x="192" y="173"/>
                </a:cubicBezTo>
                <a:cubicBezTo>
                  <a:pt x="193" y="174"/>
                  <a:pt x="195" y="176"/>
                  <a:pt x="192" y="176"/>
                </a:cubicBezTo>
                <a:close/>
                <a:moveTo>
                  <a:pt x="193" y="169"/>
                </a:moveTo>
                <a:cubicBezTo>
                  <a:pt x="192" y="170"/>
                  <a:pt x="196" y="169"/>
                  <a:pt x="196" y="168"/>
                </a:cubicBezTo>
                <a:cubicBezTo>
                  <a:pt x="196" y="169"/>
                  <a:pt x="197" y="170"/>
                  <a:pt x="196" y="171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71"/>
                  <a:pt x="199" y="171"/>
                  <a:pt x="199" y="171"/>
                </a:cubicBezTo>
                <a:cubicBezTo>
                  <a:pt x="201" y="170"/>
                  <a:pt x="201" y="170"/>
                  <a:pt x="201" y="170"/>
                </a:cubicBezTo>
                <a:cubicBezTo>
                  <a:pt x="202" y="173"/>
                  <a:pt x="201" y="176"/>
                  <a:pt x="198" y="177"/>
                </a:cubicBezTo>
                <a:cubicBezTo>
                  <a:pt x="194" y="175"/>
                  <a:pt x="195" y="171"/>
                  <a:pt x="190" y="170"/>
                </a:cubicBezTo>
                <a:cubicBezTo>
                  <a:pt x="189" y="171"/>
                  <a:pt x="194" y="172"/>
                  <a:pt x="190" y="173"/>
                </a:cubicBezTo>
                <a:cubicBezTo>
                  <a:pt x="190" y="172"/>
                  <a:pt x="190" y="172"/>
                  <a:pt x="189" y="172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9" y="169"/>
                  <a:pt x="189" y="169"/>
                  <a:pt x="188" y="169"/>
                </a:cubicBezTo>
                <a:cubicBezTo>
                  <a:pt x="188" y="169"/>
                  <a:pt x="188" y="169"/>
                  <a:pt x="188" y="169"/>
                </a:cubicBezTo>
                <a:cubicBezTo>
                  <a:pt x="189" y="169"/>
                  <a:pt x="190" y="169"/>
                  <a:pt x="191" y="169"/>
                </a:cubicBezTo>
                <a:cubicBezTo>
                  <a:pt x="191" y="167"/>
                  <a:pt x="191" y="167"/>
                  <a:pt x="191" y="167"/>
                </a:cubicBezTo>
                <a:cubicBezTo>
                  <a:pt x="191" y="167"/>
                  <a:pt x="191" y="166"/>
                  <a:pt x="191" y="166"/>
                </a:cubicBezTo>
                <a:cubicBezTo>
                  <a:pt x="191" y="167"/>
                  <a:pt x="195" y="167"/>
                  <a:pt x="193" y="169"/>
                </a:cubicBezTo>
                <a:close/>
                <a:moveTo>
                  <a:pt x="191" y="165"/>
                </a:moveTo>
                <a:cubicBezTo>
                  <a:pt x="191" y="165"/>
                  <a:pt x="191" y="165"/>
                  <a:pt x="191" y="165"/>
                </a:cubicBezTo>
                <a:cubicBezTo>
                  <a:pt x="191" y="165"/>
                  <a:pt x="191" y="165"/>
                  <a:pt x="191" y="166"/>
                </a:cubicBezTo>
                <a:lnTo>
                  <a:pt x="191" y="165"/>
                </a:lnTo>
                <a:close/>
                <a:moveTo>
                  <a:pt x="193" y="162"/>
                </a:moveTo>
                <a:cubicBezTo>
                  <a:pt x="192" y="163"/>
                  <a:pt x="192" y="163"/>
                  <a:pt x="191" y="164"/>
                </a:cubicBezTo>
                <a:cubicBezTo>
                  <a:pt x="191" y="163"/>
                  <a:pt x="189" y="162"/>
                  <a:pt x="188" y="161"/>
                </a:cubicBezTo>
                <a:cubicBezTo>
                  <a:pt x="188" y="161"/>
                  <a:pt x="189" y="161"/>
                  <a:pt x="190" y="161"/>
                </a:cubicBezTo>
                <a:cubicBezTo>
                  <a:pt x="190" y="161"/>
                  <a:pt x="190" y="160"/>
                  <a:pt x="191" y="160"/>
                </a:cubicBezTo>
                <a:cubicBezTo>
                  <a:pt x="191" y="161"/>
                  <a:pt x="190" y="162"/>
                  <a:pt x="193" y="162"/>
                </a:cubicBezTo>
                <a:close/>
                <a:moveTo>
                  <a:pt x="190" y="155"/>
                </a:moveTo>
                <a:cubicBezTo>
                  <a:pt x="189" y="155"/>
                  <a:pt x="189" y="154"/>
                  <a:pt x="189" y="154"/>
                </a:cubicBezTo>
                <a:cubicBezTo>
                  <a:pt x="191" y="155"/>
                  <a:pt x="192" y="155"/>
                  <a:pt x="192" y="157"/>
                </a:cubicBezTo>
                <a:cubicBezTo>
                  <a:pt x="191" y="157"/>
                  <a:pt x="191" y="158"/>
                  <a:pt x="190" y="158"/>
                </a:cubicBezTo>
                <a:cubicBezTo>
                  <a:pt x="190" y="157"/>
                  <a:pt x="189" y="156"/>
                  <a:pt x="187" y="155"/>
                </a:cubicBezTo>
                <a:lnTo>
                  <a:pt x="190" y="155"/>
                </a:lnTo>
                <a:close/>
                <a:moveTo>
                  <a:pt x="184" y="134"/>
                </a:moveTo>
                <a:cubicBezTo>
                  <a:pt x="183" y="134"/>
                  <a:pt x="183" y="134"/>
                  <a:pt x="183" y="134"/>
                </a:cubicBezTo>
                <a:cubicBezTo>
                  <a:pt x="184" y="135"/>
                  <a:pt x="185" y="134"/>
                  <a:pt x="186" y="134"/>
                </a:cubicBezTo>
                <a:cubicBezTo>
                  <a:pt x="186" y="135"/>
                  <a:pt x="186" y="135"/>
                  <a:pt x="186" y="135"/>
                </a:cubicBezTo>
                <a:cubicBezTo>
                  <a:pt x="186" y="138"/>
                  <a:pt x="182" y="135"/>
                  <a:pt x="180" y="136"/>
                </a:cubicBezTo>
                <a:cubicBezTo>
                  <a:pt x="180" y="135"/>
                  <a:pt x="183" y="133"/>
                  <a:pt x="184" y="134"/>
                </a:cubicBezTo>
                <a:close/>
                <a:moveTo>
                  <a:pt x="183" y="220"/>
                </a:moveTo>
                <a:cubicBezTo>
                  <a:pt x="183" y="220"/>
                  <a:pt x="183" y="220"/>
                  <a:pt x="182" y="219"/>
                </a:cubicBezTo>
                <a:cubicBezTo>
                  <a:pt x="182" y="219"/>
                  <a:pt x="182" y="219"/>
                  <a:pt x="182" y="219"/>
                </a:cubicBezTo>
                <a:cubicBezTo>
                  <a:pt x="182" y="219"/>
                  <a:pt x="183" y="219"/>
                  <a:pt x="183" y="219"/>
                </a:cubicBezTo>
                <a:lnTo>
                  <a:pt x="183" y="220"/>
                </a:lnTo>
                <a:close/>
                <a:moveTo>
                  <a:pt x="181" y="600"/>
                </a:moveTo>
                <a:cubicBezTo>
                  <a:pt x="181" y="600"/>
                  <a:pt x="181" y="600"/>
                  <a:pt x="181" y="600"/>
                </a:cubicBezTo>
                <a:cubicBezTo>
                  <a:pt x="182" y="600"/>
                  <a:pt x="182" y="600"/>
                  <a:pt x="184" y="600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5" y="601"/>
                  <a:pt x="184" y="601"/>
                </a:cubicBezTo>
                <a:lnTo>
                  <a:pt x="181" y="600"/>
                </a:lnTo>
                <a:close/>
                <a:moveTo>
                  <a:pt x="186" y="629"/>
                </a:moveTo>
                <a:cubicBezTo>
                  <a:pt x="186" y="629"/>
                  <a:pt x="186" y="629"/>
                  <a:pt x="185" y="629"/>
                </a:cubicBezTo>
                <a:cubicBezTo>
                  <a:pt x="185" y="628"/>
                  <a:pt x="186" y="628"/>
                  <a:pt x="186" y="628"/>
                </a:cubicBezTo>
                <a:cubicBezTo>
                  <a:pt x="187" y="628"/>
                  <a:pt x="187" y="628"/>
                  <a:pt x="186" y="629"/>
                </a:cubicBezTo>
                <a:close/>
                <a:moveTo>
                  <a:pt x="185" y="623"/>
                </a:moveTo>
                <a:cubicBezTo>
                  <a:pt x="185" y="623"/>
                  <a:pt x="185" y="623"/>
                  <a:pt x="185" y="623"/>
                </a:cubicBezTo>
                <a:cubicBezTo>
                  <a:pt x="184" y="622"/>
                  <a:pt x="184" y="621"/>
                  <a:pt x="184" y="621"/>
                </a:cubicBezTo>
                <a:cubicBezTo>
                  <a:pt x="184" y="621"/>
                  <a:pt x="184" y="620"/>
                  <a:pt x="185" y="620"/>
                </a:cubicBezTo>
                <a:cubicBezTo>
                  <a:pt x="186" y="621"/>
                  <a:pt x="189" y="621"/>
                  <a:pt x="188" y="622"/>
                </a:cubicBezTo>
                <a:cubicBezTo>
                  <a:pt x="187" y="623"/>
                  <a:pt x="186" y="623"/>
                  <a:pt x="185" y="623"/>
                </a:cubicBezTo>
                <a:close/>
                <a:moveTo>
                  <a:pt x="189" y="665"/>
                </a:moveTo>
                <a:cubicBezTo>
                  <a:pt x="189" y="665"/>
                  <a:pt x="189" y="665"/>
                  <a:pt x="189" y="665"/>
                </a:cubicBezTo>
                <a:cubicBezTo>
                  <a:pt x="189" y="665"/>
                  <a:pt x="189" y="665"/>
                  <a:pt x="189" y="665"/>
                </a:cubicBezTo>
                <a:cubicBezTo>
                  <a:pt x="189" y="665"/>
                  <a:pt x="189" y="665"/>
                  <a:pt x="189" y="665"/>
                </a:cubicBezTo>
                <a:close/>
                <a:moveTo>
                  <a:pt x="189" y="642"/>
                </a:moveTo>
                <a:cubicBezTo>
                  <a:pt x="189" y="643"/>
                  <a:pt x="190" y="643"/>
                  <a:pt x="190" y="643"/>
                </a:cubicBezTo>
                <a:cubicBezTo>
                  <a:pt x="189" y="643"/>
                  <a:pt x="189" y="644"/>
                  <a:pt x="189" y="644"/>
                </a:cubicBezTo>
                <a:cubicBezTo>
                  <a:pt x="188" y="644"/>
                  <a:pt x="188" y="644"/>
                  <a:pt x="188" y="644"/>
                </a:cubicBezTo>
                <a:cubicBezTo>
                  <a:pt x="186" y="644"/>
                  <a:pt x="188" y="643"/>
                  <a:pt x="189" y="642"/>
                </a:cubicBezTo>
                <a:close/>
                <a:moveTo>
                  <a:pt x="188" y="620"/>
                </a:moveTo>
                <a:cubicBezTo>
                  <a:pt x="187" y="620"/>
                  <a:pt x="186" y="620"/>
                  <a:pt x="185" y="619"/>
                </a:cubicBezTo>
                <a:cubicBezTo>
                  <a:pt x="186" y="619"/>
                  <a:pt x="188" y="619"/>
                  <a:pt x="189" y="619"/>
                </a:cubicBezTo>
                <a:cubicBezTo>
                  <a:pt x="188" y="619"/>
                  <a:pt x="188" y="620"/>
                  <a:pt x="188" y="620"/>
                </a:cubicBezTo>
                <a:close/>
                <a:moveTo>
                  <a:pt x="188" y="617"/>
                </a:moveTo>
                <a:cubicBezTo>
                  <a:pt x="188" y="617"/>
                  <a:pt x="188" y="617"/>
                  <a:pt x="188" y="617"/>
                </a:cubicBezTo>
                <a:cubicBezTo>
                  <a:pt x="188" y="617"/>
                  <a:pt x="188" y="617"/>
                  <a:pt x="188" y="617"/>
                </a:cubicBezTo>
                <a:cubicBezTo>
                  <a:pt x="188" y="617"/>
                  <a:pt x="188" y="617"/>
                  <a:pt x="188" y="617"/>
                </a:cubicBezTo>
                <a:close/>
                <a:moveTo>
                  <a:pt x="189" y="615"/>
                </a:moveTo>
                <a:cubicBezTo>
                  <a:pt x="190" y="615"/>
                  <a:pt x="191" y="616"/>
                  <a:pt x="191" y="616"/>
                </a:cubicBezTo>
                <a:cubicBezTo>
                  <a:pt x="190" y="616"/>
                  <a:pt x="190" y="616"/>
                  <a:pt x="190" y="616"/>
                </a:cubicBezTo>
                <a:cubicBezTo>
                  <a:pt x="190" y="616"/>
                  <a:pt x="190" y="616"/>
                  <a:pt x="190" y="616"/>
                </a:cubicBezTo>
                <a:cubicBezTo>
                  <a:pt x="190" y="616"/>
                  <a:pt x="190" y="615"/>
                  <a:pt x="189" y="615"/>
                </a:cubicBezTo>
                <a:close/>
                <a:moveTo>
                  <a:pt x="190" y="618"/>
                </a:moveTo>
                <a:cubicBezTo>
                  <a:pt x="190" y="619"/>
                  <a:pt x="190" y="619"/>
                  <a:pt x="190" y="619"/>
                </a:cubicBezTo>
                <a:cubicBezTo>
                  <a:pt x="190" y="618"/>
                  <a:pt x="189" y="618"/>
                  <a:pt x="189" y="618"/>
                </a:cubicBezTo>
                <a:cubicBezTo>
                  <a:pt x="189" y="618"/>
                  <a:pt x="189" y="618"/>
                  <a:pt x="189" y="618"/>
                </a:cubicBezTo>
                <a:cubicBezTo>
                  <a:pt x="189" y="617"/>
                  <a:pt x="189" y="617"/>
                  <a:pt x="189" y="617"/>
                </a:cubicBezTo>
                <a:cubicBezTo>
                  <a:pt x="189" y="617"/>
                  <a:pt x="190" y="617"/>
                  <a:pt x="190" y="618"/>
                </a:cubicBezTo>
                <a:close/>
                <a:moveTo>
                  <a:pt x="190" y="620"/>
                </a:moveTo>
                <a:cubicBezTo>
                  <a:pt x="189" y="620"/>
                  <a:pt x="189" y="620"/>
                  <a:pt x="189" y="620"/>
                </a:cubicBezTo>
                <a:cubicBezTo>
                  <a:pt x="189" y="620"/>
                  <a:pt x="189" y="620"/>
                  <a:pt x="189" y="620"/>
                </a:cubicBezTo>
                <a:cubicBezTo>
                  <a:pt x="189" y="620"/>
                  <a:pt x="189" y="620"/>
                  <a:pt x="190" y="620"/>
                </a:cubicBezTo>
                <a:close/>
                <a:moveTo>
                  <a:pt x="190" y="625"/>
                </a:moveTo>
                <a:cubicBezTo>
                  <a:pt x="190" y="625"/>
                  <a:pt x="189" y="625"/>
                  <a:pt x="189" y="625"/>
                </a:cubicBezTo>
                <a:cubicBezTo>
                  <a:pt x="190" y="624"/>
                  <a:pt x="190" y="624"/>
                  <a:pt x="190" y="623"/>
                </a:cubicBezTo>
                <a:cubicBezTo>
                  <a:pt x="190" y="623"/>
                  <a:pt x="190" y="623"/>
                  <a:pt x="190" y="624"/>
                </a:cubicBezTo>
                <a:cubicBezTo>
                  <a:pt x="190" y="623"/>
                  <a:pt x="191" y="623"/>
                  <a:pt x="191" y="623"/>
                </a:cubicBezTo>
                <a:cubicBezTo>
                  <a:pt x="192" y="624"/>
                  <a:pt x="191" y="625"/>
                  <a:pt x="192" y="625"/>
                </a:cubicBezTo>
                <a:cubicBezTo>
                  <a:pt x="191" y="625"/>
                  <a:pt x="190" y="625"/>
                  <a:pt x="190" y="625"/>
                </a:cubicBezTo>
                <a:close/>
                <a:moveTo>
                  <a:pt x="191" y="622"/>
                </a:moveTo>
                <a:cubicBezTo>
                  <a:pt x="190" y="621"/>
                  <a:pt x="190" y="621"/>
                  <a:pt x="190" y="621"/>
                </a:cubicBezTo>
                <a:cubicBezTo>
                  <a:pt x="194" y="622"/>
                  <a:pt x="194" y="622"/>
                  <a:pt x="194" y="622"/>
                </a:cubicBezTo>
                <a:cubicBezTo>
                  <a:pt x="194" y="623"/>
                  <a:pt x="192" y="622"/>
                  <a:pt x="191" y="622"/>
                </a:cubicBezTo>
                <a:close/>
                <a:moveTo>
                  <a:pt x="193" y="612"/>
                </a:moveTo>
                <a:cubicBezTo>
                  <a:pt x="194" y="611"/>
                  <a:pt x="194" y="611"/>
                  <a:pt x="194" y="611"/>
                </a:cubicBezTo>
                <a:cubicBezTo>
                  <a:pt x="194" y="611"/>
                  <a:pt x="194" y="612"/>
                  <a:pt x="193" y="612"/>
                </a:cubicBezTo>
                <a:close/>
                <a:moveTo>
                  <a:pt x="194" y="610"/>
                </a:moveTo>
                <a:cubicBezTo>
                  <a:pt x="193" y="610"/>
                  <a:pt x="193" y="610"/>
                  <a:pt x="193" y="610"/>
                </a:cubicBezTo>
                <a:cubicBezTo>
                  <a:pt x="193" y="610"/>
                  <a:pt x="193" y="610"/>
                  <a:pt x="193" y="609"/>
                </a:cubicBezTo>
                <a:cubicBezTo>
                  <a:pt x="193" y="610"/>
                  <a:pt x="193" y="610"/>
                  <a:pt x="194" y="610"/>
                </a:cubicBezTo>
                <a:close/>
                <a:moveTo>
                  <a:pt x="189" y="611"/>
                </a:moveTo>
                <a:cubicBezTo>
                  <a:pt x="188" y="612"/>
                  <a:pt x="190" y="612"/>
                  <a:pt x="191" y="612"/>
                </a:cubicBezTo>
                <a:cubicBezTo>
                  <a:pt x="191" y="613"/>
                  <a:pt x="192" y="613"/>
                  <a:pt x="192" y="613"/>
                </a:cubicBezTo>
                <a:cubicBezTo>
                  <a:pt x="192" y="614"/>
                  <a:pt x="192" y="614"/>
                  <a:pt x="192" y="614"/>
                </a:cubicBezTo>
                <a:cubicBezTo>
                  <a:pt x="192" y="614"/>
                  <a:pt x="192" y="613"/>
                  <a:pt x="192" y="613"/>
                </a:cubicBezTo>
                <a:cubicBezTo>
                  <a:pt x="193" y="614"/>
                  <a:pt x="194" y="614"/>
                  <a:pt x="193" y="615"/>
                </a:cubicBezTo>
                <a:cubicBezTo>
                  <a:pt x="193" y="614"/>
                  <a:pt x="193" y="614"/>
                  <a:pt x="193" y="614"/>
                </a:cubicBezTo>
                <a:cubicBezTo>
                  <a:pt x="192" y="616"/>
                  <a:pt x="192" y="617"/>
                  <a:pt x="194" y="618"/>
                </a:cubicBezTo>
                <a:cubicBezTo>
                  <a:pt x="191" y="619"/>
                  <a:pt x="192" y="617"/>
                  <a:pt x="191" y="616"/>
                </a:cubicBezTo>
                <a:cubicBezTo>
                  <a:pt x="192" y="616"/>
                  <a:pt x="191" y="615"/>
                  <a:pt x="189" y="615"/>
                </a:cubicBezTo>
                <a:cubicBezTo>
                  <a:pt x="189" y="615"/>
                  <a:pt x="189" y="614"/>
                  <a:pt x="189" y="614"/>
                </a:cubicBezTo>
                <a:cubicBezTo>
                  <a:pt x="189" y="614"/>
                  <a:pt x="189" y="614"/>
                  <a:pt x="190" y="614"/>
                </a:cubicBezTo>
                <a:cubicBezTo>
                  <a:pt x="189" y="614"/>
                  <a:pt x="189" y="613"/>
                  <a:pt x="188" y="613"/>
                </a:cubicBezTo>
                <a:cubicBezTo>
                  <a:pt x="188" y="613"/>
                  <a:pt x="188" y="612"/>
                  <a:pt x="188" y="612"/>
                </a:cubicBezTo>
                <a:cubicBezTo>
                  <a:pt x="188" y="612"/>
                  <a:pt x="187" y="612"/>
                  <a:pt x="187" y="612"/>
                </a:cubicBezTo>
                <a:cubicBezTo>
                  <a:pt x="187" y="611"/>
                  <a:pt x="188" y="611"/>
                  <a:pt x="189" y="611"/>
                </a:cubicBezTo>
                <a:close/>
                <a:moveTo>
                  <a:pt x="187" y="603"/>
                </a:moveTo>
                <a:cubicBezTo>
                  <a:pt x="188" y="603"/>
                  <a:pt x="188" y="603"/>
                  <a:pt x="189" y="603"/>
                </a:cubicBezTo>
                <a:cubicBezTo>
                  <a:pt x="188" y="603"/>
                  <a:pt x="188" y="603"/>
                  <a:pt x="187" y="604"/>
                </a:cubicBezTo>
                <a:lnTo>
                  <a:pt x="187" y="603"/>
                </a:lnTo>
                <a:close/>
                <a:moveTo>
                  <a:pt x="189" y="603"/>
                </a:move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9" y="602"/>
                  <a:pt x="189" y="602"/>
                  <a:pt x="190" y="602"/>
                </a:cubicBezTo>
                <a:cubicBezTo>
                  <a:pt x="189" y="602"/>
                  <a:pt x="189" y="602"/>
                  <a:pt x="189" y="603"/>
                </a:cubicBezTo>
                <a:close/>
                <a:moveTo>
                  <a:pt x="190" y="602"/>
                </a:moveTo>
                <a:cubicBezTo>
                  <a:pt x="190" y="602"/>
                  <a:pt x="190" y="601"/>
                  <a:pt x="190" y="601"/>
                </a:cubicBezTo>
                <a:cubicBezTo>
                  <a:pt x="190" y="601"/>
                  <a:pt x="190" y="601"/>
                  <a:pt x="191" y="601"/>
                </a:cubicBezTo>
                <a:cubicBezTo>
                  <a:pt x="190" y="601"/>
                  <a:pt x="190" y="602"/>
                  <a:pt x="190" y="602"/>
                </a:cubicBezTo>
                <a:close/>
                <a:moveTo>
                  <a:pt x="190" y="597"/>
                </a:moveTo>
                <a:cubicBezTo>
                  <a:pt x="190" y="597"/>
                  <a:pt x="189" y="597"/>
                  <a:pt x="188" y="596"/>
                </a:cubicBezTo>
                <a:cubicBezTo>
                  <a:pt x="188" y="596"/>
                  <a:pt x="188" y="596"/>
                  <a:pt x="188" y="596"/>
                </a:cubicBezTo>
                <a:cubicBezTo>
                  <a:pt x="189" y="596"/>
                  <a:pt x="189" y="596"/>
                  <a:pt x="189" y="596"/>
                </a:cubicBezTo>
                <a:cubicBezTo>
                  <a:pt x="191" y="597"/>
                  <a:pt x="191" y="597"/>
                  <a:pt x="191" y="597"/>
                </a:cubicBezTo>
                <a:cubicBezTo>
                  <a:pt x="191" y="597"/>
                  <a:pt x="191" y="597"/>
                  <a:pt x="190" y="597"/>
                </a:cubicBezTo>
                <a:close/>
                <a:moveTo>
                  <a:pt x="193" y="599"/>
                </a:moveTo>
                <a:cubicBezTo>
                  <a:pt x="194" y="598"/>
                  <a:pt x="193" y="598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3" y="597"/>
                  <a:pt x="193" y="597"/>
                </a:cubicBezTo>
                <a:cubicBezTo>
                  <a:pt x="193" y="598"/>
                  <a:pt x="193" y="598"/>
                  <a:pt x="194" y="599"/>
                </a:cubicBezTo>
                <a:cubicBezTo>
                  <a:pt x="194" y="599"/>
                  <a:pt x="193" y="599"/>
                  <a:pt x="193" y="599"/>
                </a:cubicBezTo>
                <a:close/>
                <a:moveTo>
                  <a:pt x="195" y="593"/>
                </a:moveTo>
                <a:cubicBezTo>
                  <a:pt x="195" y="593"/>
                  <a:pt x="195" y="593"/>
                  <a:pt x="195" y="593"/>
                </a:cubicBezTo>
                <a:cubicBezTo>
                  <a:pt x="192" y="594"/>
                  <a:pt x="194" y="592"/>
                  <a:pt x="191" y="595"/>
                </a:cubicBezTo>
                <a:cubicBezTo>
                  <a:pt x="190" y="595"/>
                  <a:pt x="190" y="595"/>
                  <a:pt x="190" y="595"/>
                </a:cubicBezTo>
                <a:cubicBezTo>
                  <a:pt x="189" y="594"/>
                  <a:pt x="189" y="594"/>
                  <a:pt x="189" y="594"/>
                </a:cubicBezTo>
                <a:cubicBezTo>
                  <a:pt x="189" y="594"/>
                  <a:pt x="189" y="594"/>
                  <a:pt x="189" y="593"/>
                </a:cubicBezTo>
                <a:cubicBezTo>
                  <a:pt x="190" y="593"/>
                  <a:pt x="191" y="593"/>
                  <a:pt x="191" y="594"/>
                </a:cubicBezTo>
                <a:cubicBezTo>
                  <a:pt x="189" y="593"/>
                  <a:pt x="189" y="593"/>
                  <a:pt x="189" y="593"/>
                </a:cubicBezTo>
                <a:cubicBezTo>
                  <a:pt x="189" y="592"/>
                  <a:pt x="189" y="592"/>
                  <a:pt x="190" y="591"/>
                </a:cubicBezTo>
                <a:cubicBezTo>
                  <a:pt x="190" y="591"/>
                  <a:pt x="190" y="591"/>
                  <a:pt x="191" y="591"/>
                </a:cubicBezTo>
                <a:cubicBezTo>
                  <a:pt x="191" y="591"/>
                  <a:pt x="192" y="591"/>
                  <a:pt x="192" y="591"/>
                </a:cubicBezTo>
                <a:cubicBezTo>
                  <a:pt x="192" y="591"/>
                  <a:pt x="192" y="591"/>
                  <a:pt x="192" y="591"/>
                </a:cubicBezTo>
                <a:cubicBezTo>
                  <a:pt x="192" y="591"/>
                  <a:pt x="192" y="591"/>
                  <a:pt x="192" y="591"/>
                </a:cubicBezTo>
                <a:cubicBezTo>
                  <a:pt x="194" y="591"/>
                  <a:pt x="194" y="593"/>
                  <a:pt x="195" y="593"/>
                </a:cubicBezTo>
                <a:close/>
                <a:moveTo>
                  <a:pt x="191" y="588"/>
                </a:moveTo>
                <a:cubicBezTo>
                  <a:pt x="191" y="588"/>
                  <a:pt x="191" y="588"/>
                  <a:pt x="191" y="587"/>
                </a:cubicBezTo>
                <a:cubicBezTo>
                  <a:pt x="191" y="587"/>
                  <a:pt x="191" y="587"/>
                  <a:pt x="191" y="587"/>
                </a:cubicBezTo>
                <a:cubicBezTo>
                  <a:pt x="191" y="588"/>
                  <a:pt x="191" y="588"/>
                  <a:pt x="191" y="588"/>
                </a:cubicBezTo>
                <a:close/>
                <a:moveTo>
                  <a:pt x="192" y="590"/>
                </a:moveTo>
                <a:cubicBezTo>
                  <a:pt x="192" y="590"/>
                  <a:pt x="192" y="590"/>
                  <a:pt x="192" y="589"/>
                </a:cubicBezTo>
                <a:cubicBezTo>
                  <a:pt x="193" y="589"/>
                  <a:pt x="194" y="590"/>
                  <a:pt x="193" y="591"/>
                </a:cubicBezTo>
                <a:cubicBezTo>
                  <a:pt x="193" y="590"/>
                  <a:pt x="192" y="590"/>
                  <a:pt x="192" y="590"/>
                </a:cubicBezTo>
                <a:close/>
                <a:moveTo>
                  <a:pt x="194" y="583"/>
                </a:moveTo>
                <a:cubicBezTo>
                  <a:pt x="194" y="583"/>
                  <a:pt x="194" y="583"/>
                  <a:pt x="194" y="583"/>
                </a:cubicBezTo>
                <a:cubicBezTo>
                  <a:pt x="193" y="583"/>
                  <a:pt x="192" y="582"/>
                  <a:pt x="191" y="582"/>
                </a:cubicBezTo>
                <a:cubicBezTo>
                  <a:pt x="191" y="582"/>
                  <a:pt x="190" y="582"/>
                  <a:pt x="190" y="582"/>
                </a:cubicBezTo>
                <a:cubicBezTo>
                  <a:pt x="190" y="582"/>
                  <a:pt x="190" y="582"/>
                  <a:pt x="190" y="582"/>
                </a:cubicBezTo>
                <a:cubicBezTo>
                  <a:pt x="190" y="581"/>
                  <a:pt x="189" y="581"/>
                  <a:pt x="188" y="581"/>
                </a:cubicBezTo>
                <a:cubicBezTo>
                  <a:pt x="188" y="580"/>
                  <a:pt x="188" y="580"/>
                  <a:pt x="188" y="580"/>
                </a:cubicBezTo>
                <a:cubicBezTo>
                  <a:pt x="189" y="580"/>
                  <a:pt x="190" y="581"/>
                  <a:pt x="191" y="581"/>
                </a:cubicBezTo>
                <a:cubicBezTo>
                  <a:pt x="193" y="580"/>
                  <a:pt x="194" y="581"/>
                  <a:pt x="193" y="579"/>
                </a:cubicBezTo>
                <a:cubicBezTo>
                  <a:pt x="194" y="579"/>
                  <a:pt x="194" y="579"/>
                  <a:pt x="194" y="579"/>
                </a:cubicBezTo>
                <a:cubicBezTo>
                  <a:pt x="196" y="580"/>
                  <a:pt x="196" y="582"/>
                  <a:pt x="196" y="583"/>
                </a:cubicBezTo>
                <a:cubicBezTo>
                  <a:pt x="195" y="583"/>
                  <a:pt x="195" y="583"/>
                  <a:pt x="194" y="583"/>
                </a:cubicBezTo>
                <a:close/>
                <a:moveTo>
                  <a:pt x="190" y="574"/>
                </a:moveTo>
                <a:cubicBezTo>
                  <a:pt x="189" y="574"/>
                  <a:pt x="189" y="574"/>
                  <a:pt x="189" y="573"/>
                </a:cubicBezTo>
                <a:cubicBezTo>
                  <a:pt x="190" y="574"/>
                  <a:pt x="190" y="574"/>
                  <a:pt x="191" y="574"/>
                </a:cubicBezTo>
                <a:cubicBezTo>
                  <a:pt x="191" y="574"/>
                  <a:pt x="190" y="574"/>
                  <a:pt x="190" y="574"/>
                </a:cubicBezTo>
                <a:close/>
                <a:moveTo>
                  <a:pt x="191" y="575"/>
                </a:moveTo>
                <a:cubicBezTo>
                  <a:pt x="192" y="576"/>
                  <a:pt x="192" y="576"/>
                  <a:pt x="192" y="576"/>
                </a:cubicBezTo>
                <a:cubicBezTo>
                  <a:pt x="191" y="576"/>
                  <a:pt x="191" y="576"/>
                  <a:pt x="191" y="576"/>
                </a:cubicBezTo>
                <a:cubicBezTo>
                  <a:pt x="191" y="576"/>
                  <a:pt x="191" y="576"/>
                  <a:pt x="191" y="575"/>
                </a:cubicBezTo>
                <a:close/>
                <a:moveTo>
                  <a:pt x="191" y="576"/>
                </a:moveTo>
                <a:cubicBezTo>
                  <a:pt x="190" y="576"/>
                  <a:pt x="190" y="577"/>
                  <a:pt x="190" y="577"/>
                </a:cubicBezTo>
                <a:cubicBezTo>
                  <a:pt x="190" y="577"/>
                  <a:pt x="190" y="577"/>
                  <a:pt x="190" y="577"/>
                </a:cubicBezTo>
                <a:cubicBezTo>
                  <a:pt x="190" y="576"/>
                  <a:pt x="190" y="576"/>
                  <a:pt x="191" y="576"/>
                </a:cubicBezTo>
                <a:close/>
                <a:moveTo>
                  <a:pt x="192" y="575"/>
                </a:moveTo>
                <a:cubicBezTo>
                  <a:pt x="192" y="575"/>
                  <a:pt x="192" y="575"/>
                  <a:pt x="192" y="574"/>
                </a:cubicBezTo>
                <a:cubicBezTo>
                  <a:pt x="193" y="575"/>
                  <a:pt x="193" y="575"/>
                  <a:pt x="193" y="575"/>
                </a:cubicBezTo>
                <a:cubicBezTo>
                  <a:pt x="192" y="575"/>
                  <a:pt x="192" y="575"/>
                  <a:pt x="192" y="575"/>
                </a:cubicBezTo>
                <a:close/>
                <a:moveTo>
                  <a:pt x="197" y="574"/>
                </a:moveTo>
                <a:cubicBezTo>
                  <a:pt x="196" y="575"/>
                  <a:pt x="198" y="576"/>
                  <a:pt x="196" y="576"/>
                </a:cubicBezTo>
                <a:cubicBezTo>
                  <a:pt x="196" y="575"/>
                  <a:pt x="194" y="575"/>
                  <a:pt x="193" y="574"/>
                </a:cubicBezTo>
                <a:cubicBezTo>
                  <a:pt x="193" y="574"/>
                  <a:pt x="194" y="573"/>
                  <a:pt x="194" y="573"/>
                </a:cubicBezTo>
                <a:lnTo>
                  <a:pt x="197" y="574"/>
                </a:lnTo>
                <a:close/>
                <a:moveTo>
                  <a:pt x="196" y="573"/>
                </a:moveTo>
                <a:cubicBezTo>
                  <a:pt x="195" y="573"/>
                  <a:pt x="195" y="573"/>
                  <a:pt x="194" y="573"/>
                </a:cubicBezTo>
                <a:cubicBezTo>
                  <a:pt x="194" y="573"/>
                  <a:pt x="195" y="573"/>
                  <a:pt x="195" y="573"/>
                </a:cubicBezTo>
                <a:cubicBezTo>
                  <a:pt x="196" y="573"/>
                  <a:pt x="196" y="573"/>
                  <a:pt x="196" y="573"/>
                </a:cubicBezTo>
                <a:close/>
                <a:moveTo>
                  <a:pt x="193" y="572"/>
                </a:moveTo>
                <a:cubicBezTo>
                  <a:pt x="193" y="572"/>
                  <a:pt x="193" y="572"/>
                  <a:pt x="193" y="572"/>
                </a:cubicBezTo>
                <a:cubicBezTo>
                  <a:pt x="194" y="571"/>
                  <a:pt x="194" y="571"/>
                  <a:pt x="195" y="570"/>
                </a:cubicBezTo>
                <a:cubicBezTo>
                  <a:pt x="195" y="570"/>
                  <a:pt x="195" y="570"/>
                  <a:pt x="195" y="570"/>
                </a:cubicBezTo>
                <a:cubicBezTo>
                  <a:pt x="195" y="570"/>
                  <a:pt x="195" y="570"/>
                  <a:pt x="195" y="570"/>
                </a:cubicBezTo>
                <a:cubicBezTo>
                  <a:pt x="195" y="572"/>
                  <a:pt x="193" y="572"/>
                  <a:pt x="192" y="573"/>
                </a:cubicBezTo>
                <a:cubicBezTo>
                  <a:pt x="192" y="573"/>
                  <a:pt x="192" y="573"/>
                  <a:pt x="192" y="573"/>
                </a:cubicBezTo>
                <a:cubicBezTo>
                  <a:pt x="192" y="573"/>
                  <a:pt x="192" y="573"/>
                  <a:pt x="192" y="573"/>
                </a:cubicBezTo>
                <a:cubicBezTo>
                  <a:pt x="192" y="573"/>
                  <a:pt x="191" y="573"/>
                  <a:pt x="191" y="573"/>
                </a:cubicBezTo>
                <a:cubicBezTo>
                  <a:pt x="191" y="573"/>
                  <a:pt x="190" y="572"/>
                  <a:pt x="190" y="571"/>
                </a:cubicBezTo>
                <a:cubicBezTo>
                  <a:pt x="191" y="571"/>
                  <a:pt x="191" y="571"/>
                  <a:pt x="191" y="572"/>
                </a:cubicBezTo>
                <a:lnTo>
                  <a:pt x="193" y="572"/>
                </a:lnTo>
                <a:close/>
                <a:moveTo>
                  <a:pt x="192" y="565"/>
                </a:moveTo>
                <a:cubicBezTo>
                  <a:pt x="193" y="564"/>
                  <a:pt x="192" y="564"/>
                  <a:pt x="192" y="564"/>
                </a:cubicBezTo>
                <a:cubicBezTo>
                  <a:pt x="192" y="564"/>
                  <a:pt x="192" y="564"/>
                  <a:pt x="192" y="564"/>
                </a:cubicBezTo>
                <a:cubicBezTo>
                  <a:pt x="190" y="564"/>
                  <a:pt x="190" y="564"/>
                  <a:pt x="190" y="564"/>
                </a:cubicBezTo>
                <a:cubicBezTo>
                  <a:pt x="190" y="563"/>
                  <a:pt x="190" y="563"/>
                  <a:pt x="190" y="563"/>
                </a:cubicBezTo>
                <a:cubicBezTo>
                  <a:pt x="190" y="563"/>
                  <a:pt x="190" y="563"/>
                  <a:pt x="190" y="563"/>
                </a:cubicBezTo>
                <a:cubicBezTo>
                  <a:pt x="189" y="563"/>
                  <a:pt x="189" y="563"/>
                  <a:pt x="189" y="563"/>
                </a:cubicBezTo>
                <a:cubicBezTo>
                  <a:pt x="191" y="563"/>
                  <a:pt x="191" y="563"/>
                  <a:pt x="191" y="563"/>
                </a:cubicBezTo>
                <a:cubicBezTo>
                  <a:pt x="190" y="563"/>
                  <a:pt x="190" y="563"/>
                  <a:pt x="189" y="563"/>
                </a:cubicBezTo>
                <a:cubicBezTo>
                  <a:pt x="192" y="562"/>
                  <a:pt x="192" y="562"/>
                  <a:pt x="192" y="562"/>
                </a:cubicBezTo>
                <a:cubicBezTo>
                  <a:pt x="193" y="563"/>
                  <a:pt x="193" y="564"/>
                  <a:pt x="193" y="565"/>
                </a:cubicBezTo>
                <a:lnTo>
                  <a:pt x="192" y="565"/>
                </a:lnTo>
                <a:close/>
                <a:moveTo>
                  <a:pt x="194" y="539"/>
                </a:moveTo>
                <a:cubicBezTo>
                  <a:pt x="193" y="538"/>
                  <a:pt x="193" y="538"/>
                  <a:pt x="193" y="538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2" y="537"/>
                  <a:pt x="192" y="537"/>
                  <a:pt x="192" y="537"/>
                </a:cubicBezTo>
                <a:cubicBezTo>
                  <a:pt x="191" y="537"/>
                  <a:pt x="191" y="537"/>
                  <a:pt x="191" y="537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1" y="538"/>
                  <a:pt x="191" y="538"/>
                  <a:pt x="191" y="538"/>
                </a:cubicBezTo>
                <a:cubicBezTo>
                  <a:pt x="191" y="537"/>
                  <a:pt x="192" y="537"/>
                  <a:pt x="192" y="536"/>
                </a:cubicBezTo>
                <a:cubicBezTo>
                  <a:pt x="192" y="536"/>
                  <a:pt x="192" y="536"/>
                  <a:pt x="192" y="536"/>
                </a:cubicBezTo>
                <a:cubicBezTo>
                  <a:pt x="193" y="537"/>
                  <a:pt x="193" y="538"/>
                  <a:pt x="194" y="539"/>
                </a:cubicBezTo>
                <a:close/>
                <a:moveTo>
                  <a:pt x="193" y="530"/>
                </a:moveTo>
                <a:cubicBezTo>
                  <a:pt x="193" y="531"/>
                  <a:pt x="193" y="531"/>
                  <a:pt x="193" y="531"/>
                </a:cubicBezTo>
                <a:cubicBezTo>
                  <a:pt x="193" y="531"/>
                  <a:pt x="193" y="531"/>
                  <a:pt x="193" y="531"/>
                </a:cubicBezTo>
                <a:cubicBezTo>
                  <a:pt x="193" y="531"/>
                  <a:pt x="193" y="531"/>
                  <a:pt x="193" y="530"/>
                </a:cubicBezTo>
                <a:close/>
                <a:moveTo>
                  <a:pt x="194" y="566"/>
                </a:moveTo>
                <a:cubicBezTo>
                  <a:pt x="193" y="565"/>
                  <a:pt x="193" y="565"/>
                  <a:pt x="193" y="565"/>
                </a:cubicBezTo>
                <a:cubicBezTo>
                  <a:pt x="193" y="565"/>
                  <a:pt x="193" y="565"/>
                  <a:pt x="194" y="565"/>
                </a:cubicBezTo>
                <a:cubicBezTo>
                  <a:pt x="194" y="565"/>
                  <a:pt x="195" y="565"/>
                  <a:pt x="195" y="566"/>
                </a:cubicBezTo>
                <a:cubicBezTo>
                  <a:pt x="195" y="566"/>
                  <a:pt x="195" y="566"/>
                  <a:pt x="194" y="566"/>
                </a:cubicBezTo>
                <a:close/>
                <a:moveTo>
                  <a:pt x="195" y="561"/>
                </a:moveTo>
                <a:cubicBezTo>
                  <a:pt x="195" y="561"/>
                  <a:pt x="195" y="561"/>
                  <a:pt x="195" y="561"/>
                </a:cubicBezTo>
                <a:cubicBezTo>
                  <a:pt x="195" y="561"/>
                  <a:pt x="195" y="561"/>
                  <a:pt x="196" y="561"/>
                </a:cubicBezTo>
                <a:cubicBezTo>
                  <a:pt x="195" y="561"/>
                  <a:pt x="195" y="561"/>
                  <a:pt x="195" y="561"/>
                </a:cubicBezTo>
                <a:close/>
                <a:moveTo>
                  <a:pt x="196" y="558"/>
                </a:moveTo>
                <a:cubicBezTo>
                  <a:pt x="196" y="558"/>
                  <a:pt x="196" y="557"/>
                  <a:pt x="195" y="557"/>
                </a:cubicBezTo>
                <a:cubicBezTo>
                  <a:pt x="195" y="555"/>
                  <a:pt x="196" y="556"/>
                  <a:pt x="197" y="556"/>
                </a:cubicBezTo>
                <a:cubicBezTo>
                  <a:pt x="198" y="557"/>
                  <a:pt x="197" y="558"/>
                  <a:pt x="196" y="558"/>
                </a:cubicBezTo>
                <a:close/>
                <a:moveTo>
                  <a:pt x="195" y="555"/>
                </a:moveTo>
                <a:cubicBezTo>
                  <a:pt x="196" y="555"/>
                  <a:pt x="196" y="555"/>
                  <a:pt x="196" y="555"/>
                </a:cubicBezTo>
                <a:cubicBezTo>
                  <a:pt x="196" y="555"/>
                  <a:pt x="195" y="555"/>
                  <a:pt x="195" y="555"/>
                </a:cubicBezTo>
                <a:cubicBezTo>
                  <a:pt x="195" y="555"/>
                  <a:pt x="195" y="555"/>
                  <a:pt x="195" y="555"/>
                </a:cubicBezTo>
                <a:close/>
                <a:moveTo>
                  <a:pt x="202" y="551"/>
                </a:moveTo>
                <a:cubicBezTo>
                  <a:pt x="201" y="552"/>
                  <a:pt x="202" y="554"/>
                  <a:pt x="201" y="555"/>
                </a:cubicBezTo>
                <a:cubicBezTo>
                  <a:pt x="204" y="554"/>
                  <a:pt x="204" y="554"/>
                  <a:pt x="204" y="554"/>
                </a:cubicBezTo>
                <a:cubicBezTo>
                  <a:pt x="204" y="555"/>
                  <a:pt x="204" y="555"/>
                  <a:pt x="204" y="555"/>
                </a:cubicBezTo>
                <a:cubicBezTo>
                  <a:pt x="206" y="554"/>
                  <a:pt x="206" y="554"/>
                  <a:pt x="206" y="554"/>
                </a:cubicBezTo>
                <a:cubicBezTo>
                  <a:pt x="206" y="556"/>
                  <a:pt x="205" y="559"/>
                  <a:pt x="201" y="560"/>
                </a:cubicBezTo>
                <a:cubicBezTo>
                  <a:pt x="198" y="558"/>
                  <a:pt x="200" y="555"/>
                  <a:pt x="196" y="553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8" y="552"/>
                  <a:pt x="198" y="552"/>
                  <a:pt x="198" y="552"/>
                </a:cubicBezTo>
                <a:cubicBezTo>
                  <a:pt x="198" y="552"/>
                  <a:pt x="198" y="551"/>
                  <a:pt x="198" y="551"/>
                </a:cubicBezTo>
                <a:cubicBezTo>
                  <a:pt x="198" y="551"/>
                  <a:pt x="198" y="551"/>
                  <a:pt x="198" y="551"/>
                </a:cubicBezTo>
                <a:cubicBezTo>
                  <a:pt x="198" y="551"/>
                  <a:pt x="198" y="551"/>
                  <a:pt x="198" y="550"/>
                </a:cubicBezTo>
                <a:cubicBezTo>
                  <a:pt x="199" y="551"/>
                  <a:pt x="200" y="551"/>
                  <a:pt x="198" y="552"/>
                </a:cubicBezTo>
                <a:cubicBezTo>
                  <a:pt x="198" y="553"/>
                  <a:pt x="202" y="553"/>
                  <a:pt x="202" y="551"/>
                </a:cubicBezTo>
                <a:close/>
                <a:moveTo>
                  <a:pt x="197" y="541"/>
                </a:moveTo>
                <a:cubicBezTo>
                  <a:pt x="197" y="541"/>
                  <a:pt x="197" y="541"/>
                  <a:pt x="197" y="541"/>
                </a:cubicBezTo>
                <a:cubicBezTo>
                  <a:pt x="198" y="542"/>
                  <a:pt x="198" y="542"/>
                  <a:pt x="198" y="542"/>
                </a:cubicBezTo>
                <a:cubicBezTo>
                  <a:pt x="198" y="542"/>
                  <a:pt x="197" y="542"/>
                  <a:pt x="197" y="542"/>
                </a:cubicBezTo>
                <a:cubicBezTo>
                  <a:pt x="197" y="542"/>
                  <a:pt x="197" y="542"/>
                  <a:pt x="197" y="541"/>
                </a:cubicBezTo>
                <a:close/>
                <a:moveTo>
                  <a:pt x="196" y="541"/>
                </a:moveTo>
                <a:cubicBezTo>
                  <a:pt x="196" y="542"/>
                  <a:pt x="196" y="542"/>
                  <a:pt x="196" y="542"/>
                </a:cubicBezTo>
                <a:cubicBezTo>
                  <a:pt x="196" y="542"/>
                  <a:pt x="196" y="542"/>
                  <a:pt x="196" y="542"/>
                </a:cubicBezTo>
                <a:cubicBezTo>
                  <a:pt x="196" y="542"/>
                  <a:pt x="196" y="541"/>
                  <a:pt x="196" y="541"/>
                </a:cubicBezTo>
                <a:close/>
                <a:moveTo>
                  <a:pt x="195" y="544"/>
                </a:moveTo>
                <a:cubicBezTo>
                  <a:pt x="195" y="544"/>
                  <a:pt x="196" y="544"/>
                  <a:pt x="196" y="544"/>
                </a:cubicBezTo>
                <a:cubicBezTo>
                  <a:pt x="196" y="544"/>
                  <a:pt x="195" y="544"/>
                  <a:pt x="195" y="544"/>
                </a:cubicBezTo>
                <a:cubicBezTo>
                  <a:pt x="195" y="543"/>
                  <a:pt x="195" y="543"/>
                  <a:pt x="195" y="543"/>
                </a:cubicBezTo>
                <a:cubicBezTo>
                  <a:pt x="195" y="543"/>
                  <a:pt x="196" y="543"/>
                  <a:pt x="196" y="543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3"/>
                  <a:pt x="197" y="543"/>
                  <a:pt x="197" y="543"/>
                </a:cubicBezTo>
                <a:cubicBezTo>
                  <a:pt x="201" y="544"/>
                  <a:pt x="196" y="546"/>
                  <a:pt x="201" y="546"/>
                </a:cubicBezTo>
                <a:cubicBezTo>
                  <a:pt x="200" y="547"/>
                  <a:pt x="199" y="547"/>
                  <a:pt x="199" y="547"/>
                </a:cubicBezTo>
                <a:cubicBezTo>
                  <a:pt x="198" y="547"/>
                  <a:pt x="198" y="547"/>
                  <a:pt x="197" y="548"/>
                </a:cubicBezTo>
                <a:cubicBezTo>
                  <a:pt x="198" y="549"/>
                  <a:pt x="198" y="549"/>
                  <a:pt x="198" y="549"/>
                </a:cubicBezTo>
                <a:cubicBezTo>
                  <a:pt x="198" y="549"/>
                  <a:pt x="197" y="549"/>
                  <a:pt x="197" y="549"/>
                </a:cubicBezTo>
                <a:cubicBezTo>
                  <a:pt x="195" y="548"/>
                  <a:pt x="195" y="546"/>
                  <a:pt x="195" y="544"/>
                </a:cubicBezTo>
                <a:close/>
                <a:moveTo>
                  <a:pt x="195" y="554"/>
                </a:moveTo>
                <a:cubicBezTo>
                  <a:pt x="195" y="554"/>
                  <a:pt x="195" y="554"/>
                  <a:pt x="195" y="553"/>
                </a:cubicBezTo>
                <a:cubicBezTo>
                  <a:pt x="196" y="554"/>
                  <a:pt x="197" y="555"/>
                  <a:pt x="194" y="555"/>
                </a:cubicBezTo>
                <a:cubicBezTo>
                  <a:pt x="194" y="554"/>
                  <a:pt x="194" y="554"/>
                  <a:pt x="194" y="554"/>
                </a:cubicBezTo>
                <a:lnTo>
                  <a:pt x="195" y="554"/>
                </a:lnTo>
                <a:close/>
                <a:moveTo>
                  <a:pt x="194" y="531"/>
                </a:moveTo>
                <a:cubicBezTo>
                  <a:pt x="195" y="531"/>
                  <a:pt x="195" y="531"/>
                  <a:pt x="195" y="531"/>
                </a:cubicBezTo>
                <a:cubicBezTo>
                  <a:pt x="195" y="531"/>
                  <a:pt x="195" y="531"/>
                  <a:pt x="195" y="531"/>
                </a:cubicBezTo>
                <a:cubicBezTo>
                  <a:pt x="195" y="531"/>
                  <a:pt x="195" y="531"/>
                  <a:pt x="194" y="531"/>
                </a:cubicBezTo>
                <a:close/>
                <a:moveTo>
                  <a:pt x="199" y="533"/>
                </a:moveTo>
                <a:cubicBezTo>
                  <a:pt x="198" y="533"/>
                  <a:pt x="198" y="533"/>
                  <a:pt x="198" y="533"/>
                </a:cubicBezTo>
                <a:cubicBezTo>
                  <a:pt x="197" y="532"/>
                  <a:pt x="197" y="532"/>
                  <a:pt x="197" y="532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2"/>
                  <a:pt x="199" y="532"/>
                  <a:pt x="199" y="532"/>
                </a:cubicBezTo>
                <a:cubicBezTo>
                  <a:pt x="199" y="532"/>
                  <a:pt x="199" y="532"/>
                  <a:pt x="199" y="532"/>
                </a:cubicBezTo>
                <a:cubicBezTo>
                  <a:pt x="199" y="533"/>
                  <a:pt x="199" y="533"/>
                  <a:pt x="199" y="533"/>
                </a:cubicBezTo>
                <a:close/>
                <a:moveTo>
                  <a:pt x="200" y="532"/>
                </a:move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200" y="532"/>
                </a:cubicBezTo>
                <a:close/>
                <a:moveTo>
                  <a:pt x="201" y="533"/>
                </a:moveTo>
                <a:cubicBezTo>
                  <a:pt x="202" y="533"/>
                  <a:pt x="202" y="532"/>
                  <a:pt x="203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7" y="534"/>
                  <a:pt x="207" y="534"/>
                  <a:pt x="207" y="534"/>
                </a:cubicBezTo>
                <a:cubicBezTo>
                  <a:pt x="204" y="535"/>
                  <a:pt x="202" y="534"/>
                  <a:pt x="201" y="533"/>
                </a:cubicBezTo>
                <a:close/>
                <a:moveTo>
                  <a:pt x="205" y="533"/>
                </a:moveTo>
                <a:cubicBezTo>
                  <a:pt x="204" y="533"/>
                  <a:pt x="203" y="532"/>
                  <a:pt x="202" y="532"/>
                </a:cubicBezTo>
                <a:cubicBezTo>
                  <a:pt x="202" y="532"/>
                  <a:pt x="201" y="531"/>
                  <a:pt x="199" y="530"/>
                </a:cubicBez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8" y="531"/>
                  <a:pt x="198" y="531"/>
                  <a:pt x="198" y="531"/>
                </a:cubicBezTo>
                <a:cubicBezTo>
                  <a:pt x="198" y="531"/>
                  <a:pt x="198" y="531"/>
                  <a:pt x="198" y="531"/>
                </a:cubicBezTo>
                <a:cubicBezTo>
                  <a:pt x="197" y="531"/>
                  <a:pt x="197" y="531"/>
                  <a:pt x="196" y="530"/>
                </a:cubicBezTo>
                <a:cubicBezTo>
                  <a:pt x="196" y="530"/>
                  <a:pt x="196" y="530"/>
                  <a:pt x="196" y="530"/>
                </a:cubicBezTo>
                <a:cubicBezTo>
                  <a:pt x="195" y="529"/>
                  <a:pt x="195" y="529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3" y="530"/>
                  <a:pt x="193" y="530"/>
                </a:cubicBezTo>
                <a:cubicBezTo>
                  <a:pt x="193" y="530"/>
                  <a:pt x="193" y="530"/>
                  <a:pt x="193" y="530"/>
                </a:cubicBezTo>
                <a:cubicBezTo>
                  <a:pt x="193" y="530"/>
                  <a:pt x="192" y="530"/>
                  <a:pt x="192" y="530"/>
                </a:cubicBezTo>
                <a:cubicBezTo>
                  <a:pt x="192" y="530"/>
                  <a:pt x="192" y="530"/>
                  <a:pt x="192" y="530"/>
                </a:cubicBezTo>
                <a:cubicBezTo>
                  <a:pt x="191" y="531"/>
                  <a:pt x="192" y="530"/>
                  <a:pt x="191" y="532"/>
                </a:cubicBezTo>
                <a:cubicBezTo>
                  <a:pt x="191" y="532"/>
                  <a:pt x="191" y="531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89" y="531"/>
                  <a:pt x="189" y="530"/>
                  <a:pt x="189" y="530"/>
                </a:cubicBezTo>
                <a:cubicBezTo>
                  <a:pt x="189" y="529"/>
                  <a:pt x="189" y="529"/>
                  <a:pt x="190" y="529"/>
                </a:cubicBezTo>
                <a:cubicBezTo>
                  <a:pt x="190" y="529"/>
                  <a:pt x="190" y="529"/>
                  <a:pt x="190" y="529"/>
                </a:cubicBezTo>
                <a:cubicBezTo>
                  <a:pt x="190" y="529"/>
                  <a:pt x="190" y="529"/>
                  <a:pt x="190" y="529"/>
                </a:cubicBezTo>
                <a:cubicBezTo>
                  <a:pt x="192" y="530"/>
                  <a:pt x="193" y="529"/>
                  <a:pt x="194" y="529"/>
                </a:cubicBezTo>
                <a:cubicBezTo>
                  <a:pt x="194" y="529"/>
                  <a:pt x="194" y="529"/>
                  <a:pt x="194" y="530"/>
                </a:cubicBezTo>
                <a:cubicBezTo>
                  <a:pt x="194" y="529"/>
                  <a:pt x="194" y="529"/>
                  <a:pt x="195" y="529"/>
                </a:cubicBezTo>
                <a:cubicBezTo>
                  <a:pt x="196" y="529"/>
                  <a:pt x="197" y="530"/>
                  <a:pt x="198" y="529"/>
                </a:cubicBezTo>
                <a:cubicBezTo>
                  <a:pt x="198" y="529"/>
                  <a:pt x="198" y="529"/>
                  <a:pt x="198" y="528"/>
                </a:cubicBezTo>
                <a:cubicBezTo>
                  <a:pt x="199" y="529"/>
                  <a:pt x="199" y="529"/>
                  <a:pt x="200" y="529"/>
                </a:cubicBezTo>
                <a:cubicBezTo>
                  <a:pt x="200" y="529"/>
                  <a:pt x="200" y="529"/>
                  <a:pt x="200" y="528"/>
                </a:cubicBezTo>
                <a:cubicBezTo>
                  <a:pt x="203" y="531"/>
                  <a:pt x="203" y="531"/>
                  <a:pt x="203" y="531"/>
                </a:cubicBezTo>
                <a:cubicBezTo>
                  <a:pt x="205" y="532"/>
                  <a:pt x="205" y="531"/>
                  <a:pt x="206" y="531"/>
                </a:cubicBezTo>
                <a:cubicBezTo>
                  <a:pt x="208" y="532"/>
                  <a:pt x="207" y="533"/>
                  <a:pt x="205" y="533"/>
                </a:cubicBezTo>
                <a:close/>
                <a:moveTo>
                  <a:pt x="205" y="511"/>
                </a:moveTo>
                <a:cubicBezTo>
                  <a:pt x="207" y="512"/>
                  <a:pt x="209" y="513"/>
                  <a:pt x="208" y="514"/>
                </a:cubicBezTo>
                <a:cubicBezTo>
                  <a:pt x="208" y="514"/>
                  <a:pt x="207" y="514"/>
                  <a:pt x="206" y="514"/>
                </a:cubicBezTo>
                <a:cubicBezTo>
                  <a:pt x="207" y="514"/>
                  <a:pt x="207" y="513"/>
                  <a:pt x="207" y="512"/>
                </a:cubicBezTo>
                <a:cubicBezTo>
                  <a:pt x="206" y="512"/>
                  <a:pt x="207" y="514"/>
                  <a:pt x="205" y="513"/>
                </a:cubicBezTo>
                <a:cubicBezTo>
                  <a:pt x="203" y="512"/>
                  <a:pt x="204" y="512"/>
                  <a:pt x="205" y="511"/>
                </a:cubicBezTo>
                <a:close/>
                <a:moveTo>
                  <a:pt x="204" y="515"/>
                </a:moveTo>
                <a:cubicBezTo>
                  <a:pt x="204" y="516"/>
                  <a:pt x="200" y="516"/>
                  <a:pt x="204" y="518"/>
                </a:cubicBezTo>
                <a:cubicBezTo>
                  <a:pt x="201" y="517"/>
                  <a:pt x="201" y="517"/>
                  <a:pt x="201" y="517"/>
                </a:cubicBezTo>
                <a:cubicBezTo>
                  <a:pt x="202" y="517"/>
                  <a:pt x="202" y="518"/>
                  <a:pt x="203" y="518"/>
                </a:cubicBezTo>
                <a:cubicBezTo>
                  <a:pt x="202" y="518"/>
                  <a:pt x="202" y="518"/>
                  <a:pt x="201" y="518"/>
                </a:cubicBezTo>
                <a:cubicBezTo>
                  <a:pt x="201" y="517"/>
                  <a:pt x="201" y="517"/>
                  <a:pt x="201" y="516"/>
                </a:cubicBezTo>
                <a:cubicBezTo>
                  <a:pt x="202" y="516"/>
                  <a:pt x="203" y="515"/>
                  <a:pt x="204" y="515"/>
                </a:cubicBezTo>
                <a:close/>
                <a:moveTo>
                  <a:pt x="204" y="511"/>
                </a:moveTo>
                <a:cubicBezTo>
                  <a:pt x="204" y="511"/>
                  <a:pt x="204" y="511"/>
                  <a:pt x="204" y="511"/>
                </a:cubicBezTo>
                <a:cubicBezTo>
                  <a:pt x="204" y="513"/>
                  <a:pt x="203" y="515"/>
                  <a:pt x="201" y="516"/>
                </a:cubicBezTo>
                <a:cubicBezTo>
                  <a:pt x="202" y="515"/>
                  <a:pt x="203" y="513"/>
                  <a:pt x="204" y="511"/>
                </a:cubicBezTo>
                <a:close/>
                <a:moveTo>
                  <a:pt x="213" y="502"/>
                </a:moveTo>
                <a:cubicBezTo>
                  <a:pt x="213" y="500"/>
                  <a:pt x="208" y="500"/>
                  <a:pt x="211" y="498"/>
                </a:cubicBezTo>
                <a:cubicBezTo>
                  <a:pt x="211" y="498"/>
                  <a:pt x="210" y="498"/>
                  <a:pt x="209" y="498"/>
                </a:cubicBezTo>
                <a:cubicBezTo>
                  <a:pt x="209" y="498"/>
                  <a:pt x="209" y="498"/>
                  <a:pt x="210" y="498"/>
                </a:cubicBezTo>
                <a:cubicBezTo>
                  <a:pt x="209" y="497"/>
                  <a:pt x="208" y="497"/>
                  <a:pt x="208" y="497"/>
                </a:cubicBezTo>
                <a:cubicBezTo>
                  <a:pt x="207" y="498"/>
                  <a:pt x="207" y="498"/>
                  <a:pt x="207" y="498"/>
                </a:cubicBezTo>
                <a:cubicBezTo>
                  <a:pt x="207" y="498"/>
                  <a:pt x="208" y="498"/>
                  <a:pt x="208" y="498"/>
                </a:cubicBezTo>
                <a:cubicBezTo>
                  <a:pt x="208" y="500"/>
                  <a:pt x="207" y="502"/>
                  <a:pt x="207" y="504"/>
                </a:cubicBezTo>
                <a:cubicBezTo>
                  <a:pt x="205" y="503"/>
                  <a:pt x="204" y="503"/>
                  <a:pt x="203" y="502"/>
                </a:cubicBezTo>
                <a:cubicBezTo>
                  <a:pt x="203" y="502"/>
                  <a:pt x="203" y="502"/>
                  <a:pt x="203" y="502"/>
                </a:cubicBezTo>
                <a:cubicBezTo>
                  <a:pt x="203" y="502"/>
                  <a:pt x="203" y="502"/>
                  <a:pt x="203" y="502"/>
                </a:cubicBezTo>
                <a:cubicBezTo>
                  <a:pt x="203" y="501"/>
                  <a:pt x="203" y="501"/>
                  <a:pt x="203" y="500"/>
                </a:cubicBezTo>
                <a:cubicBezTo>
                  <a:pt x="203" y="501"/>
                  <a:pt x="203" y="501"/>
                  <a:pt x="203" y="501"/>
                </a:cubicBezTo>
                <a:cubicBezTo>
                  <a:pt x="203" y="501"/>
                  <a:pt x="203" y="500"/>
                  <a:pt x="203" y="500"/>
                </a:cubicBezTo>
                <a:cubicBezTo>
                  <a:pt x="204" y="500"/>
                  <a:pt x="204" y="500"/>
                  <a:pt x="204" y="500"/>
                </a:cubicBezTo>
                <a:cubicBezTo>
                  <a:pt x="204" y="500"/>
                  <a:pt x="204" y="500"/>
                  <a:pt x="205" y="499"/>
                </a:cubicBezTo>
                <a:cubicBezTo>
                  <a:pt x="205" y="500"/>
                  <a:pt x="206" y="500"/>
                  <a:pt x="207" y="501"/>
                </a:cubicBezTo>
                <a:cubicBezTo>
                  <a:pt x="207" y="498"/>
                  <a:pt x="207" y="498"/>
                  <a:pt x="207" y="498"/>
                </a:cubicBezTo>
                <a:cubicBezTo>
                  <a:pt x="207" y="498"/>
                  <a:pt x="206" y="498"/>
                  <a:pt x="205" y="498"/>
                </a:cubicBezTo>
                <a:cubicBezTo>
                  <a:pt x="205" y="497"/>
                  <a:pt x="205" y="496"/>
                  <a:pt x="205" y="495"/>
                </a:cubicBezTo>
                <a:cubicBezTo>
                  <a:pt x="205" y="495"/>
                  <a:pt x="206" y="496"/>
                  <a:pt x="207" y="496"/>
                </a:cubicBezTo>
                <a:cubicBezTo>
                  <a:pt x="207" y="496"/>
                  <a:pt x="207" y="496"/>
                  <a:pt x="207" y="496"/>
                </a:cubicBezTo>
                <a:cubicBezTo>
                  <a:pt x="208" y="497"/>
                  <a:pt x="208" y="497"/>
                  <a:pt x="208" y="497"/>
                </a:cubicBezTo>
                <a:cubicBezTo>
                  <a:pt x="208" y="496"/>
                  <a:pt x="208" y="496"/>
                  <a:pt x="208" y="496"/>
                </a:cubicBezTo>
                <a:cubicBezTo>
                  <a:pt x="208" y="496"/>
                  <a:pt x="208" y="497"/>
                  <a:pt x="209" y="496"/>
                </a:cubicBezTo>
                <a:cubicBezTo>
                  <a:pt x="209" y="496"/>
                  <a:pt x="209" y="495"/>
                  <a:pt x="210" y="495"/>
                </a:cubicBezTo>
                <a:cubicBezTo>
                  <a:pt x="210" y="495"/>
                  <a:pt x="210" y="496"/>
                  <a:pt x="211" y="496"/>
                </a:cubicBezTo>
                <a:cubicBezTo>
                  <a:pt x="211" y="496"/>
                  <a:pt x="210" y="496"/>
                  <a:pt x="210" y="496"/>
                </a:cubicBezTo>
                <a:cubicBezTo>
                  <a:pt x="213" y="498"/>
                  <a:pt x="213" y="498"/>
                  <a:pt x="213" y="498"/>
                </a:cubicBezTo>
                <a:cubicBezTo>
                  <a:pt x="214" y="497"/>
                  <a:pt x="214" y="497"/>
                  <a:pt x="214" y="497"/>
                </a:cubicBezTo>
                <a:cubicBezTo>
                  <a:pt x="217" y="498"/>
                  <a:pt x="216" y="502"/>
                  <a:pt x="213" y="502"/>
                </a:cubicBezTo>
                <a:close/>
                <a:moveTo>
                  <a:pt x="216" y="485"/>
                </a:moveTo>
                <a:cubicBezTo>
                  <a:pt x="217" y="484"/>
                  <a:pt x="217" y="484"/>
                  <a:pt x="217" y="484"/>
                </a:cubicBezTo>
                <a:lnTo>
                  <a:pt x="216" y="485"/>
                </a:lnTo>
                <a:close/>
                <a:moveTo>
                  <a:pt x="215" y="487"/>
                </a:moveTo>
                <a:cubicBezTo>
                  <a:pt x="217" y="487"/>
                  <a:pt x="220" y="487"/>
                  <a:pt x="219" y="486"/>
                </a:cubicBezTo>
                <a:cubicBezTo>
                  <a:pt x="216" y="486"/>
                  <a:pt x="216" y="486"/>
                  <a:pt x="216" y="486"/>
                </a:cubicBezTo>
                <a:lnTo>
                  <a:pt x="215" y="487"/>
                </a:lnTo>
                <a:close/>
                <a:moveTo>
                  <a:pt x="215" y="486"/>
                </a:moveTo>
                <a:cubicBezTo>
                  <a:pt x="216" y="486"/>
                  <a:pt x="216" y="486"/>
                  <a:pt x="216" y="486"/>
                </a:cubicBezTo>
                <a:cubicBezTo>
                  <a:pt x="216" y="485"/>
                  <a:pt x="216" y="485"/>
                  <a:pt x="216" y="485"/>
                </a:cubicBezTo>
                <a:lnTo>
                  <a:pt x="215" y="486"/>
                </a:lnTo>
                <a:close/>
                <a:moveTo>
                  <a:pt x="219" y="481"/>
                </a:moveTo>
                <a:cubicBezTo>
                  <a:pt x="220" y="481"/>
                  <a:pt x="220" y="481"/>
                  <a:pt x="219" y="480"/>
                </a:cubicBezTo>
                <a:cubicBezTo>
                  <a:pt x="219" y="481"/>
                  <a:pt x="218" y="481"/>
                  <a:pt x="219" y="481"/>
                </a:cubicBezTo>
                <a:close/>
                <a:moveTo>
                  <a:pt x="214" y="478"/>
                </a:moveTo>
                <a:cubicBezTo>
                  <a:pt x="213" y="476"/>
                  <a:pt x="218" y="477"/>
                  <a:pt x="214" y="476"/>
                </a:cubicBezTo>
                <a:cubicBezTo>
                  <a:pt x="212" y="476"/>
                  <a:pt x="213" y="478"/>
                  <a:pt x="213" y="478"/>
                </a:cubicBezTo>
                <a:cubicBezTo>
                  <a:pt x="220" y="479"/>
                  <a:pt x="220" y="479"/>
                  <a:pt x="220" y="479"/>
                </a:cubicBezTo>
                <a:cubicBezTo>
                  <a:pt x="219" y="477"/>
                  <a:pt x="216" y="477"/>
                  <a:pt x="214" y="478"/>
                </a:cubicBezTo>
                <a:close/>
                <a:moveTo>
                  <a:pt x="215" y="489"/>
                </a:moveTo>
                <a:cubicBezTo>
                  <a:pt x="214" y="488"/>
                  <a:pt x="214" y="488"/>
                  <a:pt x="214" y="488"/>
                </a:cubicBezTo>
                <a:cubicBezTo>
                  <a:pt x="213" y="489"/>
                  <a:pt x="213" y="489"/>
                  <a:pt x="213" y="489"/>
                </a:cubicBezTo>
                <a:lnTo>
                  <a:pt x="215" y="489"/>
                </a:lnTo>
                <a:close/>
                <a:moveTo>
                  <a:pt x="212" y="487"/>
                </a:moveTo>
                <a:cubicBezTo>
                  <a:pt x="214" y="488"/>
                  <a:pt x="214" y="488"/>
                  <a:pt x="214" y="488"/>
                </a:cubicBezTo>
                <a:cubicBezTo>
                  <a:pt x="215" y="487"/>
                  <a:pt x="215" y="487"/>
                  <a:pt x="215" y="487"/>
                </a:cubicBezTo>
                <a:cubicBezTo>
                  <a:pt x="214" y="487"/>
                  <a:pt x="213" y="487"/>
                  <a:pt x="212" y="487"/>
                </a:cubicBezTo>
                <a:close/>
                <a:moveTo>
                  <a:pt x="201" y="575"/>
                </a:moveTo>
                <a:cubicBezTo>
                  <a:pt x="202" y="575"/>
                  <a:pt x="202" y="575"/>
                  <a:pt x="202" y="575"/>
                </a:cubicBezTo>
                <a:cubicBezTo>
                  <a:pt x="201" y="574"/>
                  <a:pt x="201" y="574"/>
                  <a:pt x="201" y="574"/>
                </a:cubicBezTo>
                <a:cubicBezTo>
                  <a:pt x="200" y="574"/>
                  <a:pt x="200" y="574"/>
                  <a:pt x="200" y="574"/>
                </a:cubicBezTo>
                <a:lnTo>
                  <a:pt x="201" y="575"/>
                </a:lnTo>
                <a:close/>
                <a:moveTo>
                  <a:pt x="220" y="454"/>
                </a:moveTo>
                <a:cubicBezTo>
                  <a:pt x="221" y="454"/>
                  <a:pt x="221" y="454"/>
                  <a:pt x="221" y="454"/>
                </a:cubicBezTo>
                <a:cubicBezTo>
                  <a:pt x="221" y="454"/>
                  <a:pt x="220" y="454"/>
                  <a:pt x="220" y="454"/>
                </a:cubicBezTo>
                <a:close/>
                <a:moveTo>
                  <a:pt x="213" y="446"/>
                </a:moveTo>
                <a:cubicBezTo>
                  <a:pt x="212" y="445"/>
                  <a:pt x="212" y="445"/>
                  <a:pt x="212" y="445"/>
                </a:cubicBezTo>
                <a:cubicBezTo>
                  <a:pt x="211" y="446"/>
                  <a:pt x="211" y="446"/>
                  <a:pt x="211" y="446"/>
                </a:cubicBezTo>
                <a:lnTo>
                  <a:pt x="213" y="446"/>
                </a:lnTo>
                <a:close/>
                <a:moveTo>
                  <a:pt x="213" y="444"/>
                </a:moveTo>
                <a:cubicBezTo>
                  <a:pt x="212" y="444"/>
                  <a:pt x="210" y="444"/>
                  <a:pt x="210" y="444"/>
                </a:cubicBezTo>
                <a:cubicBezTo>
                  <a:pt x="212" y="445"/>
                  <a:pt x="212" y="445"/>
                  <a:pt x="212" y="445"/>
                </a:cubicBezTo>
                <a:lnTo>
                  <a:pt x="213" y="444"/>
                </a:lnTo>
                <a:close/>
                <a:moveTo>
                  <a:pt x="190" y="531"/>
                </a:moveTo>
                <a:cubicBezTo>
                  <a:pt x="189" y="530"/>
                  <a:pt x="189" y="530"/>
                  <a:pt x="189" y="530"/>
                </a:cubicBezTo>
                <a:cubicBezTo>
                  <a:pt x="189" y="531"/>
                  <a:pt x="190" y="531"/>
                  <a:pt x="190" y="531"/>
                </a:cubicBezTo>
                <a:close/>
                <a:moveTo>
                  <a:pt x="217" y="443"/>
                </a:moveTo>
                <a:cubicBezTo>
                  <a:pt x="213" y="443"/>
                  <a:pt x="213" y="443"/>
                  <a:pt x="213" y="443"/>
                </a:cubicBezTo>
                <a:cubicBezTo>
                  <a:pt x="213" y="444"/>
                  <a:pt x="213" y="444"/>
                  <a:pt x="213" y="444"/>
                </a:cubicBezTo>
                <a:cubicBezTo>
                  <a:pt x="215" y="444"/>
                  <a:pt x="217" y="444"/>
                  <a:pt x="217" y="443"/>
                </a:cubicBezTo>
                <a:close/>
                <a:moveTo>
                  <a:pt x="215" y="465"/>
                </a:moveTo>
                <a:cubicBezTo>
                  <a:pt x="215" y="466"/>
                  <a:pt x="215" y="466"/>
                  <a:pt x="215" y="466"/>
                </a:cubicBezTo>
                <a:cubicBezTo>
                  <a:pt x="215" y="466"/>
                  <a:pt x="215" y="465"/>
                  <a:pt x="215" y="465"/>
                </a:cubicBezTo>
                <a:close/>
                <a:moveTo>
                  <a:pt x="213" y="431"/>
                </a:moveTo>
                <a:cubicBezTo>
                  <a:pt x="213" y="431"/>
                  <a:pt x="213" y="431"/>
                  <a:pt x="213" y="431"/>
                </a:cubicBezTo>
                <a:cubicBezTo>
                  <a:pt x="213" y="431"/>
                  <a:pt x="213" y="431"/>
                  <a:pt x="213" y="431"/>
                </a:cubicBezTo>
                <a:close/>
                <a:moveTo>
                  <a:pt x="218" y="412"/>
                </a:moveTo>
                <a:cubicBezTo>
                  <a:pt x="219" y="411"/>
                  <a:pt x="219" y="411"/>
                  <a:pt x="219" y="411"/>
                </a:cubicBezTo>
                <a:cubicBezTo>
                  <a:pt x="218" y="411"/>
                  <a:pt x="218" y="411"/>
                  <a:pt x="218" y="412"/>
                </a:cubicBezTo>
                <a:close/>
                <a:moveTo>
                  <a:pt x="217" y="438"/>
                </a:moveTo>
                <a:cubicBezTo>
                  <a:pt x="218" y="439"/>
                  <a:pt x="217" y="438"/>
                  <a:pt x="217" y="437"/>
                </a:cubicBezTo>
                <a:cubicBezTo>
                  <a:pt x="217" y="438"/>
                  <a:pt x="216" y="438"/>
                  <a:pt x="217" y="438"/>
                </a:cubicBezTo>
                <a:close/>
                <a:moveTo>
                  <a:pt x="217" y="422"/>
                </a:moveTo>
                <a:cubicBezTo>
                  <a:pt x="217" y="425"/>
                  <a:pt x="216" y="427"/>
                  <a:pt x="216" y="431"/>
                </a:cubicBezTo>
                <a:lnTo>
                  <a:pt x="217" y="422"/>
                </a:lnTo>
                <a:close/>
                <a:moveTo>
                  <a:pt x="206" y="455"/>
                </a:moveTo>
                <a:cubicBezTo>
                  <a:pt x="206" y="454"/>
                  <a:pt x="206" y="454"/>
                  <a:pt x="206" y="454"/>
                </a:cubicBezTo>
                <a:cubicBezTo>
                  <a:pt x="205" y="454"/>
                  <a:pt x="205" y="454"/>
                  <a:pt x="206" y="455"/>
                </a:cubicBezTo>
                <a:close/>
                <a:moveTo>
                  <a:pt x="214" y="432"/>
                </a:moveTo>
                <a:cubicBezTo>
                  <a:pt x="212" y="432"/>
                  <a:pt x="212" y="432"/>
                  <a:pt x="212" y="432"/>
                </a:cubicBezTo>
                <a:cubicBezTo>
                  <a:pt x="216" y="434"/>
                  <a:pt x="216" y="434"/>
                  <a:pt x="216" y="434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13" y="431"/>
                  <a:pt x="213" y="431"/>
                  <a:pt x="213" y="431"/>
                </a:cubicBezTo>
                <a:cubicBezTo>
                  <a:pt x="214" y="431"/>
                  <a:pt x="215" y="432"/>
                  <a:pt x="214" y="432"/>
                </a:cubicBezTo>
                <a:close/>
                <a:moveTo>
                  <a:pt x="213" y="443"/>
                </a:moveTo>
                <a:cubicBezTo>
                  <a:pt x="213" y="443"/>
                  <a:pt x="213" y="443"/>
                  <a:pt x="213" y="443"/>
                </a:cubicBezTo>
                <a:cubicBezTo>
                  <a:pt x="214" y="442"/>
                  <a:pt x="214" y="442"/>
                  <a:pt x="214" y="442"/>
                </a:cubicBezTo>
                <a:lnTo>
                  <a:pt x="213" y="443"/>
                </a:lnTo>
                <a:close/>
                <a:moveTo>
                  <a:pt x="214" y="442"/>
                </a:moveTo>
                <a:cubicBezTo>
                  <a:pt x="215" y="442"/>
                  <a:pt x="215" y="441"/>
                  <a:pt x="215" y="441"/>
                </a:cubicBezTo>
                <a:lnTo>
                  <a:pt x="214" y="442"/>
                </a:lnTo>
                <a:close/>
                <a:moveTo>
                  <a:pt x="218" y="436"/>
                </a:moveTo>
                <a:cubicBezTo>
                  <a:pt x="217" y="435"/>
                  <a:pt x="213" y="434"/>
                  <a:pt x="212" y="435"/>
                </a:cubicBezTo>
                <a:cubicBezTo>
                  <a:pt x="210" y="433"/>
                  <a:pt x="215" y="435"/>
                  <a:pt x="212" y="433"/>
                </a:cubicBezTo>
                <a:cubicBezTo>
                  <a:pt x="210" y="433"/>
                  <a:pt x="211" y="435"/>
                  <a:pt x="211" y="435"/>
                </a:cubicBezTo>
                <a:lnTo>
                  <a:pt x="218" y="436"/>
                </a:lnTo>
                <a:close/>
                <a:moveTo>
                  <a:pt x="20" y="746"/>
                </a:moveTo>
                <a:cubicBezTo>
                  <a:pt x="20" y="745"/>
                  <a:pt x="20" y="745"/>
                  <a:pt x="20" y="745"/>
                </a:cubicBezTo>
                <a:cubicBezTo>
                  <a:pt x="20" y="745"/>
                  <a:pt x="20" y="745"/>
                  <a:pt x="20" y="746"/>
                </a:cubicBezTo>
                <a:close/>
                <a:moveTo>
                  <a:pt x="19" y="721"/>
                </a:moveTo>
                <a:cubicBezTo>
                  <a:pt x="20" y="721"/>
                  <a:pt x="21" y="721"/>
                  <a:pt x="21" y="722"/>
                </a:cubicBezTo>
                <a:cubicBezTo>
                  <a:pt x="22" y="721"/>
                  <a:pt x="22" y="721"/>
                  <a:pt x="22" y="721"/>
                </a:cubicBezTo>
                <a:cubicBezTo>
                  <a:pt x="21" y="720"/>
                  <a:pt x="20" y="721"/>
                  <a:pt x="19" y="721"/>
                </a:cubicBezTo>
                <a:close/>
                <a:moveTo>
                  <a:pt x="30" y="771"/>
                </a:moveTo>
                <a:cubicBezTo>
                  <a:pt x="30" y="771"/>
                  <a:pt x="30" y="771"/>
                  <a:pt x="30" y="771"/>
                </a:cubicBezTo>
                <a:cubicBezTo>
                  <a:pt x="30" y="771"/>
                  <a:pt x="30" y="771"/>
                  <a:pt x="30" y="771"/>
                </a:cubicBezTo>
                <a:close/>
                <a:moveTo>
                  <a:pt x="29" y="777"/>
                </a:moveTo>
                <a:cubicBezTo>
                  <a:pt x="28" y="776"/>
                  <a:pt x="28" y="774"/>
                  <a:pt x="27" y="771"/>
                </a:cubicBezTo>
                <a:lnTo>
                  <a:pt x="29" y="777"/>
                </a:lnTo>
                <a:close/>
                <a:moveTo>
                  <a:pt x="29" y="770"/>
                </a:moveTo>
                <a:cubicBezTo>
                  <a:pt x="31" y="770"/>
                  <a:pt x="31" y="770"/>
                  <a:pt x="31" y="770"/>
                </a:cubicBezTo>
                <a:cubicBezTo>
                  <a:pt x="27" y="769"/>
                  <a:pt x="27" y="769"/>
                  <a:pt x="27" y="769"/>
                </a:cubicBezTo>
                <a:cubicBezTo>
                  <a:pt x="27" y="771"/>
                  <a:pt x="27" y="771"/>
                  <a:pt x="27" y="771"/>
                </a:cubicBezTo>
                <a:cubicBezTo>
                  <a:pt x="30" y="771"/>
                  <a:pt x="30" y="771"/>
                  <a:pt x="30" y="771"/>
                </a:cubicBezTo>
                <a:cubicBezTo>
                  <a:pt x="29" y="771"/>
                  <a:pt x="28" y="770"/>
                  <a:pt x="29" y="770"/>
                </a:cubicBezTo>
                <a:close/>
                <a:moveTo>
                  <a:pt x="31" y="723"/>
                </a:moveTo>
                <a:cubicBezTo>
                  <a:pt x="31" y="724"/>
                  <a:pt x="31" y="724"/>
                  <a:pt x="31" y="724"/>
                </a:cubicBezTo>
                <a:cubicBezTo>
                  <a:pt x="31" y="724"/>
                  <a:pt x="32" y="724"/>
                  <a:pt x="31" y="723"/>
                </a:cubicBezTo>
                <a:close/>
                <a:moveTo>
                  <a:pt x="23" y="762"/>
                </a:moveTo>
                <a:cubicBezTo>
                  <a:pt x="27" y="762"/>
                  <a:pt x="27" y="762"/>
                  <a:pt x="27" y="762"/>
                </a:cubicBezTo>
                <a:cubicBezTo>
                  <a:pt x="28" y="761"/>
                  <a:pt x="28" y="761"/>
                  <a:pt x="28" y="761"/>
                </a:cubicBezTo>
                <a:cubicBezTo>
                  <a:pt x="25" y="761"/>
                  <a:pt x="23" y="761"/>
                  <a:pt x="23" y="762"/>
                </a:cubicBezTo>
                <a:close/>
                <a:moveTo>
                  <a:pt x="27" y="760"/>
                </a:moveTo>
                <a:cubicBezTo>
                  <a:pt x="28" y="760"/>
                  <a:pt x="28" y="760"/>
                  <a:pt x="28" y="760"/>
                </a:cubicBezTo>
                <a:cubicBezTo>
                  <a:pt x="28" y="759"/>
                  <a:pt x="28" y="759"/>
                  <a:pt x="28" y="759"/>
                </a:cubicBezTo>
                <a:lnTo>
                  <a:pt x="27" y="760"/>
                </a:lnTo>
                <a:close/>
                <a:moveTo>
                  <a:pt x="25" y="766"/>
                </a:moveTo>
                <a:cubicBezTo>
                  <a:pt x="25" y="766"/>
                  <a:pt x="25" y="766"/>
                  <a:pt x="25" y="765"/>
                </a:cubicBezTo>
                <a:cubicBezTo>
                  <a:pt x="23" y="765"/>
                  <a:pt x="24" y="766"/>
                  <a:pt x="25" y="766"/>
                </a:cubicBezTo>
                <a:close/>
                <a:moveTo>
                  <a:pt x="28" y="760"/>
                </a:moveTo>
                <a:cubicBezTo>
                  <a:pt x="28" y="761"/>
                  <a:pt x="28" y="761"/>
                  <a:pt x="28" y="761"/>
                </a:cubicBezTo>
                <a:cubicBezTo>
                  <a:pt x="29" y="761"/>
                  <a:pt x="30" y="761"/>
                  <a:pt x="30" y="761"/>
                </a:cubicBezTo>
                <a:lnTo>
                  <a:pt x="28" y="760"/>
                </a:lnTo>
                <a:close/>
                <a:moveTo>
                  <a:pt x="27" y="762"/>
                </a:moveTo>
                <a:cubicBezTo>
                  <a:pt x="27" y="762"/>
                  <a:pt x="27" y="762"/>
                  <a:pt x="27" y="762"/>
                </a:cubicBezTo>
                <a:cubicBezTo>
                  <a:pt x="26" y="763"/>
                  <a:pt x="26" y="763"/>
                  <a:pt x="26" y="763"/>
                </a:cubicBezTo>
                <a:lnTo>
                  <a:pt x="27" y="762"/>
                </a:lnTo>
                <a:close/>
                <a:moveTo>
                  <a:pt x="26" y="763"/>
                </a:moveTo>
                <a:cubicBezTo>
                  <a:pt x="26" y="763"/>
                  <a:pt x="26" y="763"/>
                  <a:pt x="26" y="764"/>
                </a:cubicBezTo>
                <a:lnTo>
                  <a:pt x="26" y="763"/>
                </a:lnTo>
                <a:close/>
                <a:moveTo>
                  <a:pt x="32" y="753"/>
                </a:moveTo>
                <a:cubicBezTo>
                  <a:pt x="32" y="753"/>
                  <a:pt x="32" y="753"/>
                  <a:pt x="32" y="753"/>
                </a:cubicBezTo>
                <a:cubicBezTo>
                  <a:pt x="32" y="753"/>
                  <a:pt x="32" y="753"/>
                  <a:pt x="32" y="753"/>
                </a:cubicBezTo>
                <a:close/>
                <a:moveTo>
                  <a:pt x="22" y="750"/>
                </a:moveTo>
                <a:cubicBezTo>
                  <a:pt x="23" y="757"/>
                  <a:pt x="23" y="757"/>
                  <a:pt x="23" y="757"/>
                </a:cubicBezTo>
                <a:cubicBezTo>
                  <a:pt x="25" y="759"/>
                  <a:pt x="27" y="757"/>
                  <a:pt x="30" y="758"/>
                </a:cubicBezTo>
                <a:cubicBezTo>
                  <a:pt x="30" y="756"/>
                  <a:pt x="32" y="754"/>
                  <a:pt x="29" y="754"/>
                </a:cubicBezTo>
                <a:cubicBezTo>
                  <a:pt x="30" y="754"/>
                  <a:pt x="30" y="754"/>
                  <a:pt x="31" y="754"/>
                </a:cubicBezTo>
                <a:cubicBezTo>
                  <a:pt x="27" y="753"/>
                  <a:pt x="27" y="753"/>
                  <a:pt x="27" y="753"/>
                </a:cubicBezTo>
                <a:cubicBezTo>
                  <a:pt x="26" y="754"/>
                  <a:pt x="26" y="754"/>
                  <a:pt x="26" y="754"/>
                </a:cubicBezTo>
                <a:cubicBezTo>
                  <a:pt x="23" y="753"/>
                  <a:pt x="23" y="750"/>
                  <a:pt x="26" y="750"/>
                </a:cubicBezTo>
                <a:cubicBezTo>
                  <a:pt x="27" y="751"/>
                  <a:pt x="31" y="751"/>
                  <a:pt x="29" y="753"/>
                </a:cubicBezTo>
                <a:cubicBezTo>
                  <a:pt x="30" y="753"/>
                  <a:pt x="32" y="752"/>
                  <a:pt x="32" y="753"/>
                </a:cubicBezTo>
                <a:cubicBezTo>
                  <a:pt x="31" y="750"/>
                  <a:pt x="33" y="748"/>
                  <a:pt x="30" y="745"/>
                </a:cubicBezTo>
                <a:cubicBezTo>
                  <a:pt x="26" y="747"/>
                  <a:pt x="27" y="744"/>
                  <a:pt x="22" y="744"/>
                </a:cubicBezTo>
                <a:cubicBezTo>
                  <a:pt x="24" y="745"/>
                  <a:pt x="24" y="745"/>
                  <a:pt x="24" y="745"/>
                </a:cubicBezTo>
                <a:cubicBezTo>
                  <a:pt x="23" y="745"/>
                  <a:pt x="23" y="745"/>
                  <a:pt x="23" y="745"/>
                </a:cubicBezTo>
                <a:cubicBezTo>
                  <a:pt x="23" y="747"/>
                  <a:pt x="23" y="747"/>
                  <a:pt x="23" y="747"/>
                </a:cubicBezTo>
                <a:cubicBezTo>
                  <a:pt x="25" y="746"/>
                  <a:pt x="25" y="746"/>
                  <a:pt x="27" y="746"/>
                </a:cubicBezTo>
                <a:cubicBezTo>
                  <a:pt x="26" y="748"/>
                  <a:pt x="25" y="747"/>
                  <a:pt x="22" y="748"/>
                </a:cubicBezTo>
                <a:cubicBezTo>
                  <a:pt x="22" y="750"/>
                  <a:pt x="22" y="750"/>
                  <a:pt x="22" y="750"/>
                </a:cubicBezTo>
                <a:cubicBezTo>
                  <a:pt x="22" y="750"/>
                  <a:pt x="22" y="750"/>
                  <a:pt x="22" y="750"/>
                </a:cubicBezTo>
                <a:cubicBezTo>
                  <a:pt x="22" y="750"/>
                  <a:pt x="22" y="750"/>
                  <a:pt x="22" y="750"/>
                </a:cubicBezTo>
                <a:close/>
                <a:moveTo>
                  <a:pt x="25" y="719"/>
                </a:moveTo>
                <a:cubicBezTo>
                  <a:pt x="23" y="720"/>
                  <a:pt x="23" y="719"/>
                  <a:pt x="22" y="719"/>
                </a:cubicBezTo>
                <a:cubicBezTo>
                  <a:pt x="22" y="721"/>
                  <a:pt x="22" y="721"/>
                  <a:pt x="22" y="721"/>
                </a:cubicBezTo>
                <a:cubicBezTo>
                  <a:pt x="23" y="721"/>
                  <a:pt x="24" y="721"/>
                  <a:pt x="25" y="721"/>
                </a:cubicBezTo>
                <a:lnTo>
                  <a:pt x="25" y="719"/>
                </a:lnTo>
                <a:close/>
                <a:moveTo>
                  <a:pt x="157" y="767"/>
                </a:moveTo>
                <a:cubicBezTo>
                  <a:pt x="158" y="768"/>
                  <a:pt x="161" y="768"/>
                  <a:pt x="160" y="769"/>
                </a:cubicBezTo>
                <a:cubicBezTo>
                  <a:pt x="164" y="769"/>
                  <a:pt x="164" y="769"/>
                  <a:pt x="164" y="769"/>
                </a:cubicBezTo>
                <a:cubicBezTo>
                  <a:pt x="161" y="769"/>
                  <a:pt x="160" y="767"/>
                  <a:pt x="157" y="767"/>
                </a:cubicBezTo>
                <a:close/>
                <a:moveTo>
                  <a:pt x="160" y="787"/>
                </a:moveTo>
                <a:cubicBezTo>
                  <a:pt x="160" y="788"/>
                  <a:pt x="159" y="788"/>
                  <a:pt x="160" y="788"/>
                </a:cubicBezTo>
                <a:cubicBezTo>
                  <a:pt x="162" y="788"/>
                  <a:pt x="160" y="788"/>
                  <a:pt x="160" y="787"/>
                </a:cubicBezTo>
                <a:close/>
                <a:moveTo>
                  <a:pt x="164" y="768"/>
                </a:moveTo>
                <a:cubicBezTo>
                  <a:pt x="164" y="768"/>
                  <a:pt x="164" y="767"/>
                  <a:pt x="164" y="767"/>
                </a:cubicBezTo>
                <a:cubicBezTo>
                  <a:pt x="164" y="767"/>
                  <a:pt x="164" y="768"/>
                  <a:pt x="164" y="768"/>
                </a:cubicBezTo>
                <a:close/>
                <a:moveTo>
                  <a:pt x="134" y="804"/>
                </a:moveTo>
                <a:cubicBezTo>
                  <a:pt x="135" y="805"/>
                  <a:pt x="135" y="806"/>
                  <a:pt x="137" y="805"/>
                </a:cubicBezTo>
                <a:cubicBezTo>
                  <a:pt x="135" y="805"/>
                  <a:pt x="137" y="804"/>
                  <a:pt x="134" y="804"/>
                </a:cubicBezTo>
                <a:close/>
                <a:moveTo>
                  <a:pt x="203" y="639"/>
                </a:moveTo>
                <a:cubicBezTo>
                  <a:pt x="204" y="639"/>
                  <a:pt x="204" y="638"/>
                  <a:pt x="203" y="638"/>
                </a:cubicBezTo>
                <a:cubicBezTo>
                  <a:pt x="203" y="638"/>
                  <a:pt x="202" y="638"/>
                  <a:pt x="203" y="639"/>
                </a:cubicBezTo>
                <a:close/>
                <a:moveTo>
                  <a:pt x="131" y="805"/>
                </a:moveTo>
                <a:cubicBezTo>
                  <a:pt x="132" y="805"/>
                  <a:pt x="133" y="805"/>
                  <a:pt x="133" y="806"/>
                </a:cubicBezTo>
                <a:cubicBezTo>
                  <a:pt x="133" y="805"/>
                  <a:pt x="133" y="805"/>
                  <a:pt x="133" y="805"/>
                </a:cubicBezTo>
                <a:lnTo>
                  <a:pt x="131" y="805"/>
                </a:lnTo>
                <a:close/>
                <a:moveTo>
                  <a:pt x="150" y="794"/>
                </a:moveTo>
                <a:cubicBezTo>
                  <a:pt x="150" y="794"/>
                  <a:pt x="150" y="794"/>
                  <a:pt x="150" y="794"/>
                </a:cubicBezTo>
                <a:cubicBezTo>
                  <a:pt x="150" y="794"/>
                  <a:pt x="150" y="794"/>
                  <a:pt x="150" y="794"/>
                </a:cubicBezTo>
                <a:close/>
                <a:moveTo>
                  <a:pt x="138" y="812"/>
                </a:moveTo>
                <a:cubicBezTo>
                  <a:pt x="139" y="812"/>
                  <a:pt x="141" y="812"/>
                  <a:pt x="141" y="813"/>
                </a:cubicBezTo>
                <a:cubicBezTo>
                  <a:pt x="141" y="813"/>
                  <a:pt x="141" y="813"/>
                  <a:pt x="141" y="813"/>
                </a:cubicBezTo>
                <a:cubicBezTo>
                  <a:pt x="146" y="813"/>
                  <a:pt x="146" y="813"/>
                  <a:pt x="146" y="813"/>
                </a:cubicBezTo>
                <a:cubicBezTo>
                  <a:pt x="145" y="812"/>
                  <a:pt x="145" y="812"/>
                  <a:pt x="145" y="812"/>
                </a:cubicBezTo>
                <a:cubicBezTo>
                  <a:pt x="151" y="813"/>
                  <a:pt x="151" y="813"/>
                  <a:pt x="151" y="813"/>
                </a:cubicBezTo>
                <a:cubicBezTo>
                  <a:pt x="156" y="813"/>
                  <a:pt x="153" y="811"/>
                  <a:pt x="155" y="811"/>
                </a:cubicBezTo>
                <a:cubicBezTo>
                  <a:pt x="151" y="811"/>
                  <a:pt x="153" y="810"/>
                  <a:pt x="149" y="812"/>
                </a:cubicBezTo>
                <a:cubicBezTo>
                  <a:pt x="145" y="811"/>
                  <a:pt x="145" y="811"/>
                  <a:pt x="145" y="811"/>
                </a:cubicBezTo>
                <a:cubicBezTo>
                  <a:pt x="146" y="809"/>
                  <a:pt x="146" y="809"/>
                  <a:pt x="146" y="809"/>
                </a:cubicBezTo>
                <a:cubicBezTo>
                  <a:pt x="145" y="809"/>
                  <a:pt x="143" y="808"/>
                  <a:pt x="142" y="809"/>
                </a:cubicBezTo>
                <a:cubicBezTo>
                  <a:pt x="142" y="809"/>
                  <a:pt x="143" y="809"/>
                  <a:pt x="143" y="809"/>
                </a:cubicBezTo>
                <a:cubicBezTo>
                  <a:pt x="139" y="809"/>
                  <a:pt x="141" y="807"/>
                  <a:pt x="138" y="808"/>
                </a:cubicBezTo>
                <a:cubicBezTo>
                  <a:pt x="139" y="809"/>
                  <a:pt x="138" y="809"/>
                  <a:pt x="140" y="810"/>
                </a:cubicBezTo>
                <a:cubicBezTo>
                  <a:pt x="140" y="811"/>
                  <a:pt x="139" y="812"/>
                  <a:pt x="138" y="812"/>
                </a:cubicBezTo>
                <a:close/>
                <a:moveTo>
                  <a:pt x="201" y="661"/>
                </a:moveTo>
                <a:cubicBezTo>
                  <a:pt x="201" y="662"/>
                  <a:pt x="201" y="662"/>
                  <a:pt x="201" y="662"/>
                </a:cubicBezTo>
                <a:cubicBezTo>
                  <a:pt x="201" y="661"/>
                  <a:pt x="201" y="661"/>
                  <a:pt x="201" y="661"/>
                </a:cubicBezTo>
                <a:close/>
                <a:moveTo>
                  <a:pt x="113" y="804"/>
                </a:moveTo>
                <a:cubicBezTo>
                  <a:pt x="113" y="804"/>
                  <a:pt x="113" y="804"/>
                  <a:pt x="113" y="804"/>
                </a:cubicBezTo>
                <a:cubicBezTo>
                  <a:pt x="114" y="804"/>
                  <a:pt x="114" y="804"/>
                  <a:pt x="114" y="804"/>
                </a:cubicBezTo>
                <a:lnTo>
                  <a:pt x="113" y="804"/>
                </a:lnTo>
                <a:close/>
                <a:moveTo>
                  <a:pt x="203" y="643"/>
                </a:moveTo>
                <a:cubicBezTo>
                  <a:pt x="200" y="643"/>
                  <a:pt x="200" y="643"/>
                  <a:pt x="200" y="643"/>
                </a:cubicBezTo>
                <a:cubicBezTo>
                  <a:pt x="199" y="644"/>
                  <a:pt x="199" y="644"/>
                  <a:pt x="199" y="644"/>
                </a:cubicBezTo>
                <a:cubicBezTo>
                  <a:pt x="201" y="644"/>
                  <a:pt x="204" y="644"/>
                  <a:pt x="203" y="643"/>
                </a:cubicBezTo>
                <a:close/>
                <a:moveTo>
                  <a:pt x="200" y="645"/>
                </a:moveTo>
                <a:cubicBezTo>
                  <a:pt x="198" y="644"/>
                  <a:pt x="198" y="644"/>
                  <a:pt x="198" y="644"/>
                </a:cubicBezTo>
                <a:cubicBezTo>
                  <a:pt x="198" y="645"/>
                  <a:pt x="198" y="645"/>
                  <a:pt x="198" y="645"/>
                </a:cubicBezTo>
                <a:lnTo>
                  <a:pt x="200" y="645"/>
                </a:lnTo>
                <a:close/>
                <a:moveTo>
                  <a:pt x="134" y="804"/>
                </a:moveTo>
                <a:cubicBezTo>
                  <a:pt x="134" y="804"/>
                  <a:pt x="134" y="804"/>
                  <a:pt x="134" y="804"/>
                </a:cubicBezTo>
                <a:cubicBezTo>
                  <a:pt x="134" y="804"/>
                  <a:pt x="134" y="804"/>
                  <a:pt x="134" y="804"/>
                </a:cubicBezTo>
                <a:close/>
                <a:moveTo>
                  <a:pt x="200" y="642"/>
                </a:moveTo>
                <a:cubicBezTo>
                  <a:pt x="201" y="641"/>
                  <a:pt x="201" y="641"/>
                  <a:pt x="201" y="641"/>
                </a:cubicBezTo>
                <a:lnTo>
                  <a:pt x="200" y="642"/>
                </a:lnTo>
                <a:close/>
                <a:moveTo>
                  <a:pt x="142" y="806"/>
                </a:moveTo>
                <a:cubicBezTo>
                  <a:pt x="142" y="806"/>
                  <a:pt x="142" y="806"/>
                  <a:pt x="141" y="805"/>
                </a:cubicBezTo>
                <a:lnTo>
                  <a:pt x="142" y="806"/>
                </a:lnTo>
                <a:close/>
                <a:moveTo>
                  <a:pt x="141" y="813"/>
                </a:moveTo>
                <a:cubicBezTo>
                  <a:pt x="141" y="813"/>
                  <a:pt x="141" y="813"/>
                  <a:pt x="141" y="813"/>
                </a:cubicBezTo>
                <a:cubicBezTo>
                  <a:pt x="141" y="814"/>
                  <a:pt x="139" y="814"/>
                  <a:pt x="138" y="814"/>
                </a:cubicBezTo>
                <a:cubicBezTo>
                  <a:pt x="140" y="815"/>
                  <a:pt x="138" y="815"/>
                  <a:pt x="142" y="815"/>
                </a:cubicBezTo>
                <a:cubicBezTo>
                  <a:pt x="144" y="816"/>
                  <a:pt x="141" y="817"/>
                  <a:pt x="140" y="816"/>
                </a:cubicBezTo>
                <a:cubicBezTo>
                  <a:pt x="142" y="818"/>
                  <a:pt x="142" y="818"/>
                  <a:pt x="142" y="818"/>
                </a:cubicBezTo>
                <a:cubicBezTo>
                  <a:pt x="143" y="817"/>
                  <a:pt x="143" y="817"/>
                  <a:pt x="143" y="817"/>
                </a:cubicBezTo>
                <a:cubicBezTo>
                  <a:pt x="146" y="817"/>
                  <a:pt x="142" y="819"/>
                  <a:pt x="146" y="819"/>
                </a:cubicBezTo>
                <a:cubicBezTo>
                  <a:pt x="145" y="817"/>
                  <a:pt x="145" y="817"/>
                  <a:pt x="145" y="817"/>
                </a:cubicBezTo>
                <a:cubicBezTo>
                  <a:pt x="147" y="817"/>
                  <a:pt x="147" y="817"/>
                  <a:pt x="147" y="817"/>
                </a:cubicBezTo>
                <a:cubicBezTo>
                  <a:pt x="145" y="817"/>
                  <a:pt x="146" y="816"/>
                  <a:pt x="146" y="815"/>
                </a:cubicBezTo>
                <a:cubicBezTo>
                  <a:pt x="147" y="815"/>
                  <a:pt x="148" y="815"/>
                  <a:pt x="148" y="816"/>
                </a:cubicBezTo>
                <a:cubicBezTo>
                  <a:pt x="148" y="813"/>
                  <a:pt x="142" y="815"/>
                  <a:pt x="141" y="813"/>
                </a:cubicBezTo>
                <a:close/>
                <a:moveTo>
                  <a:pt x="202" y="625"/>
                </a:moveTo>
                <a:cubicBezTo>
                  <a:pt x="202" y="627"/>
                  <a:pt x="202" y="629"/>
                  <a:pt x="202" y="632"/>
                </a:cubicBezTo>
                <a:cubicBezTo>
                  <a:pt x="202" y="630"/>
                  <a:pt x="202" y="628"/>
                  <a:pt x="202" y="625"/>
                </a:cubicBezTo>
                <a:close/>
                <a:moveTo>
                  <a:pt x="200" y="634"/>
                </a:moveTo>
                <a:cubicBezTo>
                  <a:pt x="198" y="633"/>
                  <a:pt x="198" y="633"/>
                  <a:pt x="198" y="633"/>
                </a:cubicBezTo>
                <a:cubicBezTo>
                  <a:pt x="202" y="635"/>
                  <a:pt x="202" y="635"/>
                  <a:pt x="202" y="635"/>
                </a:cubicBezTo>
                <a:cubicBezTo>
                  <a:pt x="202" y="633"/>
                  <a:pt x="202" y="633"/>
                  <a:pt x="202" y="633"/>
                </a:cubicBezTo>
                <a:cubicBezTo>
                  <a:pt x="199" y="632"/>
                  <a:pt x="199" y="632"/>
                  <a:pt x="199" y="632"/>
                </a:cubicBezTo>
                <a:cubicBezTo>
                  <a:pt x="200" y="633"/>
                  <a:pt x="201" y="634"/>
                  <a:pt x="200" y="634"/>
                </a:cubicBezTo>
                <a:close/>
                <a:moveTo>
                  <a:pt x="115" y="806"/>
                </a:moveTo>
                <a:cubicBezTo>
                  <a:pt x="116" y="806"/>
                  <a:pt x="117" y="807"/>
                  <a:pt x="117" y="808"/>
                </a:cubicBezTo>
                <a:cubicBezTo>
                  <a:pt x="111" y="808"/>
                  <a:pt x="116" y="806"/>
                  <a:pt x="110" y="806"/>
                </a:cubicBezTo>
                <a:cubicBezTo>
                  <a:pt x="109" y="807"/>
                  <a:pt x="115" y="808"/>
                  <a:pt x="115" y="809"/>
                </a:cubicBezTo>
                <a:cubicBezTo>
                  <a:pt x="118" y="808"/>
                  <a:pt x="119" y="806"/>
                  <a:pt x="115" y="806"/>
                </a:cubicBezTo>
                <a:close/>
                <a:moveTo>
                  <a:pt x="162" y="761"/>
                </a:moveTo>
                <a:cubicBezTo>
                  <a:pt x="164" y="760"/>
                  <a:pt x="164" y="760"/>
                  <a:pt x="164" y="760"/>
                </a:cubicBezTo>
                <a:cubicBezTo>
                  <a:pt x="162" y="761"/>
                  <a:pt x="162" y="761"/>
                  <a:pt x="162" y="761"/>
                </a:cubicBezTo>
                <a:close/>
                <a:moveTo>
                  <a:pt x="202" y="616"/>
                </a:moveTo>
                <a:cubicBezTo>
                  <a:pt x="203" y="616"/>
                  <a:pt x="203" y="616"/>
                  <a:pt x="203" y="616"/>
                </a:cubicBezTo>
                <a:cubicBezTo>
                  <a:pt x="202" y="616"/>
                  <a:pt x="202" y="616"/>
                  <a:pt x="202" y="616"/>
                </a:cubicBezTo>
                <a:close/>
                <a:moveTo>
                  <a:pt x="158" y="760"/>
                </a:moveTo>
                <a:cubicBezTo>
                  <a:pt x="157" y="760"/>
                  <a:pt x="157" y="760"/>
                  <a:pt x="157" y="760"/>
                </a:cubicBezTo>
                <a:cubicBezTo>
                  <a:pt x="158" y="760"/>
                  <a:pt x="158" y="760"/>
                  <a:pt x="158" y="760"/>
                </a:cubicBezTo>
                <a:close/>
                <a:moveTo>
                  <a:pt x="104" y="800"/>
                </a:moveTo>
                <a:cubicBezTo>
                  <a:pt x="104" y="800"/>
                  <a:pt x="105" y="800"/>
                  <a:pt x="105" y="800"/>
                </a:cubicBezTo>
                <a:cubicBezTo>
                  <a:pt x="105" y="800"/>
                  <a:pt x="104" y="800"/>
                  <a:pt x="104" y="800"/>
                </a:cubicBezTo>
                <a:close/>
                <a:moveTo>
                  <a:pt x="107" y="805"/>
                </a:moveTo>
                <a:cubicBezTo>
                  <a:pt x="108" y="806"/>
                  <a:pt x="108" y="806"/>
                  <a:pt x="108" y="806"/>
                </a:cubicBezTo>
                <a:cubicBezTo>
                  <a:pt x="109" y="806"/>
                  <a:pt x="109" y="806"/>
                  <a:pt x="109" y="806"/>
                </a:cubicBezTo>
                <a:cubicBezTo>
                  <a:pt x="107" y="805"/>
                  <a:pt x="107" y="805"/>
                  <a:pt x="107" y="805"/>
                </a:cubicBezTo>
                <a:close/>
                <a:moveTo>
                  <a:pt x="199" y="632"/>
                </a:moveTo>
                <a:cubicBezTo>
                  <a:pt x="199" y="632"/>
                  <a:pt x="199" y="632"/>
                  <a:pt x="199" y="632"/>
                </a:cubicBezTo>
                <a:cubicBezTo>
                  <a:pt x="199" y="632"/>
                  <a:pt x="199" y="632"/>
                  <a:pt x="199" y="632"/>
                </a:cubicBezTo>
                <a:close/>
                <a:moveTo>
                  <a:pt x="149" y="800"/>
                </a:moveTo>
                <a:cubicBezTo>
                  <a:pt x="149" y="800"/>
                  <a:pt x="149" y="800"/>
                  <a:pt x="149" y="800"/>
                </a:cubicBezTo>
                <a:cubicBezTo>
                  <a:pt x="149" y="800"/>
                  <a:pt x="149" y="800"/>
                  <a:pt x="149" y="800"/>
                </a:cubicBezTo>
                <a:close/>
                <a:moveTo>
                  <a:pt x="164" y="756"/>
                </a:moveTo>
                <a:cubicBezTo>
                  <a:pt x="162" y="755"/>
                  <a:pt x="162" y="755"/>
                  <a:pt x="162" y="755"/>
                </a:cubicBezTo>
                <a:cubicBezTo>
                  <a:pt x="162" y="755"/>
                  <a:pt x="162" y="755"/>
                  <a:pt x="162" y="755"/>
                </a:cubicBezTo>
                <a:cubicBezTo>
                  <a:pt x="163" y="756"/>
                  <a:pt x="163" y="756"/>
                  <a:pt x="163" y="756"/>
                </a:cubicBezTo>
                <a:lnTo>
                  <a:pt x="164" y="756"/>
                </a:lnTo>
                <a:close/>
              </a:path>
            </a:pathLst>
          </a:custGeom>
          <a:solidFill>
            <a:srgbClr val="B3E60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5442" y="5751436"/>
            <a:ext cx="5616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我想要重新跟记忆里的那些错过的人，很认真地告别，尽管我早就已经把你们从生活中弄丢了</a:t>
            </a:r>
            <a:endParaRPr lang="zh-CN" altLang="en-US" sz="20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322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7" b="8257"/>
          <a:stretch/>
        </p:blipFill>
        <p:spPr>
          <a:xfrm>
            <a:off x="-1" y="1672"/>
            <a:ext cx="12192001" cy="6867397"/>
          </a:xfrm>
          <a:prstGeom prst="rect">
            <a:avLst/>
          </a:prstGeom>
        </p:spPr>
      </p:pic>
      <p:sp>
        <p:nvSpPr>
          <p:cNvPr id="4" name="Freeform 12"/>
          <p:cNvSpPr>
            <a:spLocks noEditPoints="1"/>
          </p:cNvSpPr>
          <p:nvPr/>
        </p:nvSpPr>
        <p:spPr bwMode="auto">
          <a:xfrm rot="16200000">
            <a:off x="2594134" y="2861417"/>
            <a:ext cx="1369711" cy="6328028"/>
          </a:xfrm>
          <a:custGeom>
            <a:avLst/>
            <a:gdLst>
              <a:gd name="T0" fmla="*/ 20 w 221"/>
              <a:gd name="T1" fmla="*/ 161 h 821"/>
              <a:gd name="T2" fmla="*/ 11 w 221"/>
              <a:gd name="T3" fmla="*/ 328 h 821"/>
              <a:gd name="T4" fmla="*/ 56 w 221"/>
              <a:gd name="T5" fmla="*/ 48 h 821"/>
              <a:gd name="T6" fmla="*/ 200 w 221"/>
              <a:gd name="T7" fmla="*/ 402 h 821"/>
              <a:gd name="T8" fmla="*/ 7 w 221"/>
              <a:gd name="T9" fmla="*/ 412 h 821"/>
              <a:gd name="T10" fmla="*/ 195 w 221"/>
              <a:gd name="T11" fmla="*/ 583 h 821"/>
              <a:gd name="T12" fmla="*/ 198 w 221"/>
              <a:gd name="T13" fmla="*/ 429 h 821"/>
              <a:gd name="T14" fmla="*/ 200 w 221"/>
              <a:gd name="T15" fmla="*/ 345 h 821"/>
              <a:gd name="T16" fmla="*/ 203 w 221"/>
              <a:gd name="T17" fmla="*/ 256 h 821"/>
              <a:gd name="T18" fmla="*/ 199 w 221"/>
              <a:gd name="T19" fmla="*/ 165 h 821"/>
              <a:gd name="T20" fmla="*/ 160 w 221"/>
              <a:gd name="T21" fmla="*/ 66 h 821"/>
              <a:gd name="T22" fmla="*/ 103 w 221"/>
              <a:gd name="T23" fmla="*/ 67 h 821"/>
              <a:gd name="T24" fmla="*/ 40 w 221"/>
              <a:gd name="T25" fmla="*/ 31 h 821"/>
              <a:gd name="T26" fmla="*/ 36 w 221"/>
              <a:gd name="T27" fmla="*/ 135 h 821"/>
              <a:gd name="T28" fmla="*/ 31 w 221"/>
              <a:gd name="T29" fmla="*/ 198 h 821"/>
              <a:gd name="T30" fmla="*/ 14 w 221"/>
              <a:gd name="T31" fmla="*/ 341 h 821"/>
              <a:gd name="T32" fmla="*/ 15 w 221"/>
              <a:gd name="T33" fmla="*/ 407 h 821"/>
              <a:gd name="T34" fmla="*/ 6 w 221"/>
              <a:gd name="T35" fmla="*/ 489 h 821"/>
              <a:gd name="T36" fmla="*/ 15 w 221"/>
              <a:gd name="T37" fmla="*/ 567 h 821"/>
              <a:gd name="T38" fmla="*/ 22 w 221"/>
              <a:gd name="T39" fmla="*/ 650 h 821"/>
              <a:gd name="T40" fmla="*/ 30 w 221"/>
              <a:gd name="T41" fmla="*/ 721 h 821"/>
              <a:gd name="T42" fmla="*/ 49 w 221"/>
              <a:gd name="T43" fmla="*/ 798 h 821"/>
              <a:gd name="T44" fmla="*/ 108 w 221"/>
              <a:gd name="T45" fmla="*/ 799 h 821"/>
              <a:gd name="T46" fmla="*/ 155 w 221"/>
              <a:gd name="T47" fmla="*/ 772 h 821"/>
              <a:gd name="T48" fmla="*/ 185 w 221"/>
              <a:gd name="T49" fmla="*/ 759 h 821"/>
              <a:gd name="T50" fmla="*/ 202 w 221"/>
              <a:gd name="T51" fmla="*/ 648 h 821"/>
              <a:gd name="T52" fmla="*/ 201 w 221"/>
              <a:gd name="T53" fmla="*/ 560 h 821"/>
              <a:gd name="T54" fmla="*/ 199 w 221"/>
              <a:gd name="T55" fmla="*/ 332 h 821"/>
              <a:gd name="T56" fmla="*/ 10 w 221"/>
              <a:gd name="T57" fmla="*/ 432 h 821"/>
              <a:gd name="T58" fmla="*/ 14 w 221"/>
              <a:gd name="T59" fmla="*/ 553 h 821"/>
              <a:gd name="T60" fmla="*/ 35 w 221"/>
              <a:gd name="T61" fmla="*/ 291 h 821"/>
              <a:gd name="T62" fmla="*/ 29 w 221"/>
              <a:gd name="T63" fmla="*/ 624 h 821"/>
              <a:gd name="T64" fmla="*/ 25 w 221"/>
              <a:gd name="T65" fmla="*/ 338 h 821"/>
              <a:gd name="T66" fmla="*/ 23 w 221"/>
              <a:gd name="T67" fmla="*/ 337 h 821"/>
              <a:gd name="T68" fmla="*/ 21 w 221"/>
              <a:gd name="T69" fmla="*/ 316 h 821"/>
              <a:gd name="T70" fmla="*/ 19 w 221"/>
              <a:gd name="T71" fmla="*/ 423 h 821"/>
              <a:gd name="T72" fmla="*/ 9 w 221"/>
              <a:gd name="T73" fmla="*/ 483 h 821"/>
              <a:gd name="T74" fmla="*/ 26 w 221"/>
              <a:gd name="T75" fmla="*/ 580 h 821"/>
              <a:gd name="T76" fmla="*/ 32 w 221"/>
              <a:gd name="T77" fmla="*/ 702 h 821"/>
              <a:gd name="T78" fmla="*/ 58 w 221"/>
              <a:gd name="T79" fmla="*/ 795 h 821"/>
              <a:gd name="T80" fmla="*/ 68 w 221"/>
              <a:gd name="T81" fmla="*/ 711 h 821"/>
              <a:gd name="T82" fmla="*/ 111 w 221"/>
              <a:gd name="T83" fmla="*/ 243 h 821"/>
              <a:gd name="T84" fmla="*/ 110 w 221"/>
              <a:gd name="T85" fmla="*/ 695 h 821"/>
              <a:gd name="T86" fmla="*/ 123 w 221"/>
              <a:gd name="T87" fmla="*/ 777 h 821"/>
              <a:gd name="T88" fmla="*/ 168 w 221"/>
              <a:gd name="T89" fmla="*/ 455 h 821"/>
              <a:gd name="T90" fmla="*/ 166 w 221"/>
              <a:gd name="T91" fmla="*/ 749 h 821"/>
              <a:gd name="T92" fmla="*/ 194 w 221"/>
              <a:gd name="T93" fmla="*/ 652 h 821"/>
              <a:gd name="T94" fmla="*/ 198 w 221"/>
              <a:gd name="T95" fmla="*/ 499 h 821"/>
              <a:gd name="T96" fmla="*/ 197 w 221"/>
              <a:gd name="T97" fmla="*/ 471 h 821"/>
              <a:gd name="T98" fmla="*/ 199 w 221"/>
              <a:gd name="T99" fmla="*/ 405 h 821"/>
              <a:gd name="T100" fmla="*/ 194 w 221"/>
              <a:gd name="T101" fmla="*/ 434 h 821"/>
              <a:gd name="T102" fmla="*/ 186 w 221"/>
              <a:gd name="T103" fmla="*/ 384 h 821"/>
              <a:gd name="T104" fmla="*/ 190 w 221"/>
              <a:gd name="T105" fmla="*/ 346 h 821"/>
              <a:gd name="T106" fmla="*/ 197 w 221"/>
              <a:gd name="T107" fmla="*/ 275 h 821"/>
              <a:gd name="T108" fmla="*/ 200 w 221"/>
              <a:gd name="T109" fmla="*/ 241 h 821"/>
              <a:gd name="T110" fmla="*/ 193 w 221"/>
              <a:gd name="T111" fmla="*/ 169 h 821"/>
              <a:gd name="T112" fmla="*/ 194 w 221"/>
              <a:gd name="T113" fmla="*/ 610 h 821"/>
              <a:gd name="T114" fmla="*/ 191 w 221"/>
              <a:gd name="T115" fmla="*/ 576 h 821"/>
              <a:gd name="T116" fmla="*/ 197 w 221"/>
              <a:gd name="T117" fmla="*/ 542 h 821"/>
              <a:gd name="T118" fmla="*/ 201 w 221"/>
              <a:gd name="T119" fmla="*/ 517 h 821"/>
              <a:gd name="T120" fmla="*/ 215 w 221"/>
              <a:gd name="T121" fmla="*/ 465 h 821"/>
              <a:gd name="T122" fmla="*/ 22 w 221"/>
              <a:gd name="T123" fmla="*/ 744 h 821"/>
              <a:gd name="T124" fmla="*/ 200 w 221"/>
              <a:gd name="T125" fmla="*/ 634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1" h="821">
                <a:moveTo>
                  <a:pt x="121" y="75"/>
                </a:moveTo>
                <a:cubicBezTo>
                  <a:pt x="121" y="75"/>
                  <a:pt x="121" y="75"/>
                  <a:pt x="121" y="76"/>
                </a:cubicBezTo>
                <a:cubicBezTo>
                  <a:pt x="122" y="75"/>
                  <a:pt x="121" y="75"/>
                  <a:pt x="121" y="75"/>
                </a:cubicBezTo>
                <a:close/>
                <a:moveTo>
                  <a:pt x="118" y="68"/>
                </a:moveTo>
                <a:cubicBezTo>
                  <a:pt x="121" y="67"/>
                  <a:pt x="121" y="67"/>
                  <a:pt x="121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67"/>
                  <a:pt x="118" y="68"/>
                  <a:pt x="118" y="68"/>
                </a:cubicBezTo>
                <a:close/>
                <a:moveTo>
                  <a:pt x="180" y="31"/>
                </a:moveTo>
                <a:cubicBezTo>
                  <a:pt x="179" y="32"/>
                  <a:pt x="179" y="32"/>
                  <a:pt x="179" y="32"/>
                </a:cubicBezTo>
                <a:cubicBezTo>
                  <a:pt x="180" y="32"/>
                  <a:pt x="180" y="32"/>
                  <a:pt x="180" y="32"/>
                </a:cubicBezTo>
                <a:lnTo>
                  <a:pt x="180" y="31"/>
                </a:lnTo>
                <a:close/>
                <a:moveTo>
                  <a:pt x="198" y="367"/>
                </a:moveTo>
                <a:cubicBezTo>
                  <a:pt x="198" y="368"/>
                  <a:pt x="199" y="367"/>
                  <a:pt x="198" y="367"/>
                </a:cubicBezTo>
                <a:close/>
                <a:moveTo>
                  <a:pt x="190" y="353"/>
                </a:moveTo>
                <a:cubicBezTo>
                  <a:pt x="191" y="354"/>
                  <a:pt x="191" y="354"/>
                  <a:pt x="191" y="354"/>
                </a:cubicBezTo>
                <a:cubicBezTo>
                  <a:pt x="191" y="354"/>
                  <a:pt x="191" y="354"/>
                  <a:pt x="191" y="354"/>
                </a:cubicBezTo>
                <a:lnTo>
                  <a:pt x="190" y="353"/>
                </a:lnTo>
                <a:close/>
                <a:moveTo>
                  <a:pt x="159" y="65"/>
                </a:moveTo>
                <a:cubicBezTo>
                  <a:pt x="159" y="65"/>
                  <a:pt x="159" y="65"/>
                  <a:pt x="159" y="65"/>
                </a:cubicBezTo>
                <a:cubicBezTo>
                  <a:pt x="159" y="65"/>
                  <a:pt x="159" y="65"/>
                  <a:pt x="159" y="65"/>
                </a:cubicBezTo>
                <a:close/>
                <a:moveTo>
                  <a:pt x="178" y="37"/>
                </a:moveTo>
                <a:cubicBezTo>
                  <a:pt x="178" y="37"/>
                  <a:pt x="178" y="37"/>
                  <a:pt x="178" y="38"/>
                </a:cubicBezTo>
                <a:cubicBezTo>
                  <a:pt x="178" y="38"/>
                  <a:pt x="178" y="37"/>
                  <a:pt x="178" y="37"/>
                </a:cubicBezTo>
                <a:close/>
                <a:moveTo>
                  <a:pt x="175" y="30"/>
                </a:moveTo>
                <a:cubicBezTo>
                  <a:pt x="178" y="30"/>
                  <a:pt x="178" y="30"/>
                  <a:pt x="178" y="30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75" y="30"/>
                  <a:pt x="175" y="30"/>
                  <a:pt x="175" y="30"/>
                </a:cubicBezTo>
                <a:close/>
                <a:moveTo>
                  <a:pt x="102" y="31"/>
                </a:moveTo>
                <a:cubicBezTo>
                  <a:pt x="100" y="32"/>
                  <a:pt x="100" y="32"/>
                  <a:pt x="100" y="32"/>
                </a:cubicBezTo>
                <a:cubicBezTo>
                  <a:pt x="101" y="32"/>
                  <a:pt x="101" y="32"/>
                  <a:pt x="101" y="32"/>
                </a:cubicBezTo>
                <a:lnTo>
                  <a:pt x="102" y="31"/>
                </a:lnTo>
                <a:close/>
                <a:moveTo>
                  <a:pt x="99" y="37"/>
                </a:moveTo>
                <a:cubicBezTo>
                  <a:pt x="99" y="37"/>
                  <a:pt x="99" y="37"/>
                  <a:pt x="100" y="38"/>
                </a:cubicBezTo>
                <a:cubicBezTo>
                  <a:pt x="100" y="38"/>
                  <a:pt x="100" y="37"/>
                  <a:pt x="99" y="37"/>
                </a:cubicBezTo>
                <a:close/>
                <a:moveTo>
                  <a:pt x="96" y="30"/>
                </a:moveTo>
                <a:cubicBezTo>
                  <a:pt x="99" y="30"/>
                  <a:pt x="99" y="30"/>
                  <a:pt x="99" y="30"/>
                </a:cubicBezTo>
                <a:cubicBezTo>
                  <a:pt x="96" y="29"/>
                  <a:pt x="96" y="29"/>
                  <a:pt x="96" y="29"/>
                </a:cubicBezTo>
                <a:cubicBezTo>
                  <a:pt x="96" y="30"/>
                  <a:pt x="97" y="30"/>
                  <a:pt x="96" y="30"/>
                </a:cubicBezTo>
                <a:close/>
                <a:moveTo>
                  <a:pt x="42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30"/>
                  <a:pt x="43" y="30"/>
                  <a:pt x="42" y="30"/>
                </a:cubicBezTo>
                <a:close/>
                <a:moveTo>
                  <a:pt x="48" y="31"/>
                </a:moveTo>
                <a:cubicBezTo>
                  <a:pt x="46" y="32"/>
                  <a:pt x="46" y="32"/>
                  <a:pt x="46" y="32"/>
                </a:cubicBezTo>
                <a:cubicBezTo>
                  <a:pt x="47" y="32"/>
                  <a:pt x="47" y="32"/>
                  <a:pt x="47" y="32"/>
                </a:cubicBezTo>
                <a:lnTo>
                  <a:pt x="48" y="31"/>
                </a:lnTo>
                <a:close/>
                <a:moveTo>
                  <a:pt x="27" y="65"/>
                </a:moveTo>
                <a:cubicBezTo>
                  <a:pt x="27" y="65"/>
                  <a:pt x="27" y="65"/>
                  <a:pt x="27" y="65"/>
                </a:cubicBezTo>
                <a:cubicBezTo>
                  <a:pt x="27" y="65"/>
                  <a:pt x="27" y="65"/>
                  <a:pt x="27" y="65"/>
                </a:cubicBezTo>
                <a:close/>
                <a:moveTo>
                  <a:pt x="46" y="37"/>
                </a:moveTo>
                <a:cubicBezTo>
                  <a:pt x="46" y="37"/>
                  <a:pt x="46" y="37"/>
                  <a:pt x="46" y="38"/>
                </a:cubicBezTo>
                <a:cubicBezTo>
                  <a:pt x="46" y="38"/>
                  <a:pt x="46" y="37"/>
                  <a:pt x="46" y="37"/>
                </a:cubicBezTo>
                <a:close/>
                <a:moveTo>
                  <a:pt x="17" y="138"/>
                </a:moveTo>
                <a:cubicBezTo>
                  <a:pt x="18" y="138"/>
                  <a:pt x="19" y="138"/>
                  <a:pt x="19" y="138"/>
                </a:cubicBezTo>
                <a:cubicBezTo>
                  <a:pt x="22" y="136"/>
                  <a:pt x="16" y="135"/>
                  <a:pt x="17" y="133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19" y="132"/>
                  <a:pt x="19" y="131"/>
                  <a:pt x="17" y="130"/>
                </a:cubicBezTo>
                <a:cubicBezTo>
                  <a:pt x="21" y="129"/>
                  <a:pt x="17" y="133"/>
                  <a:pt x="21" y="132"/>
                </a:cubicBezTo>
                <a:cubicBezTo>
                  <a:pt x="20" y="133"/>
                  <a:pt x="23" y="135"/>
                  <a:pt x="23" y="136"/>
                </a:cubicBezTo>
                <a:cubicBezTo>
                  <a:pt x="24" y="134"/>
                  <a:pt x="29" y="133"/>
                  <a:pt x="31" y="134"/>
                </a:cubicBezTo>
                <a:cubicBezTo>
                  <a:pt x="29" y="130"/>
                  <a:pt x="21" y="133"/>
                  <a:pt x="20" y="130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5"/>
                  <a:pt x="20" y="128"/>
                  <a:pt x="20" y="125"/>
                </a:cubicBezTo>
                <a:cubicBezTo>
                  <a:pt x="18" y="125"/>
                  <a:pt x="20" y="123"/>
                  <a:pt x="19" y="123"/>
                </a:cubicBezTo>
                <a:cubicBezTo>
                  <a:pt x="20" y="123"/>
                  <a:pt x="21" y="123"/>
                  <a:pt x="21" y="122"/>
                </a:cubicBezTo>
                <a:cubicBezTo>
                  <a:pt x="21" y="122"/>
                  <a:pt x="19" y="122"/>
                  <a:pt x="19" y="121"/>
                </a:cubicBezTo>
                <a:cubicBezTo>
                  <a:pt x="24" y="121"/>
                  <a:pt x="20" y="123"/>
                  <a:pt x="24" y="123"/>
                </a:cubicBezTo>
                <a:cubicBezTo>
                  <a:pt x="24" y="120"/>
                  <a:pt x="20" y="121"/>
                  <a:pt x="18" y="120"/>
                </a:cubicBezTo>
                <a:cubicBezTo>
                  <a:pt x="18" y="120"/>
                  <a:pt x="18" y="121"/>
                  <a:pt x="18" y="121"/>
                </a:cubicBezTo>
                <a:cubicBezTo>
                  <a:pt x="17" y="121"/>
                  <a:pt x="18" y="120"/>
                  <a:pt x="16" y="120"/>
                </a:cubicBezTo>
                <a:cubicBezTo>
                  <a:pt x="16" y="120"/>
                  <a:pt x="16" y="121"/>
                  <a:pt x="17" y="121"/>
                </a:cubicBezTo>
                <a:cubicBezTo>
                  <a:pt x="15" y="120"/>
                  <a:pt x="13" y="122"/>
                  <a:pt x="13" y="123"/>
                </a:cubicBezTo>
                <a:cubicBezTo>
                  <a:pt x="15" y="125"/>
                  <a:pt x="14" y="128"/>
                  <a:pt x="14" y="130"/>
                </a:cubicBezTo>
                <a:cubicBezTo>
                  <a:pt x="14" y="130"/>
                  <a:pt x="14" y="130"/>
                  <a:pt x="13" y="130"/>
                </a:cubicBezTo>
                <a:cubicBezTo>
                  <a:pt x="13" y="133"/>
                  <a:pt x="11" y="135"/>
                  <a:pt x="12" y="139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9" y="140"/>
                  <a:pt x="18" y="139"/>
                  <a:pt x="17" y="138"/>
                </a:cubicBezTo>
                <a:close/>
                <a:moveTo>
                  <a:pt x="17" y="136"/>
                </a:moveTo>
                <a:cubicBezTo>
                  <a:pt x="17" y="137"/>
                  <a:pt x="17" y="137"/>
                  <a:pt x="17" y="137"/>
                </a:cubicBezTo>
                <a:cubicBezTo>
                  <a:pt x="16" y="137"/>
                  <a:pt x="16" y="137"/>
                  <a:pt x="17" y="136"/>
                </a:cubicBezTo>
                <a:close/>
                <a:moveTo>
                  <a:pt x="28" y="104"/>
                </a:moveTo>
                <a:cubicBezTo>
                  <a:pt x="28" y="103"/>
                  <a:pt x="28" y="103"/>
                  <a:pt x="28" y="103"/>
                </a:cubicBezTo>
                <a:cubicBezTo>
                  <a:pt x="28" y="103"/>
                  <a:pt x="28" y="103"/>
                  <a:pt x="28" y="103"/>
                </a:cubicBezTo>
                <a:lnTo>
                  <a:pt x="28" y="104"/>
                </a:lnTo>
                <a:close/>
                <a:moveTo>
                  <a:pt x="19" y="199"/>
                </a:moveTo>
                <a:cubicBezTo>
                  <a:pt x="21" y="200"/>
                  <a:pt x="25" y="197"/>
                  <a:pt x="27" y="199"/>
                </a:cubicBezTo>
                <a:cubicBezTo>
                  <a:pt x="30" y="196"/>
                  <a:pt x="24" y="199"/>
                  <a:pt x="24" y="197"/>
                </a:cubicBezTo>
                <a:cubicBezTo>
                  <a:pt x="23" y="198"/>
                  <a:pt x="20" y="199"/>
                  <a:pt x="19" y="199"/>
                </a:cubicBezTo>
                <a:close/>
                <a:moveTo>
                  <a:pt x="20" y="161"/>
                </a:moveTo>
                <a:cubicBezTo>
                  <a:pt x="20" y="161"/>
                  <a:pt x="19" y="161"/>
                  <a:pt x="19" y="161"/>
                </a:cubicBezTo>
                <a:cubicBezTo>
                  <a:pt x="19" y="161"/>
                  <a:pt x="20" y="161"/>
                  <a:pt x="20" y="161"/>
                </a:cubicBezTo>
                <a:close/>
                <a:moveTo>
                  <a:pt x="79" y="9"/>
                </a:moveTo>
                <a:cubicBezTo>
                  <a:pt x="79" y="9"/>
                  <a:pt x="78" y="9"/>
                  <a:pt x="78" y="8"/>
                </a:cubicBezTo>
                <a:cubicBezTo>
                  <a:pt x="78" y="9"/>
                  <a:pt x="78" y="9"/>
                  <a:pt x="79" y="9"/>
                </a:cubicBezTo>
                <a:close/>
                <a:moveTo>
                  <a:pt x="22" y="190"/>
                </a:moveTo>
                <a:cubicBezTo>
                  <a:pt x="26" y="192"/>
                  <a:pt x="26" y="192"/>
                  <a:pt x="26" y="192"/>
                </a:cubicBezTo>
                <a:cubicBezTo>
                  <a:pt x="24" y="191"/>
                  <a:pt x="24" y="187"/>
                  <a:pt x="20" y="187"/>
                </a:cubicBezTo>
                <a:cubicBezTo>
                  <a:pt x="19" y="188"/>
                  <a:pt x="20" y="190"/>
                  <a:pt x="22" y="190"/>
                </a:cubicBezTo>
                <a:close/>
                <a:moveTo>
                  <a:pt x="21" y="154"/>
                </a:moveTo>
                <a:cubicBezTo>
                  <a:pt x="20" y="154"/>
                  <a:pt x="20" y="154"/>
                  <a:pt x="20" y="154"/>
                </a:cubicBezTo>
                <a:cubicBezTo>
                  <a:pt x="21" y="154"/>
                  <a:pt x="21" y="154"/>
                  <a:pt x="21" y="154"/>
                </a:cubicBezTo>
                <a:close/>
                <a:moveTo>
                  <a:pt x="31" y="111"/>
                </a:moveTo>
                <a:cubicBezTo>
                  <a:pt x="31" y="110"/>
                  <a:pt x="31" y="110"/>
                  <a:pt x="31" y="110"/>
                </a:cubicBezTo>
                <a:cubicBezTo>
                  <a:pt x="31" y="110"/>
                  <a:pt x="31" y="110"/>
                  <a:pt x="31" y="111"/>
                </a:cubicBezTo>
                <a:close/>
                <a:moveTo>
                  <a:pt x="11" y="88"/>
                </a:moveTo>
                <a:cubicBezTo>
                  <a:pt x="11" y="88"/>
                  <a:pt x="11" y="88"/>
                  <a:pt x="11" y="88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5"/>
                </a:moveTo>
                <a:cubicBezTo>
                  <a:pt x="24" y="106"/>
                  <a:pt x="24" y="106"/>
                  <a:pt x="24" y="106"/>
                </a:cubicBezTo>
                <a:cubicBezTo>
                  <a:pt x="23" y="105"/>
                  <a:pt x="23" y="105"/>
                  <a:pt x="23" y="105"/>
                </a:cubicBezTo>
                <a:close/>
                <a:moveTo>
                  <a:pt x="19" y="162"/>
                </a:moveTo>
                <a:cubicBezTo>
                  <a:pt x="19" y="163"/>
                  <a:pt x="22" y="164"/>
                  <a:pt x="23" y="164"/>
                </a:cubicBezTo>
                <a:cubicBezTo>
                  <a:pt x="23" y="162"/>
                  <a:pt x="23" y="162"/>
                  <a:pt x="23" y="162"/>
                </a:cubicBezTo>
                <a:cubicBezTo>
                  <a:pt x="20" y="162"/>
                  <a:pt x="23" y="162"/>
                  <a:pt x="22" y="164"/>
                </a:cubicBezTo>
                <a:lnTo>
                  <a:pt x="19" y="162"/>
                </a:lnTo>
                <a:close/>
                <a:moveTo>
                  <a:pt x="54" y="75"/>
                </a:move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4" y="75"/>
                </a:cubicBezTo>
                <a:close/>
                <a:moveTo>
                  <a:pt x="102" y="46"/>
                </a:moveTo>
                <a:cubicBezTo>
                  <a:pt x="102" y="46"/>
                  <a:pt x="102" y="46"/>
                  <a:pt x="102" y="46"/>
                </a:cubicBezTo>
                <a:cubicBezTo>
                  <a:pt x="102" y="46"/>
                  <a:pt x="102" y="46"/>
                  <a:pt x="102" y="46"/>
                </a:cubicBezTo>
                <a:close/>
                <a:moveTo>
                  <a:pt x="17" y="83"/>
                </a:moveTo>
                <a:cubicBezTo>
                  <a:pt x="20" y="82"/>
                  <a:pt x="20" y="86"/>
                  <a:pt x="22" y="83"/>
                </a:cubicBezTo>
                <a:cubicBezTo>
                  <a:pt x="24" y="83"/>
                  <a:pt x="26" y="84"/>
                  <a:pt x="25" y="86"/>
                </a:cubicBezTo>
                <a:cubicBezTo>
                  <a:pt x="23" y="85"/>
                  <a:pt x="24" y="84"/>
                  <a:pt x="22" y="85"/>
                </a:cubicBezTo>
                <a:cubicBezTo>
                  <a:pt x="24" y="86"/>
                  <a:pt x="22" y="86"/>
                  <a:pt x="25" y="86"/>
                </a:cubicBezTo>
                <a:cubicBezTo>
                  <a:pt x="27" y="88"/>
                  <a:pt x="29" y="88"/>
                  <a:pt x="31" y="89"/>
                </a:cubicBezTo>
                <a:cubicBezTo>
                  <a:pt x="30" y="87"/>
                  <a:pt x="34" y="84"/>
                  <a:pt x="30" y="81"/>
                </a:cubicBezTo>
                <a:cubicBezTo>
                  <a:pt x="27" y="80"/>
                  <a:pt x="22" y="80"/>
                  <a:pt x="16" y="80"/>
                </a:cubicBezTo>
                <a:cubicBezTo>
                  <a:pt x="15" y="80"/>
                  <a:pt x="14" y="83"/>
                  <a:pt x="17" y="83"/>
                </a:cubicBezTo>
                <a:close/>
                <a:moveTo>
                  <a:pt x="32" y="90"/>
                </a:moveTo>
                <a:cubicBezTo>
                  <a:pt x="32" y="90"/>
                  <a:pt x="32" y="89"/>
                  <a:pt x="31" y="89"/>
                </a:cubicBezTo>
                <a:cubicBezTo>
                  <a:pt x="31" y="89"/>
                  <a:pt x="32" y="90"/>
                  <a:pt x="32" y="90"/>
                </a:cubicBezTo>
                <a:close/>
                <a:moveTo>
                  <a:pt x="111" y="27"/>
                </a:moveTo>
                <a:cubicBezTo>
                  <a:pt x="112" y="26"/>
                  <a:pt x="112" y="26"/>
                  <a:pt x="112" y="26"/>
                </a:cubicBezTo>
                <a:cubicBezTo>
                  <a:pt x="111" y="26"/>
                  <a:pt x="111" y="26"/>
                  <a:pt x="111" y="27"/>
                </a:cubicBezTo>
                <a:close/>
                <a:moveTo>
                  <a:pt x="105" y="53"/>
                </a:moveTo>
                <a:cubicBezTo>
                  <a:pt x="105" y="53"/>
                  <a:pt x="105" y="53"/>
                  <a:pt x="105" y="54"/>
                </a:cubicBezTo>
                <a:cubicBezTo>
                  <a:pt x="106" y="54"/>
                  <a:pt x="106" y="53"/>
                  <a:pt x="105" y="53"/>
                </a:cubicBezTo>
                <a:close/>
                <a:moveTo>
                  <a:pt x="103" y="47"/>
                </a:moveTo>
                <a:cubicBezTo>
                  <a:pt x="101" y="47"/>
                  <a:pt x="101" y="47"/>
                  <a:pt x="101" y="47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3" y="46"/>
                  <a:pt x="104" y="47"/>
                  <a:pt x="103" y="47"/>
                </a:cubicBezTo>
                <a:close/>
                <a:moveTo>
                  <a:pt x="78" y="7"/>
                </a:move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7"/>
                  <a:pt x="78" y="7"/>
                </a:cubicBezTo>
                <a:close/>
                <a:moveTo>
                  <a:pt x="106" y="46"/>
                </a:moveTo>
                <a:cubicBezTo>
                  <a:pt x="106" y="43"/>
                  <a:pt x="106" y="40"/>
                  <a:pt x="107" y="37"/>
                </a:cubicBezTo>
                <a:cubicBezTo>
                  <a:pt x="106" y="40"/>
                  <a:pt x="106" y="42"/>
                  <a:pt x="106" y="46"/>
                </a:cubicBezTo>
                <a:close/>
                <a:moveTo>
                  <a:pt x="11" y="85"/>
                </a:moveTo>
                <a:cubicBezTo>
                  <a:pt x="11" y="86"/>
                  <a:pt x="11" y="86"/>
                  <a:pt x="11" y="86"/>
                </a:cubicBezTo>
                <a:cubicBezTo>
                  <a:pt x="13" y="87"/>
                  <a:pt x="11" y="86"/>
                  <a:pt x="11" y="85"/>
                </a:cubicBezTo>
                <a:close/>
                <a:moveTo>
                  <a:pt x="30" y="197"/>
                </a:moveTo>
                <a:cubicBezTo>
                  <a:pt x="30" y="197"/>
                  <a:pt x="31" y="197"/>
                  <a:pt x="31" y="196"/>
                </a:cubicBezTo>
                <a:cubicBezTo>
                  <a:pt x="31" y="196"/>
                  <a:pt x="31" y="196"/>
                  <a:pt x="30" y="197"/>
                </a:cubicBezTo>
                <a:close/>
                <a:moveTo>
                  <a:pt x="78" y="4"/>
                </a:moveTo>
                <a:cubicBezTo>
                  <a:pt x="78" y="4"/>
                  <a:pt x="78" y="4"/>
                  <a:pt x="78" y="4"/>
                </a:cubicBezTo>
                <a:cubicBezTo>
                  <a:pt x="78" y="3"/>
                  <a:pt x="78" y="3"/>
                  <a:pt x="78" y="3"/>
                </a:cubicBezTo>
                <a:cubicBezTo>
                  <a:pt x="77" y="3"/>
                  <a:pt x="76" y="5"/>
                  <a:pt x="77" y="6"/>
                </a:cubicBezTo>
                <a:cubicBezTo>
                  <a:pt x="76" y="5"/>
                  <a:pt x="79" y="5"/>
                  <a:pt x="78" y="4"/>
                </a:cubicBezTo>
                <a:close/>
                <a:moveTo>
                  <a:pt x="56" y="73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6" y="74"/>
                  <a:pt x="56" y="73"/>
                </a:cubicBezTo>
                <a:close/>
                <a:moveTo>
                  <a:pt x="29" y="97"/>
                </a:moveTo>
                <a:cubicBezTo>
                  <a:pt x="28" y="95"/>
                  <a:pt x="28" y="95"/>
                  <a:pt x="28" y="95"/>
                </a:cubicBezTo>
                <a:cubicBezTo>
                  <a:pt x="28" y="96"/>
                  <a:pt x="28" y="96"/>
                  <a:pt x="28" y="96"/>
                </a:cubicBezTo>
                <a:cubicBezTo>
                  <a:pt x="29" y="97"/>
                  <a:pt x="29" y="97"/>
                  <a:pt x="29" y="97"/>
                </a:cubicBezTo>
                <a:close/>
                <a:moveTo>
                  <a:pt x="11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228"/>
                  <a:pt x="11" y="228"/>
                  <a:pt x="11" y="228"/>
                </a:cubicBezTo>
                <a:close/>
                <a:moveTo>
                  <a:pt x="20" y="302"/>
                </a:moveTo>
                <a:cubicBezTo>
                  <a:pt x="20" y="302"/>
                  <a:pt x="19" y="301"/>
                  <a:pt x="19" y="301"/>
                </a:cubicBezTo>
                <a:cubicBezTo>
                  <a:pt x="19" y="301"/>
                  <a:pt x="20" y="302"/>
                  <a:pt x="20" y="302"/>
                </a:cubicBezTo>
                <a:close/>
                <a:moveTo>
                  <a:pt x="11" y="226"/>
                </a:moveTo>
                <a:cubicBezTo>
                  <a:pt x="11" y="226"/>
                  <a:pt x="11" y="227"/>
                  <a:pt x="11" y="227"/>
                </a:cubicBezTo>
                <a:cubicBezTo>
                  <a:pt x="13" y="227"/>
                  <a:pt x="11" y="226"/>
                  <a:pt x="11" y="226"/>
                </a:cubicBezTo>
                <a:close/>
                <a:moveTo>
                  <a:pt x="24" y="247"/>
                </a:moveTo>
                <a:cubicBezTo>
                  <a:pt x="23" y="246"/>
                  <a:pt x="23" y="246"/>
                  <a:pt x="23" y="246"/>
                </a:cubicBezTo>
                <a:cubicBezTo>
                  <a:pt x="23" y="246"/>
                  <a:pt x="23" y="246"/>
                  <a:pt x="23" y="246"/>
                </a:cubicBezTo>
                <a:lnTo>
                  <a:pt x="24" y="247"/>
                </a:lnTo>
                <a:close/>
                <a:moveTo>
                  <a:pt x="11" y="328"/>
                </a:moveTo>
                <a:cubicBezTo>
                  <a:pt x="11" y="328"/>
                  <a:pt x="11" y="328"/>
                  <a:pt x="11" y="328"/>
                </a:cubicBezTo>
                <a:cubicBezTo>
                  <a:pt x="11" y="328"/>
                  <a:pt x="11" y="328"/>
                  <a:pt x="11" y="328"/>
                </a:cubicBezTo>
                <a:close/>
                <a:moveTo>
                  <a:pt x="11" y="325"/>
                </a:moveTo>
                <a:cubicBezTo>
                  <a:pt x="11" y="326"/>
                  <a:pt x="11" y="326"/>
                  <a:pt x="11" y="326"/>
                </a:cubicBezTo>
                <a:cubicBezTo>
                  <a:pt x="13" y="326"/>
                  <a:pt x="11" y="326"/>
                  <a:pt x="11" y="325"/>
                </a:cubicBezTo>
                <a:close/>
                <a:moveTo>
                  <a:pt x="29" y="191"/>
                </a:moveTo>
                <a:cubicBezTo>
                  <a:pt x="29" y="191"/>
                  <a:pt x="28" y="191"/>
                  <a:pt x="28" y="191"/>
                </a:cubicBezTo>
                <a:cubicBezTo>
                  <a:pt x="29" y="191"/>
                  <a:pt x="29" y="191"/>
                  <a:pt x="29" y="191"/>
                </a:cubicBezTo>
                <a:close/>
                <a:moveTo>
                  <a:pt x="206" y="294"/>
                </a:moveTo>
                <a:cubicBezTo>
                  <a:pt x="206" y="294"/>
                  <a:pt x="206" y="295"/>
                  <a:pt x="205" y="295"/>
                </a:cubicBezTo>
                <a:cubicBezTo>
                  <a:pt x="207" y="295"/>
                  <a:pt x="206" y="294"/>
                  <a:pt x="206" y="294"/>
                </a:cubicBezTo>
                <a:close/>
                <a:moveTo>
                  <a:pt x="198" y="375"/>
                </a:moveTo>
                <a:cubicBezTo>
                  <a:pt x="198" y="375"/>
                  <a:pt x="198" y="376"/>
                  <a:pt x="199" y="376"/>
                </a:cubicBezTo>
                <a:cubicBezTo>
                  <a:pt x="201" y="376"/>
                  <a:pt x="199" y="375"/>
                  <a:pt x="198" y="375"/>
                </a:cubicBezTo>
                <a:close/>
                <a:moveTo>
                  <a:pt x="205" y="296"/>
                </a:moveTo>
                <a:cubicBezTo>
                  <a:pt x="204" y="298"/>
                  <a:pt x="203" y="299"/>
                  <a:pt x="201" y="299"/>
                </a:cubicBezTo>
                <a:cubicBezTo>
                  <a:pt x="201" y="300"/>
                  <a:pt x="204" y="300"/>
                  <a:pt x="205" y="301"/>
                </a:cubicBezTo>
                <a:cubicBezTo>
                  <a:pt x="205" y="299"/>
                  <a:pt x="206" y="299"/>
                  <a:pt x="205" y="296"/>
                </a:cubicBezTo>
                <a:close/>
                <a:moveTo>
                  <a:pt x="192" y="334"/>
                </a:move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2" y="334"/>
                  <a:pt x="192" y="334"/>
                </a:cubicBezTo>
                <a:close/>
                <a:moveTo>
                  <a:pt x="205" y="269"/>
                </a:moveTo>
                <a:cubicBezTo>
                  <a:pt x="205" y="269"/>
                  <a:pt x="205" y="269"/>
                  <a:pt x="205" y="269"/>
                </a:cubicBezTo>
                <a:cubicBezTo>
                  <a:pt x="205" y="269"/>
                  <a:pt x="205" y="269"/>
                  <a:pt x="205" y="269"/>
                </a:cubicBezTo>
                <a:close/>
                <a:moveTo>
                  <a:pt x="199" y="266"/>
                </a:moveTo>
                <a:cubicBezTo>
                  <a:pt x="199" y="266"/>
                  <a:pt x="199" y="266"/>
                  <a:pt x="199" y="266"/>
                </a:cubicBezTo>
                <a:cubicBezTo>
                  <a:pt x="199" y="266"/>
                  <a:pt x="199" y="266"/>
                  <a:pt x="199" y="266"/>
                </a:cubicBezTo>
                <a:close/>
                <a:moveTo>
                  <a:pt x="203" y="269"/>
                </a:moveTo>
                <a:cubicBezTo>
                  <a:pt x="205" y="270"/>
                  <a:pt x="205" y="270"/>
                  <a:pt x="205" y="270"/>
                </a:cubicBezTo>
                <a:cubicBezTo>
                  <a:pt x="205" y="269"/>
                  <a:pt x="205" y="269"/>
                  <a:pt x="205" y="269"/>
                </a:cubicBezTo>
                <a:cubicBezTo>
                  <a:pt x="205" y="269"/>
                  <a:pt x="202" y="269"/>
                  <a:pt x="203" y="269"/>
                </a:cubicBezTo>
                <a:close/>
                <a:moveTo>
                  <a:pt x="203" y="302"/>
                </a:moveTo>
                <a:cubicBezTo>
                  <a:pt x="204" y="303"/>
                  <a:pt x="204" y="303"/>
                  <a:pt x="204" y="303"/>
                </a:cubicBezTo>
                <a:cubicBezTo>
                  <a:pt x="204" y="303"/>
                  <a:pt x="204" y="303"/>
                  <a:pt x="203" y="302"/>
                </a:cubicBezTo>
                <a:close/>
                <a:moveTo>
                  <a:pt x="205" y="301"/>
                </a:moveTo>
                <a:cubicBezTo>
                  <a:pt x="205" y="302"/>
                  <a:pt x="205" y="302"/>
                  <a:pt x="205" y="302"/>
                </a:cubicBezTo>
                <a:cubicBezTo>
                  <a:pt x="205" y="301"/>
                  <a:pt x="205" y="301"/>
                  <a:pt x="205" y="301"/>
                </a:cubicBezTo>
                <a:close/>
                <a:moveTo>
                  <a:pt x="203" y="302"/>
                </a:moveTo>
                <a:cubicBezTo>
                  <a:pt x="203" y="302"/>
                  <a:pt x="203" y="302"/>
                  <a:pt x="203" y="302"/>
                </a:cubicBezTo>
                <a:cubicBezTo>
                  <a:pt x="203" y="302"/>
                  <a:pt x="203" y="302"/>
                  <a:pt x="203" y="302"/>
                </a:cubicBezTo>
                <a:close/>
                <a:moveTo>
                  <a:pt x="206" y="232"/>
                </a:moveTo>
                <a:cubicBezTo>
                  <a:pt x="206" y="232"/>
                  <a:pt x="206" y="233"/>
                  <a:pt x="205" y="233"/>
                </a:cubicBezTo>
                <a:cubicBezTo>
                  <a:pt x="207" y="233"/>
                  <a:pt x="206" y="232"/>
                  <a:pt x="206" y="232"/>
                </a:cubicBezTo>
                <a:close/>
                <a:moveTo>
                  <a:pt x="192" y="114"/>
                </a:moveTo>
                <a:cubicBezTo>
                  <a:pt x="192" y="116"/>
                  <a:pt x="192" y="116"/>
                  <a:pt x="192" y="116"/>
                </a:cubicBezTo>
                <a:cubicBezTo>
                  <a:pt x="193" y="115"/>
                  <a:pt x="193" y="115"/>
                  <a:pt x="192" y="114"/>
                </a:cubicBezTo>
                <a:close/>
                <a:moveTo>
                  <a:pt x="202" y="153"/>
                </a:moveTo>
                <a:cubicBezTo>
                  <a:pt x="201" y="153"/>
                  <a:pt x="200" y="153"/>
                  <a:pt x="199" y="153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200" y="154"/>
                  <a:pt x="201" y="154"/>
                  <a:pt x="202" y="153"/>
                </a:cubicBezTo>
                <a:close/>
                <a:moveTo>
                  <a:pt x="196" y="154"/>
                </a:moveTo>
                <a:cubicBezTo>
                  <a:pt x="196" y="157"/>
                  <a:pt x="196" y="157"/>
                  <a:pt x="196" y="157"/>
                </a:cubicBezTo>
                <a:cubicBezTo>
                  <a:pt x="198" y="156"/>
                  <a:pt x="199" y="157"/>
                  <a:pt x="200" y="157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98" y="154"/>
                  <a:pt x="197" y="154"/>
                  <a:pt x="196" y="154"/>
                </a:cubicBezTo>
                <a:close/>
                <a:moveTo>
                  <a:pt x="118" y="55"/>
                </a:moveTo>
                <a:cubicBezTo>
                  <a:pt x="117" y="55"/>
                  <a:pt x="117" y="54"/>
                  <a:pt x="116" y="54"/>
                </a:cubicBezTo>
                <a:cubicBezTo>
                  <a:pt x="117" y="55"/>
                  <a:pt x="117" y="55"/>
                  <a:pt x="118" y="55"/>
                </a:cubicBezTo>
                <a:close/>
                <a:moveTo>
                  <a:pt x="205" y="239"/>
                </a:moveTo>
                <a:cubicBezTo>
                  <a:pt x="205" y="240"/>
                  <a:pt x="205" y="240"/>
                  <a:pt x="205" y="240"/>
                </a:cubicBezTo>
                <a:cubicBezTo>
                  <a:pt x="205" y="239"/>
                  <a:pt x="205" y="239"/>
                  <a:pt x="205" y="239"/>
                </a:cubicBezTo>
                <a:close/>
                <a:moveTo>
                  <a:pt x="203" y="207"/>
                </a:moveTo>
                <a:cubicBezTo>
                  <a:pt x="205" y="208"/>
                  <a:pt x="205" y="208"/>
                  <a:pt x="205" y="208"/>
                </a:cubicBezTo>
                <a:cubicBezTo>
                  <a:pt x="205" y="207"/>
                  <a:pt x="205" y="207"/>
                  <a:pt x="205" y="207"/>
                </a:cubicBezTo>
                <a:cubicBezTo>
                  <a:pt x="205" y="207"/>
                  <a:pt x="202" y="207"/>
                  <a:pt x="203" y="207"/>
                </a:cubicBezTo>
                <a:close/>
                <a:moveTo>
                  <a:pt x="109" y="51"/>
                </a:moveTo>
                <a:cubicBezTo>
                  <a:pt x="110" y="52"/>
                  <a:pt x="111" y="54"/>
                  <a:pt x="113" y="53"/>
                </a:cubicBezTo>
                <a:cubicBezTo>
                  <a:pt x="112" y="53"/>
                  <a:pt x="113" y="52"/>
                  <a:pt x="110" y="52"/>
                </a:cubicBezTo>
                <a:cubicBezTo>
                  <a:pt x="111" y="52"/>
                  <a:pt x="111" y="52"/>
                  <a:pt x="111" y="52"/>
                </a:cubicBezTo>
                <a:lnTo>
                  <a:pt x="109" y="51"/>
                </a:lnTo>
                <a:close/>
                <a:moveTo>
                  <a:pt x="203" y="240"/>
                </a:moveTo>
                <a:cubicBezTo>
                  <a:pt x="203" y="240"/>
                  <a:pt x="203" y="240"/>
                  <a:pt x="203" y="240"/>
                </a:cubicBezTo>
                <a:cubicBezTo>
                  <a:pt x="203" y="241"/>
                  <a:pt x="203" y="241"/>
                  <a:pt x="203" y="241"/>
                </a:cubicBezTo>
                <a:lnTo>
                  <a:pt x="203" y="240"/>
                </a:lnTo>
                <a:close/>
                <a:moveTo>
                  <a:pt x="197" y="201"/>
                </a:moveTo>
                <a:cubicBezTo>
                  <a:pt x="198" y="203"/>
                  <a:pt x="198" y="203"/>
                  <a:pt x="198" y="203"/>
                </a:cubicBezTo>
                <a:cubicBezTo>
                  <a:pt x="198" y="201"/>
                  <a:pt x="198" y="201"/>
                  <a:pt x="198" y="201"/>
                </a:cubicBezTo>
                <a:lnTo>
                  <a:pt x="197" y="201"/>
                </a:lnTo>
                <a:close/>
                <a:moveTo>
                  <a:pt x="200" y="218"/>
                </a:moveTo>
                <a:cubicBezTo>
                  <a:pt x="200" y="217"/>
                  <a:pt x="200" y="217"/>
                  <a:pt x="200" y="217"/>
                </a:cubicBezTo>
                <a:cubicBezTo>
                  <a:pt x="200" y="217"/>
                  <a:pt x="200" y="218"/>
                  <a:pt x="200" y="218"/>
                </a:cubicBezTo>
                <a:close/>
                <a:moveTo>
                  <a:pt x="156" y="84"/>
                </a:moveTo>
                <a:cubicBezTo>
                  <a:pt x="155" y="84"/>
                  <a:pt x="155" y="84"/>
                  <a:pt x="155" y="84"/>
                </a:cubicBezTo>
                <a:cubicBezTo>
                  <a:pt x="155" y="84"/>
                  <a:pt x="156" y="85"/>
                  <a:pt x="156" y="84"/>
                </a:cubicBezTo>
                <a:close/>
                <a:moveTo>
                  <a:pt x="205" y="207"/>
                </a:moveTo>
                <a:cubicBezTo>
                  <a:pt x="205" y="207"/>
                  <a:pt x="205" y="207"/>
                  <a:pt x="205" y="207"/>
                </a:cubicBezTo>
                <a:cubicBezTo>
                  <a:pt x="205" y="207"/>
                  <a:pt x="205" y="207"/>
                  <a:pt x="205" y="207"/>
                </a:cubicBezTo>
                <a:close/>
                <a:moveTo>
                  <a:pt x="202" y="193"/>
                </a:moveTo>
                <a:cubicBezTo>
                  <a:pt x="203" y="194"/>
                  <a:pt x="203" y="194"/>
                  <a:pt x="203" y="194"/>
                </a:cubicBezTo>
                <a:cubicBezTo>
                  <a:pt x="204" y="194"/>
                  <a:pt x="204" y="194"/>
                  <a:pt x="204" y="194"/>
                </a:cubicBezTo>
                <a:cubicBezTo>
                  <a:pt x="202" y="193"/>
                  <a:pt x="202" y="193"/>
                  <a:pt x="202" y="193"/>
                </a:cubicBezTo>
                <a:close/>
                <a:moveTo>
                  <a:pt x="56" y="48"/>
                </a:moveTo>
                <a:cubicBezTo>
                  <a:pt x="56" y="48"/>
                  <a:pt x="55" y="48"/>
                  <a:pt x="55" y="48"/>
                </a:cubicBezTo>
                <a:cubicBezTo>
                  <a:pt x="55" y="49"/>
                  <a:pt x="56" y="49"/>
                  <a:pt x="56" y="48"/>
                </a:cubicBezTo>
                <a:close/>
                <a:moveTo>
                  <a:pt x="105" y="60"/>
                </a:moveTo>
                <a:cubicBezTo>
                  <a:pt x="107" y="62"/>
                  <a:pt x="108" y="65"/>
                  <a:pt x="111" y="69"/>
                </a:cubicBezTo>
                <a:cubicBezTo>
                  <a:pt x="109" y="66"/>
                  <a:pt x="108" y="63"/>
                  <a:pt x="105" y="60"/>
                </a:cubicBezTo>
                <a:close/>
                <a:moveTo>
                  <a:pt x="48" y="45"/>
                </a:moveTo>
                <a:cubicBezTo>
                  <a:pt x="49" y="45"/>
                  <a:pt x="50" y="47"/>
                  <a:pt x="52" y="47"/>
                </a:cubicBezTo>
                <a:cubicBezTo>
                  <a:pt x="50" y="47"/>
                  <a:pt x="51" y="45"/>
                  <a:pt x="49" y="45"/>
                </a:cubicBezTo>
                <a:cubicBezTo>
                  <a:pt x="50" y="45"/>
                  <a:pt x="50" y="45"/>
                  <a:pt x="50" y="45"/>
                </a:cubicBezTo>
                <a:lnTo>
                  <a:pt x="48" y="45"/>
                </a:lnTo>
                <a:close/>
                <a:moveTo>
                  <a:pt x="198" y="529"/>
                </a:moveTo>
                <a:cubicBezTo>
                  <a:pt x="198" y="530"/>
                  <a:pt x="199" y="530"/>
                  <a:pt x="199" y="530"/>
                </a:cubicBezTo>
                <a:cubicBezTo>
                  <a:pt x="199" y="530"/>
                  <a:pt x="199" y="530"/>
                  <a:pt x="198" y="529"/>
                </a:cubicBezTo>
                <a:close/>
                <a:moveTo>
                  <a:pt x="198" y="552"/>
                </a:moveTo>
                <a:cubicBezTo>
                  <a:pt x="198" y="553"/>
                  <a:pt x="199" y="551"/>
                  <a:pt x="198" y="552"/>
                </a:cubicBezTo>
                <a:close/>
                <a:moveTo>
                  <a:pt x="11" y="270"/>
                </a:moveTo>
                <a:cubicBezTo>
                  <a:pt x="11" y="270"/>
                  <a:pt x="11" y="270"/>
                  <a:pt x="11" y="271"/>
                </a:cubicBezTo>
                <a:cubicBezTo>
                  <a:pt x="13" y="271"/>
                  <a:pt x="11" y="270"/>
                  <a:pt x="11" y="270"/>
                </a:cubicBezTo>
                <a:close/>
                <a:moveTo>
                  <a:pt x="11" y="272"/>
                </a:moveTo>
                <a:cubicBezTo>
                  <a:pt x="11" y="272"/>
                  <a:pt x="11" y="272"/>
                  <a:pt x="11" y="272"/>
                </a:cubicBezTo>
                <a:cubicBezTo>
                  <a:pt x="11" y="272"/>
                  <a:pt x="11" y="272"/>
                  <a:pt x="11" y="272"/>
                </a:cubicBezTo>
                <a:close/>
                <a:moveTo>
                  <a:pt x="14" y="580"/>
                </a:moveTo>
                <a:cubicBezTo>
                  <a:pt x="16" y="580"/>
                  <a:pt x="16" y="580"/>
                  <a:pt x="16" y="580"/>
                </a:cubicBezTo>
                <a:cubicBezTo>
                  <a:pt x="15" y="579"/>
                  <a:pt x="15" y="579"/>
                  <a:pt x="15" y="579"/>
                </a:cubicBezTo>
                <a:lnTo>
                  <a:pt x="14" y="580"/>
                </a:lnTo>
                <a:close/>
                <a:moveTo>
                  <a:pt x="22" y="580"/>
                </a:moveTo>
                <a:cubicBezTo>
                  <a:pt x="21" y="579"/>
                  <a:pt x="21" y="579"/>
                  <a:pt x="21" y="579"/>
                </a:cubicBezTo>
                <a:cubicBezTo>
                  <a:pt x="21" y="580"/>
                  <a:pt x="21" y="580"/>
                  <a:pt x="21" y="580"/>
                </a:cubicBezTo>
                <a:lnTo>
                  <a:pt x="22" y="580"/>
                </a:lnTo>
                <a:close/>
                <a:moveTo>
                  <a:pt x="11" y="410"/>
                </a:moveTo>
                <a:cubicBezTo>
                  <a:pt x="11" y="411"/>
                  <a:pt x="11" y="411"/>
                  <a:pt x="11" y="412"/>
                </a:cubicBezTo>
                <a:cubicBezTo>
                  <a:pt x="13" y="412"/>
                  <a:pt x="11" y="411"/>
                  <a:pt x="11" y="410"/>
                </a:cubicBezTo>
                <a:close/>
                <a:moveTo>
                  <a:pt x="22" y="679"/>
                </a:moveTo>
                <a:cubicBezTo>
                  <a:pt x="21" y="678"/>
                  <a:pt x="21" y="678"/>
                  <a:pt x="21" y="678"/>
                </a:cubicBezTo>
                <a:cubicBezTo>
                  <a:pt x="21" y="679"/>
                  <a:pt x="21" y="679"/>
                  <a:pt x="21" y="679"/>
                </a:cubicBezTo>
                <a:lnTo>
                  <a:pt x="22" y="679"/>
                </a:lnTo>
                <a:close/>
                <a:moveTo>
                  <a:pt x="21" y="578"/>
                </a:moveTo>
                <a:cubicBezTo>
                  <a:pt x="20" y="578"/>
                  <a:pt x="20" y="578"/>
                  <a:pt x="20" y="578"/>
                </a:cubicBezTo>
                <a:cubicBezTo>
                  <a:pt x="21" y="578"/>
                  <a:pt x="21" y="578"/>
                  <a:pt x="21" y="578"/>
                </a:cubicBezTo>
                <a:close/>
                <a:moveTo>
                  <a:pt x="30" y="722"/>
                </a:moveTo>
                <a:cubicBezTo>
                  <a:pt x="30" y="722"/>
                  <a:pt x="30" y="722"/>
                  <a:pt x="30" y="722"/>
                </a:cubicBezTo>
                <a:cubicBezTo>
                  <a:pt x="31" y="722"/>
                  <a:pt x="31" y="722"/>
                  <a:pt x="31" y="722"/>
                </a:cubicBezTo>
                <a:lnTo>
                  <a:pt x="30" y="722"/>
                </a:lnTo>
                <a:close/>
                <a:moveTo>
                  <a:pt x="17" y="646"/>
                </a:moveTo>
                <a:cubicBezTo>
                  <a:pt x="17" y="646"/>
                  <a:pt x="17" y="646"/>
                  <a:pt x="17" y="646"/>
                </a:cubicBezTo>
                <a:cubicBezTo>
                  <a:pt x="20" y="647"/>
                  <a:pt x="20" y="647"/>
                  <a:pt x="20" y="647"/>
                </a:cubicBezTo>
                <a:lnTo>
                  <a:pt x="17" y="646"/>
                </a:lnTo>
                <a:close/>
                <a:moveTo>
                  <a:pt x="15" y="678"/>
                </a:moveTo>
                <a:cubicBezTo>
                  <a:pt x="14" y="679"/>
                  <a:pt x="14" y="679"/>
                  <a:pt x="14" y="679"/>
                </a:cubicBezTo>
                <a:cubicBezTo>
                  <a:pt x="16" y="680"/>
                  <a:pt x="16" y="680"/>
                  <a:pt x="16" y="680"/>
                </a:cubicBezTo>
                <a:lnTo>
                  <a:pt x="15" y="678"/>
                </a:lnTo>
                <a:close/>
                <a:moveTo>
                  <a:pt x="203" y="454"/>
                </a:moveTo>
                <a:cubicBezTo>
                  <a:pt x="205" y="454"/>
                  <a:pt x="205" y="454"/>
                  <a:pt x="205" y="454"/>
                </a:cubicBezTo>
                <a:cubicBezTo>
                  <a:pt x="205" y="453"/>
                  <a:pt x="205" y="453"/>
                  <a:pt x="205" y="453"/>
                </a:cubicBezTo>
                <a:cubicBezTo>
                  <a:pt x="205" y="454"/>
                  <a:pt x="202" y="453"/>
                  <a:pt x="203" y="454"/>
                </a:cubicBezTo>
                <a:close/>
                <a:moveTo>
                  <a:pt x="200" y="530"/>
                </a:moveTo>
                <a:cubicBezTo>
                  <a:pt x="200" y="530"/>
                  <a:pt x="200" y="529"/>
                  <a:pt x="200" y="529"/>
                </a:cubicBezTo>
                <a:cubicBezTo>
                  <a:pt x="200" y="530"/>
                  <a:pt x="200" y="530"/>
                  <a:pt x="200" y="530"/>
                </a:cubicBezTo>
                <a:close/>
                <a:moveTo>
                  <a:pt x="205" y="453"/>
                </a:moveTo>
                <a:cubicBezTo>
                  <a:pt x="205" y="453"/>
                  <a:pt x="205" y="453"/>
                  <a:pt x="205" y="453"/>
                </a:cubicBezTo>
                <a:cubicBezTo>
                  <a:pt x="205" y="453"/>
                  <a:pt x="205" y="453"/>
                  <a:pt x="205" y="453"/>
                </a:cubicBezTo>
                <a:close/>
                <a:moveTo>
                  <a:pt x="196" y="511"/>
                </a:moveTo>
                <a:cubicBezTo>
                  <a:pt x="197" y="513"/>
                  <a:pt x="197" y="513"/>
                  <a:pt x="197" y="513"/>
                </a:cubicBezTo>
                <a:cubicBezTo>
                  <a:pt x="198" y="513"/>
                  <a:pt x="198" y="513"/>
                  <a:pt x="198" y="513"/>
                </a:cubicBezTo>
                <a:cubicBezTo>
                  <a:pt x="196" y="511"/>
                  <a:pt x="196" y="511"/>
                  <a:pt x="196" y="511"/>
                </a:cubicBezTo>
                <a:close/>
                <a:moveTo>
                  <a:pt x="206" y="416"/>
                </a:moveTo>
                <a:cubicBezTo>
                  <a:pt x="206" y="417"/>
                  <a:pt x="206" y="417"/>
                  <a:pt x="205" y="418"/>
                </a:cubicBezTo>
                <a:cubicBezTo>
                  <a:pt x="207" y="418"/>
                  <a:pt x="206" y="416"/>
                  <a:pt x="206" y="416"/>
                </a:cubicBezTo>
                <a:close/>
                <a:moveTo>
                  <a:pt x="202" y="338"/>
                </a:moveTo>
                <a:cubicBezTo>
                  <a:pt x="201" y="338"/>
                  <a:pt x="200" y="337"/>
                  <a:pt x="199" y="337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200" y="339"/>
                  <a:pt x="201" y="339"/>
                  <a:pt x="202" y="338"/>
                </a:cubicBezTo>
                <a:close/>
                <a:moveTo>
                  <a:pt x="205" y="391"/>
                </a:moveTo>
                <a:cubicBezTo>
                  <a:pt x="205" y="391"/>
                  <a:pt x="205" y="391"/>
                  <a:pt x="205" y="391"/>
                </a:cubicBezTo>
                <a:cubicBezTo>
                  <a:pt x="205" y="391"/>
                  <a:pt x="205" y="391"/>
                  <a:pt x="205" y="391"/>
                </a:cubicBezTo>
                <a:close/>
                <a:moveTo>
                  <a:pt x="202" y="378"/>
                </a:moveTo>
                <a:cubicBezTo>
                  <a:pt x="203" y="379"/>
                  <a:pt x="203" y="379"/>
                  <a:pt x="203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2" y="377"/>
                  <a:pt x="202" y="377"/>
                  <a:pt x="202" y="377"/>
                </a:cubicBezTo>
                <a:lnTo>
                  <a:pt x="202" y="378"/>
                </a:lnTo>
                <a:close/>
                <a:moveTo>
                  <a:pt x="205" y="424"/>
                </a:moveTo>
                <a:cubicBezTo>
                  <a:pt x="205" y="424"/>
                  <a:pt x="205" y="424"/>
                  <a:pt x="205" y="424"/>
                </a:cubicBezTo>
                <a:cubicBezTo>
                  <a:pt x="205" y="424"/>
                  <a:pt x="205" y="424"/>
                  <a:pt x="205" y="424"/>
                </a:cubicBezTo>
                <a:close/>
                <a:moveTo>
                  <a:pt x="203" y="425"/>
                </a:move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lose/>
                <a:moveTo>
                  <a:pt x="203" y="392"/>
                </a:moveTo>
                <a:cubicBezTo>
                  <a:pt x="205" y="393"/>
                  <a:pt x="205" y="393"/>
                  <a:pt x="205" y="393"/>
                </a:cubicBezTo>
                <a:cubicBezTo>
                  <a:pt x="205" y="391"/>
                  <a:pt x="205" y="391"/>
                  <a:pt x="205" y="391"/>
                </a:cubicBezTo>
                <a:cubicBezTo>
                  <a:pt x="205" y="392"/>
                  <a:pt x="202" y="391"/>
                  <a:pt x="203" y="392"/>
                </a:cubicBezTo>
                <a:close/>
                <a:moveTo>
                  <a:pt x="200" y="402"/>
                </a:moveTo>
                <a:cubicBezTo>
                  <a:pt x="200" y="402"/>
                  <a:pt x="200" y="402"/>
                  <a:pt x="200" y="402"/>
                </a:cubicBezTo>
                <a:cubicBezTo>
                  <a:pt x="200" y="402"/>
                  <a:pt x="200" y="402"/>
                  <a:pt x="200" y="402"/>
                </a:cubicBezTo>
                <a:close/>
                <a:moveTo>
                  <a:pt x="197" y="386"/>
                </a:moveTo>
                <a:cubicBezTo>
                  <a:pt x="198" y="387"/>
                  <a:pt x="198" y="387"/>
                  <a:pt x="198" y="387"/>
                </a:cubicBezTo>
                <a:cubicBezTo>
                  <a:pt x="198" y="386"/>
                  <a:pt x="198" y="386"/>
                  <a:pt x="198" y="386"/>
                </a:cubicBezTo>
                <a:lnTo>
                  <a:pt x="197" y="386"/>
                </a:lnTo>
                <a:close/>
                <a:moveTo>
                  <a:pt x="197" y="698"/>
                </a:moveTo>
                <a:cubicBezTo>
                  <a:pt x="199" y="698"/>
                  <a:pt x="199" y="698"/>
                  <a:pt x="199" y="698"/>
                </a:cubicBezTo>
                <a:cubicBezTo>
                  <a:pt x="199" y="697"/>
                  <a:pt x="198" y="698"/>
                  <a:pt x="197" y="698"/>
                </a:cubicBezTo>
                <a:close/>
                <a:moveTo>
                  <a:pt x="196" y="697"/>
                </a:moveTo>
                <a:cubicBezTo>
                  <a:pt x="196" y="697"/>
                  <a:pt x="196" y="697"/>
                  <a:pt x="196" y="697"/>
                </a:cubicBezTo>
                <a:cubicBezTo>
                  <a:pt x="197" y="698"/>
                  <a:pt x="197" y="698"/>
                  <a:pt x="197" y="698"/>
                </a:cubicBezTo>
                <a:lnTo>
                  <a:pt x="196" y="697"/>
                </a:lnTo>
                <a:close/>
                <a:moveTo>
                  <a:pt x="192" y="563"/>
                </a:moveTo>
                <a:cubicBezTo>
                  <a:pt x="191" y="563"/>
                  <a:pt x="191" y="563"/>
                  <a:pt x="190" y="563"/>
                </a:cubicBezTo>
                <a:cubicBezTo>
                  <a:pt x="191" y="563"/>
                  <a:pt x="191" y="563"/>
                  <a:pt x="192" y="563"/>
                </a:cubicBezTo>
                <a:close/>
                <a:moveTo>
                  <a:pt x="152" y="815"/>
                </a:moveTo>
                <a:cubicBezTo>
                  <a:pt x="150" y="816"/>
                  <a:pt x="150" y="816"/>
                  <a:pt x="150" y="816"/>
                </a:cubicBezTo>
                <a:cubicBezTo>
                  <a:pt x="152" y="816"/>
                  <a:pt x="152" y="816"/>
                  <a:pt x="152" y="816"/>
                </a:cubicBezTo>
                <a:lnTo>
                  <a:pt x="152" y="815"/>
                </a:lnTo>
                <a:close/>
                <a:moveTo>
                  <a:pt x="156" y="812"/>
                </a:moveTo>
                <a:cubicBezTo>
                  <a:pt x="156" y="811"/>
                  <a:pt x="156" y="811"/>
                  <a:pt x="156" y="811"/>
                </a:cubicBezTo>
                <a:cubicBezTo>
                  <a:pt x="156" y="811"/>
                  <a:pt x="156" y="811"/>
                  <a:pt x="156" y="812"/>
                </a:cubicBezTo>
                <a:close/>
                <a:moveTo>
                  <a:pt x="188" y="788"/>
                </a:moveTo>
                <a:cubicBezTo>
                  <a:pt x="187" y="789"/>
                  <a:pt x="187" y="789"/>
                  <a:pt x="187" y="789"/>
                </a:cubicBezTo>
                <a:cubicBezTo>
                  <a:pt x="188" y="789"/>
                  <a:pt x="188" y="789"/>
                  <a:pt x="188" y="788"/>
                </a:cubicBezTo>
                <a:close/>
                <a:moveTo>
                  <a:pt x="186" y="739"/>
                </a:moveTo>
                <a:cubicBezTo>
                  <a:pt x="186" y="740"/>
                  <a:pt x="186" y="740"/>
                  <a:pt x="186" y="740"/>
                </a:cubicBezTo>
                <a:cubicBezTo>
                  <a:pt x="187" y="740"/>
                  <a:pt x="187" y="740"/>
                  <a:pt x="186" y="739"/>
                </a:cubicBezTo>
                <a:close/>
                <a:moveTo>
                  <a:pt x="155" y="819"/>
                </a:moveTo>
                <a:cubicBezTo>
                  <a:pt x="155" y="819"/>
                  <a:pt x="154" y="818"/>
                  <a:pt x="155" y="818"/>
                </a:cubicBezTo>
                <a:cubicBezTo>
                  <a:pt x="152" y="818"/>
                  <a:pt x="152" y="818"/>
                  <a:pt x="152" y="818"/>
                </a:cubicBezTo>
                <a:lnTo>
                  <a:pt x="155" y="819"/>
                </a:lnTo>
                <a:close/>
                <a:moveTo>
                  <a:pt x="202" y="688"/>
                </a:moveTo>
                <a:cubicBezTo>
                  <a:pt x="202" y="687"/>
                  <a:pt x="202" y="687"/>
                  <a:pt x="202" y="686"/>
                </a:cubicBezTo>
                <a:cubicBezTo>
                  <a:pt x="201" y="687"/>
                  <a:pt x="198" y="688"/>
                  <a:pt x="202" y="688"/>
                </a:cubicBezTo>
                <a:close/>
                <a:moveTo>
                  <a:pt x="24" y="812"/>
                </a:moveTo>
                <a:cubicBezTo>
                  <a:pt x="24" y="811"/>
                  <a:pt x="24" y="811"/>
                  <a:pt x="24" y="811"/>
                </a:cubicBezTo>
                <a:cubicBezTo>
                  <a:pt x="24" y="811"/>
                  <a:pt x="24" y="811"/>
                  <a:pt x="24" y="812"/>
                </a:cubicBezTo>
                <a:close/>
                <a:moveTo>
                  <a:pt x="22" y="819"/>
                </a:moveTo>
                <a:cubicBezTo>
                  <a:pt x="22" y="819"/>
                  <a:pt x="22" y="818"/>
                  <a:pt x="23" y="818"/>
                </a:cubicBezTo>
                <a:cubicBezTo>
                  <a:pt x="19" y="818"/>
                  <a:pt x="19" y="818"/>
                  <a:pt x="19" y="818"/>
                </a:cubicBezTo>
                <a:lnTo>
                  <a:pt x="22" y="819"/>
                </a:lnTo>
                <a:close/>
                <a:moveTo>
                  <a:pt x="19" y="815"/>
                </a:moveTo>
                <a:cubicBezTo>
                  <a:pt x="18" y="816"/>
                  <a:pt x="18" y="816"/>
                  <a:pt x="18" y="816"/>
                </a:cubicBezTo>
                <a:cubicBezTo>
                  <a:pt x="20" y="816"/>
                  <a:pt x="20" y="816"/>
                  <a:pt x="20" y="816"/>
                </a:cubicBezTo>
                <a:lnTo>
                  <a:pt x="19" y="815"/>
                </a:lnTo>
                <a:close/>
                <a:moveTo>
                  <a:pt x="7" y="512"/>
                </a:moveTo>
                <a:cubicBezTo>
                  <a:pt x="6" y="511"/>
                  <a:pt x="6" y="511"/>
                  <a:pt x="6" y="511"/>
                </a:cubicBezTo>
                <a:cubicBezTo>
                  <a:pt x="6" y="511"/>
                  <a:pt x="7" y="511"/>
                  <a:pt x="7" y="512"/>
                </a:cubicBezTo>
                <a:close/>
                <a:moveTo>
                  <a:pt x="13" y="551"/>
                </a:moveTo>
                <a:cubicBezTo>
                  <a:pt x="13" y="551"/>
                  <a:pt x="13" y="551"/>
                  <a:pt x="13" y="551"/>
                </a:cubicBezTo>
                <a:cubicBezTo>
                  <a:pt x="12" y="549"/>
                  <a:pt x="12" y="549"/>
                  <a:pt x="12" y="549"/>
                </a:cubicBezTo>
                <a:lnTo>
                  <a:pt x="13" y="551"/>
                </a:lnTo>
                <a:close/>
                <a:moveTo>
                  <a:pt x="7" y="512"/>
                </a:moveTo>
                <a:cubicBezTo>
                  <a:pt x="8" y="512"/>
                  <a:pt x="8" y="512"/>
                  <a:pt x="8" y="512"/>
                </a:cubicBezTo>
                <a:cubicBezTo>
                  <a:pt x="7" y="512"/>
                  <a:pt x="7" y="512"/>
                  <a:pt x="7" y="512"/>
                </a:cubicBezTo>
                <a:close/>
                <a:moveTo>
                  <a:pt x="13" y="478"/>
                </a:moveTo>
                <a:cubicBezTo>
                  <a:pt x="12" y="480"/>
                  <a:pt x="12" y="480"/>
                  <a:pt x="12" y="480"/>
                </a:cubicBezTo>
                <a:cubicBezTo>
                  <a:pt x="14" y="479"/>
                  <a:pt x="14" y="479"/>
                  <a:pt x="14" y="479"/>
                </a:cubicBezTo>
                <a:lnTo>
                  <a:pt x="13" y="478"/>
                </a:lnTo>
                <a:close/>
                <a:moveTo>
                  <a:pt x="5" y="513"/>
                </a:moveTo>
                <a:cubicBezTo>
                  <a:pt x="5" y="512"/>
                  <a:pt x="5" y="512"/>
                  <a:pt x="5" y="512"/>
                </a:cubicBezTo>
                <a:cubicBezTo>
                  <a:pt x="5" y="513"/>
                  <a:pt x="5" y="513"/>
                  <a:pt x="5" y="513"/>
                </a:cubicBezTo>
                <a:close/>
                <a:moveTo>
                  <a:pt x="7" y="545"/>
                </a:moveTo>
                <a:cubicBezTo>
                  <a:pt x="6" y="544"/>
                  <a:pt x="6" y="544"/>
                  <a:pt x="6" y="544"/>
                </a:cubicBezTo>
                <a:cubicBezTo>
                  <a:pt x="5" y="545"/>
                  <a:pt x="5" y="545"/>
                  <a:pt x="5" y="545"/>
                </a:cubicBezTo>
                <a:cubicBezTo>
                  <a:pt x="6" y="545"/>
                  <a:pt x="9" y="545"/>
                  <a:pt x="7" y="545"/>
                </a:cubicBezTo>
                <a:close/>
                <a:moveTo>
                  <a:pt x="6" y="518"/>
                </a:moveTo>
                <a:cubicBezTo>
                  <a:pt x="7" y="516"/>
                  <a:pt x="7" y="515"/>
                  <a:pt x="9" y="515"/>
                </a:cubicBezTo>
                <a:cubicBezTo>
                  <a:pt x="10" y="514"/>
                  <a:pt x="6" y="514"/>
                  <a:pt x="5" y="513"/>
                </a:cubicBezTo>
                <a:cubicBezTo>
                  <a:pt x="6" y="515"/>
                  <a:pt x="5" y="515"/>
                  <a:pt x="6" y="518"/>
                </a:cubicBezTo>
                <a:close/>
                <a:moveTo>
                  <a:pt x="5" y="520"/>
                </a:moveTo>
                <a:cubicBezTo>
                  <a:pt x="5" y="520"/>
                  <a:pt x="5" y="519"/>
                  <a:pt x="5" y="519"/>
                </a:cubicBezTo>
                <a:cubicBezTo>
                  <a:pt x="3" y="519"/>
                  <a:pt x="5" y="521"/>
                  <a:pt x="5" y="520"/>
                </a:cubicBezTo>
                <a:close/>
                <a:moveTo>
                  <a:pt x="9" y="599"/>
                </a:moveTo>
                <a:cubicBezTo>
                  <a:pt x="10" y="599"/>
                  <a:pt x="11" y="599"/>
                  <a:pt x="11" y="600"/>
                </a:cubicBezTo>
                <a:cubicBezTo>
                  <a:pt x="11" y="598"/>
                  <a:pt x="11" y="598"/>
                  <a:pt x="11" y="598"/>
                </a:cubicBezTo>
                <a:cubicBezTo>
                  <a:pt x="10" y="598"/>
                  <a:pt x="9" y="598"/>
                  <a:pt x="9" y="599"/>
                </a:cubicBezTo>
                <a:close/>
                <a:moveTo>
                  <a:pt x="9" y="559"/>
                </a:moveTo>
                <a:cubicBezTo>
                  <a:pt x="7" y="558"/>
                  <a:pt x="7" y="558"/>
                  <a:pt x="7" y="558"/>
                </a:cubicBezTo>
                <a:cubicBezTo>
                  <a:pt x="7" y="558"/>
                  <a:pt x="7" y="558"/>
                  <a:pt x="7" y="558"/>
                </a:cubicBezTo>
                <a:cubicBezTo>
                  <a:pt x="8" y="559"/>
                  <a:pt x="8" y="559"/>
                  <a:pt x="8" y="559"/>
                </a:cubicBezTo>
                <a:lnTo>
                  <a:pt x="9" y="559"/>
                </a:lnTo>
                <a:close/>
                <a:moveTo>
                  <a:pt x="5" y="545"/>
                </a:moveTo>
                <a:cubicBezTo>
                  <a:pt x="5" y="545"/>
                  <a:pt x="5" y="545"/>
                  <a:pt x="5" y="545"/>
                </a:cubicBezTo>
                <a:cubicBezTo>
                  <a:pt x="5" y="545"/>
                  <a:pt x="5" y="545"/>
                  <a:pt x="5" y="545"/>
                </a:cubicBezTo>
                <a:close/>
                <a:moveTo>
                  <a:pt x="12" y="548"/>
                </a:moveTo>
                <a:cubicBezTo>
                  <a:pt x="11" y="548"/>
                  <a:pt x="11" y="548"/>
                  <a:pt x="11" y="548"/>
                </a:cubicBezTo>
                <a:cubicBezTo>
                  <a:pt x="12" y="548"/>
                  <a:pt x="12" y="548"/>
                  <a:pt x="12" y="548"/>
                </a:cubicBezTo>
                <a:close/>
                <a:moveTo>
                  <a:pt x="7" y="412"/>
                </a:moveTo>
                <a:cubicBezTo>
                  <a:pt x="6" y="411"/>
                  <a:pt x="6" y="411"/>
                  <a:pt x="6" y="411"/>
                </a:cubicBezTo>
                <a:cubicBezTo>
                  <a:pt x="6" y="412"/>
                  <a:pt x="7" y="412"/>
                  <a:pt x="7" y="412"/>
                </a:cubicBezTo>
                <a:close/>
                <a:moveTo>
                  <a:pt x="11" y="369"/>
                </a:moveTo>
                <a:cubicBezTo>
                  <a:pt x="11" y="369"/>
                  <a:pt x="11" y="370"/>
                  <a:pt x="11" y="370"/>
                </a:cubicBezTo>
                <a:cubicBezTo>
                  <a:pt x="11" y="370"/>
                  <a:pt x="11" y="369"/>
                  <a:pt x="11" y="369"/>
                </a:cubicBezTo>
                <a:close/>
                <a:moveTo>
                  <a:pt x="7" y="413"/>
                </a:moveTo>
                <a:cubicBezTo>
                  <a:pt x="8" y="412"/>
                  <a:pt x="8" y="412"/>
                  <a:pt x="8" y="412"/>
                </a:cubicBezTo>
                <a:cubicBezTo>
                  <a:pt x="7" y="412"/>
                  <a:pt x="7" y="412"/>
                  <a:pt x="7" y="412"/>
                </a:cubicBezTo>
                <a:lnTo>
                  <a:pt x="7" y="413"/>
                </a:lnTo>
                <a:close/>
                <a:moveTo>
                  <a:pt x="5" y="421"/>
                </a:moveTo>
                <a:cubicBezTo>
                  <a:pt x="5" y="421"/>
                  <a:pt x="5" y="420"/>
                  <a:pt x="5" y="420"/>
                </a:cubicBezTo>
                <a:cubicBezTo>
                  <a:pt x="3" y="420"/>
                  <a:pt x="5" y="421"/>
                  <a:pt x="5" y="421"/>
                </a:cubicBezTo>
                <a:close/>
                <a:moveTo>
                  <a:pt x="12" y="340"/>
                </a:moveTo>
                <a:cubicBezTo>
                  <a:pt x="12" y="340"/>
                  <a:pt x="13" y="339"/>
                  <a:pt x="12" y="339"/>
                </a:cubicBezTo>
                <a:cubicBezTo>
                  <a:pt x="10" y="339"/>
                  <a:pt x="12" y="340"/>
                  <a:pt x="12" y="340"/>
                </a:cubicBezTo>
                <a:close/>
                <a:moveTo>
                  <a:pt x="9" y="460"/>
                </a:moveTo>
                <a:cubicBezTo>
                  <a:pt x="7" y="459"/>
                  <a:pt x="7" y="459"/>
                  <a:pt x="7" y="459"/>
                </a:cubicBezTo>
                <a:cubicBezTo>
                  <a:pt x="7" y="459"/>
                  <a:pt x="7" y="459"/>
                  <a:pt x="7" y="459"/>
                </a:cubicBezTo>
                <a:cubicBezTo>
                  <a:pt x="8" y="460"/>
                  <a:pt x="8" y="460"/>
                  <a:pt x="8" y="460"/>
                </a:cubicBezTo>
                <a:lnTo>
                  <a:pt x="9" y="460"/>
                </a:lnTo>
                <a:close/>
                <a:moveTo>
                  <a:pt x="13" y="379"/>
                </a:moveTo>
                <a:cubicBezTo>
                  <a:pt x="12" y="380"/>
                  <a:pt x="12" y="380"/>
                  <a:pt x="12" y="380"/>
                </a:cubicBezTo>
                <a:cubicBezTo>
                  <a:pt x="14" y="379"/>
                  <a:pt x="14" y="379"/>
                  <a:pt x="14" y="379"/>
                </a:cubicBezTo>
                <a:lnTo>
                  <a:pt x="13" y="379"/>
                </a:lnTo>
                <a:close/>
                <a:moveTo>
                  <a:pt x="13" y="387"/>
                </a:moveTo>
                <a:cubicBezTo>
                  <a:pt x="14" y="388"/>
                  <a:pt x="14" y="388"/>
                  <a:pt x="14" y="388"/>
                </a:cubicBezTo>
                <a:cubicBezTo>
                  <a:pt x="15" y="388"/>
                  <a:pt x="15" y="388"/>
                  <a:pt x="15" y="388"/>
                </a:cubicBezTo>
                <a:cubicBezTo>
                  <a:pt x="13" y="387"/>
                  <a:pt x="13" y="387"/>
                  <a:pt x="13" y="387"/>
                </a:cubicBezTo>
                <a:close/>
                <a:moveTo>
                  <a:pt x="12" y="449"/>
                </a:moveTo>
                <a:cubicBezTo>
                  <a:pt x="11" y="449"/>
                  <a:pt x="11" y="449"/>
                  <a:pt x="11" y="449"/>
                </a:cubicBezTo>
                <a:cubicBezTo>
                  <a:pt x="12" y="449"/>
                  <a:pt x="12" y="449"/>
                  <a:pt x="12" y="449"/>
                </a:cubicBezTo>
                <a:close/>
                <a:moveTo>
                  <a:pt x="5" y="446"/>
                </a:moveTo>
                <a:cubicBezTo>
                  <a:pt x="5" y="446"/>
                  <a:pt x="5" y="446"/>
                  <a:pt x="5" y="446"/>
                </a:cubicBezTo>
                <a:cubicBezTo>
                  <a:pt x="5" y="446"/>
                  <a:pt x="5" y="446"/>
                  <a:pt x="5" y="446"/>
                </a:cubicBezTo>
                <a:close/>
                <a:moveTo>
                  <a:pt x="5" y="414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13"/>
                  <a:pt x="5" y="414"/>
                  <a:pt x="5" y="414"/>
                </a:cubicBezTo>
                <a:close/>
                <a:moveTo>
                  <a:pt x="6" y="418"/>
                </a:moveTo>
                <a:cubicBezTo>
                  <a:pt x="7" y="417"/>
                  <a:pt x="7" y="416"/>
                  <a:pt x="9" y="416"/>
                </a:cubicBezTo>
                <a:cubicBezTo>
                  <a:pt x="10" y="414"/>
                  <a:pt x="6" y="415"/>
                  <a:pt x="5" y="414"/>
                </a:cubicBezTo>
                <a:cubicBezTo>
                  <a:pt x="6" y="416"/>
                  <a:pt x="5" y="416"/>
                  <a:pt x="6" y="418"/>
                </a:cubicBezTo>
                <a:close/>
                <a:moveTo>
                  <a:pt x="7" y="446"/>
                </a:moveTo>
                <a:cubicBezTo>
                  <a:pt x="6" y="445"/>
                  <a:pt x="6" y="445"/>
                  <a:pt x="6" y="445"/>
                </a:cubicBezTo>
                <a:cubicBezTo>
                  <a:pt x="5" y="446"/>
                  <a:pt x="5" y="446"/>
                  <a:pt x="5" y="446"/>
                </a:cubicBezTo>
                <a:cubicBezTo>
                  <a:pt x="6" y="446"/>
                  <a:pt x="9" y="446"/>
                  <a:pt x="7" y="446"/>
                </a:cubicBezTo>
                <a:close/>
                <a:moveTo>
                  <a:pt x="71" y="813"/>
                </a:moveTo>
                <a:cubicBezTo>
                  <a:pt x="71" y="813"/>
                  <a:pt x="71" y="813"/>
                  <a:pt x="71" y="813"/>
                </a:cubicBezTo>
                <a:cubicBezTo>
                  <a:pt x="71" y="814"/>
                  <a:pt x="71" y="814"/>
                  <a:pt x="71" y="814"/>
                </a:cubicBezTo>
                <a:cubicBezTo>
                  <a:pt x="72" y="813"/>
                  <a:pt x="73" y="811"/>
                  <a:pt x="72" y="810"/>
                </a:cubicBezTo>
                <a:cubicBezTo>
                  <a:pt x="73" y="811"/>
                  <a:pt x="70" y="812"/>
                  <a:pt x="71" y="813"/>
                </a:cubicBezTo>
                <a:close/>
                <a:moveTo>
                  <a:pt x="71" y="810"/>
                </a:moveTo>
                <a:cubicBezTo>
                  <a:pt x="72" y="810"/>
                  <a:pt x="72" y="810"/>
                  <a:pt x="72" y="810"/>
                </a:cubicBezTo>
                <a:cubicBezTo>
                  <a:pt x="72" y="810"/>
                  <a:pt x="72" y="810"/>
                  <a:pt x="71" y="810"/>
                </a:cubicBezTo>
                <a:close/>
                <a:moveTo>
                  <a:pt x="70" y="807"/>
                </a:moveTo>
                <a:cubicBezTo>
                  <a:pt x="70" y="807"/>
                  <a:pt x="71" y="808"/>
                  <a:pt x="71" y="808"/>
                </a:cubicBezTo>
                <a:cubicBezTo>
                  <a:pt x="71" y="807"/>
                  <a:pt x="71" y="807"/>
                  <a:pt x="70" y="807"/>
                </a:cubicBezTo>
                <a:close/>
                <a:moveTo>
                  <a:pt x="98" y="779"/>
                </a:moveTo>
                <a:cubicBezTo>
                  <a:pt x="98" y="779"/>
                  <a:pt x="98" y="779"/>
                  <a:pt x="98" y="779"/>
                </a:cubicBezTo>
                <a:cubicBezTo>
                  <a:pt x="97" y="779"/>
                  <a:pt x="97" y="779"/>
                  <a:pt x="97" y="779"/>
                </a:cubicBezTo>
                <a:lnTo>
                  <a:pt x="98" y="779"/>
                </a:lnTo>
                <a:close/>
                <a:moveTo>
                  <a:pt x="96" y="782"/>
                </a:moveTo>
                <a:cubicBezTo>
                  <a:pt x="96" y="780"/>
                  <a:pt x="96" y="780"/>
                  <a:pt x="96" y="780"/>
                </a:cubicBezTo>
                <a:cubicBezTo>
                  <a:pt x="95" y="781"/>
                  <a:pt x="95" y="781"/>
                  <a:pt x="95" y="781"/>
                </a:cubicBezTo>
                <a:cubicBezTo>
                  <a:pt x="95" y="781"/>
                  <a:pt x="96" y="781"/>
                  <a:pt x="96" y="782"/>
                </a:cubicBezTo>
                <a:close/>
                <a:moveTo>
                  <a:pt x="102" y="596"/>
                </a:move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lose/>
                <a:moveTo>
                  <a:pt x="217" y="508"/>
                </a:moveTo>
                <a:cubicBezTo>
                  <a:pt x="217" y="509"/>
                  <a:pt x="217" y="509"/>
                  <a:pt x="217" y="509"/>
                </a:cubicBezTo>
                <a:cubicBezTo>
                  <a:pt x="217" y="508"/>
                  <a:pt x="217" y="508"/>
                  <a:pt x="217" y="508"/>
                </a:cubicBezTo>
                <a:close/>
                <a:moveTo>
                  <a:pt x="206" y="542"/>
                </a:moveTo>
                <a:cubicBezTo>
                  <a:pt x="207" y="542"/>
                  <a:pt x="208" y="543"/>
                  <a:pt x="209" y="543"/>
                </a:cubicBezTo>
                <a:cubicBezTo>
                  <a:pt x="209" y="541"/>
                  <a:pt x="209" y="541"/>
                  <a:pt x="209" y="541"/>
                </a:cubicBezTo>
                <a:cubicBezTo>
                  <a:pt x="208" y="541"/>
                  <a:pt x="207" y="540"/>
                  <a:pt x="206" y="540"/>
                </a:cubicBezTo>
                <a:lnTo>
                  <a:pt x="206" y="542"/>
                </a:lnTo>
                <a:close/>
                <a:moveTo>
                  <a:pt x="212" y="540"/>
                </a:moveTo>
                <a:cubicBezTo>
                  <a:pt x="211" y="540"/>
                  <a:pt x="210" y="540"/>
                  <a:pt x="210" y="539"/>
                </a:cubicBezTo>
                <a:cubicBezTo>
                  <a:pt x="209" y="541"/>
                  <a:pt x="209" y="541"/>
                  <a:pt x="209" y="541"/>
                </a:cubicBezTo>
                <a:cubicBezTo>
                  <a:pt x="210" y="541"/>
                  <a:pt x="211" y="541"/>
                  <a:pt x="212" y="540"/>
                </a:cubicBezTo>
                <a:close/>
                <a:moveTo>
                  <a:pt x="194" y="581"/>
                </a:moveTo>
                <a:cubicBezTo>
                  <a:pt x="194" y="580"/>
                  <a:pt x="194" y="580"/>
                  <a:pt x="194" y="580"/>
                </a:cubicBezTo>
                <a:cubicBezTo>
                  <a:pt x="194" y="580"/>
                  <a:pt x="194" y="580"/>
                  <a:pt x="194" y="580"/>
                </a:cubicBezTo>
                <a:lnTo>
                  <a:pt x="194" y="581"/>
                </a:lnTo>
                <a:close/>
                <a:moveTo>
                  <a:pt x="216" y="475"/>
                </a:moveTo>
                <a:cubicBezTo>
                  <a:pt x="214" y="475"/>
                  <a:pt x="214" y="475"/>
                  <a:pt x="214" y="475"/>
                </a:cubicBezTo>
                <a:cubicBezTo>
                  <a:pt x="218" y="477"/>
                  <a:pt x="218" y="477"/>
                  <a:pt x="218" y="477"/>
                </a:cubicBezTo>
                <a:cubicBezTo>
                  <a:pt x="218" y="474"/>
                  <a:pt x="218" y="474"/>
                  <a:pt x="218" y="474"/>
                </a:cubicBezTo>
                <a:cubicBezTo>
                  <a:pt x="215" y="474"/>
                  <a:pt x="215" y="474"/>
                  <a:pt x="215" y="474"/>
                </a:cubicBezTo>
                <a:cubicBezTo>
                  <a:pt x="216" y="474"/>
                  <a:pt x="217" y="475"/>
                  <a:pt x="216" y="475"/>
                </a:cubicBezTo>
                <a:close/>
                <a:moveTo>
                  <a:pt x="215" y="474"/>
                </a:moveTo>
                <a:cubicBezTo>
                  <a:pt x="215" y="474"/>
                  <a:pt x="215" y="474"/>
                  <a:pt x="215" y="474"/>
                </a:cubicBezTo>
                <a:cubicBezTo>
                  <a:pt x="215" y="474"/>
                  <a:pt x="215" y="474"/>
                  <a:pt x="215" y="474"/>
                </a:cubicBezTo>
                <a:close/>
                <a:moveTo>
                  <a:pt x="194" y="583"/>
                </a:moveTo>
                <a:cubicBezTo>
                  <a:pt x="195" y="583"/>
                  <a:pt x="195" y="583"/>
                  <a:pt x="195" y="583"/>
                </a:cubicBezTo>
                <a:cubicBezTo>
                  <a:pt x="195" y="582"/>
                  <a:pt x="194" y="582"/>
                  <a:pt x="194" y="583"/>
                </a:cubicBezTo>
                <a:close/>
                <a:moveTo>
                  <a:pt x="219" y="465"/>
                </a:moveTo>
                <a:cubicBezTo>
                  <a:pt x="219" y="468"/>
                  <a:pt x="218" y="470"/>
                  <a:pt x="218" y="473"/>
                </a:cubicBezTo>
                <a:lnTo>
                  <a:pt x="219" y="465"/>
                </a:lnTo>
                <a:close/>
                <a:moveTo>
                  <a:pt x="190" y="614"/>
                </a:moveTo>
                <a:cubicBezTo>
                  <a:pt x="191" y="615"/>
                  <a:pt x="191" y="615"/>
                  <a:pt x="191" y="615"/>
                </a:cubicBezTo>
                <a:cubicBezTo>
                  <a:pt x="191" y="615"/>
                  <a:pt x="191" y="614"/>
                  <a:pt x="190" y="614"/>
                </a:cubicBezTo>
                <a:close/>
                <a:moveTo>
                  <a:pt x="190" y="614"/>
                </a:moveTo>
                <a:cubicBezTo>
                  <a:pt x="190" y="614"/>
                  <a:pt x="190" y="614"/>
                  <a:pt x="190" y="614"/>
                </a:cubicBezTo>
                <a:cubicBezTo>
                  <a:pt x="190" y="614"/>
                  <a:pt x="190" y="614"/>
                  <a:pt x="190" y="614"/>
                </a:cubicBezTo>
                <a:close/>
                <a:moveTo>
                  <a:pt x="198" y="586"/>
                </a:moveTo>
                <a:cubicBezTo>
                  <a:pt x="199" y="587"/>
                  <a:pt x="199" y="587"/>
                  <a:pt x="199" y="587"/>
                </a:cubicBezTo>
                <a:cubicBezTo>
                  <a:pt x="200" y="586"/>
                  <a:pt x="200" y="586"/>
                  <a:pt x="200" y="586"/>
                </a:cubicBezTo>
                <a:cubicBezTo>
                  <a:pt x="199" y="586"/>
                  <a:pt x="197" y="585"/>
                  <a:pt x="198" y="586"/>
                </a:cubicBezTo>
                <a:close/>
                <a:moveTo>
                  <a:pt x="211" y="491"/>
                </a:moveTo>
                <a:cubicBezTo>
                  <a:pt x="211" y="492"/>
                  <a:pt x="210" y="493"/>
                  <a:pt x="210" y="494"/>
                </a:cubicBezTo>
                <a:cubicBezTo>
                  <a:pt x="207" y="493"/>
                  <a:pt x="211" y="491"/>
                  <a:pt x="210" y="490"/>
                </a:cubicBezTo>
                <a:cubicBezTo>
                  <a:pt x="209" y="489"/>
                  <a:pt x="209" y="489"/>
                  <a:pt x="209" y="489"/>
                </a:cubicBezTo>
                <a:cubicBezTo>
                  <a:pt x="209" y="489"/>
                  <a:pt x="209" y="489"/>
                  <a:pt x="209" y="489"/>
                </a:cubicBezTo>
                <a:cubicBezTo>
                  <a:pt x="210" y="489"/>
                  <a:pt x="211" y="489"/>
                  <a:pt x="212" y="490"/>
                </a:cubicBezTo>
                <a:cubicBezTo>
                  <a:pt x="211" y="489"/>
                  <a:pt x="211" y="487"/>
                  <a:pt x="210" y="487"/>
                </a:cubicBezTo>
                <a:cubicBezTo>
                  <a:pt x="211" y="483"/>
                  <a:pt x="211" y="483"/>
                  <a:pt x="211" y="483"/>
                </a:cubicBezTo>
                <a:cubicBezTo>
                  <a:pt x="211" y="483"/>
                  <a:pt x="211" y="483"/>
                  <a:pt x="212" y="483"/>
                </a:cubicBezTo>
                <a:cubicBezTo>
                  <a:pt x="211" y="483"/>
                  <a:pt x="211" y="483"/>
                  <a:pt x="211" y="483"/>
                </a:cubicBezTo>
                <a:cubicBezTo>
                  <a:pt x="215" y="466"/>
                  <a:pt x="215" y="466"/>
                  <a:pt x="215" y="466"/>
                </a:cubicBezTo>
                <a:cubicBezTo>
                  <a:pt x="214" y="467"/>
                  <a:pt x="213" y="467"/>
                  <a:pt x="212" y="468"/>
                </a:cubicBezTo>
                <a:cubicBezTo>
                  <a:pt x="209" y="466"/>
                  <a:pt x="211" y="469"/>
                  <a:pt x="207" y="469"/>
                </a:cubicBezTo>
                <a:cubicBezTo>
                  <a:pt x="206" y="468"/>
                  <a:pt x="207" y="467"/>
                  <a:pt x="208" y="467"/>
                </a:cubicBezTo>
                <a:cubicBezTo>
                  <a:pt x="207" y="466"/>
                  <a:pt x="206" y="467"/>
                  <a:pt x="205" y="467"/>
                </a:cubicBezTo>
                <a:cubicBezTo>
                  <a:pt x="205" y="466"/>
                  <a:pt x="204" y="466"/>
                  <a:pt x="204" y="466"/>
                </a:cubicBezTo>
                <a:cubicBezTo>
                  <a:pt x="206" y="466"/>
                  <a:pt x="206" y="466"/>
                  <a:pt x="206" y="466"/>
                </a:cubicBezTo>
                <a:cubicBezTo>
                  <a:pt x="206" y="465"/>
                  <a:pt x="207" y="465"/>
                  <a:pt x="207" y="464"/>
                </a:cubicBezTo>
                <a:cubicBezTo>
                  <a:pt x="210" y="463"/>
                  <a:pt x="209" y="467"/>
                  <a:pt x="213" y="467"/>
                </a:cubicBezTo>
                <a:cubicBezTo>
                  <a:pt x="212" y="465"/>
                  <a:pt x="212" y="465"/>
                  <a:pt x="212" y="465"/>
                </a:cubicBezTo>
                <a:cubicBezTo>
                  <a:pt x="213" y="465"/>
                  <a:pt x="213" y="465"/>
                  <a:pt x="213" y="465"/>
                </a:cubicBezTo>
                <a:cubicBezTo>
                  <a:pt x="213" y="463"/>
                  <a:pt x="213" y="463"/>
                  <a:pt x="213" y="463"/>
                </a:cubicBezTo>
                <a:cubicBezTo>
                  <a:pt x="211" y="463"/>
                  <a:pt x="211" y="464"/>
                  <a:pt x="209" y="463"/>
                </a:cubicBezTo>
                <a:cubicBezTo>
                  <a:pt x="210" y="461"/>
                  <a:pt x="211" y="463"/>
                  <a:pt x="214" y="461"/>
                </a:cubicBezTo>
                <a:cubicBezTo>
                  <a:pt x="215" y="459"/>
                  <a:pt x="215" y="459"/>
                  <a:pt x="215" y="459"/>
                </a:cubicBezTo>
                <a:cubicBezTo>
                  <a:pt x="215" y="459"/>
                  <a:pt x="215" y="459"/>
                  <a:pt x="215" y="459"/>
                </a:cubicBezTo>
                <a:cubicBezTo>
                  <a:pt x="215" y="459"/>
                  <a:pt x="215" y="459"/>
                  <a:pt x="215" y="458"/>
                </a:cubicBezTo>
                <a:cubicBezTo>
                  <a:pt x="216" y="449"/>
                  <a:pt x="216" y="449"/>
                  <a:pt x="216" y="449"/>
                </a:cubicBezTo>
                <a:cubicBezTo>
                  <a:pt x="215" y="447"/>
                  <a:pt x="212" y="450"/>
                  <a:pt x="209" y="448"/>
                </a:cubicBezTo>
                <a:cubicBezTo>
                  <a:pt x="209" y="450"/>
                  <a:pt x="206" y="452"/>
                  <a:pt x="209" y="453"/>
                </a:cubicBezTo>
                <a:cubicBezTo>
                  <a:pt x="209" y="453"/>
                  <a:pt x="208" y="453"/>
                  <a:pt x="207" y="453"/>
                </a:cubicBezTo>
                <a:cubicBezTo>
                  <a:pt x="211" y="455"/>
                  <a:pt x="211" y="455"/>
                  <a:pt x="211" y="455"/>
                </a:cubicBezTo>
                <a:cubicBezTo>
                  <a:pt x="212" y="454"/>
                  <a:pt x="212" y="454"/>
                  <a:pt x="212" y="454"/>
                </a:cubicBezTo>
                <a:cubicBezTo>
                  <a:pt x="215" y="455"/>
                  <a:pt x="213" y="459"/>
                  <a:pt x="211" y="459"/>
                </a:cubicBezTo>
                <a:cubicBezTo>
                  <a:pt x="210" y="457"/>
                  <a:pt x="206" y="458"/>
                  <a:pt x="209" y="455"/>
                </a:cubicBezTo>
                <a:cubicBezTo>
                  <a:pt x="208" y="455"/>
                  <a:pt x="206" y="455"/>
                  <a:pt x="206" y="455"/>
                </a:cubicBezTo>
                <a:cubicBezTo>
                  <a:pt x="206" y="457"/>
                  <a:pt x="205" y="459"/>
                  <a:pt x="205" y="461"/>
                </a:cubicBezTo>
                <a:cubicBezTo>
                  <a:pt x="204" y="461"/>
                  <a:pt x="202" y="460"/>
                  <a:pt x="201" y="460"/>
                </a:cubicBezTo>
                <a:cubicBezTo>
                  <a:pt x="201" y="459"/>
                  <a:pt x="200" y="458"/>
                  <a:pt x="199" y="457"/>
                </a:cubicBezTo>
                <a:cubicBezTo>
                  <a:pt x="203" y="456"/>
                  <a:pt x="203" y="456"/>
                  <a:pt x="203" y="456"/>
                </a:cubicBezTo>
                <a:cubicBezTo>
                  <a:pt x="203" y="455"/>
                  <a:pt x="203" y="455"/>
                  <a:pt x="203" y="455"/>
                </a:cubicBezTo>
                <a:cubicBezTo>
                  <a:pt x="203" y="455"/>
                  <a:pt x="203" y="455"/>
                  <a:pt x="203" y="455"/>
                </a:cubicBezTo>
                <a:cubicBezTo>
                  <a:pt x="203" y="454"/>
                  <a:pt x="202" y="454"/>
                  <a:pt x="201" y="454"/>
                </a:cubicBezTo>
                <a:cubicBezTo>
                  <a:pt x="201" y="453"/>
                  <a:pt x="202" y="452"/>
                  <a:pt x="202" y="452"/>
                </a:cubicBezTo>
                <a:cubicBezTo>
                  <a:pt x="203" y="452"/>
                  <a:pt x="205" y="451"/>
                  <a:pt x="205" y="452"/>
                </a:cubicBezTo>
                <a:cubicBezTo>
                  <a:pt x="206" y="451"/>
                  <a:pt x="206" y="450"/>
                  <a:pt x="204" y="449"/>
                </a:cubicBezTo>
                <a:cubicBezTo>
                  <a:pt x="204" y="448"/>
                  <a:pt x="204" y="448"/>
                  <a:pt x="204" y="447"/>
                </a:cubicBezTo>
                <a:cubicBezTo>
                  <a:pt x="201" y="448"/>
                  <a:pt x="201" y="448"/>
                  <a:pt x="201" y="448"/>
                </a:cubicBezTo>
                <a:cubicBezTo>
                  <a:pt x="201" y="447"/>
                  <a:pt x="201" y="447"/>
                  <a:pt x="201" y="447"/>
                </a:cubicBezTo>
                <a:cubicBezTo>
                  <a:pt x="201" y="447"/>
                  <a:pt x="201" y="447"/>
                  <a:pt x="201" y="447"/>
                </a:cubicBezTo>
                <a:cubicBezTo>
                  <a:pt x="202" y="447"/>
                  <a:pt x="202" y="447"/>
                  <a:pt x="202" y="447"/>
                </a:cubicBezTo>
                <a:cubicBezTo>
                  <a:pt x="202" y="447"/>
                  <a:pt x="202" y="447"/>
                  <a:pt x="202" y="447"/>
                </a:cubicBezTo>
                <a:cubicBezTo>
                  <a:pt x="203" y="447"/>
                  <a:pt x="204" y="447"/>
                  <a:pt x="204" y="446"/>
                </a:cubicBezTo>
                <a:cubicBezTo>
                  <a:pt x="202" y="445"/>
                  <a:pt x="202" y="445"/>
                  <a:pt x="202" y="445"/>
                </a:cubicBezTo>
                <a:cubicBezTo>
                  <a:pt x="203" y="445"/>
                  <a:pt x="205" y="445"/>
                  <a:pt x="204" y="443"/>
                </a:cubicBezTo>
                <a:cubicBezTo>
                  <a:pt x="205" y="443"/>
                  <a:pt x="205" y="443"/>
                  <a:pt x="205" y="443"/>
                </a:cubicBezTo>
                <a:cubicBezTo>
                  <a:pt x="205" y="441"/>
                  <a:pt x="205" y="441"/>
                  <a:pt x="205" y="441"/>
                </a:cubicBezTo>
                <a:cubicBezTo>
                  <a:pt x="203" y="442"/>
                  <a:pt x="203" y="442"/>
                  <a:pt x="203" y="442"/>
                </a:cubicBezTo>
                <a:cubicBezTo>
                  <a:pt x="201" y="440"/>
                  <a:pt x="201" y="440"/>
                  <a:pt x="201" y="440"/>
                </a:cubicBezTo>
                <a:cubicBezTo>
                  <a:pt x="201" y="440"/>
                  <a:pt x="202" y="440"/>
                  <a:pt x="203" y="440"/>
                </a:cubicBezTo>
                <a:cubicBezTo>
                  <a:pt x="203" y="441"/>
                  <a:pt x="203" y="441"/>
                  <a:pt x="203" y="441"/>
                </a:cubicBezTo>
                <a:cubicBezTo>
                  <a:pt x="204" y="440"/>
                  <a:pt x="204" y="440"/>
                  <a:pt x="204" y="440"/>
                </a:cubicBezTo>
                <a:cubicBezTo>
                  <a:pt x="203" y="440"/>
                  <a:pt x="203" y="440"/>
                  <a:pt x="203" y="440"/>
                </a:cubicBezTo>
                <a:cubicBezTo>
                  <a:pt x="203" y="440"/>
                  <a:pt x="203" y="440"/>
                  <a:pt x="203" y="440"/>
                </a:cubicBezTo>
                <a:cubicBezTo>
                  <a:pt x="203" y="439"/>
                  <a:pt x="202" y="439"/>
                  <a:pt x="203" y="438"/>
                </a:cubicBezTo>
                <a:cubicBezTo>
                  <a:pt x="204" y="438"/>
                  <a:pt x="204" y="438"/>
                  <a:pt x="204" y="438"/>
                </a:cubicBezTo>
                <a:cubicBezTo>
                  <a:pt x="206" y="436"/>
                  <a:pt x="205" y="434"/>
                  <a:pt x="204" y="432"/>
                </a:cubicBezTo>
                <a:cubicBezTo>
                  <a:pt x="203" y="432"/>
                  <a:pt x="202" y="432"/>
                  <a:pt x="200" y="432"/>
                </a:cubicBezTo>
                <a:cubicBezTo>
                  <a:pt x="200" y="432"/>
                  <a:pt x="200" y="432"/>
                  <a:pt x="200" y="432"/>
                </a:cubicBezTo>
                <a:cubicBezTo>
                  <a:pt x="202" y="432"/>
                  <a:pt x="201" y="431"/>
                  <a:pt x="203" y="431"/>
                </a:cubicBezTo>
                <a:cubicBezTo>
                  <a:pt x="203" y="431"/>
                  <a:pt x="202" y="430"/>
                  <a:pt x="201" y="430"/>
                </a:cubicBezTo>
                <a:cubicBezTo>
                  <a:pt x="201" y="431"/>
                  <a:pt x="201" y="431"/>
                  <a:pt x="201" y="431"/>
                </a:cubicBezTo>
                <a:cubicBezTo>
                  <a:pt x="200" y="431"/>
                  <a:pt x="200" y="430"/>
                  <a:pt x="199" y="430"/>
                </a:cubicBezTo>
                <a:cubicBezTo>
                  <a:pt x="199" y="430"/>
                  <a:pt x="199" y="430"/>
                  <a:pt x="199" y="430"/>
                </a:cubicBezTo>
                <a:cubicBezTo>
                  <a:pt x="199" y="430"/>
                  <a:pt x="199" y="430"/>
                  <a:pt x="199" y="430"/>
                </a:cubicBezTo>
                <a:cubicBezTo>
                  <a:pt x="198" y="430"/>
                  <a:pt x="198" y="430"/>
                  <a:pt x="198" y="430"/>
                </a:cubicBezTo>
                <a:cubicBezTo>
                  <a:pt x="198" y="430"/>
                  <a:pt x="198" y="429"/>
                  <a:pt x="198" y="429"/>
                </a:cubicBezTo>
                <a:cubicBezTo>
                  <a:pt x="198" y="429"/>
                  <a:pt x="198" y="429"/>
                  <a:pt x="198" y="429"/>
                </a:cubicBezTo>
                <a:cubicBezTo>
                  <a:pt x="199" y="430"/>
                  <a:pt x="201" y="430"/>
                  <a:pt x="202" y="430"/>
                </a:cubicBezTo>
                <a:cubicBezTo>
                  <a:pt x="198" y="429"/>
                  <a:pt x="201" y="428"/>
                  <a:pt x="202" y="428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2" y="429"/>
                  <a:pt x="201" y="429"/>
                  <a:pt x="203" y="430"/>
                </a:cubicBezTo>
                <a:cubicBezTo>
                  <a:pt x="202" y="428"/>
                  <a:pt x="202" y="428"/>
                  <a:pt x="202" y="428"/>
                </a:cubicBezTo>
                <a:cubicBezTo>
                  <a:pt x="203" y="428"/>
                  <a:pt x="203" y="428"/>
                  <a:pt x="203" y="428"/>
                </a:cubicBezTo>
                <a:cubicBezTo>
                  <a:pt x="204" y="429"/>
                  <a:pt x="205" y="429"/>
                  <a:pt x="205" y="428"/>
                </a:cubicBezTo>
                <a:cubicBezTo>
                  <a:pt x="205" y="428"/>
                  <a:pt x="204" y="428"/>
                  <a:pt x="204" y="428"/>
                </a:cubicBezTo>
                <a:cubicBezTo>
                  <a:pt x="203" y="427"/>
                  <a:pt x="202" y="426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4" y="426"/>
                  <a:pt x="204" y="426"/>
                  <a:pt x="204" y="426"/>
                </a:cubicBezTo>
                <a:cubicBezTo>
                  <a:pt x="204" y="426"/>
                  <a:pt x="204" y="425"/>
                  <a:pt x="203" y="425"/>
                </a:cubicBezTo>
                <a:cubicBezTo>
                  <a:pt x="204" y="425"/>
                  <a:pt x="204" y="425"/>
                  <a:pt x="204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3" y="425"/>
                  <a:pt x="203" y="425"/>
                  <a:pt x="203" y="425"/>
                </a:cubicBezTo>
                <a:cubicBezTo>
                  <a:pt x="202" y="424"/>
                  <a:pt x="200" y="424"/>
                  <a:pt x="199" y="423"/>
                </a:cubicBezTo>
                <a:cubicBezTo>
                  <a:pt x="200" y="423"/>
                  <a:pt x="201" y="422"/>
                  <a:pt x="201" y="422"/>
                </a:cubicBezTo>
                <a:cubicBezTo>
                  <a:pt x="201" y="423"/>
                  <a:pt x="204" y="423"/>
                  <a:pt x="205" y="424"/>
                </a:cubicBezTo>
                <a:cubicBezTo>
                  <a:pt x="205" y="422"/>
                  <a:pt x="206" y="421"/>
                  <a:pt x="205" y="419"/>
                </a:cubicBezTo>
                <a:cubicBezTo>
                  <a:pt x="204" y="421"/>
                  <a:pt x="204" y="421"/>
                  <a:pt x="202" y="421"/>
                </a:cubicBezTo>
                <a:cubicBezTo>
                  <a:pt x="204" y="420"/>
                  <a:pt x="205" y="419"/>
                  <a:pt x="204" y="417"/>
                </a:cubicBezTo>
                <a:cubicBezTo>
                  <a:pt x="203" y="417"/>
                  <a:pt x="205" y="419"/>
                  <a:pt x="203" y="419"/>
                </a:cubicBezTo>
                <a:cubicBezTo>
                  <a:pt x="199" y="417"/>
                  <a:pt x="205" y="416"/>
                  <a:pt x="205" y="414"/>
                </a:cubicBezTo>
                <a:cubicBezTo>
                  <a:pt x="206" y="413"/>
                  <a:pt x="206" y="413"/>
                  <a:pt x="206" y="413"/>
                </a:cubicBezTo>
                <a:cubicBezTo>
                  <a:pt x="205" y="411"/>
                  <a:pt x="206" y="411"/>
                  <a:pt x="206" y="408"/>
                </a:cubicBezTo>
                <a:cubicBezTo>
                  <a:pt x="205" y="407"/>
                  <a:pt x="205" y="405"/>
                  <a:pt x="204" y="404"/>
                </a:cubicBezTo>
                <a:cubicBezTo>
                  <a:pt x="206" y="404"/>
                  <a:pt x="206" y="404"/>
                  <a:pt x="206" y="404"/>
                </a:cubicBezTo>
                <a:cubicBezTo>
                  <a:pt x="209" y="400"/>
                  <a:pt x="204" y="399"/>
                  <a:pt x="200" y="398"/>
                </a:cubicBezTo>
                <a:cubicBezTo>
                  <a:pt x="201" y="397"/>
                  <a:pt x="202" y="396"/>
                  <a:pt x="202" y="395"/>
                </a:cubicBezTo>
                <a:cubicBezTo>
                  <a:pt x="198" y="396"/>
                  <a:pt x="199" y="394"/>
                  <a:pt x="199" y="392"/>
                </a:cubicBezTo>
                <a:cubicBezTo>
                  <a:pt x="199" y="392"/>
                  <a:pt x="200" y="392"/>
                  <a:pt x="200" y="392"/>
                </a:cubicBezTo>
                <a:cubicBezTo>
                  <a:pt x="200" y="394"/>
                  <a:pt x="201" y="393"/>
                  <a:pt x="203" y="393"/>
                </a:cubicBezTo>
                <a:cubicBezTo>
                  <a:pt x="202" y="392"/>
                  <a:pt x="199" y="392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2" y="390"/>
                  <a:pt x="204" y="389"/>
                  <a:pt x="205" y="390"/>
                </a:cubicBezTo>
                <a:cubicBezTo>
                  <a:pt x="206" y="388"/>
                  <a:pt x="205" y="387"/>
                  <a:pt x="202" y="386"/>
                </a:cubicBezTo>
                <a:cubicBezTo>
                  <a:pt x="198" y="382"/>
                  <a:pt x="206" y="385"/>
                  <a:pt x="204" y="381"/>
                </a:cubicBezTo>
                <a:cubicBezTo>
                  <a:pt x="205" y="381"/>
                  <a:pt x="205" y="381"/>
                  <a:pt x="205" y="381"/>
                </a:cubicBezTo>
                <a:cubicBezTo>
                  <a:pt x="205" y="379"/>
                  <a:pt x="205" y="379"/>
                  <a:pt x="205" y="379"/>
                </a:cubicBezTo>
                <a:cubicBezTo>
                  <a:pt x="203" y="380"/>
                  <a:pt x="203" y="380"/>
                  <a:pt x="203" y="380"/>
                </a:cubicBezTo>
                <a:cubicBezTo>
                  <a:pt x="200" y="377"/>
                  <a:pt x="200" y="377"/>
                  <a:pt x="200" y="377"/>
                </a:cubicBezTo>
                <a:cubicBezTo>
                  <a:pt x="198" y="376"/>
                  <a:pt x="197" y="377"/>
                  <a:pt x="196" y="378"/>
                </a:cubicBezTo>
                <a:cubicBezTo>
                  <a:pt x="196" y="378"/>
                  <a:pt x="196" y="378"/>
                  <a:pt x="196" y="377"/>
                </a:cubicBezTo>
                <a:cubicBezTo>
                  <a:pt x="196" y="377"/>
                  <a:pt x="196" y="377"/>
                  <a:pt x="195" y="377"/>
                </a:cubicBezTo>
                <a:cubicBezTo>
                  <a:pt x="196" y="377"/>
                  <a:pt x="196" y="376"/>
                  <a:pt x="196" y="376"/>
                </a:cubicBezTo>
                <a:cubicBezTo>
                  <a:pt x="197" y="376"/>
                  <a:pt x="196" y="375"/>
                  <a:pt x="196" y="375"/>
                </a:cubicBezTo>
                <a:cubicBezTo>
                  <a:pt x="196" y="374"/>
                  <a:pt x="197" y="373"/>
                  <a:pt x="195" y="372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96" y="371"/>
                  <a:pt x="198" y="372"/>
                  <a:pt x="198" y="372"/>
                </a:cubicBezTo>
                <a:cubicBezTo>
                  <a:pt x="199" y="371"/>
                  <a:pt x="197" y="371"/>
                  <a:pt x="195" y="371"/>
                </a:cubicBezTo>
                <a:cubicBezTo>
                  <a:pt x="195" y="371"/>
                  <a:pt x="195" y="370"/>
                  <a:pt x="195" y="370"/>
                </a:cubicBezTo>
                <a:cubicBezTo>
                  <a:pt x="194" y="370"/>
                  <a:pt x="194" y="370"/>
                  <a:pt x="194" y="370"/>
                </a:cubicBezTo>
                <a:cubicBezTo>
                  <a:pt x="194" y="370"/>
                  <a:pt x="194" y="369"/>
                  <a:pt x="194" y="369"/>
                </a:cubicBezTo>
                <a:cubicBezTo>
                  <a:pt x="194" y="369"/>
                  <a:pt x="194" y="369"/>
                  <a:pt x="194" y="369"/>
                </a:cubicBezTo>
                <a:cubicBezTo>
                  <a:pt x="195" y="369"/>
                  <a:pt x="195" y="370"/>
                  <a:pt x="195" y="370"/>
                </a:cubicBezTo>
                <a:cubicBezTo>
                  <a:pt x="201" y="372"/>
                  <a:pt x="201" y="372"/>
                  <a:pt x="201" y="372"/>
                </a:cubicBezTo>
                <a:cubicBezTo>
                  <a:pt x="203" y="372"/>
                  <a:pt x="203" y="372"/>
                  <a:pt x="203" y="372"/>
                </a:cubicBezTo>
                <a:cubicBezTo>
                  <a:pt x="200" y="370"/>
                  <a:pt x="200" y="370"/>
                  <a:pt x="200" y="370"/>
                </a:cubicBezTo>
                <a:cubicBezTo>
                  <a:pt x="202" y="370"/>
                  <a:pt x="201" y="369"/>
                  <a:pt x="203" y="369"/>
                </a:cubicBezTo>
                <a:cubicBezTo>
                  <a:pt x="203" y="369"/>
                  <a:pt x="202" y="368"/>
                  <a:pt x="201" y="368"/>
                </a:cubicBezTo>
                <a:cubicBezTo>
                  <a:pt x="201" y="369"/>
                  <a:pt x="201" y="369"/>
                  <a:pt x="201" y="369"/>
                </a:cubicBezTo>
                <a:cubicBezTo>
                  <a:pt x="199" y="368"/>
                  <a:pt x="197" y="368"/>
                  <a:pt x="196" y="368"/>
                </a:cubicBezTo>
                <a:cubicBezTo>
                  <a:pt x="196" y="368"/>
                  <a:pt x="197" y="367"/>
                  <a:pt x="197" y="367"/>
                </a:cubicBezTo>
                <a:cubicBezTo>
                  <a:pt x="197" y="367"/>
                  <a:pt x="197" y="367"/>
                  <a:pt x="197" y="368"/>
                </a:cubicBezTo>
                <a:cubicBezTo>
                  <a:pt x="198" y="367"/>
                  <a:pt x="198" y="367"/>
                  <a:pt x="198" y="367"/>
                </a:cubicBezTo>
                <a:cubicBezTo>
                  <a:pt x="198" y="367"/>
                  <a:pt x="198" y="367"/>
                  <a:pt x="198" y="367"/>
                </a:cubicBezTo>
                <a:cubicBezTo>
                  <a:pt x="199" y="367"/>
                  <a:pt x="200" y="368"/>
                  <a:pt x="202" y="368"/>
                </a:cubicBezTo>
                <a:cubicBezTo>
                  <a:pt x="198" y="368"/>
                  <a:pt x="201" y="366"/>
                  <a:pt x="202" y="366"/>
                </a:cubicBezTo>
                <a:cubicBezTo>
                  <a:pt x="203" y="366"/>
                  <a:pt x="205" y="367"/>
                  <a:pt x="205" y="366"/>
                </a:cubicBezTo>
                <a:cubicBezTo>
                  <a:pt x="204" y="366"/>
                  <a:pt x="201" y="364"/>
                  <a:pt x="200" y="365"/>
                </a:cubicBezTo>
                <a:cubicBezTo>
                  <a:pt x="200" y="365"/>
                  <a:pt x="199" y="365"/>
                  <a:pt x="199" y="364"/>
                </a:cubicBezTo>
                <a:cubicBezTo>
                  <a:pt x="199" y="364"/>
                  <a:pt x="199" y="363"/>
                  <a:pt x="200" y="364"/>
                </a:cubicBezTo>
                <a:cubicBezTo>
                  <a:pt x="200" y="363"/>
                  <a:pt x="200" y="363"/>
                  <a:pt x="200" y="363"/>
                </a:cubicBezTo>
                <a:cubicBezTo>
                  <a:pt x="201" y="363"/>
                  <a:pt x="202" y="363"/>
                  <a:pt x="204" y="363"/>
                </a:cubicBezTo>
                <a:cubicBezTo>
                  <a:pt x="201" y="362"/>
                  <a:pt x="199" y="362"/>
                  <a:pt x="198" y="362"/>
                </a:cubicBezTo>
                <a:cubicBezTo>
                  <a:pt x="200" y="359"/>
                  <a:pt x="207" y="358"/>
                  <a:pt x="204" y="355"/>
                </a:cubicBezTo>
                <a:cubicBezTo>
                  <a:pt x="203" y="355"/>
                  <a:pt x="205" y="357"/>
                  <a:pt x="203" y="357"/>
                </a:cubicBezTo>
                <a:cubicBezTo>
                  <a:pt x="199" y="355"/>
                  <a:pt x="207" y="354"/>
                  <a:pt x="205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1" y="352"/>
                  <a:pt x="201" y="352"/>
                  <a:pt x="201" y="352"/>
                </a:cubicBezTo>
                <a:cubicBezTo>
                  <a:pt x="200" y="351"/>
                  <a:pt x="199" y="350"/>
                  <a:pt x="199" y="350"/>
                </a:cubicBezTo>
                <a:cubicBezTo>
                  <a:pt x="200" y="349"/>
                  <a:pt x="203" y="347"/>
                  <a:pt x="204" y="349"/>
                </a:cubicBezTo>
                <a:cubicBezTo>
                  <a:pt x="205" y="347"/>
                  <a:pt x="202" y="346"/>
                  <a:pt x="200" y="345"/>
                </a:cubicBezTo>
                <a:cubicBezTo>
                  <a:pt x="200" y="345"/>
                  <a:pt x="200" y="345"/>
                  <a:pt x="200" y="345"/>
                </a:cubicBezTo>
                <a:cubicBezTo>
                  <a:pt x="200" y="345"/>
                  <a:pt x="200" y="345"/>
                  <a:pt x="200" y="345"/>
                </a:cubicBezTo>
                <a:cubicBezTo>
                  <a:pt x="199" y="345"/>
                  <a:pt x="198" y="345"/>
                  <a:pt x="198" y="344"/>
                </a:cubicBezTo>
                <a:cubicBezTo>
                  <a:pt x="198" y="344"/>
                  <a:pt x="198" y="344"/>
                  <a:pt x="198" y="344"/>
                </a:cubicBezTo>
                <a:cubicBezTo>
                  <a:pt x="198" y="344"/>
                  <a:pt x="198" y="344"/>
                  <a:pt x="198" y="344"/>
                </a:cubicBezTo>
                <a:cubicBezTo>
                  <a:pt x="199" y="344"/>
                  <a:pt x="199" y="344"/>
                  <a:pt x="200" y="345"/>
                </a:cubicBezTo>
                <a:cubicBezTo>
                  <a:pt x="200" y="344"/>
                  <a:pt x="202" y="343"/>
                  <a:pt x="201" y="342"/>
                </a:cubicBezTo>
                <a:cubicBezTo>
                  <a:pt x="201" y="342"/>
                  <a:pt x="200" y="341"/>
                  <a:pt x="200" y="340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199" y="339"/>
                  <a:pt x="198" y="339"/>
                  <a:pt x="198" y="339"/>
                </a:cubicBezTo>
                <a:cubicBezTo>
                  <a:pt x="198" y="339"/>
                  <a:pt x="197" y="338"/>
                  <a:pt x="197" y="338"/>
                </a:cubicBezTo>
                <a:cubicBezTo>
                  <a:pt x="197" y="338"/>
                  <a:pt x="198" y="339"/>
                  <a:pt x="198" y="339"/>
                </a:cubicBezTo>
                <a:cubicBezTo>
                  <a:pt x="197" y="339"/>
                  <a:pt x="196" y="339"/>
                  <a:pt x="196" y="339"/>
                </a:cubicBezTo>
                <a:cubicBezTo>
                  <a:pt x="196" y="339"/>
                  <a:pt x="196" y="339"/>
                  <a:pt x="196" y="339"/>
                </a:cubicBezTo>
                <a:cubicBezTo>
                  <a:pt x="196" y="339"/>
                  <a:pt x="195" y="339"/>
                  <a:pt x="195" y="339"/>
                </a:cubicBezTo>
                <a:cubicBezTo>
                  <a:pt x="195" y="338"/>
                  <a:pt x="195" y="338"/>
                  <a:pt x="196" y="338"/>
                </a:cubicBezTo>
                <a:cubicBezTo>
                  <a:pt x="198" y="338"/>
                  <a:pt x="198" y="338"/>
                  <a:pt x="198" y="338"/>
                </a:cubicBezTo>
                <a:cubicBezTo>
                  <a:pt x="196" y="338"/>
                  <a:pt x="196" y="338"/>
                  <a:pt x="196" y="338"/>
                </a:cubicBezTo>
                <a:cubicBezTo>
                  <a:pt x="196" y="337"/>
                  <a:pt x="196" y="337"/>
                  <a:pt x="198" y="337"/>
                </a:cubicBezTo>
                <a:cubicBezTo>
                  <a:pt x="198" y="336"/>
                  <a:pt x="196" y="337"/>
                  <a:pt x="195" y="336"/>
                </a:cubicBezTo>
                <a:cubicBezTo>
                  <a:pt x="196" y="336"/>
                  <a:pt x="197" y="336"/>
                  <a:pt x="198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199" y="337"/>
                  <a:pt x="199" y="337"/>
                  <a:pt x="199" y="337"/>
                </a:cubicBezTo>
                <a:cubicBezTo>
                  <a:pt x="200" y="337"/>
                  <a:pt x="200" y="337"/>
                  <a:pt x="201" y="337"/>
                </a:cubicBezTo>
                <a:cubicBezTo>
                  <a:pt x="199" y="335"/>
                  <a:pt x="202" y="334"/>
                  <a:pt x="202" y="333"/>
                </a:cubicBezTo>
                <a:cubicBezTo>
                  <a:pt x="202" y="333"/>
                  <a:pt x="201" y="333"/>
                  <a:pt x="201" y="333"/>
                </a:cubicBezTo>
                <a:cubicBezTo>
                  <a:pt x="200" y="331"/>
                  <a:pt x="204" y="328"/>
                  <a:pt x="204" y="325"/>
                </a:cubicBezTo>
                <a:cubicBezTo>
                  <a:pt x="200" y="325"/>
                  <a:pt x="200" y="325"/>
                  <a:pt x="200" y="325"/>
                </a:cubicBezTo>
                <a:cubicBezTo>
                  <a:pt x="197" y="323"/>
                  <a:pt x="204" y="325"/>
                  <a:pt x="204" y="323"/>
                </a:cubicBezTo>
                <a:cubicBezTo>
                  <a:pt x="201" y="322"/>
                  <a:pt x="201" y="322"/>
                  <a:pt x="201" y="322"/>
                </a:cubicBezTo>
                <a:cubicBezTo>
                  <a:pt x="202" y="322"/>
                  <a:pt x="202" y="322"/>
                  <a:pt x="202" y="322"/>
                </a:cubicBezTo>
                <a:cubicBezTo>
                  <a:pt x="199" y="321"/>
                  <a:pt x="199" y="321"/>
                  <a:pt x="199" y="321"/>
                </a:cubicBezTo>
                <a:cubicBezTo>
                  <a:pt x="200" y="321"/>
                  <a:pt x="200" y="320"/>
                  <a:pt x="200" y="320"/>
                </a:cubicBezTo>
                <a:cubicBezTo>
                  <a:pt x="200" y="320"/>
                  <a:pt x="201" y="320"/>
                  <a:pt x="201" y="320"/>
                </a:cubicBezTo>
                <a:cubicBezTo>
                  <a:pt x="199" y="318"/>
                  <a:pt x="199" y="318"/>
                  <a:pt x="199" y="318"/>
                </a:cubicBezTo>
                <a:cubicBezTo>
                  <a:pt x="200" y="317"/>
                  <a:pt x="202" y="318"/>
                  <a:pt x="203" y="317"/>
                </a:cubicBezTo>
                <a:cubicBezTo>
                  <a:pt x="203" y="317"/>
                  <a:pt x="202" y="316"/>
                  <a:pt x="203" y="315"/>
                </a:cubicBezTo>
                <a:cubicBezTo>
                  <a:pt x="204" y="315"/>
                  <a:pt x="204" y="315"/>
                  <a:pt x="204" y="315"/>
                </a:cubicBezTo>
                <a:cubicBezTo>
                  <a:pt x="206" y="314"/>
                  <a:pt x="205" y="311"/>
                  <a:pt x="204" y="310"/>
                </a:cubicBezTo>
                <a:cubicBezTo>
                  <a:pt x="200" y="309"/>
                  <a:pt x="198" y="309"/>
                  <a:pt x="195" y="309"/>
                </a:cubicBezTo>
                <a:cubicBezTo>
                  <a:pt x="194" y="308"/>
                  <a:pt x="194" y="308"/>
                  <a:pt x="194" y="307"/>
                </a:cubicBezTo>
                <a:cubicBezTo>
                  <a:pt x="196" y="308"/>
                  <a:pt x="197" y="308"/>
                  <a:pt x="199" y="307"/>
                </a:cubicBezTo>
                <a:cubicBezTo>
                  <a:pt x="198" y="307"/>
                  <a:pt x="198" y="307"/>
                  <a:pt x="198" y="307"/>
                </a:cubicBezTo>
                <a:cubicBezTo>
                  <a:pt x="201" y="306"/>
                  <a:pt x="201" y="306"/>
                  <a:pt x="201" y="306"/>
                </a:cubicBezTo>
                <a:cubicBezTo>
                  <a:pt x="199" y="306"/>
                  <a:pt x="198" y="305"/>
                  <a:pt x="197" y="305"/>
                </a:cubicBezTo>
                <a:cubicBezTo>
                  <a:pt x="198" y="304"/>
                  <a:pt x="198" y="304"/>
                  <a:pt x="198" y="304"/>
                </a:cubicBezTo>
                <a:cubicBezTo>
                  <a:pt x="198" y="303"/>
                  <a:pt x="197" y="303"/>
                  <a:pt x="197" y="303"/>
                </a:cubicBezTo>
                <a:cubicBezTo>
                  <a:pt x="196" y="302"/>
                  <a:pt x="196" y="301"/>
                  <a:pt x="196" y="301"/>
                </a:cubicBezTo>
                <a:cubicBezTo>
                  <a:pt x="196" y="301"/>
                  <a:pt x="196" y="301"/>
                  <a:pt x="196" y="301"/>
                </a:cubicBezTo>
                <a:cubicBezTo>
                  <a:pt x="198" y="302"/>
                  <a:pt x="203" y="303"/>
                  <a:pt x="200" y="304"/>
                </a:cubicBezTo>
                <a:cubicBezTo>
                  <a:pt x="203" y="304"/>
                  <a:pt x="203" y="304"/>
                  <a:pt x="203" y="304"/>
                </a:cubicBezTo>
                <a:cubicBezTo>
                  <a:pt x="203" y="305"/>
                  <a:pt x="200" y="306"/>
                  <a:pt x="203" y="307"/>
                </a:cubicBezTo>
                <a:cubicBezTo>
                  <a:pt x="202" y="306"/>
                  <a:pt x="202" y="306"/>
                  <a:pt x="202" y="306"/>
                </a:cubicBezTo>
                <a:cubicBezTo>
                  <a:pt x="204" y="306"/>
                  <a:pt x="204" y="306"/>
                  <a:pt x="204" y="306"/>
                </a:cubicBezTo>
                <a:cubicBezTo>
                  <a:pt x="204" y="305"/>
                  <a:pt x="201" y="303"/>
                  <a:pt x="203" y="302"/>
                </a:cubicBezTo>
                <a:cubicBezTo>
                  <a:pt x="201" y="302"/>
                  <a:pt x="198" y="301"/>
                  <a:pt x="199" y="299"/>
                </a:cubicBezTo>
                <a:cubicBezTo>
                  <a:pt x="199" y="299"/>
                  <a:pt x="199" y="299"/>
                  <a:pt x="199" y="299"/>
                </a:cubicBezTo>
                <a:cubicBezTo>
                  <a:pt x="194" y="297"/>
                  <a:pt x="202" y="294"/>
                  <a:pt x="200" y="293"/>
                </a:cubicBezTo>
                <a:cubicBezTo>
                  <a:pt x="200" y="293"/>
                  <a:pt x="200" y="293"/>
                  <a:pt x="199" y="293"/>
                </a:cubicBezTo>
                <a:cubicBezTo>
                  <a:pt x="199" y="293"/>
                  <a:pt x="199" y="293"/>
                  <a:pt x="199" y="293"/>
                </a:cubicBezTo>
                <a:cubicBezTo>
                  <a:pt x="201" y="293"/>
                  <a:pt x="201" y="293"/>
                  <a:pt x="202" y="294"/>
                </a:cubicBezTo>
                <a:cubicBezTo>
                  <a:pt x="206" y="291"/>
                  <a:pt x="206" y="291"/>
                  <a:pt x="206" y="291"/>
                </a:cubicBezTo>
                <a:cubicBezTo>
                  <a:pt x="205" y="289"/>
                  <a:pt x="206" y="288"/>
                  <a:pt x="206" y="286"/>
                </a:cubicBezTo>
                <a:cubicBezTo>
                  <a:pt x="205" y="284"/>
                  <a:pt x="205" y="283"/>
                  <a:pt x="204" y="281"/>
                </a:cubicBezTo>
                <a:cubicBezTo>
                  <a:pt x="206" y="281"/>
                  <a:pt x="206" y="281"/>
                  <a:pt x="206" y="281"/>
                </a:cubicBezTo>
                <a:cubicBezTo>
                  <a:pt x="210" y="276"/>
                  <a:pt x="201" y="276"/>
                  <a:pt x="198" y="274"/>
                </a:cubicBezTo>
                <a:cubicBezTo>
                  <a:pt x="198" y="273"/>
                  <a:pt x="198" y="273"/>
                  <a:pt x="198" y="273"/>
                </a:cubicBezTo>
                <a:cubicBezTo>
                  <a:pt x="197" y="273"/>
                  <a:pt x="197" y="273"/>
                  <a:pt x="197" y="273"/>
                </a:cubicBezTo>
                <a:cubicBezTo>
                  <a:pt x="197" y="273"/>
                  <a:pt x="197" y="272"/>
                  <a:pt x="197" y="272"/>
                </a:cubicBezTo>
                <a:cubicBezTo>
                  <a:pt x="198" y="272"/>
                  <a:pt x="198" y="272"/>
                  <a:pt x="198" y="271"/>
                </a:cubicBezTo>
                <a:cubicBezTo>
                  <a:pt x="199" y="271"/>
                  <a:pt x="201" y="272"/>
                  <a:pt x="201" y="272"/>
                </a:cubicBezTo>
                <a:cubicBezTo>
                  <a:pt x="201" y="271"/>
                  <a:pt x="201" y="271"/>
                  <a:pt x="201" y="271"/>
                </a:cubicBezTo>
                <a:cubicBezTo>
                  <a:pt x="202" y="271"/>
                  <a:pt x="202" y="270"/>
                  <a:pt x="203" y="270"/>
                </a:cubicBezTo>
                <a:cubicBezTo>
                  <a:pt x="203" y="270"/>
                  <a:pt x="202" y="270"/>
                  <a:pt x="201" y="269"/>
                </a:cubicBezTo>
                <a:cubicBezTo>
                  <a:pt x="201" y="269"/>
                  <a:pt x="202" y="268"/>
                  <a:pt x="202" y="267"/>
                </a:cubicBezTo>
                <a:cubicBezTo>
                  <a:pt x="203" y="267"/>
                  <a:pt x="205" y="267"/>
                  <a:pt x="205" y="268"/>
                </a:cubicBezTo>
                <a:cubicBezTo>
                  <a:pt x="206" y="266"/>
                  <a:pt x="206" y="265"/>
                  <a:pt x="204" y="264"/>
                </a:cubicBezTo>
                <a:cubicBezTo>
                  <a:pt x="204" y="264"/>
                  <a:pt x="204" y="263"/>
                  <a:pt x="204" y="263"/>
                </a:cubicBezTo>
                <a:cubicBezTo>
                  <a:pt x="201" y="263"/>
                  <a:pt x="201" y="263"/>
                  <a:pt x="201" y="263"/>
                </a:cubicBezTo>
                <a:cubicBezTo>
                  <a:pt x="201" y="263"/>
                  <a:pt x="201" y="262"/>
                  <a:pt x="201" y="262"/>
                </a:cubicBezTo>
                <a:cubicBezTo>
                  <a:pt x="202" y="262"/>
                  <a:pt x="204" y="263"/>
                  <a:pt x="204" y="261"/>
                </a:cubicBezTo>
                <a:cubicBezTo>
                  <a:pt x="202" y="261"/>
                  <a:pt x="202" y="261"/>
                  <a:pt x="202" y="261"/>
                </a:cubicBezTo>
                <a:cubicBezTo>
                  <a:pt x="203" y="260"/>
                  <a:pt x="205" y="260"/>
                  <a:pt x="204" y="258"/>
                </a:cubicBezTo>
                <a:cubicBezTo>
                  <a:pt x="205" y="259"/>
                  <a:pt x="205" y="259"/>
                  <a:pt x="205" y="259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3" y="257"/>
                  <a:pt x="203" y="257"/>
                  <a:pt x="203" y="257"/>
                </a:cubicBezTo>
                <a:cubicBezTo>
                  <a:pt x="201" y="256"/>
                  <a:pt x="201" y="256"/>
                  <a:pt x="201" y="256"/>
                </a:cubicBezTo>
                <a:cubicBezTo>
                  <a:pt x="201" y="256"/>
                  <a:pt x="202" y="256"/>
                  <a:pt x="203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4" y="256"/>
                  <a:pt x="204" y="256"/>
                  <a:pt x="204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203" y="255"/>
                  <a:pt x="202" y="254"/>
                  <a:pt x="203" y="253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6" y="252"/>
                  <a:pt x="205" y="249"/>
                  <a:pt x="204" y="248"/>
                </a:cubicBezTo>
                <a:cubicBezTo>
                  <a:pt x="203" y="248"/>
                  <a:pt x="202" y="247"/>
                  <a:pt x="200" y="247"/>
                </a:cubicBezTo>
                <a:cubicBezTo>
                  <a:pt x="200" y="247"/>
                  <a:pt x="200" y="247"/>
                  <a:pt x="200" y="247"/>
                </a:cubicBezTo>
                <a:cubicBezTo>
                  <a:pt x="202" y="248"/>
                  <a:pt x="201" y="246"/>
                  <a:pt x="203" y="247"/>
                </a:cubicBezTo>
                <a:cubicBezTo>
                  <a:pt x="203" y="247"/>
                  <a:pt x="202" y="246"/>
                  <a:pt x="201" y="246"/>
                </a:cubicBezTo>
                <a:cubicBezTo>
                  <a:pt x="201" y="246"/>
                  <a:pt x="201" y="246"/>
                  <a:pt x="201" y="246"/>
                </a:cubicBezTo>
                <a:cubicBezTo>
                  <a:pt x="200" y="246"/>
                  <a:pt x="198" y="246"/>
                  <a:pt x="197" y="246"/>
                </a:cubicBezTo>
                <a:cubicBezTo>
                  <a:pt x="198" y="246"/>
                  <a:pt x="198" y="246"/>
                  <a:pt x="199" y="24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8" y="245"/>
                  <a:pt x="198" y="245"/>
                  <a:pt x="198" y="245"/>
                </a:cubicBezTo>
                <a:cubicBezTo>
                  <a:pt x="199" y="245"/>
                  <a:pt x="201" y="245"/>
                  <a:pt x="202" y="245"/>
                </a:cubicBezTo>
                <a:cubicBezTo>
                  <a:pt x="198" y="245"/>
                  <a:pt x="201" y="244"/>
                  <a:pt x="202" y="243"/>
                </a:cubicBezTo>
                <a:cubicBezTo>
                  <a:pt x="202" y="243"/>
                  <a:pt x="202" y="243"/>
                  <a:pt x="202" y="243"/>
                </a:cubicBezTo>
                <a:cubicBezTo>
                  <a:pt x="202" y="244"/>
                  <a:pt x="201" y="245"/>
                  <a:pt x="203" y="245"/>
                </a:cubicBezTo>
                <a:cubicBezTo>
                  <a:pt x="202" y="244"/>
                  <a:pt x="202" y="244"/>
                  <a:pt x="202" y="244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204" y="244"/>
                  <a:pt x="205" y="245"/>
                  <a:pt x="205" y="244"/>
                </a:cubicBezTo>
                <a:cubicBezTo>
                  <a:pt x="205" y="244"/>
                  <a:pt x="204" y="244"/>
                  <a:pt x="204" y="243"/>
                </a:cubicBezTo>
                <a:cubicBezTo>
                  <a:pt x="203" y="242"/>
                  <a:pt x="202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4" y="242"/>
                  <a:pt x="204" y="242"/>
                  <a:pt x="204" y="242"/>
                </a:cubicBezTo>
                <a:cubicBezTo>
                  <a:pt x="204" y="241"/>
                  <a:pt x="204" y="241"/>
                  <a:pt x="203" y="241"/>
                </a:cubicBezTo>
                <a:cubicBezTo>
                  <a:pt x="204" y="241"/>
                  <a:pt x="204" y="241"/>
                  <a:pt x="204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203" y="240"/>
                  <a:pt x="203" y="240"/>
                  <a:pt x="203" y="240"/>
                </a:cubicBezTo>
                <a:cubicBezTo>
                  <a:pt x="202" y="240"/>
                  <a:pt x="200" y="239"/>
                  <a:pt x="199" y="239"/>
                </a:cubicBezTo>
                <a:cubicBezTo>
                  <a:pt x="200" y="238"/>
                  <a:pt x="201" y="238"/>
                  <a:pt x="201" y="237"/>
                </a:cubicBezTo>
                <a:cubicBezTo>
                  <a:pt x="201" y="238"/>
                  <a:pt x="204" y="238"/>
                  <a:pt x="205" y="239"/>
                </a:cubicBezTo>
                <a:cubicBezTo>
                  <a:pt x="205" y="237"/>
                  <a:pt x="206" y="237"/>
                  <a:pt x="205" y="235"/>
                </a:cubicBezTo>
                <a:cubicBezTo>
                  <a:pt x="204" y="236"/>
                  <a:pt x="204" y="237"/>
                  <a:pt x="202" y="237"/>
                </a:cubicBezTo>
                <a:cubicBezTo>
                  <a:pt x="204" y="235"/>
                  <a:pt x="205" y="234"/>
                  <a:pt x="204" y="233"/>
                </a:cubicBezTo>
                <a:cubicBezTo>
                  <a:pt x="203" y="232"/>
                  <a:pt x="205" y="234"/>
                  <a:pt x="203" y="234"/>
                </a:cubicBezTo>
                <a:cubicBezTo>
                  <a:pt x="199" y="232"/>
                  <a:pt x="205" y="231"/>
                  <a:pt x="205" y="230"/>
                </a:cubicBezTo>
                <a:cubicBezTo>
                  <a:pt x="206" y="229"/>
                  <a:pt x="206" y="229"/>
                  <a:pt x="206" y="229"/>
                </a:cubicBezTo>
                <a:cubicBezTo>
                  <a:pt x="205" y="227"/>
                  <a:pt x="206" y="227"/>
                  <a:pt x="206" y="224"/>
                </a:cubicBezTo>
                <a:cubicBezTo>
                  <a:pt x="205" y="222"/>
                  <a:pt x="205" y="221"/>
                  <a:pt x="204" y="219"/>
                </a:cubicBezTo>
                <a:cubicBezTo>
                  <a:pt x="206" y="219"/>
                  <a:pt x="206" y="219"/>
                  <a:pt x="206" y="219"/>
                </a:cubicBezTo>
                <a:cubicBezTo>
                  <a:pt x="209" y="215"/>
                  <a:pt x="204" y="215"/>
                  <a:pt x="200" y="213"/>
                </a:cubicBezTo>
                <a:cubicBezTo>
                  <a:pt x="201" y="212"/>
                  <a:pt x="202" y="211"/>
                  <a:pt x="202" y="211"/>
                </a:cubicBezTo>
                <a:cubicBezTo>
                  <a:pt x="198" y="212"/>
                  <a:pt x="199" y="209"/>
                  <a:pt x="199" y="208"/>
                </a:cubicBezTo>
                <a:cubicBezTo>
                  <a:pt x="199" y="208"/>
                  <a:pt x="200" y="208"/>
                  <a:pt x="200" y="208"/>
                </a:cubicBezTo>
                <a:cubicBezTo>
                  <a:pt x="200" y="209"/>
                  <a:pt x="201" y="209"/>
                  <a:pt x="203" y="208"/>
                </a:cubicBezTo>
                <a:cubicBezTo>
                  <a:pt x="202" y="208"/>
                  <a:pt x="199" y="207"/>
                  <a:pt x="200" y="206"/>
                </a:cubicBezTo>
                <a:cubicBezTo>
                  <a:pt x="200" y="206"/>
                  <a:pt x="200" y="206"/>
                  <a:pt x="200" y="206"/>
                </a:cubicBezTo>
                <a:cubicBezTo>
                  <a:pt x="200" y="206"/>
                  <a:pt x="200" y="206"/>
                  <a:pt x="200" y="206"/>
                </a:cubicBezTo>
                <a:cubicBezTo>
                  <a:pt x="200" y="205"/>
                  <a:pt x="200" y="205"/>
                  <a:pt x="200" y="205"/>
                </a:cubicBezTo>
                <a:cubicBezTo>
                  <a:pt x="202" y="206"/>
                  <a:pt x="204" y="204"/>
                  <a:pt x="205" y="206"/>
                </a:cubicBezTo>
                <a:cubicBezTo>
                  <a:pt x="206" y="204"/>
                  <a:pt x="205" y="202"/>
                  <a:pt x="202" y="201"/>
                </a:cubicBezTo>
                <a:cubicBezTo>
                  <a:pt x="198" y="198"/>
                  <a:pt x="206" y="200"/>
                  <a:pt x="204" y="196"/>
                </a:cubicBezTo>
                <a:cubicBezTo>
                  <a:pt x="205" y="197"/>
                  <a:pt x="205" y="197"/>
                  <a:pt x="205" y="197"/>
                </a:cubicBezTo>
                <a:cubicBezTo>
                  <a:pt x="205" y="195"/>
                  <a:pt x="205" y="195"/>
                  <a:pt x="205" y="195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200" y="193"/>
                  <a:pt x="200" y="193"/>
                  <a:pt x="200" y="193"/>
                </a:cubicBezTo>
                <a:cubicBezTo>
                  <a:pt x="197" y="191"/>
                  <a:pt x="197" y="193"/>
                  <a:pt x="196" y="193"/>
                </a:cubicBezTo>
                <a:cubicBezTo>
                  <a:pt x="196" y="193"/>
                  <a:pt x="196" y="193"/>
                  <a:pt x="195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7" y="191"/>
                  <a:pt x="196" y="191"/>
                  <a:pt x="195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89"/>
                  <a:pt x="195" y="188"/>
                  <a:pt x="195" y="188"/>
                </a:cubicBezTo>
                <a:cubicBezTo>
                  <a:pt x="195" y="187"/>
                  <a:pt x="196" y="186"/>
                  <a:pt x="195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3" y="188"/>
                  <a:pt x="203" y="188"/>
                  <a:pt x="203" y="18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202" y="186"/>
                  <a:pt x="201" y="184"/>
                  <a:pt x="203" y="185"/>
                </a:cubicBezTo>
                <a:cubicBezTo>
                  <a:pt x="203" y="185"/>
                  <a:pt x="202" y="184"/>
                  <a:pt x="201" y="184"/>
                </a:cubicBezTo>
                <a:cubicBezTo>
                  <a:pt x="201" y="185"/>
                  <a:pt x="201" y="185"/>
                  <a:pt x="201" y="185"/>
                </a:cubicBezTo>
                <a:cubicBezTo>
                  <a:pt x="198" y="183"/>
                  <a:pt x="196" y="184"/>
                  <a:pt x="194" y="183"/>
                </a:cubicBezTo>
                <a:cubicBezTo>
                  <a:pt x="193" y="182"/>
                  <a:pt x="193" y="181"/>
                  <a:pt x="193" y="181"/>
                </a:cubicBezTo>
                <a:cubicBezTo>
                  <a:pt x="193" y="181"/>
                  <a:pt x="193" y="181"/>
                  <a:pt x="194" y="181"/>
                </a:cubicBezTo>
                <a:cubicBezTo>
                  <a:pt x="194" y="180"/>
                  <a:pt x="194" y="180"/>
                  <a:pt x="194" y="180"/>
                </a:cubicBezTo>
                <a:cubicBezTo>
                  <a:pt x="195" y="181"/>
                  <a:pt x="199" y="184"/>
                  <a:pt x="202" y="183"/>
                </a:cubicBezTo>
                <a:cubicBezTo>
                  <a:pt x="198" y="183"/>
                  <a:pt x="201" y="182"/>
                  <a:pt x="202" y="181"/>
                </a:cubicBezTo>
                <a:cubicBezTo>
                  <a:pt x="203" y="182"/>
                  <a:pt x="205" y="183"/>
                  <a:pt x="205" y="182"/>
                </a:cubicBezTo>
                <a:cubicBezTo>
                  <a:pt x="204" y="182"/>
                  <a:pt x="201" y="179"/>
                  <a:pt x="200" y="181"/>
                </a:cubicBezTo>
                <a:cubicBezTo>
                  <a:pt x="199" y="180"/>
                  <a:pt x="197" y="179"/>
                  <a:pt x="198" y="178"/>
                </a:cubicBezTo>
                <a:cubicBezTo>
                  <a:pt x="200" y="179"/>
                  <a:pt x="201" y="179"/>
                  <a:pt x="204" y="179"/>
                </a:cubicBezTo>
                <a:cubicBezTo>
                  <a:pt x="201" y="178"/>
                  <a:pt x="199" y="178"/>
                  <a:pt x="198" y="178"/>
                </a:cubicBezTo>
                <a:cubicBezTo>
                  <a:pt x="200" y="175"/>
                  <a:pt x="207" y="174"/>
                  <a:pt x="204" y="171"/>
                </a:cubicBezTo>
                <a:cubicBezTo>
                  <a:pt x="203" y="170"/>
                  <a:pt x="205" y="172"/>
                  <a:pt x="203" y="172"/>
                </a:cubicBezTo>
                <a:cubicBezTo>
                  <a:pt x="199" y="170"/>
                  <a:pt x="207" y="169"/>
                  <a:pt x="205" y="167"/>
                </a:cubicBezTo>
                <a:cubicBezTo>
                  <a:pt x="201" y="168"/>
                  <a:pt x="201" y="168"/>
                  <a:pt x="201" y="168"/>
                </a:cubicBezTo>
                <a:cubicBezTo>
                  <a:pt x="200" y="167"/>
                  <a:pt x="200" y="166"/>
                  <a:pt x="199" y="165"/>
                </a:cubicBezTo>
                <a:cubicBezTo>
                  <a:pt x="200" y="165"/>
                  <a:pt x="203" y="163"/>
                  <a:pt x="204" y="164"/>
                </a:cubicBezTo>
                <a:cubicBezTo>
                  <a:pt x="206" y="161"/>
                  <a:pt x="196" y="162"/>
                  <a:pt x="196" y="158"/>
                </a:cubicBezTo>
                <a:cubicBezTo>
                  <a:pt x="196" y="160"/>
                  <a:pt x="196" y="160"/>
                  <a:pt x="196" y="161"/>
                </a:cubicBezTo>
                <a:cubicBezTo>
                  <a:pt x="194" y="160"/>
                  <a:pt x="194" y="161"/>
                  <a:pt x="192" y="161"/>
                </a:cubicBezTo>
                <a:cubicBezTo>
                  <a:pt x="194" y="160"/>
                  <a:pt x="191" y="157"/>
                  <a:pt x="195" y="159"/>
                </a:cubicBezTo>
                <a:cubicBezTo>
                  <a:pt x="195" y="158"/>
                  <a:pt x="195" y="155"/>
                  <a:pt x="193" y="155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192" y="155"/>
                  <a:pt x="191" y="154"/>
                  <a:pt x="190" y="153"/>
                </a:cubicBezTo>
                <a:cubicBezTo>
                  <a:pt x="191" y="152"/>
                  <a:pt x="192" y="150"/>
                  <a:pt x="192" y="148"/>
                </a:cubicBezTo>
                <a:cubicBezTo>
                  <a:pt x="195" y="148"/>
                  <a:pt x="193" y="151"/>
                  <a:pt x="194" y="152"/>
                </a:cubicBezTo>
                <a:cubicBezTo>
                  <a:pt x="195" y="151"/>
                  <a:pt x="197" y="151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199" y="153"/>
                  <a:pt x="199" y="153"/>
                  <a:pt x="199" y="153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2"/>
                  <a:pt x="200" y="152"/>
                  <a:pt x="201" y="152"/>
                </a:cubicBezTo>
                <a:cubicBezTo>
                  <a:pt x="199" y="151"/>
                  <a:pt x="202" y="150"/>
                  <a:pt x="202" y="149"/>
                </a:cubicBezTo>
                <a:cubicBezTo>
                  <a:pt x="197" y="150"/>
                  <a:pt x="200" y="146"/>
                  <a:pt x="199" y="145"/>
                </a:cubicBezTo>
                <a:cubicBezTo>
                  <a:pt x="198" y="144"/>
                  <a:pt x="198" y="144"/>
                  <a:pt x="198" y="144"/>
                </a:cubicBezTo>
                <a:cubicBezTo>
                  <a:pt x="198" y="143"/>
                  <a:pt x="198" y="143"/>
                  <a:pt x="198" y="143"/>
                </a:cubicBezTo>
                <a:cubicBezTo>
                  <a:pt x="198" y="143"/>
                  <a:pt x="199" y="143"/>
                  <a:pt x="200" y="144"/>
                </a:cubicBezTo>
                <a:cubicBezTo>
                  <a:pt x="199" y="143"/>
                  <a:pt x="199" y="141"/>
                  <a:pt x="197" y="141"/>
                </a:cubicBezTo>
                <a:cubicBezTo>
                  <a:pt x="197" y="137"/>
                  <a:pt x="197" y="137"/>
                  <a:pt x="197" y="137"/>
                </a:cubicBezTo>
                <a:cubicBezTo>
                  <a:pt x="197" y="137"/>
                  <a:pt x="197" y="137"/>
                  <a:pt x="198" y="136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5" y="130"/>
                  <a:pt x="194" y="123"/>
                  <a:pt x="192" y="116"/>
                </a:cubicBezTo>
                <a:cubicBezTo>
                  <a:pt x="192" y="117"/>
                  <a:pt x="191" y="118"/>
                  <a:pt x="191" y="119"/>
                </a:cubicBezTo>
                <a:cubicBezTo>
                  <a:pt x="191" y="119"/>
                  <a:pt x="190" y="119"/>
                  <a:pt x="190" y="119"/>
                </a:cubicBezTo>
                <a:cubicBezTo>
                  <a:pt x="190" y="118"/>
                  <a:pt x="191" y="118"/>
                  <a:pt x="191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91" y="116"/>
                  <a:pt x="191" y="114"/>
                  <a:pt x="191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9" y="113"/>
                  <a:pt x="189" y="113"/>
                  <a:pt x="189" y="114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87" y="112"/>
                  <a:pt x="187" y="112"/>
                  <a:pt x="187" y="112"/>
                </a:cubicBezTo>
                <a:cubicBezTo>
                  <a:pt x="188" y="112"/>
                  <a:pt x="188" y="112"/>
                  <a:pt x="189" y="111"/>
                </a:cubicBezTo>
                <a:cubicBezTo>
                  <a:pt x="190" y="112"/>
                  <a:pt x="190" y="112"/>
                  <a:pt x="190" y="113"/>
                </a:cubicBezTo>
                <a:cubicBezTo>
                  <a:pt x="191" y="112"/>
                  <a:pt x="191" y="111"/>
                  <a:pt x="190" y="111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89" y="109"/>
                  <a:pt x="189" y="109"/>
                  <a:pt x="189" y="109"/>
                </a:cubicBezTo>
                <a:cubicBezTo>
                  <a:pt x="191" y="109"/>
                  <a:pt x="192" y="111"/>
                  <a:pt x="192" y="110"/>
                </a:cubicBezTo>
                <a:cubicBezTo>
                  <a:pt x="192" y="109"/>
                  <a:pt x="192" y="109"/>
                  <a:pt x="192" y="109"/>
                </a:cubicBezTo>
                <a:cubicBezTo>
                  <a:pt x="191" y="109"/>
                  <a:pt x="191" y="109"/>
                  <a:pt x="191" y="109"/>
                </a:cubicBezTo>
                <a:cubicBezTo>
                  <a:pt x="190" y="109"/>
                  <a:pt x="189" y="109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89" y="108"/>
                  <a:pt x="189" y="108"/>
                  <a:pt x="189" y="108"/>
                </a:cubicBezTo>
                <a:cubicBezTo>
                  <a:pt x="189" y="108"/>
                  <a:pt x="189" y="107"/>
                  <a:pt x="188" y="107"/>
                </a:cubicBezTo>
                <a:cubicBezTo>
                  <a:pt x="188" y="107"/>
                  <a:pt x="188" y="107"/>
                  <a:pt x="188" y="106"/>
                </a:cubicBezTo>
                <a:cubicBezTo>
                  <a:pt x="189" y="106"/>
                  <a:pt x="190" y="106"/>
                  <a:pt x="190" y="106"/>
                </a:cubicBezTo>
                <a:cubicBezTo>
                  <a:pt x="191" y="106"/>
                  <a:pt x="191" y="106"/>
                  <a:pt x="191" y="105"/>
                </a:cubicBezTo>
                <a:cubicBezTo>
                  <a:pt x="191" y="103"/>
                  <a:pt x="191" y="103"/>
                  <a:pt x="191" y="103"/>
                </a:cubicBezTo>
                <a:cubicBezTo>
                  <a:pt x="187" y="104"/>
                  <a:pt x="187" y="104"/>
                  <a:pt x="187" y="104"/>
                </a:cubicBezTo>
                <a:cubicBezTo>
                  <a:pt x="187" y="104"/>
                  <a:pt x="187" y="103"/>
                  <a:pt x="187" y="103"/>
                </a:cubicBezTo>
                <a:cubicBezTo>
                  <a:pt x="187" y="103"/>
                  <a:pt x="186" y="102"/>
                  <a:pt x="186" y="101"/>
                </a:cubicBezTo>
                <a:cubicBezTo>
                  <a:pt x="188" y="98"/>
                  <a:pt x="185" y="93"/>
                  <a:pt x="187" y="92"/>
                </a:cubicBezTo>
                <a:cubicBezTo>
                  <a:pt x="184" y="91"/>
                  <a:pt x="184" y="89"/>
                  <a:pt x="184" y="87"/>
                </a:cubicBezTo>
                <a:cubicBezTo>
                  <a:pt x="184" y="88"/>
                  <a:pt x="180" y="88"/>
                  <a:pt x="180" y="87"/>
                </a:cubicBezTo>
                <a:cubicBezTo>
                  <a:pt x="188" y="87"/>
                  <a:pt x="183" y="84"/>
                  <a:pt x="189" y="82"/>
                </a:cubicBezTo>
                <a:cubicBezTo>
                  <a:pt x="185" y="83"/>
                  <a:pt x="187" y="77"/>
                  <a:pt x="182" y="79"/>
                </a:cubicBezTo>
                <a:cubicBezTo>
                  <a:pt x="183" y="78"/>
                  <a:pt x="185" y="79"/>
                  <a:pt x="187" y="78"/>
                </a:cubicBezTo>
                <a:cubicBezTo>
                  <a:pt x="183" y="75"/>
                  <a:pt x="188" y="71"/>
                  <a:pt x="186" y="67"/>
                </a:cubicBezTo>
                <a:cubicBezTo>
                  <a:pt x="185" y="67"/>
                  <a:pt x="183" y="68"/>
                  <a:pt x="182" y="67"/>
                </a:cubicBezTo>
                <a:cubicBezTo>
                  <a:pt x="187" y="64"/>
                  <a:pt x="187" y="64"/>
                  <a:pt x="187" y="64"/>
                </a:cubicBezTo>
                <a:cubicBezTo>
                  <a:pt x="186" y="64"/>
                  <a:pt x="181" y="64"/>
                  <a:pt x="184" y="62"/>
                </a:cubicBezTo>
                <a:cubicBezTo>
                  <a:pt x="183" y="63"/>
                  <a:pt x="182" y="63"/>
                  <a:pt x="181" y="63"/>
                </a:cubicBezTo>
                <a:cubicBezTo>
                  <a:pt x="185" y="54"/>
                  <a:pt x="174" y="47"/>
                  <a:pt x="181" y="38"/>
                </a:cubicBezTo>
                <a:cubicBezTo>
                  <a:pt x="179" y="39"/>
                  <a:pt x="179" y="39"/>
                  <a:pt x="178" y="38"/>
                </a:cubicBezTo>
                <a:cubicBezTo>
                  <a:pt x="178" y="38"/>
                  <a:pt x="176" y="38"/>
                  <a:pt x="175" y="38"/>
                </a:cubicBezTo>
                <a:cubicBezTo>
                  <a:pt x="177" y="35"/>
                  <a:pt x="177" y="35"/>
                  <a:pt x="177" y="35"/>
                </a:cubicBezTo>
                <a:cubicBezTo>
                  <a:pt x="173" y="35"/>
                  <a:pt x="176" y="31"/>
                  <a:pt x="172" y="31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71" y="32"/>
                  <a:pt x="168" y="33"/>
                  <a:pt x="166" y="34"/>
                </a:cubicBezTo>
                <a:cubicBezTo>
                  <a:pt x="165" y="33"/>
                  <a:pt x="165" y="32"/>
                  <a:pt x="165" y="31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3" y="35"/>
                  <a:pt x="161" y="36"/>
                  <a:pt x="159" y="36"/>
                </a:cubicBezTo>
                <a:cubicBezTo>
                  <a:pt x="164" y="37"/>
                  <a:pt x="153" y="41"/>
                  <a:pt x="161" y="43"/>
                </a:cubicBezTo>
                <a:cubicBezTo>
                  <a:pt x="160" y="43"/>
                  <a:pt x="159" y="42"/>
                  <a:pt x="158" y="43"/>
                </a:cubicBezTo>
                <a:cubicBezTo>
                  <a:pt x="160" y="43"/>
                  <a:pt x="161" y="44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1" y="48"/>
                  <a:pt x="160" y="50"/>
                  <a:pt x="159" y="53"/>
                </a:cubicBezTo>
                <a:cubicBezTo>
                  <a:pt x="159" y="53"/>
                  <a:pt x="159" y="53"/>
                  <a:pt x="159" y="54"/>
                </a:cubicBezTo>
                <a:cubicBezTo>
                  <a:pt x="159" y="53"/>
                  <a:pt x="159" y="53"/>
                  <a:pt x="159" y="53"/>
                </a:cubicBezTo>
                <a:cubicBezTo>
                  <a:pt x="159" y="54"/>
                  <a:pt x="159" y="55"/>
                  <a:pt x="159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6"/>
                  <a:pt x="160" y="56"/>
                  <a:pt x="160" y="57"/>
                </a:cubicBezTo>
                <a:cubicBezTo>
                  <a:pt x="164" y="58"/>
                  <a:pt x="159" y="54"/>
                  <a:pt x="164" y="55"/>
                </a:cubicBezTo>
                <a:cubicBezTo>
                  <a:pt x="159" y="57"/>
                  <a:pt x="166" y="61"/>
                  <a:pt x="159" y="63"/>
                </a:cubicBezTo>
                <a:cubicBezTo>
                  <a:pt x="160" y="64"/>
                  <a:pt x="163" y="62"/>
                  <a:pt x="163" y="64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3" y="65"/>
                  <a:pt x="161" y="66"/>
                  <a:pt x="160" y="66"/>
                </a:cubicBezTo>
                <a:cubicBezTo>
                  <a:pt x="160" y="66"/>
                  <a:pt x="159" y="66"/>
                  <a:pt x="159" y="65"/>
                </a:cubicBezTo>
                <a:cubicBezTo>
                  <a:pt x="157" y="67"/>
                  <a:pt x="160" y="68"/>
                  <a:pt x="160" y="69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3" y="72"/>
                  <a:pt x="161" y="77"/>
                  <a:pt x="165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84"/>
                  <a:pt x="166" y="85"/>
                  <a:pt x="167" y="86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66" y="89"/>
                  <a:pt x="165" y="89"/>
                  <a:pt x="164" y="89"/>
                </a:cubicBezTo>
                <a:cubicBezTo>
                  <a:pt x="166" y="90"/>
                  <a:pt x="166" y="91"/>
                  <a:pt x="167" y="91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5" y="97"/>
                  <a:pt x="167" y="98"/>
                  <a:pt x="168" y="99"/>
                </a:cubicBezTo>
                <a:cubicBezTo>
                  <a:pt x="168" y="101"/>
                  <a:pt x="168" y="101"/>
                  <a:pt x="168" y="101"/>
                </a:cubicBezTo>
                <a:cubicBezTo>
                  <a:pt x="167" y="101"/>
                  <a:pt x="167" y="101"/>
                  <a:pt x="166" y="102"/>
                </a:cubicBezTo>
                <a:cubicBezTo>
                  <a:pt x="164" y="101"/>
                  <a:pt x="162" y="100"/>
                  <a:pt x="161" y="99"/>
                </a:cubicBezTo>
                <a:cubicBezTo>
                  <a:pt x="163" y="97"/>
                  <a:pt x="160" y="95"/>
                  <a:pt x="161" y="93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62" y="92"/>
                  <a:pt x="160" y="91"/>
                  <a:pt x="161" y="89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62" y="87"/>
                  <a:pt x="161" y="85"/>
                  <a:pt x="160" y="83"/>
                </a:cubicBezTo>
                <a:cubicBezTo>
                  <a:pt x="159" y="84"/>
                  <a:pt x="160" y="85"/>
                  <a:pt x="158" y="85"/>
                </a:cubicBezTo>
                <a:cubicBezTo>
                  <a:pt x="158" y="85"/>
                  <a:pt x="158" y="86"/>
                  <a:pt x="160" y="86"/>
                </a:cubicBezTo>
                <a:cubicBezTo>
                  <a:pt x="160" y="86"/>
                  <a:pt x="158" y="87"/>
                  <a:pt x="157" y="88"/>
                </a:cubicBezTo>
                <a:cubicBezTo>
                  <a:pt x="154" y="85"/>
                  <a:pt x="154" y="85"/>
                  <a:pt x="154" y="85"/>
                </a:cubicBezTo>
                <a:cubicBezTo>
                  <a:pt x="154" y="84"/>
                  <a:pt x="154" y="84"/>
                  <a:pt x="154" y="84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1" y="84"/>
                  <a:pt x="152" y="83"/>
                  <a:pt x="153" y="83"/>
                </a:cubicBezTo>
                <a:cubicBezTo>
                  <a:pt x="151" y="81"/>
                  <a:pt x="147" y="81"/>
                  <a:pt x="147" y="79"/>
                </a:cubicBezTo>
                <a:cubicBezTo>
                  <a:pt x="150" y="80"/>
                  <a:pt x="152" y="80"/>
                  <a:pt x="152" y="81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5" y="80"/>
                  <a:pt x="155" y="84"/>
                  <a:pt x="159" y="82"/>
                </a:cubicBezTo>
                <a:cubicBezTo>
                  <a:pt x="157" y="80"/>
                  <a:pt x="153" y="77"/>
                  <a:pt x="149" y="76"/>
                </a:cubicBezTo>
                <a:cubicBezTo>
                  <a:pt x="151" y="74"/>
                  <a:pt x="147" y="73"/>
                  <a:pt x="147" y="71"/>
                </a:cubicBezTo>
                <a:cubicBezTo>
                  <a:pt x="148" y="70"/>
                  <a:pt x="148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68"/>
                  <a:pt x="146" y="65"/>
                  <a:pt x="143" y="64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45" y="58"/>
                  <a:pt x="141" y="64"/>
                  <a:pt x="138" y="60"/>
                </a:cubicBezTo>
                <a:cubicBezTo>
                  <a:pt x="141" y="58"/>
                  <a:pt x="137" y="55"/>
                  <a:pt x="139" y="54"/>
                </a:cubicBezTo>
                <a:cubicBezTo>
                  <a:pt x="139" y="54"/>
                  <a:pt x="139" y="53"/>
                  <a:pt x="137" y="54"/>
                </a:cubicBezTo>
                <a:cubicBezTo>
                  <a:pt x="137" y="54"/>
                  <a:pt x="138" y="56"/>
                  <a:pt x="135" y="55"/>
                </a:cubicBezTo>
                <a:cubicBezTo>
                  <a:pt x="134" y="54"/>
                  <a:pt x="135" y="53"/>
                  <a:pt x="134" y="52"/>
                </a:cubicBezTo>
                <a:cubicBezTo>
                  <a:pt x="135" y="52"/>
                  <a:pt x="137" y="53"/>
                  <a:pt x="136" y="52"/>
                </a:cubicBezTo>
                <a:cubicBezTo>
                  <a:pt x="134" y="50"/>
                  <a:pt x="131" y="46"/>
                  <a:pt x="124" y="45"/>
                </a:cubicBezTo>
                <a:cubicBezTo>
                  <a:pt x="125" y="46"/>
                  <a:pt x="127" y="45"/>
                  <a:pt x="127" y="47"/>
                </a:cubicBezTo>
                <a:cubicBezTo>
                  <a:pt x="125" y="47"/>
                  <a:pt x="125" y="46"/>
                  <a:pt x="124" y="46"/>
                </a:cubicBezTo>
                <a:cubicBezTo>
                  <a:pt x="122" y="47"/>
                  <a:pt x="127" y="47"/>
                  <a:pt x="126" y="49"/>
                </a:cubicBezTo>
                <a:cubicBezTo>
                  <a:pt x="121" y="48"/>
                  <a:pt x="121" y="48"/>
                  <a:pt x="121" y="48"/>
                </a:cubicBezTo>
                <a:cubicBezTo>
                  <a:pt x="121" y="47"/>
                  <a:pt x="120" y="45"/>
                  <a:pt x="119" y="44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110" y="51"/>
                  <a:pt x="121" y="50"/>
                  <a:pt x="120" y="54"/>
                </a:cubicBezTo>
                <a:cubicBezTo>
                  <a:pt x="119" y="54"/>
                  <a:pt x="118" y="54"/>
                  <a:pt x="118" y="55"/>
                </a:cubicBezTo>
                <a:cubicBezTo>
                  <a:pt x="119" y="55"/>
                  <a:pt x="120" y="56"/>
                  <a:pt x="121" y="56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0" y="58"/>
                  <a:pt x="118" y="58"/>
                  <a:pt x="117" y="57"/>
                </a:cubicBezTo>
                <a:cubicBezTo>
                  <a:pt x="118" y="59"/>
                  <a:pt x="120" y="61"/>
                  <a:pt x="122" y="62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8" y="101"/>
                  <a:pt x="128" y="101"/>
                  <a:pt x="128" y="101"/>
                </a:cubicBezTo>
                <a:cubicBezTo>
                  <a:pt x="128" y="101"/>
                  <a:pt x="127" y="101"/>
                  <a:pt x="127" y="101"/>
                </a:cubicBezTo>
                <a:cubicBezTo>
                  <a:pt x="127" y="101"/>
                  <a:pt x="127" y="101"/>
                  <a:pt x="127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26" y="99"/>
                  <a:pt x="126" y="97"/>
                  <a:pt x="125" y="96"/>
                </a:cubicBezTo>
                <a:cubicBezTo>
                  <a:pt x="124" y="89"/>
                  <a:pt x="118" y="83"/>
                  <a:pt x="124" y="76"/>
                </a:cubicBezTo>
                <a:cubicBezTo>
                  <a:pt x="122" y="77"/>
                  <a:pt x="122" y="77"/>
                  <a:pt x="121" y="76"/>
                </a:cubicBezTo>
                <a:cubicBezTo>
                  <a:pt x="121" y="76"/>
                  <a:pt x="119" y="76"/>
                  <a:pt x="118" y="76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16" y="72"/>
                  <a:pt x="119" y="69"/>
                  <a:pt x="115" y="69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15" y="70"/>
                  <a:pt x="113" y="70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09" y="70"/>
                  <a:pt x="110" y="71"/>
                  <a:pt x="110" y="71"/>
                </a:cubicBezTo>
                <a:cubicBezTo>
                  <a:pt x="110" y="71"/>
                  <a:pt x="110" y="71"/>
                  <a:pt x="109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71"/>
                  <a:pt x="108" y="71"/>
                  <a:pt x="108" y="70"/>
                </a:cubicBezTo>
                <a:cubicBezTo>
                  <a:pt x="109" y="70"/>
                  <a:pt x="109" y="70"/>
                  <a:pt x="109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70"/>
                  <a:pt x="108" y="69"/>
                  <a:pt x="108" y="69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8" y="72"/>
                  <a:pt x="107" y="73"/>
                  <a:pt x="107" y="73"/>
                </a:cubicBezTo>
                <a:cubicBezTo>
                  <a:pt x="107" y="71"/>
                  <a:pt x="108" y="69"/>
                  <a:pt x="107" y="67"/>
                </a:cubicBezTo>
                <a:cubicBezTo>
                  <a:pt x="106" y="67"/>
                  <a:pt x="105" y="68"/>
                  <a:pt x="103" y="67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7" y="64"/>
                  <a:pt x="102" y="64"/>
                  <a:pt x="105" y="62"/>
                </a:cubicBezTo>
                <a:cubicBezTo>
                  <a:pt x="104" y="63"/>
                  <a:pt x="103" y="63"/>
                  <a:pt x="103" y="63"/>
                </a:cubicBezTo>
                <a:cubicBezTo>
                  <a:pt x="103" y="62"/>
                  <a:pt x="103" y="61"/>
                  <a:pt x="103" y="60"/>
                </a:cubicBezTo>
                <a:cubicBezTo>
                  <a:pt x="104" y="60"/>
                  <a:pt x="105" y="60"/>
                  <a:pt x="105" y="59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58"/>
                  <a:pt x="103" y="57"/>
                  <a:pt x="103" y="57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3" y="57"/>
                  <a:pt x="103" y="57"/>
                  <a:pt x="103" y="57"/>
                </a:cubicBezTo>
                <a:cubicBezTo>
                  <a:pt x="103" y="54"/>
                  <a:pt x="102" y="52"/>
                  <a:pt x="101" y="50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6" y="50"/>
                  <a:pt x="103" y="49"/>
                  <a:pt x="101" y="50"/>
                </a:cubicBezTo>
                <a:cubicBezTo>
                  <a:pt x="101" y="50"/>
                  <a:pt x="101" y="49"/>
                  <a:pt x="101" y="49"/>
                </a:cubicBezTo>
                <a:cubicBezTo>
                  <a:pt x="101" y="49"/>
                  <a:pt x="103" y="49"/>
                  <a:pt x="101" y="48"/>
                </a:cubicBezTo>
                <a:cubicBezTo>
                  <a:pt x="101" y="48"/>
                  <a:pt x="101" y="48"/>
                  <a:pt x="100" y="48"/>
                </a:cubicBezTo>
                <a:cubicBezTo>
                  <a:pt x="99" y="45"/>
                  <a:pt x="99" y="42"/>
                  <a:pt x="102" y="38"/>
                </a:cubicBezTo>
                <a:cubicBezTo>
                  <a:pt x="100" y="39"/>
                  <a:pt x="100" y="39"/>
                  <a:pt x="100" y="38"/>
                </a:cubicBezTo>
                <a:cubicBezTo>
                  <a:pt x="99" y="38"/>
                  <a:pt x="97" y="38"/>
                  <a:pt x="96" y="38"/>
                </a:cubicBezTo>
                <a:cubicBezTo>
                  <a:pt x="98" y="35"/>
                  <a:pt x="98" y="35"/>
                  <a:pt x="98" y="35"/>
                </a:cubicBezTo>
                <a:cubicBezTo>
                  <a:pt x="95" y="35"/>
                  <a:pt x="97" y="31"/>
                  <a:pt x="93" y="31"/>
                </a:cubicBezTo>
                <a:cubicBezTo>
                  <a:pt x="94" y="32"/>
                  <a:pt x="94" y="32"/>
                  <a:pt x="94" y="32"/>
                </a:cubicBezTo>
                <a:cubicBezTo>
                  <a:pt x="93" y="32"/>
                  <a:pt x="92" y="32"/>
                  <a:pt x="91" y="33"/>
                </a:cubicBezTo>
                <a:cubicBezTo>
                  <a:pt x="91" y="31"/>
                  <a:pt x="90" y="29"/>
                  <a:pt x="89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6" y="24"/>
                  <a:pt x="87" y="26"/>
                  <a:pt x="89" y="23"/>
                </a:cubicBezTo>
                <a:cubicBezTo>
                  <a:pt x="92" y="22"/>
                  <a:pt x="93" y="19"/>
                  <a:pt x="95" y="19"/>
                </a:cubicBezTo>
                <a:cubicBezTo>
                  <a:pt x="95" y="18"/>
                  <a:pt x="96" y="18"/>
                  <a:pt x="94" y="18"/>
                </a:cubicBezTo>
                <a:cubicBezTo>
                  <a:pt x="93" y="18"/>
                  <a:pt x="93" y="20"/>
                  <a:pt x="91" y="18"/>
                </a:cubicBezTo>
                <a:cubicBezTo>
                  <a:pt x="91" y="17"/>
                  <a:pt x="93" y="17"/>
                  <a:pt x="93" y="16"/>
                </a:cubicBezTo>
                <a:cubicBezTo>
                  <a:pt x="94" y="16"/>
                  <a:pt x="95" y="17"/>
                  <a:pt x="95" y="16"/>
                </a:cubicBezTo>
                <a:cubicBezTo>
                  <a:pt x="95" y="14"/>
                  <a:pt x="98" y="10"/>
                  <a:pt x="94" y="6"/>
                </a:cubicBezTo>
                <a:cubicBezTo>
                  <a:pt x="94" y="7"/>
                  <a:pt x="96" y="8"/>
                  <a:pt x="94" y="8"/>
                </a:cubicBezTo>
                <a:cubicBezTo>
                  <a:pt x="93" y="8"/>
                  <a:pt x="93" y="7"/>
                  <a:pt x="93" y="7"/>
                </a:cubicBezTo>
                <a:cubicBezTo>
                  <a:pt x="90" y="6"/>
                  <a:pt x="94" y="9"/>
                  <a:pt x="91" y="9"/>
                </a:cubicBezTo>
                <a:cubicBezTo>
                  <a:pt x="91" y="8"/>
                  <a:pt x="91" y="8"/>
                  <a:pt x="91" y="8"/>
                </a:cubicBezTo>
                <a:cubicBezTo>
                  <a:pt x="91" y="3"/>
                  <a:pt x="91" y="3"/>
                  <a:pt x="91" y="3"/>
                </a:cubicBezTo>
                <a:cubicBezTo>
                  <a:pt x="91" y="4"/>
                  <a:pt x="90" y="5"/>
                  <a:pt x="89" y="6"/>
                </a:cubicBezTo>
                <a:cubicBezTo>
                  <a:pt x="86" y="7"/>
                  <a:pt x="86" y="7"/>
                  <a:pt x="86" y="7"/>
                </a:cubicBezTo>
                <a:cubicBezTo>
                  <a:pt x="82" y="0"/>
                  <a:pt x="82" y="0"/>
                  <a:pt x="82" y="0"/>
                </a:cubicBezTo>
                <a:cubicBezTo>
                  <a:pt x="78" y="3"/>
                  <a:pt x="87" y="8"/>
                  <a:pt x="81" y="10"/>
                </a:cubicBezTo>
                <a:cubicBezTo>
                  <a:pt x="81" y="9"/>
                  <a:pt x="80" y="10"/>
                  <a:pt x="79" y="9"/>
                </a:cubicBezTo>
                <a:cubicBezTo>
                  <a:pt x="79" y="11"/>
                  <a:pt x="79" y="12"/>
                  <a:pt x="80" y="13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5" y="13"/>
                  <a:pt x="76" y="11"/>
                </a:cubicBezTo>
                <a:cubicBezTo>
                  <a:pt x="72" y="17"/>
                  <a:pt x="77" y="23"/>
                  <a:pt x="72" y="28"/>
                </a:cubicBezTo>
                <a:cubicBezTo>
                  <a:pt x="71" y="28"/>
                  <a:pt x="71" y="27"/>
                  <a:pt x="70" y="27"/>
                </a:cubicBezTo>
                <a:cubicBezTo>
                  <a:pt x="71" y="28"/>
                  <a:pt x="71" y="29"/>
                  <a:pt x="72" y="30"/>
                </a:cubicBezTo>
                <a:cubicBezTo>
                  <a:pt x="71" y="30"/>
                  <a:pt x="71" y="29"/>
                  <a:pt x="71" y="29"/>
                </a:cubicBezTo>
                <a:cubicBezTo>
                  <a:pt x="71" y="32"/>
                  <a:pt x="66" y="33"/>
                  <a:pt x="67" y="35"/>
                </a:cubicBezTo>
                <a:cubicBezTo>
                  <a:pt x="65" y="35"/>
                  <a:pt x="66" y="34"/>
                  <a:pt x="66" y="34"/>
                </a:cubicBezTo>
                <a:cubicBezTo>
                  <a:pt x="64" y="36"/>
                  <a:pt x="66" y="38"/>
                  <a:pt x="67" y="40"/>
                </a:cubicBezTo>
                <a:cubicBezTo>
                  <a:pt x="65" y="39"/>
                  <a:pt x="64" y="39"/>
                  <a:pt x="63" y="39"/>
                </a:cubicBezTo>
                <a:cubicBezTo>
                  <a:pt x="64" y="39"/>
                  <a:pt x="66" y="39"/>
                  <a:pt x="65" y="40"/>
                </a:cubicBezTo>
                <a:cubicBezTo>
                  <a:pt x="64" y="41"/>
                  <a:pt x="64" y="40"/>
                  <a:pt x="63" y="40"/>
                </a:cubicBezTo>
                <a:cubicBezTo>
                  <a:pt x="61" y="41"/>
                  <a:pt x="64" y="41"/>
                  <a:pt x="64" y="42"/>
                </a:cubicBezTo>
                <a:cubicBezTo>
                  <a:pt x="64" y="42"/>
                  <a:pt x="64" y="42"/>
                  <a:pt x="63" y="42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0"/>
                  <a:pt x="58" y="39"/>
                  <a:pt x="58" y="38"/>
                </a:cubicBezTo>
                <a:cubicBezTo>
                  <a:pt x="58" y="43"/>
                  <a:pt x="58" y="43"/>
                  <a:pt x="58" y="43"/>
                </a:cubicBezTo>
                <a:cubicBezTo>
                  <a:pt x="58" y="43"/>
                  <a:pt x="58" y="43"/>
                  <a:pt x="58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5"/>
                  <a:pt x="60" y="44"/>
                  <a:pt x="58" y="48"/>
                </a:cubicBezTo>
                <a:cubicBezTo>
                  <a:pt x="57" y="47"/>
                  <a:pt x="57" y="48"/>
                  <a:pt x="56" y="48"/>
                </a:cubicBezTo>
                <a:cubicBezTo>
                  <a:pt x="58" y="49"/>
                  <a:pt x="58" y="50"/>
                  <a:pt x="59" y="50"/>
                </a:cubicBezTo>
                <a:cubicBezTo>
                  <a:pt x="60" y="52"/>
                  <a:pt x="60" y="52"/>
                  <a:pt x="60" y="52"/>
                </a:cubicBezTo>
                <a:cubicBezTo>
                  <a:pt x="58" y="52"/>
                  <a:pt x="56" y="52"/>
                  <a:pt x="56" y="51"/>
                </a:cubicBezTo>
                <a:cubicBezTo>
                  <a:pt x="56" y="53"/>
                  <a:pt x="58" y="54"/>
                  <a:pt x="60" y="55"/>
                </a:cubicBezTo>
                <a:cubicBezTo>
                  <a:pt x="59" y="56"/>
                  <a:pt x="60" y="59"/>
                  <a:pt x="56" y="59"/>
                </a:cubicBezTo>
                <a:cubicBezTo>
                  <a:pt x="56" y="60"/>
                  <a:pt x="56" y="61"/>
                  <a:pt x="58" y="61"/>
                </a:cubicBezTo>
                <a:cubicBezTo>
                  <a:pt x="57" y="61"/>
                  <a:pt x="59" y="60"/>
                  <a:pt x="60" y="60"/>
                </a:cubicBezTo>
                <a:cubicBezTo>
                  <a:pt x="60" y="61"/>
                  <a:pt x="60" y="63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5"/>
                  <a:pt x="61" y="65"/>
                  <a:pt x="62" y="6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68"/>
                  <a:pt x="60" y="68"/>
                  <a:pt x="59" y="68"/>
                </a:cubicBezTo>
                <a:cubicBezTo>
                  <a:pt x="58" y="69"/>
                  <a:pt x="59" y="69"/>
                  <a:pt x="60" y="70"/>
                </a:cubicBezTo>
                <a:cubicBezTo>
                  <a:pt x="58" y="70"/>
                  <a:pt x="55" y="68"/>
                  <a:pt x="54" y="67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7"/>
                  <a:pt x="54" y="67"/>
                  <a:pt x="54" y="67"/>
                </a:cubicBezTo>
                <a:cubicBezTo>
                  <a:pt x="53" y="67"/>
                  <a:pt x="51" y="68"/>
                  <a:pt x="50" y="6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48" y="64"/>
                  <a:pt x="52" y="62"/>
                </a:cubicBezTo>
                <a:cubicBezTo>
                  <a:pt x="51" y="63"/>
                  <a:pt x="49" y="63"/>
                  <a:pt x="49" y="63"/>
                </a:cubicBezTo>
                <a:cubicBezTo>
                  <a:pt x="52" y="54"/>
                  <a:pt x="42" y="47"/>
                  <a:pt x="48" y="38"/>
                </a:cubicBezTo>
                <a:cubicBezTo>
                  <a:pt x="47" y="39"/>
                  <a:pt x="46" y="39"/>
                  <a:pt x="46" y="38"/>
                </a:cubicBezTo>
                <a:cubicBezTo>
                  <a:pt x="46" y="38"/>
                  <a:pt x="44" y="38"/>
                  <a:pt x="42" y="38"/>
                </a:cubicBezTo>
                <a:cubicBezTo>
                  <a:pt x="45" y="35"/>
                  <a:pt x="45" y="35"/>
                  <a:pt x="45" y="35"/>
                </a:cubicBezTo>
                <a:cubicBezTo>
                  <a:pt x="41" y="35"/>
                  <a:pt x="44" y="31"/>
                  <a:pt x="40" y="31"/>
                </a:cubicBezTo>
                <a:cubicBezTo>
                  <a:pt x="41" y="32"/>
                  <a:pt x="41" y="32"/>
                  <a:pt x="41" y="32"/>
                </a:cubicBezTo>
                <a:cubicBezTo>
                  <a:pt x="38" y="32"/>
                  <a:pt x="36" y="33"/>
                  <a:pt x="33" y="34"/>
                </a:cubicBezTo>
                <a:cubicBezTo>
                  <a:pt x="33" y="33"/>
                  <a:pt x="33" y="32"/>
                  <a:pt x="32" y="31"/>
                </a:cubicBezTo>
                <a:cubicBezTo>
                  <a:pt x="33" y="34"/>
                  <a:pt x="33" y="34"/>
                  <a:pt x="33" y="34"/>
                </a:cubicBezTo>
                <a:cubicBezTo>
                  <a:pt x="31" y="35"/>
                  <a:pt x="29" y="36"/>
                  <a:pt x="27" y="36"/>
                </a:cubicBezTo>
                <a:cubicBezTo>
                  <a:pt x="32" y="37"/>
                  <a:pt x="21" y="41"/>
                  <a:pt x="28" y="43"/>
                </a:cubicBezTo>
                <a:cubicBezTo>
                  <a:pt x="27" y="43"/>
                  <a:pt x="26" y="42"/>
                  <a:pt x="25" y="43"/>
                </a:cubicBezTo>
                <a:cubicBezTo>
                  <a:pt x="28" y="43"/>
                  <a:pt x="29" y="44"/>
                  <a:pt x="28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9" y="49"/>
                  <a:pt x="27" y="51"/>
                  <a:pt x="26" y="56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6"/>
                  <a:pt x="28" y="56"/>
                  <a:pt x="28" y="57"/>
                </a:cubicBezTo>
                <a:cubicBezTo>
                  <a:pt x="32" y="58"/>
                  <a:pt x="27" y="54"/>
                  <a:pt x="32" y="55"/>
                </a:cubicBezTo>
                <a:cubicBezTo>
                  <a:pt x="27" y="57"/>
                  <a:pt x="33" y="61"/>
                  <a:pt x="27" y="63"/>
                </a:cubicBezTo>
                <a:cubicBezTo>
                  <a:pt x="27" y="64"/>
                  <a:pt x="30" y="62"/>
                  <a:pt x="31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31" y="65"/>
                  <a:pt x="29" y="66"/>
                  <a:pt x="27" y="66"/>
                </a:cubicBezTo>
                <a:cubicBezTo>
                  <a:pt x="28" y="66"/>
                  <a:pt x="27" y="66"/>
                  <a:pt x="27" y="65"/>
                </a:cubicBezTo>
                <a:cubicBezTo>
                  <a:pt x="25" y="67"/>
                  <a:pt x="28" y="68"/>
                  <a:pt x="28" y="69"/>
                </a:cubicBezTo>
                <a:cubicBezTo>
                  <a:pt x="28" y="68"/>
                  <a:pt x="28" y="68"/>
                  <a:pt x="28" y="68"/>
                </a:cubicBezTo>
                <a:cubicBezTo>
                  <a:pt x="31" y="72"/>
                  <a:pt x="29" y="77"/>
                  <a:pt x="33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0"/>
                  <a:pt x="34" y="80"/>
                  <a:pt x="35" y="80"/>
                </a:cubicBezTo>
                <a:cubicBezTo>
                  <a:pt x="35" y="83"/>
                  <a:pt x="35" y="83"/>
                  <a:pt x="35" y="83"/>
                </a:cubicBezTo>
                <a:cubicBezTo>
                  <a:pt x="34" y="84"/>
                  <a:pt x="34" y="85"/>
                  <a:pt x="35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8"/>
                  <a:pt x="35" y="88"/>
                  <a:pt x="35" y="88"/>
                </a:cubicBezTo>
                <a:cubicBezTo>
                  <a:pt x="34" y="89"/>
                  <a:pt x="33" y="89"/>
                  <a:pt x="32" y="89"/>
                </a:cubicBezTo>
                <a:cubicBezTo>
                  <a:pt x="34" y="90"/>
                  <a:pt x="34" y="91"/>
                  <a:pt x="35" y="91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2"/>
                  <a:pt x="34" y="92"/>
                  <a:pt x="32" y="91"/>
                </a:cubicBezTo>
                <a:cubicBezTo>
                  <a:pt x="33" y="92"/>
                  <a:pt x="32" y="93"/>
                  <a:pt x="34" y="95"/>
                </a:cubicBezTo>
                <a:cubicBezTo>
                  <a:pt x="28" y="94"/>
                  <a:pt x="28" y="94"/>
                  <a:pt x="28" y="94"/>
                </a:cubicBezTo>
                <a:cubicBezTo>
                  <a:pt x="28" y="96"/>
                  <a:pt x="33" y="95"/>
                  <a:pt x="32" y="97"/>
                </a:cubicBezTo>
                <a:cubicBezTo>
                  <a:pt x="33" y="96"/>
                  <a:pt x="33" y="96"/>
                  <a:pt x="33" y="96"/>
                </a:cubicBezTo>
                <a:cubicBezTo>
                  <a:pt x="34" y="98"/>
                  <a:pt x="33" y="101"/>
                  <a:pt x="33" y="103"/>
                </a:cubicBezTo>
                <a:cubicBezTo>
                  <a:pt x="31" y="103"/>
                  <a:pt x="30" y="104"/>
                  <a:pt x="28" y="104"/>
                </a:cubicBezTo>
                <a:cubicBezTo>
                  <a:pt x="28" y="105"/>
                  <a:pt x="29" y="106"/>
                  <a:pt x="31" y="107"/>
                </a:cubicBezTo>
                <a:cubicBezTo>
                  <a:pt x="30" y="108"/>
                  <a:pt x="33" y="109"/>
                  <a:pt x="31" y="110"/>
                </a:cubicBezTo>
                <a:cubicBezTo>
                  <a:pt x="32" y="110"/>
                  <a:pt x="32" y="110"/>
                  <a:pt x="33" y="110"/>
                </a:cubicBezTo>
                <a:cubicBezTo>
                  <a:pt x="33" y="111"/>
                  <a:pt x="36" y="113"/>
                  <a:pt x="32" y="112"/>
                </a:cubicBezTo>
                <a:cubicBezTo>
                  <a:pt x="36" y="113"/>
                  <a:pt x="35" y="113"/>
                  <a:pt x="35" y="114"/>
                </a:cubicBezTo>
                <a:cubicBezTo>
                  <a:pt x="30" y="111"/>
                  <a:pt x="24" y="108"/>
                  <a:pt x="20" y="105"/>
                </a:cubicBezTo>
                <a:cubicBezTo>
                  <a:pt x="23" y="105"/>
                  <a:pt x="23" y="101"/>
                  <a:pt x="24" y="100"/>
                </a:cubicBezTo>
                <a:cubicBezTo>
                  <a:pt x="27" y="100"/>
                  <a:pt x="27" y="102"/>
                  <a:pt x="28" y="103"/>
                </a:cubicBezTo>
                <a:cubicBezTo>
                  <a:pt x="28" y="102"/>
                  <a:pt x="28" y="101"/>
                  <a:pt x="29" y="10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4"/>
                  <a:pt x="27" y="101"/>
                  <a:pt x="29" y="98"/>
                </a:cubicBezTo>
                <a:cubicBezTo>
                  <a:pt x="28" y="97"/>
                  <a:pt x="26" y="97"/>
                  <a:pt x="26" y="96"/>
                </a:cubicBezTo>
                <a:cubicBezTo>
                  <a:pt x="27" y="100"/>
                  <a:pt x="18" y="95"/>
                  <a:pt x="19" y="99"/>
                </a:cubicBezTo>
                <a:cubicBezTo>
                  <a:pt x="15" y="98"/>
                  <a:pt x="15" y="95"/>
                  <a:pt x="16" y="94"/>
                </a:cubicBezTo>
                <a:cubicBezTo>
                  <a:pt x="20" y="93"/>
                  <a:pt x="19" y="96"/>
                  <a:pt x="23" y="96"/>
                </a:cubicBezTo>
                <a:cubicBezTo>
                  <a:pt x="22" y="95"/>
                  <a:pt x="22" y="95"/>
                  <a:pt x="19" y="94"/>
                </a:cubicBezTo>
                <a:cubicBezTo>
                  <a:pt x="21" y="92"/>
                  <a:pt x="15" y="89"/>
                  <a:pt x="21" y="88"/>
                </a:cubicBezTo>
                <a:cubicBezTo>
                  <a:pt x="21" y="86"/>
                  <a:pt x="19" y="86"/>
                  <a:pt x="17" y="85"/>
                </a:cubicBezTo>
                <a:cubicBezTo>
                  <a:pt x="13" y="85"/>
                  <a:pt x="14" y="87"/>
                  <a:pt x="11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1" y="89"/>
                  <a:pt x="11" y="89"/>
                  <a:pt x="11" y="89"/>
                </a:cubicBezTo>
                <a:cubicBezTo>
                  <a:pt x="13" y="88"/>
                  <a:pt x="15" y="90"/>
                  <a:pt x="16" y="90"/>
                </a:cubicBezTo>
                <a:cubicBezTo>
                  <a:pt x="16" y="91"/>
                  <a:pt x="16" y="92"/>
                  <a:pt x="14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2" y="92"/>
                  <a:pt x="16" y="93"/>
                  <a:pt x="14" y="94"/>
                </a:cubicBezTo>
                <a:cubicBezTo>
                  <a:pt x="13" y="94"/>
                  <a:pt x="13" y="94"/>
                  <a:pt x="12" y="94"/>
                </a:cubicBezTo>
                <a:cubicBezTo>
                  <a:pt x="15" y="95"/>
                  <a:pt x="14" y="96"/>
                  <a:pt x="16" y="98"/>
                </a:cubicBezTo>
                <a:cubicBezTo>
                  <a:pt x="12" y="97"/>
                  <a:pt x="12" y="97"/>
                  <a:pt x="12" y="97"/>
                </a:cubicBezTo>
                <a:cubicBezTo>
                  <a:pt x="16" y="99"/>
                  <a:pt x="15" y="102"/>
                  <a:pt x="12" y="104"/>
                </a:cubicBezTo>
                <a:cubicBezTo>
                  <a:pt x="13" y="104"/>
                  <a:pt x="13" y="104"/>
                  <a:pt x="14" y="104"/>
                </a:cubicBezTo>
                <a:cubicBezTo>
                  <a:pt x="15" y="106"/>
                  <a:pt x="12" y="106"/>
                  <a:pt x="10" y="106"/>
                </a:cubicBezTo>
                <a:cubicBezTo>
                  <a:pt x="13" y="107"/>
                  <a:pt x="6" y="111"/>
                  <a:pt x="10" y="113"/>
                </a:cubicBezTo>
                <a:cubicBezTo>
                  <a:pt x="17" y="116"/>
                  <a:pt x="24" y="119"/>
                  <a:pt x="31" y="122"/>
                </a:cubicBezTo>
                <a:cubicBezTo>
                  <a:pt x="30" y="122"/>
                  <a:pt x="30" y="121"/>
                  <a:pt x="30" y="121"/>
                </a:cubicBezTo>
                <a:cubicBezTo>
                  <a:pt x="30" y="121"/>
                  <a:pt x="30" y="121"/>
                  <a:pt x="31" y="121"/>
                </a:cubicBezTo>
                <a:cubicBezTo>
                  <a:pt x="30" y="121"/>
                  <a:pt x="31" y="121"/>
                  <a:pt x="31" y="122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3" y="120"/>
                  <a:pt x="33" y="120"/>
                  <a:pt x="36" y="121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6" y="122"/>
                  <a:pt x="34" y="123"/>
                  <a:pt x="33" y="123"/>
                </a:cubicBezTo>
                <a:cubicBezTo>
                  <a:pt x="31" y="122"/>
                  <a:pt x="31" y="122"/>
                  <a:pt x="31" y="122"/>
                </a:cubicBezTo>
                <a:cubicBezTo>
                  <a:pt x="31" y="122"/>
                  <a:pt x="32" y="123"/>
                  <a:pt x="33" y="123"/>
                </a:cubicBezTo>
                <a:cubicBezTo>
                  <a:pt x="31" y="124"/>
                  <a:pt x="30" y="124"/>
                  <a:pt x="30" y="126"/>
                </a:cubicBezTo>
                <a:cubicBezTo>
                  <a:pt x="30" y="125"/>
                  <a:pt x="32" y="124"/>
                  <a:pt x="33" y="125"/>
                </a:cubicBezTo>
                <a:cubicBezTo>
                  <a:pt x="33" y="126"/>
                  <a:pt x="32" y="127"/>
                  <a:pt x="30" y="127"/>
                </a:cubicBezTo>
                <a:cubicBezTo>
                  <a:pt x="31" y="130"/>
                  <a:pt x="33" y="127"/>
                  <a:pt x="35" y="128"/>
                </a:cubicBezTo>
                <a:cubicBezTo>
                  <a:pt x="32" y="129"/>
                  <a:pt x="35" y="129"/>
                  <a:pt x="37" y="130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4" y="132"/>
                  <a:pt x="35" y="132"/>
                  <a:pt x="37" y="132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2" y="134"/>
                  <a:pt x="32" y="134"/>
                  <a:pt x="32" y="134"/>
                </a:cubicBezTo>
                <a:cubicBezTo>
                  <a:pt x="35" y="136"/>
                  <a:pt x="34" y="136"/>
                  <a:pt x="34" y="138"/>
                </a:cubicBezTo>
                <a:cubicBezTo>
                  <a:pt x="35" y="138"/>
                  <a:pt x="36" y="138"/>
                  <a:pt x="37" y="138"/>
                </a:cubicBezTo>
                <a:cubicBezTo>
                  <a:pt x="37" y="140"/>
                  <a:pt x="37" y="140"/>
                  <a:pt x="37" y="140"/>
                </a:cubicBezTo>
                <a:cubicBezTo>
                  <a:pt x="37" y="140"/>
                  <a:pt x="36" y="140"/>
                  <a:pt x="37" y="141"/>
                </a:cubicBezTo>
                <a:cubicBezTo>
                  <a:pt x="35" y="141"/>
                  <a:pt x="33" y="140"/>
                  <a:pt x="35" y="139"/>
                </a:cubicBezTo>
                <a:cubicBezTo>
                  <a:pt x="34" y="139"/>
                  <a:pt x="33" y="139"/>
                  <a:pt x="32" y="139"/>
                </a:cubicBezTo>
                <a:cubicBezTo>
                  <a:pt x="31" y="140"/>
                  <a:pt x="32" y="141"/>
                  <a:pt x="32" y="142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7" y="139"/>
                  <a:pt x="17" y="139"/>
                  <a:pt x="16" y="139"/>
                </a:cubicBezTo>
                <a:cubicBezTo>
                  <a:pt x="16" y="143"/>
                  <a:pt x="25" y="141"/>
                  <a:pt x="26" y="142"/>
                </a:cubicBezTo>
                <a:cubicBezTo>
                  <a:pt x="27" y="143"/>
                  <a:pt x="29" y="143"/>
                  <a:pt x="27" y="144"/>
                </a:cubicBezTo>
                <a:cubicBezTo>
                  <a:pt x="25" y="144"/>
                  <a:pt x="25" y="144"/>
                  <a:pt x="25" y="144"/>
                </a:cubicBezTo>
                <a:cubicBezTo>
                  <a:pt x="27" y="146"/>
                  <a:pt x="29" y="144"/>
                  <a:pt x="29" y="146"/>
                </a:cubicBezTo>
                <a:cubicBezTo>
                  <a:pt x="31" y="148"/>
                  <a:pt x="29" y="145"/>
                  <a:pt x="31" y="146"/>
                </a:cubicBezTo>
                <a:cubicBezTo>
                  <a:pt x="31" y="147"/>
                  <a:pt x="31" y="147"/>
                  <a:pt x="32" y="147"/>
                </a:cubicBezTo>
                <a:cubicBezTo>
                  <a:pt x="31" y="148"/>
                  <a:pt x="30" y="148"/>
                  <a:pt x="29" y="148"/>
                </a:cubicBezTo>
                <a:cubicBezTo>
                  <a:pt x="29" y="148"/>
                  <a:pt x="29" y="149"/>
                  <a:pt x="29" y="149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6" y="148"/>
                  <a:pt x="27" y="150"/>
                  <a:pt x="26" y="147"/>
                </a:cubicBezTo>
                <a:cubicBezTo>
                  <a:pt x="23" y="146"/>
                  <a:pt x="21" y="146"/>
                  <a:pt x="18" y="145"/>
                </a:cubicBezTo>
                <a:cubicBezTo>
                  <a:pt x="19" y="146"/>
                  <a:pt x="21" y="146"/>
                  <a:pt x="21" y="147"/>
                </a:cubicBezTo>
                <a:cubicBezTo>
                  <a:pt x="20" y="149"/>
                  <a:pt x="19" y="147"/>
                  <a:pt x="18" y="147"/>
                </a:cubicBezTo>
                <a:cubicBezTo>
                  <a:pt x="22" y="149"/>
                  <a:pt x="14" y="149"/>
                  <a:pt x="18" y="151"/>
                </a:cubicBezTo>
                <a:cubicBezTo>
                  <a:pt x="22" y="151"/>
                  <a:pt x="22" y="151"/>
                  <a:pt x="25" y="150"/>
                </a:cubicBezTo>
                <a:cubicBezTo>
                  <a:pt x="26" y="151"/>
                  <a:pt x="23" y="152"/>
                  <a:pt x="20" y="152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2" y="153"/>
                  <a:pt x="22" y="154"/>
                  <a:pt x="21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5" y="153"/>
                  <a:pt x="27" y="153"/>
                  <a:pt x="25" y="151"/>
                </a:cubicBezTo>
                <a:cubicBezTo>
                  <a:pt x="28" y="152"/>
                  <a:pt x="31" y="151"/>
                  <a:pt x="32" y="153"/>
                </a:cubicBezTo>
                <a:cubicBezTo>
                  <a:pt x="32" y="153"/>
                  <a:pt x="30" y="153"/>
                  <a:pt x="29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9" y="154"/>
                  <a:pt x="29" y="154"/>
                  <a:pt x="29" y="154"/>
                </a:cubicBezTo>
                <a:cubicBezTo>
                  <a:pt x="30" y="157"/>
                  <a:pt x="23" y="157"/>
                  <a:pt x="25" y="161"/>
                </a:cubicBezTo>
                <a:cubicBezTo>
                  <a:pt x="23" y="160"/>
                  <a:pt x="26" y="158"/>
                  <a:pt x="23" y="156"/>
                </a:cubicBezTo>
                <a:cubicBezTo>
                  <a:pt x="20" y="157"/>
                  <a:pt x="24" y="158"/>
                  <a:pt x="24" y="159"/>
                </a:cubicBezTo>
                <a:cubicBezTo>
                  <a:pt x="22" y="158"/>
                  <a:pt x="21" y="158"/>
                  <a:pt x="20" y="159"/>
                </a:cubicBezTo>
                <a:cubicBezTo>
                  <a:pt x="22" y="159"/>
                  <a:pt x="22" y="159"/>
                  <a:pt x="22" y="159"/>
                </a:cubicBezTo>
                <a:cubicBezTo>
                  <a:pt x="21" y="160"/>
                  <a:pt x="22" y="161"/>
                  <a:pt x="21" y="161"/>
                </a:cubicBezTo>
                <a:cubicBezTo>
                  <a:pt x="21" y="161"/>
                  <a:pt x="22" y="161"/>
                  <a:pt x="23" y="160"/>
                </a:cubicBezTo>
                <a:cubicBezTo>
                  <a:pt x="25" y="162"/>
                  <a:pt x="26" y="165"/>
                  <a:pt x="25" y="168"/>
                </a:cubicBezTo>
                <a:cubicBezTo>
                  <a:pt x="21" y="167"/>
                  <a:pt x="23" y="164"/>
                  <a:pt x="19" y="165"/>
                </a:cubicBezTo>
                <a:cubicBezTo>
                  <a:pt x="20" y="167"/>
                  <a:pt x="24" y="168"/>
                  <a:pt x="22" y="170"/>
                </a:cubicBezTo>
                <a:cubicBezTo>
                  <a:pt x="20" y="169"/>
                  <a:pt x="19" y="170"/>
                  <a:pt x="18" y="170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2" y="174"/>
                  <a:pt x="22" y="176"/>
                  <a:pt x="23" y="177"/>
                </a:cubicBezTo>
                <a:cubicBezTo>
                  <a:pt x="22" y="177"/>
                  <a:pt x="22" y="176"/>
                  <a:pt x="23" y="176"/>
                </a:cubicBezTo>
                <a:cubicBezTo>
                  <a:pt x="28" y="178"/>
                  <a:pt x="21" y="179"/>
                  <a:pt x="23" y="181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20" y="181"/>
                  <a:pt x="21" y="184"/>
                  <a:pt x="23" y="185"/>
                </a:cubicBezTo>
                <a:cubicBezTo>
                  <a:pt x="20" y="185"/>
                  <a:pt x="20" y="185"/>
                  <a:pt x="20" y="185"/>
                </a:cubicBezTo>
                <a:cubicBezTo>
                  <a:pt x="24" y="185"/>
                  <a:pt x="25" y="188"/>
                  <a:pt x="26" y="189"/>
                </a:cubicBezTo>
                <a:cubicBezTo>
                  <a:pt x="24" y="185"/>
                  <a:pt x="30" y="185"/>
                  <a:pt x="27" y="181"/>
                </a:cubicBezTo>
                <a:cubicBezTo>
                  <a:pt x="30" y="182"/>
                  <a:pt x="31" y="183"/>
                  <a:pt x="32" y="184"/>
                </a:cubicBezTo>
                <a:cubicBezTo>
                  <a:pt x="32" y="184"/>
                  <a:pt x="32" y="185"/>
                  <a:pt x="33" y="185"/>
                </a:cubicBezTo>
                <a:cubicBezTo>
                  <a:pt x="31" y="186"/>
                  <a:pt x="35" y="187"/>
                  <a:pt x="34" y="188"/>
                </a:cubicBezTo>
                <a:cubicBezTo>
                  <a:pt x="33" y="188"/>
                  <a:pt x="33" y="188"/>
                  <a:pt x="32" y="188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31" y="188"/>
                  <a:pt x="31" y="188"/>
                  <a:pt x="30" y="188"/>
                </a:cubicBezTo>
                <a:cubicBezTo>
                  <a:pt x="30" y="188"/>
                  <a:pt x="29" y="188"/>
                  <a:pt x="29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9" y="188"/>
                  <a:pt x="28" y="189"/>
                  <a:pt x="28" y="189"/>
                </a:cubicBezTo>
                <a:cubicBezTo>
                  <a:pt x="29" y="189"/>
                  <a:pt x="29" y="189"/>
                  <a:pt x="29" y="189"/>
                </a:cubicBezTo>
                <a:cubicBezTo>
                  <a:pt x="29" y="189"/>
                  <a:pt x="29" y="189"/>
                  <a:pt x="29" y="189"/>
                </a:cubicBezTo>
                <a:cubicBezTo>
                  <a:pt x="28" y="190"/>
                  <a:pt x="28" y="191"/>
                  <a:pt x="26" y="192"/>
                </a:cubicBezTo>
                <a:cubicBezTo>
                  <a:pt x="27" y="192"/>
                  <a:pt x="28" y="191"/>
                  <a:pt x="29" y="191"/>
                </a:cubicBezTo>
                <a:cubicBezTo>
                  <a:pt x="29" y="191"/>
                  <a:pt x="29" y="191"/>
                  <a:pt x="29" y="191"/>
                </a:cubicBezTo>
                <a:cubicBezTo>
                  <a:pt x="29" y="191"/>
                  <a:pt x="29" y="191"/>
                  <a:pt x="29" y="191"/>
                </a:cubicBezTo>
                <a:cubicBezTo>
                  <a:pt x="29" y="191"/>
                  <a:pt x="30" y="191"/>
                  <a:pt x="30" y="191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29" y="192"/>
                  <a:pt x="30" y="192"/>
                  <a:pt x="30" y="192"/>
                </a:cubicBezTo>
                <a:cubicBezTo>
                  <a:pt x="30" y="192"/>
                  <a:pt x="30" y="193"/>
                  <a:pt x="30" y="193"/>
                </a:cubicBezTo>
                <a:cubicBezTo>
                  <a:pt x="30" y="193"/>
                  <a:pt x="30" y="192"/>
                  <a:pt x="30" y="192"/>
                </a:cubicBezTo>
                <a:cubicBezTo>
                  <a:pt x="29" y="193"/>
                  <a:pt x="29" y="193"/>
                  <a:pt x="29" y="193"/>
                </a:cubicBezTo>
                <a:cubicBezTo>
                  <a:pt x="27" y="193"/>
                  <a:pt x="24" y="192"/>
                  <a:pt x="23" y="195"/>
                </a:cubicBezTo>
                <a:cubicBezTo>
                  <a:pt x="22" y="194"/>
                  <a:pt x="23" y="193"/>
                  <a:pt x="20" y="193"/>
                </a:cubicBezTo>
                <a:cubicBezTo>
                  <a:pt x="21" y="191"/>
                  <a:pt x="21" y="191"/>
                  <a:pt x="21" y="191"/>
                </a:cubicBezTo>
                <a:cubicBezTo>
                  <a:pt x="18" y="191"/>
                  <a:pt x="18" y="191"/>
                  <a:pt x="18" y="191"/>
                </a:cubicBezTo>
                <a:cubicBezTo>
                  <a:pt x="18" y="194"/>
                  <a:pt x="22" y="195"/>
                  <a:pt x="27" y="197"/>
                </a:cubicBezTo>
                <a:cubicBezTo>
                  <a:pt x="24" y="194"/>
                  <a:pt x="30" y="196"/>
                  <a:pt x="31" y="195"/>
                </a:cubicBezTo>
                <a:cubicBezTo>
                  <a:pt x="31" y="196"/>
                  <a:pt x="32" y="196"/>
                  <a:pt x="32" y="196"/>
                </a:cubicBezTo>
                <a:cubicBezTo>
                  <a:pt x="32" y="196"/>
                  <a:pt x="31" y="196"/>
                  <a:pt x="31" y="196"/>
                </a:cubicBezTo>
                <a:cubicBezTo>
                  <a:pt x="32" y="197"/>
                  <a:pt x="32" y="197"/>
                  <a:pt x="32" y="197"/>
                </a:cubicBezTo>
                <a:cubicBezTo>
                  <a:pt x="32" y="197"/>
                  <a:pt x="32" y="197"/>
                  <a:pt x="31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31" y="198"/>
                  <a:pt x="30" y="197"/>
                  <a:pt x="30" y="197"/>
                </a:cubicBezTo>
                <a:cubicBezTo>
                  <a:pt x="30" y="197"/>
                  <a:pt x="30" y="198"/>
                  <a:pt x="31" y="198"/>
                </a:cubicBezTo>
                <a:cubicBezTo>
                  <a:pt x="30" y="198"/>
                  <a:pt x="30" y="198"/>
                  <a:pt x="29" y="198"/>
                </a:cubicBezTo>
                <a:cubicBezTo>
                  <a:pt x="29" y="199"/>
                  <a:pt x="30" y="199"/>
                  <a:pt x="31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27" y="200"/>
                  <a:pt x="25" y="204"/>
                  <a:pt x="19" y="203"/>
                </a:cubicBezTo>
                <a:cubicBezTo>
                  <a:pt x="17" y="204"/>
                  <a:pt x="21" y="209"/>
                  <a:pt x="21" y="213"/>
                </a:cubicBezTo>
                <a:cubicBezTo>
                  <a:pt x="19" y="212"/>
                  <a:pt x="19" y="212"/>
                  <a:pt x="19" y="212"/>
                </a:cubicBezTo>
                <a:cubicBezTo>
                  <a:pt x="12" y="215"/>
                  <a:pt x="24" y="215"/>
                  <a:pt x="26" y="217"/>
                </a:cubicBezTo>
                <a:cubicBezTo>
                  <a:pt x="23" y="215"/>
                  <a:pt x="23" y="219"/>
                  <a:pt x="20" y="219"/>
                </a:cubicBezTo>
                <a:cubicBezTo>
                  <a:pt x="21" y="220"/>
                  <a:pt x="22" y="220"/>
                  <a:pt x="22" y="221"/>
                </a:cubicBezTo>
                <a:cubicBezTo>
                  <a:pt x="20" y="221"/>
                  <a:pt x="18" y="220"/>
                  <a:pt x="16" y="220"/>
                </a:cubicBezTo>
                <a:cubicBezTo>
                  <a:pt x="15" y="220"/>
                  <a:pt x="14" y="223"/>
                  <a:pt x="17" y="224"/>
                </a:cubicBezTo>
                <a:cubicBezTo>
                  <a:pt x="20" y="223"/>
                  <a:pt x="20" y="226"/>
                  <a:pt x="22" y="224"/>
                </a:cubicBezTo>
                <a:cubicBezTo>
                  <a:pt x="23" y="223"/>
                  <a:pt x="25" y="224"/>
                  <a:pt x="25" y="225"/>
                </a:cubicBezTo>
                <a:cubicBezTo>
                  <a:pt x="25" y="225"/>
                  <a:pt x="24" y="225"/>
                  <a:pt x="23" y="225"/>
                </a:cubicBezTo>
                <a:cubicBezTo>
                  <a:pt x="23" y="225"/>
                  <a:pt x="22" y="225"/>
                  <a:pt x="22" y="225"/>
                </a:cubicBezTo>
                <a:cubicBezTo>
                  <a:pt x="20" y="226"/>
                  <a:pt x="19" y="226"/>
                  <a:pt x="18" y="226"/>
                </a:cubicBezTo>
                <a:cubicBezTo>
                  <a:pt x="18" y="226"/>
                  <a:pt x="17" y="226"/>
                  <a:pt x="17" y="226"/>
                </a:cubicBezTo>
                <a:cubicBezTo>
                  <a:pt x="13" y="225"/>
                  <a:pt x="14" y="227"/>
                  <a:pt x="11" y="228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3" y="228"/>
                  <a:pt x="15" y="230"/>
                  <a:pt x="16" y="231"/>
                </a:cubicBezTo>
                <a:cubicBezTo>
                  <a:pt x="16" y="231"/>
                  <a:pt x="16" y="233"/>
                  <a:pt x="14" y="232"/>
                </a:cubicBezTo>
                <a:cubicBezTo>
                  <a:pt x="14" y="231"/>
                  <a:pt x="14" y="231"/>
                  <a:pt x="14" y="231"/>
                </a:cubicBezTo>
                <a:cubicBezTo>
                  <a:pt x="12" y="232"/>
                  <a:pt x="16" y="234"/>
                  <a:pt x="14" y="235"/>
                </a:cubicBezTo>
                <a:cubicBezTo>
                  <a:pt x="13" y="235"/>
                  <a:pt x="13" y="235"/>
                  <a:pt x="12" y="234"/>
                </a:cubicBezTo>
                <a:cubicBezTo>
                  <a:pt x="15" y="236"/>
                  <a:pt x="14" y="237"/>
                  <a:pt x="16" y="239"/>
                </a:cubicBezTo>
                <a:cubicBezTo>
                  <a:pt x="12" y="238"/>
                  <a:pt x="12" y="238"/>
                  <a:pt x="12" y="238"/>
                </a:cubicBezTo>
                <a:cubicBezTo>
                  <a:pt x="16" y="240"/>
                  <a:pt x="15" y="243"/>
                  <a:pt x="12" y="245"/>
                </a:cubicBezTo>
                <a:cubicBezTo>
                  <a:pt x="13" y="245"/>
                  <a:pt x="13" y="244"/>
                  <a:pt x="14" y="245"/>
                </a:cubicBezTo>
                <a:cubicBezTo>
                  <a:pt x="15" y="246"/>
                  <a:pt x="12" y="247"/>
                  <a:pt x="10" y="246"/>
                </a:cubicBezTo>
                <a:cubicBezTo>
                  <a:pt x="13" y="248"/>
                  <a:pt x="6" y="251"/>
                  <a:pt x="10" y="253"/>
                </a:cubicBezTo>
                <a:cubicBezTo>
                  <a:pt x="13" y="254"/>
                  <a:pt x="15" y="255"/>
                  <a:pt x="18" y="257"/>
                </a:cubicBezTo>
                <a:cubicBezTo>
                  <a:pt x="17" y="257"/>
                  <a:pt x="17" y="258"/>
                  <a:pt x="15" y="257"/>
                </a:cubicBezTo>
                <a:cubicBezTo>
                  <a:pt x="15" y="257"/>
                  <a:pt x="15" y="256"/>
                  <a:pt x="15" y="256"/>
                </a:cubicBezTo>
                <a:cubicBezTo>
                  <a:pt x="13" y="258"/>
                  <a:pt x="18" y="259"/>
                  <a:pt x="13" y="260"/>
                </a:cubicBezTo>
                <a:cubicBezTo>
                  <a:pt x="14" y="261"/>
                  <a:pt x="15" y="261"/>
                  <a:pt x="15" y="262"/>
                </a:cubicBezTo>
                <a:cubicBezTo>
                  <a:pt x="14" y="262"/>
                  <a:pt x="13" y="263"/>
                  <a:pt x="13" y="263"/>
                </a:cubicBezTo>
                <a:cubicBezTo>
                  <a:pt x="14" y="264"/>
                  <a:pt x="15" y="266"/>
                  <a:pt x="14" y="267"/>
                </a:cubicBezTo>
                <a:cubicBezTo>
                  <a:pt x="14" y="267"/>
                  <a:pt x="14" y="267"/>
                  <a:pt x="13" y="267"/>
                </a:cubicBezTo>
                <a:cubicBezTo>
                  <a:pt x="15" y="267"/>
                  <a:pt x="12" y="269"/>
                  <a:pt x="14" y="269"/>
                </a:cubicBezTo>
                <a:cubicBezTo>
                  <a:pt x="14" y="270"/>
                  <a:pt x="14" y="270"/>
                  <a:pt x="14" y="270"/>
                </a:cubicBezTo>
                <a:cubicBezTo>
                  <a:pt x="14" y="270"/>
                  <a:pt x="14" y="270"/>
                  <a:pt x="13" y="271"/>
                </a:cubicBezTo>
                <a:cubicBezTo>
                  <a:pt x="13" y="271"/>
                  <a:pt x="13" y="271"/>
                  <a:pt x="13" y="271"/>
                </a:cubicBezTo>
                <a:cubicBezTo>
                  <a:pt x="13" y="271"/>
                  <a:pt x="13" y="271"/>
                  <a:pt x="13" y="271"/>
                </a:cubicBezTo>
                <a:cubicBezTo>
                  <a:pt x="13" y="271"/>
                  <a:pt x="12" y="272"/>
                  <a:pt x="11" y="272"/>
                </a:cubicBezTo>
                <a:cubicBezTo>
                  <a:pt x="12" y="272"/>
                  <a:pt x="12" y="272"/>
                  <a:pt x="12" y="272"/>
                </a:cubicBezTo>
                <a:cubicBezTo>
                  <a:pt x="11" y="273"/>
                  <a:pt x="11" y="273"/>
                  <a:pt x="11" y="273"/>
                </a:cubicBezTo>
                <a:cubicBezTo>
                  <a:pt x="12" y="273"/>
                  <a:pt x="12" y="273"/>
                  <a:pt x="13" y="273"/>
                </a:cubicBezTo>
                <a:cubicBezTo>
                  <a:pt x="12" y="275"/>
                  <a:pt x="12" y="276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9"/>
                  <a:pt x="12" y="279"/>
                  <a:pt x="12" y="279"/>
                </a:cubicBezTo>
                <a:cubicBezTo>
                  <a:pt x="14" y="279"/>
                  <a:pt x="14" y="279"/>
                  <a:pt x="14" y="279"/>
                </a:cubicBezTo>
                <a:cubicBezTo>
                  <a:pt x="15" y="280"/>
                  <a:pt x="15" y="281"/>
                  <a:pt x="16" y="283"/>
                </a:cubicBezTo>
                <a:cubicBezTo>
                  <a:pt x="12" y="282"/>
                  <a:pt x="12" y="282"/>
                  <a:pt x="12" y="282"/>
                </a:cubicBezTo>
                <a:cubicBezTo>
                  <a:pt x="16" y="283"/>
                  <a:pt x="15" y="287"/>
                  <a:pt x="12" y="289"/>
                </a:cubicBezTo>
                <a:cubicBezTo>
                  <a:pt x="13" y="289"/>
                  <a:pt x="13" y="288"/>
                  <a:pt x="14" y="289"/>
                </a:cubicBezTo>
                <a:cubicBezTo>
                  <a:pt x="15" y="290"/>
                  <a:pt x="12" y="291"/>
                  <a:pt x="10" y="290"/>
                </a:cubicBezTo>
                <a:cubicBezTo>
                  <a:pt x="13" y="292"/>
                  <a:pt x="6" y="295"/>
                  <a:pt x="10" y="297"/>
                </a:cubicBezTo>
                <a:cubicBezTo>
                  <a:pt x="14" y="299"/>
                  <a:pt x="18" y="301"/>
                  <a:pt x="22" y="303"/>
                </a:cubicBezTo>
                <a:cubicBezTo>
                  <a:pt x="21" y="303"/>
                  <a:pt x="22" y="303"/>
                  <a:pt x="22" y="303"/>
                </a:cubicBezTo>
                <a:cubicBezTo>
                  <a:pt x="18" y="302"/>
                  <a:pt x="18" y="302"/>
                  <a:pt x="18" y="302"/>
                </a:cubicBezTo>
                <a:cubicBezTo>
                  <a:pt x="15" y="303"/>
                  <a:pt x="16" y="304"/>
                  <a:pt x="15" y="305"/>
                </a:cubicBezTo>
                <a:cubicBezTo>
                  <a:pt x="14" y="306"/>
                  <a:pt x="13" y="307"/>
                  <a:pt x="13" y="307"/>
                </a:cubicBezTo>
                <a:cubicBezTo>
                  <a:pt x="14" y="308"/>
                  <a:pt x="14" y="308"/>
                  <a:pt x="14" y="308"/>
                </a:cubicBezTo>
                <a:cubicBezTo>
                  <a:pt x="14" y="308"/>
                  <a:pt x="13" y="308"/>
                  <a:pt x="13" y="309"/>
                </a:cubicBezTo>
                <a:cubicBezTo>
                  <a:pt x="13" y="310"/>
                  <a:pt x="14" y="310"/>
                  <a:pt x="14" y="311"/>
                </a:cubicBezTo>
                <a:cubicBezTo>
                  <a:pt x="14" y="313"/>
                  <a:pt x="14" y="314"/>
                  <a:pt x="14" y="315"/>
                </a:cubicBezTo>
                <a:cubicBezTo>
                  <a:pt x="14" y="315"/>
                  <a:pt x="14" y="314"/>
                  <a:pt x="13" y="315"/>
                </a:cubicBezTo>
                <a:cubicBezTo>
                  <a:pt x="13" y="318"/>
                  <a:pt x="11" y="319"/>
                  <a:pt x="12" y="323"/>
                </a:cubicBezTo>
                <a:cubicBezTo>
                  <a:pt x="16" y="324"/>
                  <a:pt x="16" y="324"/>
                  <a:pt x="16" y="324"/>
                </a:cubicBezTo>
                <a:cubicBezTo>
                  <a:pt x="16" y="324"/>
                  <a:pt x="16" y="325"/>
                  <a:pt x="16" y="325"/>
                </a:cubicBezTo>
                <a:cubicBezTo>
                  <a:pt x="13" y="325"/>
                  <a:pt x="14" y="327"/>
                  <a:pt x="11" y="328"/>
                </a:cubicBezTo>
                <a:cubicBezTo>
                  <a:pt x="12" y="327"/>
                  <a:pt x="12" y="327"/>
                  <a:pt x="12" y="328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2" y="328"/>
                  <a:pt x="13" y="328"/>
                  <a:pt x="14" y="329"/>
                </a:cubicBezTo>
                <a:cubicBezTo>
                  <a:pt x="14" y="329"/>
                  <a:pt x="14" y="329"/>
                  <a:pt x="13" y="330"/>
                </a:cubicBezTo>
                <a:cubicBezTo>
                  <a:pt x="14" y="330"/>
                  <a:pt x="15" y="330"/>
                  <a:pt x="15" y="330"/>
                </a:cubicBezTo>
                <a:cubicBezTo>
                  <a:pt x="15" y="330"/>
                  <a:pt x="16" y="330"/>
                  <a:pt x="16" y="330"/>
                </a:cubicBezTo>
                <a:cubicBezTo>
                  <a:pt x="16" y="331"/>
                  <a:pt x="16" y="331"/>
                  <a:pt x="15" y="331"/>
                </a:cubicBezTo>
                <a:cubicBezTo>
                  <a:pt x="15" y="331"/>
                  <a:pt x="15" y="331"/>
                  <a:pt x="15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10" y="331"/>
                  <a:pt x="10" y="332"/>
                  <a:pt x="11" y="334"/>
                </a:cubicBezTo>
                <a:cubicBezTo>
                  <a:pt x="12" y="333"/>
                  <a:pt x="13" y="334"/>
                  <a:pt x="15" y="334"/>
                </a:cubicBezTo>
                <a:cubicBezTo>
                  <a:pt x="15" y="334"/>
                  <a:pt x="14" y="334"/>
                  <a:pt x="14" y="334"/>
                </a:cubicBezTo>
                <a:cubicBezTo>
                  <a:pt x="13" y="334"/>
                  <a:pt x="13" y="334"/>
                  <a:pt x="12" y="334"/>
                </a:cubicBezTo>
                <a:cubicBezTo>
                  <a:pt x="14" y="335"/>
                  <a:pt x="14" y="335"/>
                  <a:pt x="15" y="336"/>
                </a:cubicBezTo>
                <a:cubicBezTo>
                  <a:pt x="15" y="337"/>
                  <a:pt x="14" y="337"/>
                  <a:pt x="14" y="337"/>
                </a:cubicBezTo>
                <a:cubicBezTo>
                  <a:pt x="15" y="337"/>
                  <a:pt x="15" y="338"/>
                  <a:pt x="15" y="338"/>
                </a:cubicBezTo>
                <a:cubicBezTo>
                  <a:pt x="12" y="337"/>
                  <a:pt x="12" y="337"/>
                  <a:pt x="12" y="337"/>
                </a:cubicBezTo>
                <a:cubicBezTo>
                  <a:pt x="14" y="338"/>
                  <a:pt x="15" y="339"/>
                  <a:pt x="15" y="340"/>
                </a:cubicBezTo>
                <a:cubicBezTo>
                  <a:pt x="14" y="340"/>
                  <a:pt x="14" y="341"/>
                  <a:pt x="14" y="341"/>
                </a:cubicBezTo>
                <a:cubicBezTo>
                  <a:pt x="14" y="342"/>
                  <a:pt x="14" y="342"/>
                  <a:pt x="13" y="343"/>
                </a:cubicBezTo>
                <a:cubicBezTo>
                  <a:pt x="13" y="343"/>
                  <a:pt x="13" y="343"/>
                  <a:pt x="12" y="343"/>
                </a:cubicBezTo>
                <a:cubicBezTo>
                  <a:pt x="12" y="343"/>
                  <a:pt x="12" y="344"/>
                  <a:pt x="13" y="344"/>
                </a:cubicBezTo>
                <a:cubicBezTo>
                  <a:pt x="12" y="344"/>
                  <a:pt x="12" y="344"/>
                  <a:pt x="12" y="344"/>
                </a:cubicBezTo>
                <a:cubicBezTo>
                  <a:pt x="13" y="344"/>
                  <a:pt x="13" y="344"/>
                  <a:pt x="14" y="344"/>
                </a:cubicBezTo>
                <a:cubicBezTo>
                  <a:pt x="15" y="345"/>
                  <a:pt x="12" y="346"/>
                  <a:pt x="10" y="346"/>
                </a:cubicBezTo>
                <a:cubicBezTo>
                  <a:pt x="13" y="347"/>
                  <a:pt x="6" y="350"/>
                  <a:pt x="10" y="353"/>
                </a:cubicBezTo>
                <a:cubicBezTo>
                  <a:pt x="12" y="353"/>
                  <a:pt x="14" y="354"/>
                  <a:pt x="15" y="355"/>
                </a:cubicBezTo>
                <a:cubicBezTo>
                  <a:pt x="15" y="356"/>
                  <a:pt x="15" y="357"/>
                  <a:pt x="15" y="358"/>
                </a:cubicBezTo>
                <a:cubicBezTo>
                  <a:pt x="13" y="358"/>
                  <a:pt x="12" y="358"/>
                  <a:pt x="11" y="358"/>
                </a:cubicBezTo>
                <a:cubicBezTo>
                  <a:pt x="15" y="359"/>
                  <a:pt x="15" y="359"/>
                  <a:pt x="16" y="360"/>
                </a:cubicBezTo>
                <a:cubicBezTo>
                  <a:pt x="16" y="360"/>
                  <a:pt x="16" y="361"/>
                  <a:pt x="17" y="361"/>
                </a:cubicBezTo>
                <a:cubicBezTo>
                  <a:pt x="15" y="360"/>
                  <a:pt x="13" y="362"/>
                  <a:pt x="13" y="363"/>
                </a:cubicBezTo>
                <a:cubicBezTo>
                  <a:pt x="15" y="364"/>
                  <a:pt x="15" y="366"/>
                  <a:pt x="14" y="368"/>
                </a:cubicBezTo>
                <a:cubicBezTo>
                  <a:pt x="14" y="368"/>
                  <a:pt x="14" y="368"/>
                  <a:pt x="14" y="367"/>
                </a:cubicBezTo>
                <a:cubicBezTo>
                  <a:pt x="10" y="368"/>
                  <a:pt x="10" y="368"/>
                  <a:pt x="10" y="368"/>
                </a:cubicBezTo>
                <a:cubicBezTo>
                  <a:pt x="12" y="368"/>
                  <a:pt x="13" y="368"/>
                  <a:pt x="14" y="369"/>
                </a:cubicBezTo>
                <a:cubicBezTo>
                  <a:pt x="14" y="369"/>
                  <a:pt x="14" y="370"/>
                  <a:pt x="14" y="370"/>
                </a:cubicBezTo>
                <a:cubicBezTo>
                  <a:pt x="14" y="370"/>
                  <a:pt x="14" y="370"/>
                  <a:pt x="13" y="370"/>
                </a:cubicBezTo>
                <a:cubicBezTo>
                  <a:pt x="13" y="370"/>
                  <a:pt x="13" y="370"/>
                  <a:pt x="13" y="371"/>
                </a:cubicBezTo>
                <a:cubicBezTo>
                  <a:pt x="12" y="371"/>
                  <a:pt x="11" y="371"/>
                  <a:pt x="11" y="370"/>
                </a:cubicBezTo>
                <a:cubicBezTo>
                  <a:pt x="10" y="371"/>
                  <a:pt x="8" y="372"/>
                  <a:pt x="9" y="373"/>
                </a:cubicBezTo>
                <a:cubicBezTo>
                  <a:pt x="10" y="373"/>
                  <a:pt x="11" y="375"/>
                  <a:pt x="12" y="376"/>
                </a:cubicBezTo>
                <a:cubicBezTo>
                  <a:pt x="12" y="376"/>
                  <a:pt x="12" y="377"/>
                  <a:pt x="12" y="379"/>
                </a:cubicBezTo>
                <a:cubicBezTo>
                  <a:pt x="16" y="379"/>
                  <a:pt x="16" y="379"/>
                  <a:pt x="16" y="379"/>
                </a:cubicBezTo>
                <a:cubicBezTo>
                  <a:pt x="16" y="380"/>
                  <a:pt x="16" y="381"/>
                  <a:pt x="17" y="381"/>
                </a:cubicBezTo>
                <a:cubicBezTo>
                  <a:pt x="17" y="381"/>
                  <a:pt x="17" y="381"/>
                  <a:pt x="17" y="381"/>
                </a:cubicBezTo>
                <a:cubicBezTo>
                  <a:pt x="17" y="381"/>
                  <a:pt x="17" y="381"/>
                  <a:pt x="17" y="381"/>
                </a:cubicBezTo>
                <a:cubicBezTo>
                  <a:pt x="18" y="381"/>
                  <a:pt x="20" y="381"/>
                  <a:pt x="21" y="381"/>
                </a:cubicBezTo>
                <a:cubicBezTo>
                  <a:pt x="21" y="382"/>
                  <a:pt x="21" y="382"/>
                  <a:pt x="21" y="382"/>
                </a:cubicBezTo>
                <a:cubicBezTo>
                  <a:pt x="19" y="383"/>
                  <a:pt x="16" y="383"/>
                  <a:pt x="19" y="384"/>
                </a:cubicBezTo>
                <a:cubicBezTo>
                  <a:pt x="19" y="384"/>
                  <a:pt x="19" y="384"/>
                  <a:pt x="19" y="384"/>
                </a:cubicBezTo>
                <a:cubicBezTo>
                  <a:pt x="20" y="385"/>
                  <a:pt x="21" y="385"/>
                  <a:pt x="21" y="386"/>
                </a:cubicBezTo>
                <a:cubicBezTo>
                  <a:pt x="20" y="386"/>
                  <a:pt x="19" y="386"/>
                  <a:pt x="18" y="385"/>
                </a:cubicBezTo>
                <a:cubicBezTo>
                  <a:pt x="18" y="386"/>
                  <a:pt x="20" y="386"/>
                  <a:pt x="21" y="387"/>
                </a:cubicBezTo>
                <a:cubicBezTo>
                  <a:pt x="20" y="387"/>
                  <a:pt x="20" y="387"/>
                  <a:pt x="20" y="387"/>
                </a:cubicBezTo>
                <a:cubicBezTo>
                  <a:pt x="20" y="387"/>
                  <a:pt x="19" y="387"/>
                  <a:pt x="19" y="386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19" y="387"/>
                  <a:pt x="18" y="387"/>
                  <a:pt x="18" y="387"/>
                </a:cubicBezTo>
                <a:cubicBezTo>
                  <a:pt x="18" y="387"/>
                  <a:pt x="19" y="387"/>
                  <a:pt x="19" y="387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18" y="388"/>
                  <a:pt x="18" y="388"/>
                  <a:pt x="18" y="389"/>
                </a:cubicBezTo>
                <a:cubicBezTo>
                  <a:pt x="17" y="389"/>
                  <a:pt x="16" y="390"/>
                  <a:pt x="18" y="391"/>
                </a:cubicBezTo>
                <a:cubicBezTo>
                  <a:pt x="18" y="391"/>
                  <a:pt x="19" y="391"/>
                  <a:pt x="19" y="391"/>
                </a:cubicBezTo>
                <a:cubicBezTo>
                  <a:pt x="19" y="391"/>
                  <a:pt x="19" y="391"/>
                  <a:pt x="19" y="392"/>
                </a:cubicBezTo>
                <a:cubicBezTo>
                  <a:pt x="19" y="392"/>
                  <a:pt x="18" y="392"/>
                  <a:pt x="18" y="393"/>
                </a:cubicBezTo>
                <a:cubicBezTo>
                  <a:pt x="15" y="392"/>
                  <a:pt x="17" y="392"/>
                  <a:pt x="13" y="392"/>
                </a:cubicBezTo>
                <a:cubicBezTo>
                  <a:pt x="17" y="388"/>
                  <a:pt x="8" y="389"/>
                  <a:pt x="11" y="386"/>
                </a:cubicBezTo>
                <a:cubicBezTo>
                  <a:pt x="17" y="386"/>
                  <a:pt x="7" y="383"/>
                  <a:pt x="13" y="382"/>
                </a:cubicBezTo>
                <a:cubicBezTo>
                  <a:pt x="12" y="383"/>
                  <a:pt x="17" y="385"/>
                  <a:pt x="17" y="385"/>
                </a:cubicBezTo>
                <a:cubicBezTo>
                  <a:pt x="17" y="384"/>
                  <a:pt x="17" y="382"/>
                  <a:pt x="17" y="381"/>
                </a:cubicBezTo>
                <a:cubicBezTo>
                  <a:pt x="15" y="382"/>
                  <a:pt x="11" y="382"/>
                  <a:pt x="9" y="381"/>
                </a:cubicBezTo>
                <a:cubicBezTo>
                  <a:pt x="11" y="383"/>
                  <a:pt x="7" y="387"/>
                  <a:pt x="6" y="390"/>
                </a:cubicBezTo>
                <a:cubicBezTo>
                  <a:pt x="10" y="390"/>
                  <a:pt x="10" y="390"/>
                  <a:pt x="10" y="390"/>
                </a:cubicBezTo>
                <a:cubicBezTo>
                  <a:pt x="13" y="392"/>
                  <a:pt x="6" y="389"/>
                  <a:pt x="6" y="391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9" y="392"/>
                  <a:pt x="9" y="392"/>
                </a:cubicBezTo>
                <a:cubicBezTo>
                  <a:pt x="13" y="394"/>
                  <a:pt x="13" y="394"/>
                  <a:pt x="13" y="394"/>
                </a:cubicBezTo>
                <a:cubicBezTo>
                  <a:pt x="12" y="393"/>
                  <a:pt x="9" y="393"/>
                  <a:pt x="11" y="392"/>
                </a:cubicBezTo>
                <a:cubicBezTo>
                  <a:pt x="12" y="391"/>
                  <a:pt x="14" y="392"/>
                  <a:pt x="17" y="392"/>
                </a:cubicBezTo>
                <a:cubicBezTo>
                  <a:pt x="16" y="393"/>
                  <a:pt x="16" y="395"/>
                  <a:pt x="15" y="395"/>
                </a:cubicBezTo>
                <a:cubicBezTo>
                  <a:pt x="15" y="394"/>
                  <a:pt x="15" y="394"/>
                  <a:pt x="15" y="394"/>
                </a:cubicBezTo>
                <a:cubicBezTo>
                  <a:pt x="15" y="395"/>
                  <a:pt x="15" y="395"/>
                  <a:pt x="15" y="395"/>
                </a:cubicBezTo>
                <a:cubicBezTo>
                  <a:pt x="14" y="394"/>
                  <a:pt x="14" y="394"/>
                  <a:pt x="13" y="394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6" y="396"/>
                  <a:pt x="16" y="396"/>
                  <a:pt x="16" y="396"/>
                </a:cubicBezTo>
                <a:cubicBezTo>
                  <a:pt x="15" y="395"/>
                  <a:pt x="15" y="395"/>
                  <a:pt x="15" y="395"/>
                </a:cubicBezTo>
                <a:cubicBezTo>
                  <a:pt x="18" y="397"/>
                  <a:pt x="18" y="397"/>
                  <a:pt x="18" y="397"/>
                </a:cubicBezTo>
                <a:cubicBezTo>
                  <a:pt x="16" y="397"/>
                  <a:pt x="15" y="396"/>
                  <a:pt x="15" y="396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13" y="399"/>
                  <a:pt x="17" y="400"/>
                  <a:pt x="14" y="401"/>
                </a:cubicBezTo>
                <a:cubicBezTo>
                  <a:pt x="14" y="400"/>
                  <a:pt x="14" y="400"/>
                  <a:pt x="14" y="400"/>
                </a:cubicBezTo>
                <a:cubicBezTo>
                  <a:pt x="14" y="400"/>
                  <a:pt x="14" y="401"/>
                  <a:pt x="14" y="401"/>
                </a:cubicBezTo>
                <a:cubicBezTo>
                  <a:pt x="13" y="401"/>
                  <a:pt x="13" y="401"/>
                  <a:pt x="13" y="401"/>
                </a:cubicBezTo>
                <a:cubicBezTo>
                  <a:pt x="13" y="401"/>
                  <a:pt x="13" y="401"/>
                  <a:pt x="14" y="401"/>
                </a:cubicBezTo>
                <a:cubicBezTo>
                  <a:pt x="14" y="402"/>
                  <a:pt x="15" y="402"/>
                  <a:pt x="15" y="403"/>
                </a:cubicBezTo>
                <a:cubicBezTo>
                  <a:pt x="13" y="402"/>
                  <a:pt x="13" y="404"/>
                  <a:pt x="11" y="404"/>
                </a:cubicBezTo>
                <a:cubicBezTo>
                  <a:pt x="10" y="404"/>
                  <a:pt x="6" y="404"/>
                  <a:pt x="8" y="403"/>
                </a:cubicBezTo>
                <a:cubicBezTo>
                  <a:pt x="8" y="400"/>
                  <a:pt x="11" y="402"/>
                  <a:pt x="11" y="402"/>
                </a:cubicBezTo>
                <a:cubicBezTo>
                  <a:pt x="15" y="401"/>
                  <a:pt x="10" y="399"/>
                  <a:pt x="11" y="398"/>
                </a:cubicBezTo>
                <a:cubicBezTo>
                  <a:pt x="11" y="397"/>
                  <a:pt x="12" y="398"/>
                  <a:pt x="12" y="398"/>
                </a:cubicBezTo>
                <a:cubicBezTo>
                  <a:pt x="12" y="397"/>
                  <a:pt x="12" y="395"/>
                  <a:pt x="9" y="395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0" y="398"/>
                  <a:pt x="9" y="396"/>
                  <a:pt x="7" y="397"/>
                </a:cubicBezTo>
                <a:cubicBezTo>
                  <a:pt x="8" y="398"/>
                  <a:pt x="8" y="399"/>
                  <a:pt x="8" y="399"/>
                </a:cubicBezTo>
                <a:cubicBezTo>
                  <a:pt x="6" y="399"/>
                  <a:pt x="6" y="399"/>
                  <a:pt x="6" y="399"/>
                </a:cubicBezTo>
                <a:cubicBezTo>
                  <a:pt x="4" y="401"/>
                  <a:pt x="5" y="403"/>
                  <a:pt x="6" y="405"/>
                </a:cubicBezTo>
                <a:cubicBezTo>
                  <a:pt x="10" y="405"/>
                  <a:pt x="12" y="406"/>
                  <a:pt x="15" y="406"/>
                </a:cubicBezTo>
                <a:cubicBezTo>
                  <a:pt x="15" y="406"/>
                  <a:pt x="15" y="407"/>
                  <a:pt x="15" y="407"/>
                </a:cubicBezTo>
                <a:cubicBezTo>
                  <a:pt x="15" y="407"/>
                  <a:pt x="15" y="407"/>
                  <a:pt x="15" y="407"/>
                </a:cubicBezTo>
                <a:cubicBezTo>
                  <a:pt x="14" y="407"/>
                  <a:pt x="14" y="407"/>
                  <a:pt x="13" y="407"/>
                </a:cubicBezTo>
                <a:cubicBezTo>
                  <a:pt x="13" y="407"/>
                  <a:pt x="13" y="407"/>
                  <a:pt x="13" y="407"/>
                </a:cubicBezTo>
                <a:cubicBezTo>
                  <a:pt x="13" y="407"/>
                  <a:pt x="13" y="407"/>
                  <a:pt x="13" y="407"/>
                </a:cubicBezTo>
                <a:cubicBezTo>
                  <a:pt x="13" y="407"/>
                  <a:pt x="12" y="407"/>
                  <a:pt x="12" y="408"/>
                </a:cubicBezTo>
                <a:cubicBezTo>
                  <a:pt x="13" y="408"/>
                  <a:pt x="13" y="408"/>
                  <a:pt x="13" y="408"/>
                </a:cubicBezTo>
                <a:cubicBezTo>
                  <a:pt x="10" y="409"/>
                  <a:pt x="10" y="409"/>
                  <a:pt x="10" y="409"/>
                </a:cubicBezTo>
                <a:cubicBezTo>
                  <a:pt x="13" y="409"/>
                  <a:pt x="13" y="410"/>
                  <a:pt x="14" y="411"/>
                </a:cubicBezTo>
                <a:cubicBezTo>
                  <a:pt x="13" y="412"/>
                  <a:pt x="13" y="412"/>
                  <a:pt x="11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12" y="413"/>
                  <a:pt x="12" y="413"/>
                  <a:pt x="12" y="413"/>
                </a:cubicBezTo>
                <a:cubicBezTo>
                  <a:pt x="12" y="413"/>
                  <a:pt x="12" y="413"/>
                  <a:pt x="11" y="413"/>
                </a:cubicBezTo>
                <a:cubicBezTo>
                  <a:pt x="11" y="413"/>
                  <a:pt x="11" y="413"/>
                  <a:pt x="11" y="413"/>
                </a:cubicBezTo>
                <a:cubicBezTo>
                  <a:pt x="11" y="413"/>
                  <a:pt x="11" y="413"/>
                  <a:pt x="11" y="413"/>
                </a:cubicBezTo>
                <a:cubicBezTo>
                  <a:pt x="10" y="412"/>
                  <a:pt x="9" y="411"/>
                  <a:pt x="11" y="410"/>
                </a:cubicBezTo>
                <a:cubicBezTo>
                  <a:pt x="8" y="411"/>
                  <a:pt x="8" y="411"/>
                  <a:pt x="8" y="411"/>
                </a:cubicBezTo>
                <a:cubicBezTo>
                  <a:pt x="7" y="409"/>
                  <a:pt x="10" y="408"/>
                  <a:pt x="7" y="408"/>
                </a:cubicBezTo>
                <a:cubicBezTo>
                  <a:pt x="8" y="409"/>
                  <a:pt x="8" y="409"/>
                  <a:pt x="8" y="409"/>
                </a:cubicBezTo>
                <a:cubicBezTo>
                  <a:pt x="7" y="409"/>
                  <a:pt x="7" y="409"/>
                  <a:pt x="7" y="409"/>
                </a:cubicBezTo>
                <a:cubicBezTo>
                  <a:pt x="7" y="410"/>
                  <a:pt x="9" y="411"/>
                  <a:pt x="8" y="412"/>
                </a:cubicBezTo>
                <a:cubicBezTo>
                  <a:pt x="9" y="413"/>
                  <a:pt x="13" y="414"/>
                  <a:pt x="12" y="416"/>
                </a:cubicBezTo>
                <a:cubicBezTo>
                  <a:pt x="11" y="416"/>
                  <a:pt x="11" y="416"/>
                  <a:pt x="11" y="416"/>
                </a:cubicBezTo>
                <a:cubicBezTo>
                  <a:pt x="14" y="417"/>
                  <a:pt x="13" y="418"/>
                  <a:pt x="12" y="419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12" y="419"/>
                  <a:pt x="12" y="419"/>
                  <a:pt x="12" y="419"/>
                </a:cubicBezTo>
                <a:cubicBezTo>
                  <a:pt x="11" y="420"/>
                  <a:pt x="9" y="421"/>
                  <a:pt x="11" y="422"/>
                </a:cubicBezTo>
                <a:cubicBezTo>
                  <a:pt x="13" y="422"/>
                  <a:pt x="14" y="421"/>
                  <a:pt x="14" y="420"/>
                </a:cubicBezTo>
                <a:cubicBezTo>
                  <a:pt x="15" y="421"/>
                  <a:pt x="15" y="422"/>
                  <a:pt x="16" y="424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4" y="423"/>
                  <a:pt x="15" y="423"/>
                  <a:pt x="15" y="422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2" y="422"/>
                  <a:pt x="12" y="422"/>
                  <a:pt x="12" y="422"/>
                </a:cubicBezTo>
                <a:cubicBezTo>
                  <a:pt x="12" y="422"/>
                  <a:pt x="13" y="423"/>
                  <a:pt x="13" y="423"/>
                </a:cubicBezTo>
                <a:cubicBezTo>
                  <a:pt x="11" y="423"/>
                  <a:pt x="9" y="422"/>
                  <a:pt x="9" y="421"/>
                </a:cubicBezTo>
                <a:cubicBezTo>
                  <a:pt x="4" y="424"/>
                  <a:pt x="4" y="424"/>
                  <a:pt x="4" y="424"/>
                </a:cubicBezTo>
                <a:cubicBezTo>
                  <a:pt x="5" y="426"/>
                  <a:pt x="5" y="426"/>
                  <a:pt x="5" y="429"/>
                </a:cubicBezTo>
                <a:cubicBezTo>
                  <a:pt x="5" y="430"/>
                  <a:pt x="5" y="432"/>
                  <a:pt x="6" y="434"/>
                </a:cubicBezTo>
                <a:cubicBezTo>
                  <a:pt x="5" y="434"/>
                  <a:pt x="5" y="434"/>
                  <a:pt x="5" y="434"/>
                </a:cubicBezTo>
                <a:cubicBezTo>
                  <a:pt x="0" y="439"/>
                  <a:pt x="12" y="438"/>
                  <a:pt x="14" y="442"/>
                </a:cubicBezTo>
                <a:cubicBezTo>
                  <a:pt x="13" y="442"/>
                  <a:pt x="13" y="442"/>
                  <a:pt x="12" y="442"/>
                </a:cubicBezTo>
                <a:cubicBezTo>
                  <a:pt x="12" y="443"/>
                  <a:pt x="12" y="443"/>
                  <a:pt x="13" y="443"/>
                </a:cubicBezTo>
                <a:cubicBezTo>
                  <a:pt x="11" y="444"/>
                  <a:pt x="14" y="445"/>
                  <a:pt x="10" y="445"/>
                </a:cubicBezTo>
                <a:cubicBezTo>
                  <a:pt x="11" y="444"/>
                  <a:pt x="9" y="444"/>
                  <a:pt x="7" y="445"/>
                </a:cubicBezTo>
                <a:cubicBezTo>
                  <a:pt x="9" y="445"/>
                  <a:pt x="12" y="446"/>
                  <a:pt x="10" y="448"/>
                </a:cubicBezTo>
                <a:cubicBezTo>
                  <a:pt x="8" y="447"/>
                  <a:pt x="6" y="449"/>
                  <a:pt x="5" y="447"/>
                </a:cubicBezTo>
                <a:cubicBezTo>
                  <a:pt x="5" y="449"/>
                  <a:pt x="5" y="450"/>
                  <a:pt x="9" y="452"/>
                </a:cubicBezTo>
                <a:cubicBezTo>
                  <a:pt x="13" y="455"/>
                  <a:pt x="4" y="453"/>
                  <a:pt x="7" y="456"/>
                </a:cubicBezTo>
                <a:cubicBezTo>
                  <a:pt x="5" y="456"/>
                  <a:pt x="5" y="456"/>
                  <a:pt x="5" y="456"/>
                </a:cubicBezTo>
                <a:cubicBezTo>
                  <a:pt x="6" y="458"/>
                  <a:pt x="6" y="458"/>
                  <a:pt x="6" y="458"/>
                </a:cubicBezTo>
                <a:cubicBezTo>
                  <a:pt x="8" y="457"/>
                  <a:pt x="8" y="457"/>
                  <a:pt x="8" y="457"/>
                </a:cubicBezTo>
                <a:cubicBezTo>
                  <a:pt x="11" y="460"/>
                  <a:pt x="11" y="460"/>
                  <a:pt x="11" y="460"/>
                </a:cubicBezTo>
                <a:cubicBezTo>
                  <a:pt x="11" y="460"/>
                  <a:pt x="12" y="461"/>
                  <a:pt x="12" y="461"/>
                </a:cubicBezTo>
                <a:cubicBezTo>
                  <a:pt x="12" y="461"/>
                  <a:pt x="12" y="462"/>
                  <a:pt x="12" y="464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16" y="465"/>
                  <a:pt x="16" y="465"/>
                  <a:pt x="16" y="465"/>
                </a:cubicBezTo>
                <a:cubicBezTo>
                  <a:pt x="15" y="466"/>
                  <a:pt x="15" y="466"/>
                  <a:pt x="15" y="467"/>
                </a:cubicBezTo>
                <a:cubicBezTo>
                  <a:pt x="21" y="469"/>
                  <a:pt x="21" y="469"/>
                  <a:pt x="21" y="469"/>
                </a:cubicBezTo>
                <a:cubicBezTo>
                  <a:pt x="21" y="470"/>
                  <a:pt x="21" y="471"/>
                  <a:pt x="21" y="471"/>
                </a:cubicBezTo>
                <a:cubicBezTo>
                  <a:pt x="20" y="471"/>
                  <a:pt x="19" y="471"/>
                  <a:pt x="18" y="471"/>
                </a:cubicBezTo>
                <a:cubicBezTo>
                  <a:pt x="20" y="469"/>
                  <a:pt x="18" y="469"/>
                  <a:pt x="17" y="468"/>
                </a:cubicBezTo>
                <a:cubicBezTo>
                  <a:pt x="16" y="468"/>
                  <a:pt x="16" y="468"/>
                  <a:pt x="16" y="468"/>
                </a:cubicBezTo>
                <a:cubicBezTo>
                  <a:pt x="16" y="468"/>
                  <a:pt x="16" y="468"/>
                  <a:pt x="15" y="467"/>
                </a:cubicBezTo>
                <a:cubicBezTo>
                  <a:pt x="14" y="467"/>
                  <a:pt x="14" y="467"/>
                  <a:pt x="14" y="467"/>
                </a:cubicBezTo>
                <a:cubicBezTo>
                  <a:pt x="14" y="467"/>
                  <a:pt x="14" y="467"/>
                  <a:pt x="14" y="467"/>
                </a:cubicBezTo>
                <a:cubicBezTo>
                  <a:pt x="13" y="467"/>
                  <a:pt x="13" y="467"/>
                  <a:pt x="13" y="467"/>
                </a:cubicBezTo>
                <a:cubicBezTo>
                  <a:pt x="10" y="465"/>
                  <a:pt x="10" y="465"/>
                  <a:pt x="10" y="465"/>
                </a:cubicBezTo>
                <a:cubicBezTo>
                  <a:pt x="7" y="465"/>
                  <a:pt x="7" y="465"/>
                  <a:pt x="7" y="465"/>
                </a:cubicBezTo>
                <a:cubicBezTo>
                  <a:pt x="10" y="468"/>
                  <a:pt x="10" y="468"/>
                  <a:pt x="10" y="468"/>
                </a:cubicBezTo>
                <a:cubicBezTo>
                  <a:pt x="9" y="467"/>
                  <a:pt x="9" y="468"/>
                  <a:pt x="8" y="468"/>
                </a:cubicBezTo>
                <a:cubicBezTo>
                  <a:pt x="8" y="468"/>
                  <a:pt x="8" y="469"/>
                  <a:pt x="9" y="469"/>
                </a:cubicBezTo>
                <a:cubicBezTo>
                  <a:pt x="9" y="468"/>
                  <a:pt x="9" y="468"/>
                  <a:pt x="9" y="468"/>
                </a:cubicBezTo>
                <a:cubicBezTo>
                  <a:pt x="10" y="468"/>
                  <a:pt x="10" y="469"/>
                  <a:pt x="11" y="469"/>
                </a:cubicBezTo>
                <a:cubicBezTo>
                  <a:pt x="11" y="469"/>
                  <a:pt x="11" y="469"/>
                  <a:pt x="11" y="469"/>
                </a:cubicBezTo>
                <a:cubicBezTo>
                  <a:pt x="11" y="469"/>
                  <a:pt x="11" y="469"/>
                  <a:pt x="11" y="469"/>
                </a:cubicBezTo>
                <a:cubicBezTo>
                  <a:pt x="13" y="469"/>
                  <a:pt x="15" y="469"/>
                  <a:pt x="17" y="470"/>
                </a:cubicBezTo>
                <a:cubicBezTo>
                  <a:pt x="15" y="470"/>
                  <a:pt x="12" y="471"/>
                  <a:pt x="11" y="469"/>
                </a:cubicBezTo>
                <a:cubicBezTo>
                  <a:pt x="11" y="469"/>
                  <a:pt x="11" y="470"/>
                  <a:pt x="11" y="470"/>
                </a:cubicBezTo>
                <a:cubicBezTo>
                  <a:pt x="10" y="470"/>
                  <a:pt x="9" y="469"/>
                  <a:pt x="9" y="469"/>
                </a:cubicBezTo>
                <a:cubicBezTo>
                  <a:pt x="10" y="470"/>
                  <a:pt x="10" y="470"/>
                  <a:pt x="10" y="470"/>
                </a:cubicBezTo>
                <a:cubicBezTo>
                  <a:pt x="10" y="470"/>
                  <a:pt x="9" y="471"/>
                  <a:pt x="9" y="471"/>
                </a:cubicBezTo>
                <a:cubicBezTo>
                  <a:pt x="9" y="471"/>
                  <a:pt x="9" y="472"/>
                  <a:pt x="9" y="472"/>
                </a:cubicBezTo>
                <a:cubicBezTo>
                  <a:pt x="8" y="471"/>
                  <a:pt x="6" y="470"/>
                  <a:pt x="5" y="471"/>
                </a:cubicBezTo>
                <a:cubicBezTo>
                  <a:pt x="7" y="471"/>
                  <a:pt x="8" y="473"/>
                  <a:pt x="10" y="472"/>
                </a:cubicBezTo>
                <a:cubicBezTo>
                  <a:pt x="10" y="473"/>
                  <a:pt x="10" y="474"/>
                  <a:pt x="11" y="474"/>
                </a:cubicBezTo>
                <a:cubicBezTo>
                  <a:pt x="10" y="474"/>
                  <a:pt x="9" y="474"/>
                  <a:pt x="7" y="474"/>
                </a:cubicBezTo>
                <a:cubicBezTo>
                  <a:pt x="9" y="475"/>
                  <a:pt x="11" y="475"/>
                  <a:pt x="12" y="475"/>
                </a:cubicBezTo>
                <a:cubicBezTo>
                  <a:pt x="12" y="475"/>
                  <a:pt x="12" y="475"/>
                  <a:pt x="12" y="475"/>
                </a:cubicBezTo>
                <a:cubicBezTo>
                  <a:pt x="10" y="478"/>
                  <a:pt x="4" y="479"/>
                  <a:pt x="7" y="482"/>
                </a:cubicBezTo>
                <a:cubicBezTo>
                  <a:pt x="7" y="483"/>
                  <a:pt x="5" y="480"/>
                  <a:pt x="8" y="481"/>
                </a:cubicBezTo>
                <a:cubicBezTo>
                  <a:pt x="12" y="483"/>
                  <a:pt x="4" y="484"/>
                  <a:pt x="6" y="486"/>
                </a:cubicBezTo>
                <a:cubicBezTo>
                  <a:pt x="8" y="485"/>
                  <a:pt x="8" y="485"/>
                  <a:pt x="8" y="485"/>
                </a:cubicBezTo>
                <a:cubicBezTo>
                  <a:pt x="7" y="486"/>
                  <a:pt x="7" y="488"/>
                  <a:pt x="6" y="489"/>
                </a:cubicBezTo>
                <a:cubicBezTo>
                  <a:pt x="6" y="489"/>
                  <a:pt x="6" y="489"/>
                  <a:pt x="6" y="489"/>
                </a:cubicBezTo>
                <a:cubicBezTo>
                  <a:pt x="6" y="489"/>
                  <a:pt x="6" y="490"/>
                  <a:pt x="6" y="490"/>
                </a:cubicBezTo>
                <a:cubicBezTo>
                  <a:pt x="6" y="490"/>
                  <a:pt x="6" y="491"/>
                  <a:pt x="6" y="491"/>
                </a:cubicBezTo>
                <a:cubicBezTo>
                  <a:pt x="9" y="492"/>
                  <a:pt x="9" y="492"/>
                  <a:pt x="9" y="492"/>
                </a:cubicBezTo>
                <a:cubicBezTo>
                  <a:pt x="9" y="492"/>
                  <a:pt x="9" y="492"/>
                  <a:pt x="9" y="492"/>
                </a:cubicBezTo>
                <a:cubicBezTo>
                  <a:pt x="13" y="493"/>
                  <a:pt x="13" y="493"/>
                  <a:pt x="13" y="493"/>
                </a:cubicBezTo>
                <a:cubicBezTo>
                  <a:pt x="12" y="492"/>
                  <a:pt x="11" y="492"/>
                  <a:pt x="11" y="492"/>
                </a:cubicBezTo>
                <a:cubicBezTo>
                  <a:pt x="12" y="493"/>
                  <a:pt x="14" y="493"/>
                  <a:pt x="14" y="494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4" y="495"/>
                  <a:pt x="14" y="495"/>
                  <a:pt x="14" y="495"/>
                </a:cubicBezTo>
                <a:cubicBezTo>
                  <a:pt x="16" y="495"/>
                  <a:pt x="16" y="495"/>
                  <a:pt x="16" y="495"/>
                </a:cubicBezTo>
                <a:cubicBezTo>
                  <a:pt x="15" y="494"/>
                  <a:pt x="15" y="494"/>
                  <a:pt x="15" y="494"/>
                </a:cubicBezTo>
                <a:cubicBezTo>
                  <a:pt x="16" y="495"/>
                  <a:pt x="16" y="495"/>
                  <a:pt x="16" y="495"/>
                </a:cubicBezTo>
                <a:cubicBezTo>
                  <a:pt x="16" y="495"/>
                  <a:pt x="16" y="495"/>
                  <a:pt x="16" y="496"/>
                </a:cubicBezTo>
                <a:cubicBezTo>
                  <a:pt x="15" y="496"/>
                  <a:pt x="15" y="495"/>
                  <a:pt x="15" y="495"/>
                </a:cubicBez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6"/>
                  <a:pt x="15" y="496"/>
                </a:cubicBezTo>
                <a:cubicBezTo>
                  <a:pt x="15" y="496"/>
                  <a:pt x="14" y="497"/>
                  <a:pt x="14" y="497"/>
                </a:cubicBezTo>
                <a:cubicBezTo>
                  <a:pt x="14" y="496"/>
                  <a:pt x="14" y="496"/>
                  <a:pt x="14" y="496"/>
                </a:cubicBezTo>
                <a:cubicBezTo>
                  <a:pt x="13" y="497"/>
                  <a:pt x="12" y="496"/>
                  <a:pt x="12" y="496"/>
                </a:cubicBezTo>
                <a:cubicBezTo>
                  <a:pt x="11" y="495"/>
                  <a:pt x="11" y="494"/>
                  <a:pt x="9" y="494"/>
                </a:cubicBezTo>
                <a:cubicBezTo>
                  <a:pt x="11" y="496"/>
                  <a:pt x="11" y="496"/>
                  <a:pt x="11" y="496"/>
                </a:cubicBezTo>
                <a:cubicBezTo>
                  <a:pt x="11" y="497"/>
                  <a:pt x="11" y="497"/>
                  <a:pt x="11" y="497"/>
                </a:cubicBezTo>
                <a:cubicBezTo>
                  <a:pt x="10" y="497"/>
                  <a:pt x="8" y="496"/>
                  <a:pt x="7" y="497"/>
                </a:cubicBezTo>
                <a:cubicBezTo>
                  <a:pt x="8" y="497"/>
                  <a:pt x="8" y="498"/>
                  <a:pt x="8" y="499"/>
                </a:cubicBezTo>
                <a:cubicBezTo>
                  <a:pt x="6" y="499"/>
                  <a:pt x="6" y="499"/>
                  <a:pt x="6" y="499"/>
                </a:cubicBezTo>
                <a:cubicBezTo>
                  <a:pt x="4" y="500"/>
                  <a:pt x="5" y="503"/>
                  <a:pt x="6" y="505"/>
                </a:cubicBezTo>
                <a:cubicBezTo>
                  <a:pt x="8" y="505"/>
                  <a:pt x="10" y="505"/>
                  <a:pt x="12" y="505"/>
                </a:cubicBezTo>
                <a:cubicBezTo>
                  <a:pt x="12" y="506"/>
                  <a:pt x="11" y="507"/>
                  <a:pt x="12" y="508"/>
                </a:cubicBezTo>
                <a:cubicBezTo>
                  <a:pt x="10" y="508"/>
                  <a:pt x="10" y="508"/>
                  <a:pt x="10" y="508"/>
                </a:cubicBezTo>
                <a:cubicBezTo>
                  <a:pt x="11" y="508"/>
                  <a:pt x="12" y="509"/>
                  <a:pt x="12" y="509"/>
                </a:cubicBezTo>
                <a:cubicBezTo>
                  <a:pt x="13" y="509"/>
                  <a:pt x="13" y="509"/>
                  <a:pt x="13" y="509"/>
                </a:cubicBezTo>
                <a:cubicBezTo>
                  <a:pt x="13" y="510"/>
                  <a:pt x="13" y="510"/>
                  <a:pt x="13" y="510"/>
                </a:cubicBezTo>
                <a:cubicBezTo>
                  <a:pt x="12" y="510"/>
                  <a:pt x="12" y="510"/>
                  <a:pt x="11" y="510"/>
                </a:cubicBezTo>
                <a:cubicBezTo>
                  <a:pt x="11" y="510"/>
                  <a:pt x="11" y="510"/>
                  <a:pt x="11" y="509"/>
                </a:cubicBezTo>
                <a:cubicBezTo>
                  <a:pt x="11" y="510"/>
                  <a:pt x="11" y="510"/>
                  <a:pt x="11" y="510"/>
                </a:cubicBezTo>
                <a:cubicBezTo>
                  <a:pt x="11" y="509"/>
                  <a:pt x="11" y="509"/>
                  <a:pt x="10" y="509"/>
                </a:cubicBezTo>
                <a:cubicBezTo>
                  <a:pt x="11" y="509"/>
                  <a:pt x="11" y="510"/>
                  <a:pt x="11" y="510"/>
                </a:cubicBezTo>
                <a:cubicBezTo>
                  <a:pt x="11" y="510"/>
                  <a:pt x="11" y="511"/>
                  <a:pt x="11" y="511"/>
                </a:cubicBezTo>
                <a:cubicBezTo>
                  <a:pt x="11" y="511"/>
                  <a:pt x="12" y="511"/>
                  <a:pt x="12" y="511"/>
                </a:cubicBezTo>
                <a:cubicBezTo>
                  <a:pt x="12" y="511"/>
                  <a:pt x="12" y="511"/>
                  <a:pt x="13" y="511"/>
                </a:cubicBezTo>
                <a:cubicBezTo>
                  <a:pt x="12" y="512"/>
                  <a:pt x="12" y="512"/>
                  <a:pt x="11" y="512"/>
                </a:cubicBezTo>
                <a:cubicBezTo>
                  <a:pt x="12" y="512"/>
                  <a:pt x="12" y="512"/>
                  <a:pt x="12" y="512"/>
                </a:cubicBezTo>
                <a:cubicBezTo>
                  <a:pt x="12" y="512"/>
                  <a:pt x="12" y="512"/>
                  <a:pt x="12" y="512"/>
                </a:cubicBezTo>
                <a:cubicBezTo>
                  <a:pt x="12" y="512"/>
                  <a:pt x="12" y="512"/>
                  <a:pt x="11" y="512"/>
                </a:cubicBezTo>
                <a:cubicBezTo>
                  <a:pt x="11" y="512"/>
                  <a:pt x="11" y="512"/>
                  <a:pt x="11" y="512"/>
                </a:cubicBezTo>
                <a:cubicBezTo>
                  <a:pt x="11" y="512"/>
                  <a:pt x="11" y="512"/>
                  <a:pt x="11" y="512"/>
                </a:cubicBezTo>
                <a:cubicBezTo>
                  <a:pt x="10" y="511"/>
                  <a:pt x="9" y="511"/>
                  <a:pt x="11" y="510"/>
                </a:cubicBezTo>
                <a:cubicBezTo>
                  <a:pt x="8" y="510"/>
                  <a:pt x="8" y="510"/>
                  <a:pt x="8" y="510"/>
                </a:cubicBezTo>
                <a:cubicBezTo>
                  <a:pt x="7" y="509"/>
                  <a:pt x="10" y="508"/>
                  <a:pt x="7" y="507"/>
                </a:cubicBezTo>
                <a:cubicBezTo>
                  <a:pt x="8" y="508"/>
                  <a:pt x="8" y="508"/>
                  <a:pt x="8" y="508"/>
                </a:cubicBezTo>
                <a:cubicBezTo>
                  <a:pt x="7" y="509"/>
                  <a:pt x="7" y="509"/>
                  <a:pt x="7" y="509"/>
                </a:cubicBezTo>
                <a:cubicBezTo>
                  <a:pt x="7" y="510"/>
                  <a:pt x="9" y="511"/>
                  <a:pt x="8" y="512"/>
                </a:cubicBezTo>
                <a:cubicBezTo>
                  <a:pt x="9" y="513"/>
                  <a:pt x="13" y="513"/>
                  <a:pt x="12" y="516"/>
                </a:cubicBezTo>
                <a:cubicBezTo>
                  <a:pt x="11" y="515"/>
                  <a:pt x="11" y="515"/>
                  <a:pt x="11" y="515"/>
                </a:cubicBezTo>
                <a:cubicBezTo>
                  <a:pt x="12" y="516"/>
                  <a:pt x="13" y="516"/>
                  <a:pt x="13" y="516"/>
                </a:cubicBezTo>
                <a:cubicBezTo>
                  <a:pt x="13" y="516"/>
                  <a:pt x="13" y="516"/>
                  <a:pt x="13" y="516"/>
                </a:cubicBezTo>
                <a:cubicBezTo>
                  <a:pt x="13" y="517"/>
                  <a:pt x="13" y="517"/>
                  <a:pt x="13" y="517"/>
                </a:cubicBezTo>
                <a:cubicBezTo>
                  <a:pt x="13" y="517"/>
                  <a:pt x="13" y="518"/>
                  <a:pt x="12" y="518"/>
                </a:cubicBezTo>
                <a:cubicBezTo>
                  <a:pt x="12" y="518"/>
                  <a:pt x="12" y="518"/>
                  <a:pt x="12" y="518"/>
                </a:cubicBezTo>
                <a:cubicBezTo>
                  <a:pt x="12" y="518"/>
                  <a:pt x="12" y="518"/>
                  <a:pt x="12" y="518"/>
                </a:cubicBezTo>
                <a:cubicBezTo>
                  <a:pt x="11" y="519"/>
                  <a:pt x="9" y="520"/>
                  <a:pt x="11" y="521"/>
                </a:cubicBezTo>
                <a:cubicBezTo>
                  <a:pt x="13" y="521"/>
                  <a:pt x="14" y="521"/>
                  <a:pt x="14" y="520"/>
                </a:cubicBezTo>
                <a:cubicBezTo>
                  <a:pt x="14" y="520"/>
                  <a:pt x="14" y="520"/>
                  <a:pt x="15" y="521"/>
                </a:cubicBezTo>
                <a:cubicBezTo>
                  <a:pt x="15" y="521"/>
                  <a:pt x="15" y="521"/>
                  <a:pt x="15" y="522"/>
                </a:cubicBezTo>
                <a:cubicBezTo>
                  <a:pt x="14" y="522"/>
                  <a:pt x="14" y="522"/>
                  <a:pt x="14" y="522"/>
                </a:cubicBezTo>
                <a:cubicBezTo>
                  <a:pt x="12" y="522"/>
                  <a:pt x="12" y="522"/>
                  <a:pt x="12" y="522"/>
                </a:cubicBezTo>
                <a:cubicBezTo>
                  <a:pt x="12" y="522"/>
                  <a:pt x="13" y="522"/>
                  <a:pt x="13" y="522"/>
                </a:cubicBezTo>
                <a:cubicBezTo>
                  <a:pt x="11" y="522"/>
                  <a:pt x="9" y="521"/>
                  <a:pt x="9" y="520"/>
                </a:cubicBezTo>
                <a:cubicBezTo>
                  <a:pt x="4" y="523"/>
                  <a:pt x="4" y="523"/>
                  <a:pt x="4" y="523"/>
                </a:cubicBezTo>
                <a:cubicBezTo>
                  <a:pt x="5" y="525"/>
                  <a:pt x="5" y="526"/>
                  <a:pt x="5" y="528"/>
                </a:cubicBezTo>
                <a:cubicBezTo>
                  <a:pt x="5" y="530"/>
                  <a:pt x="5" y="531"/>
                  <a:pt x="6" y="533"/>
                </a:cubicBezTo>
                <a:cubicBezTo>
                  <a:pt x="5" y="533"/>
                  <a:pt x="5" y="533"/>
                  <a:pt x="5" y="533"/>
                </a:cubicBezTo>
                <a:cubicBezTo>
                  <a:pt x="0" y="539"/>
                  <a:pt x="13" y="537"/>
                  <a:pt x="14" y="542"/>
                </a:cubicBezTo>
                <a:cubicBezTo>
                  <a:pt x="10" y="543"/>
                  <a:pt x="15" y="545"/>
                  <a:pt x="10" y="545"/>
                </a:cubicBezTo>
                <a:cubicBezTo>
                  <a:pt x="11" y="543"/>
                  <a:pt x="9" y="543"/>
                  <a:pt x="7" y="544"/>
                </a:cubicBezTo>
                <a:cubicBezTo>
                  <a:pt x="9" y="545"/>
                  <a:pt x="12" y="545"/>
                  <a:pt x="10" y="547"/>
                </a:cubicBezTo>
                <a:cubicBezTo>
                  <a:pt x="8" y="546"/>
                  <a:pt x="6" y="548"/>
                  <a:pt x="5" y="546"/>
                </a:cubicBezTo>
                <a:cubicBezTo>
                  <a:pt x="5" y="549"/>
                  <a:pt x="5" y="550"/>
                  <a:pt x="9" y="551"/>
                </a:cubicBezTo>
                <a:cubicBezTo>
                  <a:pt x="13" y="554"/>
                  <a:pt x="4" y="552"/>
                  <a:pt x="7" y="556"/>
                </a:cubicBezTo>
                <a:cubicBezTo>
                  <a:pt x="5" y="555"/>
                  <a:pt x="5" y="555"/>
                  <a:pt x="5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57"/>
                  <a:pt x="8" y="557"/>
                  <a:pt x="8" y="557"/>
                </a:cubicBezTo>
                <a:cubicBezTo>
                  <a:pt x="11" y="559"/>
                  <a:pt x="11" y="559"/>
                  <a:pt x="11" y="559"/>
                </a:cubicBezTo>
                <a:cubicBezTo>
                  <a:pt x="11" y="560"/>
                  <a:pt x="12" y="560"/>
                  <a:pt x="12" y="560"/>
                </a:cubicBezTo>
                <a:cubicBezTo>
                  <a:pt x="12" y="561"/>
                  <a:pt x="12" y="562"/>
                  <a:pt x="12" y="563"/>
                </a:cubicBezTo>
                <a:cubicBezTo>
                  <a:pt x="16" y="564"/>
                  <a:pt x="16" y="564"/>
                  <a:pt x="16" y="564"/>
                </a:cubicBezTo>
                <a:cubicBezTo>
                  <a:pt x="16" y="564"/>
                  <a:pt x="16" y="564"/>
                  <a:pt x="16" y="564"/>
                </a:cubicBezTo>
                <a:cubicBezTo>
                  <a:pt x="15" y="565"/>
                  <a:pt x="15" y="566"/>
                  <a:pt x="15" y="567"/>
                </a:cubicBezTo>
                <a:cubicBezTo>
                  <a:pt x="22" y="569"/>
                  <a:pt x="22" y="569"/>
                  <a:pt x="22" y="569"/>
                </a:cubicBezTo>
                <a:cubicBezTo>
                  <a:pt x="22" y="569"/>
                  <a:pt x="22" y="570"/>
                  <a:pt x="23" y="570"/>
                </a:cubicBezTo>
                <a:cubicBezTo>
                  <a:pt x="22" y="570"/>
                  <a:pt x="22" y="570"/>
                  <a:pt x="22" y="570"/>
                </a:cubicBezTo>
                <a:cubicBezTo>
                  <a:pt x="22" y="570"/>
                  <a:pt x="22" y="571"/>
                  <a:pt x="22" y="571"/>
                </a:cubicBezTo>
                <a:cubicBezTo>
                  <a:pt x="21" y="571"/>
                  <a:pt x="19" y="570"/>
                  <a:pt x="18" y="570"/>
                </a:cubicBezTo>
                <a:cubicBezTo>
                  <a:pt x="20" y="569"/>
                  <a:pt x="18" y="568"/>
                  <a:pt x="16" y="567"/>
                </a:cubicBezTo>
                <a:cubicBezTo>
                  <a:pt x="16" y="567"/>
                  <a:pt x="16" y="567"/>
                  <a:pt x="15" y="567"/>
                </a:cubicBezTo>
                <a:cubicBezTo>
                  <a:pt x="10" y="565"/>
                  <a:pt x="10" y="565"/>
                  <a:pt x="10" y="565"/>
                </a:cubicBezTo>
                <a:cubicBezTo>
                  <a:pt x="7" y="564"/>
                  <a:pt x="7" y="564"/>
                  <a:pt x="7" y="564"/>
                </a:cubicBezTo>
                <a:cubicBezTo>
                  <a:pt x="10" y="567"/>
                  <a:pt x="10" y="567"/>
                  <a:pt x="10" y="567"/>
                </a:cubicBezTo>
                <a:cubicBezTo>
                  <a:pt x="9" y="567"/>
                  <a:pt x="9" y="568"/>
                  <a:pt x="8" y="567"/>
                </a:cubicBezTo>
                <a:cubicBezTo>
                  <a:pt x="8" y="568"/>
                  <a:pt x="8" y="568"/>
                  <a:pt x="9" y="568"/>
                </a:cubicBezTo>
                <a:cubicBezTo>
                  <a:pt x="9" y="568"/>
                  <a:pt x="9" y="568"/>
                  <a:pt x="9" y="568"/>
                </a:cubicBezTo>
                <a:cubicBezTo>
                  <a:pt x="13" y="569"/>
                  <a:pt x="15" y="568"/>
                  <a:pt x="18" y="570"/>
                </a:cubicBezTo>
                <a:cubicBezTo>
                  <a:pt x="18" y="570"/>
                  <a:pt x="18" y="570"/>
                  <a:pt x="18" y="570"/>
                </a:cubicBezTo>
                <a:cubicBezTo>
                  <a:pt x="19" y="571"/>
                  <a:pt x="21" y="571"/>
                  <a:pt x="21" y="572"/>
                </a:cubicBezTo>
                <a:cubicBezTo>
                  <a:pt x="21" y="572"/>
                  <a:pt x="21" y="572"/>
                  <a:pt x="21" y="572"/>
                </a:cubicBezTo>
                <a:cubicBezTo>
                  <a:pt x="20" y="572"/>
                  <a:pt x="20" y="572"/>
                  <a:pt x="20" y="572"/>
                </a:cubicBezTo>
                <a:cubicBezTo>
                  <a:pt x="19" y="572"/>
                  <a:pt x="19" y="571"/>
                  <a:pt x="18" y="571"/>
                </a:cubicBezTo>
                <a:cubicBezTo>
                  <a:pt x="19" y="572"/>
                  <a:pt x="19" y="572"/>
                  <a:pt x="19" y="572"/>
                </a:cubicBezTo>
                <a:cubicBezTo>
                  <a:pt x="19" y="572"/>
                  <a:pt x="18" y="573"/>
                  <a:pt x="17" y="573"/>
                </a:cubicBezTo>
                <a:cubicBezTo>
                  <a:pt x="18" y="572"/>
                  <a:pt x="18" y="572"/>
                  <a:pt x="17" y="571"/>
                </a:cubicBezTo>
                <a:cubicBezTo>
                  <a:pt x="16" y="572"/>
                  <a:pt x="16" y="572"/>
                  <a:pt x="16" y="572"/>
                </a:cubicBezTo>
                <a:cubicBezTo>
                  <a:pt x="16" y="571"/>
                  <a:pt x="11" y="569"/>
                  <a:pt x="9" y="569"/>
                </a:cubicBezTo>
                <a:cubicBezTo>
                  <a:pt x="12" y="569"/>
                  <a:pt x="9" y="570"/>
                  <a:pt x="9" y="571"/>
                </a:cubicBezTo>
                <a:cubicBezTo>
                  <a:pt x="8" y="570"/>
                  <a:pt x="6" y="569"/>
                  <a:pt x="5" y="570"/>
                </a:cubicBezTo>
                <a:cubicBezTo>
                  <a:pt x="7" y="571"/>
                  <a:pt x="9" y="573"/>
                  <a:pt x="10" y="571"/>
                </a:cubicBezTo>
                <a:cubicBezTo>
                  <a:pt x="11" y="572"/>
                  <a:pt x="13" y="573"/>
                  <a:pt x="12" y="574"/>
                </a:cubicBezTo>
                <a:cubicBezTo>
                  <a:pt x="10" y="573"/>
                  <a:pt x="9" y="574"/>
                  <a:pt x="7" y="573"/>
                </a:cubicBezTo>
                <a:cubicBezTo>
                  <a:pt x="9" y="574"/>
                  <a:pt x="12" y="574"/>
                  <a:pt x="13" y="574"/>
                </a:cubicBezTo>
                <a:cubicBezTo>
                  <a:pt x="10" y="577"/>
                  <a:pt x="4" y="579"/>
                  <a:pt x="7" y="582"/>
                </a:cubicBezTo>
                <a:cubicBezTo>
                  <a:pt x="7" y="582"/>
                  <a:pt x="5" y="580"/>
                  <a:pt x="8" y="580"/>
                </a:cubicBezTo>
                <a:cubicBezTo>
                  <a:pt x="12" y="582"/>
                  <a:pt x="4" y="583"/>
                  <a:pt x="6" y="585"/>
                </a:cubicBezTo>
                <a:cubicBezTo>
                  <a:pt x="9" y="584"/>
                  <a:pt x="9" y="584"/>
                  <a:pt x="9" y="584"/>
                </a:cubicBezTo>
                <a:cubicBezTo>
                  <a:pt x="10" y="585"/>
                  <a:pt x="11" y="586"/>
                  <a:pt x="11" y="587"/>
                </a:cubicBezTo>
                <a:cubicBezTo>
                  <a:pt x="10" y="587"/>
                  <a:pt x="8" y="589"/>
                  <a:pt x="6" y="588"/>
                </a:cubicBezTo>
                <a:cubicBezTo>
                  <a:pt x="5" y="591"/>
                  <a:pt x="12" y="591"/>
                  <a:pt x="14" y="593"/>
                </a:cubicBezTo>
                <a:cubicBezTo>
                  <a:pt x="13" y="593"/>
                  <a:pt x="13" y="594"/>
                  <a:pt x="14" y="594"/>
                </a:cubicBezTo>
                <a:cubicBezTo>
                  <a:pt x="14" y="594"/>
                  <a:pt x="14" y="594"/>
                  <a:pt x="14" y="595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5" y="593"/>
                  <a:pt x="15" y="593"/>
                </a:cubicBezTo>
                <a:cubicBezTo>
                  <a:pt x="15" y="593"/>
                  <a:pt x="15" y="593"/>
                  <a:pt x="16" y="593"/>
                </a:cubicBezTo>
                <a:cubicBezTo>
                  <a:pt x="16" y="595"/>
                  <a:pt x="16" y="597"/>
                  <a:pt x="17" y="597"/>
                </a:cubicBezTo>
                <a:cubicBezTo>
                  <a:pt x="18" y="596"/>
                  <a:pt x="18" y="596"/>
                  <a:pt x="18" y="596"/>
                </a:cubicBezTo>
                <a:cubicBezTo>
                  <a:pt x="19" y="598"/>
                  <a:pt x="20" y="599"/>
                  <a:pt x="22" y="600"/>
                </a:cubicBezTo>
                <a:cubicBezTo>
                  <a:pt x="22" y="600"/>
                  <a:pt x="22" y="600"/>
                  <a:pt x="22" y="600"/>
                </a:cubicBezTo>
                <a:cubicBezTo>
                  <a:pt x="20" y="600"/>
                  <a:pt x="16" y="597"/>
                  <a:pt x="15" y="597"/>
                </a:cubicBezTo>
                <a:cubicBezTo>
                  <a:pt x="14" y="595"/>
                  <a:pt x="14" y="595"/>
                  <a:pt x="14" y="595"/>
                </a:cubicBezTo>
                <a:cubicBezTo>
                  <a:pt x="13" y="596"/>
                  <a:pt x="12" y="595"/>
                  <a:pt x="11" y="595"/>
                </a:cubicBezTo>
                <a:cubicBezTo>
                  <a:pt x="11" y="598"/>
                  <a:pt x="11" y="598"/>
                  <a:pt x="11" y="598"/>
                </a:cubicBezTo>
                <a:cubicBezTo>
                  <a:pt x="12" y="598"/>
                  <a:pt x="14" y="598"/>
                  <a:pt x="15" y="598"/>
                </a:cubicBezTo>
                <a:cubicBezTo>
                  <a:pt x="15" y="598"/>
                  <a:pt x="15" y="598"/>
                  <a:pt x="15" y="598"/>
                </a:cubicBezTo>
                <a:cubicBezTo>
                  <a:pt x="16" y="598"/>
                  <a:pt x="16" y="599"/>
                  <a:pt x="16" y="600"/>
                </a:cubicBezTo>
                <a:cubicBezTo>
                  <a:pt x="15" y="601"/>
                  <a:pt x="14" y="601"/>
                  <a:pt x="12" y="600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11" y="600"/>
                  <a:pt x="11" y="600"/>
                  <a:pt x="11" y="600"/>
                </a:cubicBezTo>
                <a:cubicBezTo>
                  <a:pt x="11" y="600"/>
                  <a:pt x="11" y="600"/>
                  <a:pt x="11" y="600"/>
                </a:cubicBezTo>
                <a:cubicBezTo>
                  <a:pt x="11" y="600"/>
                  <a:pt x="11" y="600"/>
                  <a:pt x="10" y="600"/>
                </a:cubicBezTo>
                <a:cubicBezTo>
                  <a:pt x="11" y="601"/>
                  <a:pt x="8" y="602"/>
                  <a:pt x="8" y="603"/>
                </a:cubicBezTo>
                <a:cubicBezTo>
                  <a:pt x="14" y="602"/>
                  <a:pt x="10" y="606"/>
                  <a:pt x="12" y="607"/>
                </a:cubicBezTo>
                <a:cubicBezTo>
                  <a:pt x="13" y="609"/>
                  <a:pt x="13" y="609"/>
                  <a:pt x="13" y="609"/>
                </a:cubicBezTo>
                <a:cubicBezTo>
                  <a:pt x="13" y="609"/>
                  <a:pt x="13" y="609"/>
                  <a:pt x="13" y="609"/>
                </a:cubicBezTo>
                <a:cubicBezTo>
                  <a:pt x="12" y="609"/>
                  <a:pt x="11" y="609"/>
                  <a:pt x="10" y="608"/>
                </a:cubicBezTo>
                <a:cubicBezTo>
                  <a:pt x="11" y="609"/>
                  <a:pt x="11" y="611"/>
                  <a:pt x="13" y="611"/>
                </a:cubicBezTo>
                <a:cubicBezTo>
                  <a:pt x="14" y="615"/>
                  <a:pt x="14" y="615"/>
                  <a:pt x="14" y="615"/>
                </a:cubicBezTo>
                <a:cubicBezTo>
                  <a:pt x="14" y="616"/>
                  <a:pt x="13" y="616"/>
                  <a:pt x="13" y="616"/>
                </a:cubicBezTo>
                <a:cubicBezTo>
                  <a:pt x="13" y="616"/>
                  <a:pt x="14" y="616"/>
                  <a:pt x="14" y="616"/>
                </a:cubicBezTo>
                <a:cubicBezTo>
                  <a:pt x="15" y="623"/>
                  <a:pt x="16" y="629"/>
                  <a:pt x="18" y="636"/>
                </a:cubicBezTo>
                <a:cubicBezTo>
                  <a:pt x="18" y="635"/>
                  <a:pt x="19" y="634"/>
                  <a:pt x="20" y="633"/>
                </a:cubicBezTo>
                <a:cubicBezTo>
                  <a:pt x="20" y="633"/>
                  <a:pt x="20" y="633"/>
                  <a:pt x="20" y="633"/>
                </a:cubicBezTo>
                <a:cubicBezTo>
                  <a:pt x="20" y="634"/>
                  <a:pt x="20" y="634"/>
                  <a:pt x="21" y="635"/>
                </a:cubicBezTo>
                <a:cubicBezTo>
                  <a:pt x="20" y="635"/>
                  <a:pt x="20" y="635"/>
                  <a:pt x="20" y="635"/>
                </a:cubicBezTo>
                <a:cubicBezTo>
                  <a:pt x="21" y="636"/>
                  <a:pt x="21" y="636"/>
                  <a:pt x="21" y="636"/>
                </a:cubicBezTo>
                <a:cubicBezTo>
                  <a:pt x="21" y="636"/>
                  <a:pt x="21" y="637"/>
                  <a:pt x="21" y="637"/>
                </a:cubicBezTo>
                <a:cubicBezTo>
                  <a:pt x="20" y="637"/>
                  <a:pt x="20" y="637"/>
                  <a:pt x="20" y="637"/>
                </a:cubicBezTo>
                <a:cubicBezTo>
                  <a:pt x="19" y="636"/>
                  <a:pt x="19" y="636"/>
                  <a:pt x="19" y="636"/>
                </a:cubicBezTo>
                <a:cubicBezTo>
                  <a:pt x="19" y="636"/>
                  <a:pt x="18" y="636"/>
                  <a:pt x="18" y="637"/>
                </a:cubicBezTo>
                <a:cubicBezTo>
                  <a:pt x="18" y="636"/>
                  <a:pt x="18" y="636"/>
                  <a:pt x="18" y="636"/>
                </a:cubicBezTo>
                <a:cubicBezTo>
                  <a:pt x="18" y="636"/>
                  <a:pt x="18" y="636"/>
                  <a:pt x="18" y="637"/>
                </a:cubicBezTo>
                <a:cubicBezTo>
                  <a:pt x="15" y="639"/>
                  <a:pt x="19" y="639"/>
                  <a:pt x="23" y="640"/>
                </a:cubicBezTo>
                <a:cubicBezTo>
                  <a:pt x="22" y="640"/>
                  <a:pt x="21" y="641"/>
                  <a:pt x="21" y="641"/>
                </a:cubicBezTo>
                <a:cubicBezTo>
                  <a:pt x="21" y="643"/>
                  <a:pt x="21" y="643"/>
                  <a:pt x="21" y="643"/>
                </a:cubicBezTo>
                <a:cubicBezTo>
                  <a:pt x="21" y="643"/>
                  <a:pt x="21" y="644"/>
                  <a:pt x="20" y="644"/>
                </a:cubicBezTo>
                <a:cubicBezTo>
                  <a:pt x="21" y="644"/>
                  <a:pt x="21" y="644"/>
                  <a:pt x="21" y="644"/>
                </a:cubicBezTo>
                <a:cubicBezTo>
                  <a:pt x="21" y="644"/>
                  <a:pt x="21" y="644"/>
                  <a:pt x="21" y="644"/>
                </a:cubicBezTo>
                <a:cubicBezTo>
                  <a:pt x="21" y="645"/>
                  <a:pt x="22" y="645"/>
                  <a:pt x="22" y="645"/>
                </a:cubicBezTo>
                <a:cubicBezTo>
                  <a:pt x="22" y="645"/>
                  <a:pt x="22" y="645"/>
                  <a:pt x="22" y="645"/>
                </a:cubicBezTo>
                <a:cubicBezTo>
                  <a:pt x="22" y="646"/>
                  <a:pt x="23" y="648"/>
                  <a:pt x="24" y="649"/>
                </a:cubicBezTo>
                <a:cubicBezTo>
                  <a:pt x="23" y="649"/>
                  <a:pt x="23" y="649"/>
                  <a:pt x="22" y="650"/>
                </a:cubicBezTo>
                <a:cubicBezTo>
                  <a:pt x="22" y="650"/>
                  <a:pt x="22" y="650"/>
                  <a:pt x="22" y="650"/>
                </a:cubicBezTo>
                <a:cubicBezTo>
                  <a:pt x="20" y="650"/>
                  <a:pt x="18" y="650"/>
                  <a:pt x="18" y="651"/>
                </a:cubicBezTo>
                <a:cubicBezTo>
                  <a:pt x="21" y="652"/>
                  <a:pt x="21" y="652"/>
                  <a:pt x="21" y="652"/>
                </a:cubicBezTo>
                <a:cubicBezTo>
                  <a:pt x="20" y="653"/>
                  <a:pt x="21" y="654"/>
                  <a:pt x="21" y="655"/>
                </a:cubicBezTo>
                <a:cubicBezTo>
                  <a:pt x="21" y="655"/>
                  <a:pt x="21" y="655"/>
                  <a:pt x="21" y="655"/>
                </a:cubicBezTo>
                <a:cubicBezTo>
                  <a:pt x="21" y="655"/>
                  <a:pt x="21" y="655"/>
                  <a:pt x="21" y="655"/>
                </a:cubicBezTo>
                <a:cubicBezTo>
                  <a:pt x="21" y="656"/>
                  <a:pt x="21" y="656"/>
                  <a:pt x="20" y="657"/>
                </a:cubicBezTo>
                <a:cubicBezTo>
                  <a:pt x="20" y="656"/>
                  <a:pt x="20" y="656"/>
                  <a:pt x="20" y="656"/>
                </a:cubicBezTo>
                <a:cubicBezTo>
                  <a:pt x="19" y="658"/>
                  <a:pt x="23" y="658"/>
                  <a:pt x="24" y="657"/>
                </a:cubicBezTo>
                <a:cubicBezTo>
                  <a:pt x="25" y="658"/>
                  <a:pt x="25" y="658"/>
                  <a:pt x="25" y="658"/>
                </a:cubicBezTo>
                <a:cubicBezTo>
                  <a:pt x="25" y="658"/>
                  <a:pt x="25" y="658"/>
                  <a:pt x="25" y="658"/>
                </a:cubicBezTo>
                <a:cubicBezTo>
                  <a:pt x="24" y="658"/>
                  <a:pt x="24" y="658"/>
                  <a:pt x="24" y="658"/>
                </a:cubicBezTo>
                <a:cubicBezTo>
                  <a:pt x="24" y="658"/>
                  <a:pt x="25" y="658"/>
                  <a:pt x="25" y="659"/>
                </a:cubicBezTo>
                <a:cubicBezTo>
                  <a:pt x="24" y="659"/>
                  <a:pt x="24" y="659"/>
                  <a:pt x="24" y="659"/>
                </a:cubicBezTo>
                <a:cubicBezTo>
                  <a:pt x="25" y="660"/>
                  <a:pt x="27" y="661"/>
                  <a:pt x="28" y="662"/>
                </a:cubicBezTo>
                <a:cubicBezTo>
                  <a:pt x="28" y="662"/>
                  <a:pt x="28" y="662"/>
                  <a:pt x="29" y="663"/>
                </a:cubicBezTo>
                <a:cubicBezTo>
                  <a:pt x="28" y="663"/>
                  <a:pt x="28" y="662"/>
                  <a:pt x="27" y="662"/>
                </a:cubicBezTo>
                <a:cubicBezTo>
                  <a:pt x="27" y="662"/>
                  <a:pt x="27" y="662"/>
                  <a:pt x="27" y="662"/>
                </a:cubicBezTo>
                <a:cubicBezTo>
                  <a:pt x="27" y="662"/>
                  <a:pt x="27" y="662"/>
                  <a:pt x="27" y="662"/>
                </a:cubicBezTo>
                <a:cubicBezTo>
                  <a:pt x="26" y="662"/>
                  <a:pt x="25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4" y="661"/>
                  <a:pt x="24" y="661"/>
                  <a:pt x="24" y="661"/>
                </a:cubicBezTo>
                <a:cubicBezTo>
                  <a:pt x="23" y="660"/>
                  <a:pt x="24" y="659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0"/>
                  <a:pt x="22" y="660"/>
                  <a:pt x="22" y="660"/>
                </a:cubicBezTo>
                <a:cubicBezTo>
                  <a:pt x="22" y="661"/>
                  <a:pt x="22" y="661"/>
                  <a:pt x="23" y="661"/>
                </a:cubicBezTo>
                <a:cubicBezTo>
                  <a:pt x="23" y="661"/>
                  <a:pt x="24" y="662"/>
                  <a:pt x="24" y="662"/>
                </a:cubicBezTo>
                <a:cubicBezTo>
                  <a:pt x="22" y="662"/>
                  <a:pt x="20" y="662"/>
                  <a:pt x="18" y="662"/>
                </a:cubicBezTo>
                <a:cubicBezTo>
                  <a:pt x="23" y="664"/>
                  <a:pt x="19" y="669"/>
                  <a:pt x="25" y="670"/>
                </a:cubicBezTo>
                <a:cubicBezTo>
                  <a:pt x="25" y="671"/>
                  <a:pt x="26" y="671"/>
                  <a:pt x="26" y="671"/>
                </a:cubicBezTo>
                <a:cubicBezTo>
                  <a:pt x="26" y="671"/>
                  <a:pt x="26" y="671"/>
                  <a:pt x="26" y="671"/>
                </a:cubicBezTo>
                <a:cubicBezTo>
                  <a:pt x="26" y="671"/>
                  <a:pt x="26" y="671"/>
                  <a:pt x="26" y="671"/>
                </a:cubicBezTo>
                <a:cubicBezTo>
                  <a:pt x="26" y="671"/>
                  <a:pt x="26" y="671"/>
                  <a:pt x="27" y="671"/>
                </a:cubicBezTo>
                <a:cubicBezTo>
                  <a:pt x="26" y="671"/>
                  <a:pt x="26" y="672"/>
                  <a:pt x="26" y="672"/>
                </a:cubicBezTo>
                <a:cubicBezTo>
                  <a:pt x="25" y="673"/>
                  <a:pt x="25" y="673"/>
                  <a:pt x="25" y="673"/>
                </a:cubicBezTo>
                <a:cubicBezTo>
                  <a:pt x="26" y="675"/>
                  <a:pt x="24" y="676"/>
                  <a:pt x="26" y="679"/>
                </a:cubicBezTo>
                <a:cubicBezTo>
                  <a:pt x="24" y="678"/>
                  <a:pt x="24" y="678"/>
                  <a:pt x="24" y="678"/>
                </a:cubicBezTo>
                <a:cubicBezTo>
                  <a:pt x="22" y="680"/>
                  <a:pt x="23" y="681"/>
                  <a:pt x="25" y="682"/>
                </a:cubicBezTo>
                <a:cubicBezTo>
                  <a:pt x="24" y="682"/>
                  <a:pt x="24" y="682"/>
                  <a:pt x="24" y="682"/>
                </a:cubicBezTo>
                <a:cubicBezTo>
                  <a:pt x="23" y="682"/>
                  <a:pt x="23" y="682"/>
                  <a:pt x="23" y="682"/>
                </a:cubicBezTo>
                <a:cubicBezTo>
                  <a:pt x="21" y="683"/>
                  <a:pt x="21" y="683"/>
                  <a:pt x="21" y="683"/>
                </a:cubicBezTo>
                <a:cubicBezTo>
                  <a:pt x="19" y="683"/>
                  <a:pt x="18" y="683"/>
                  <a:pt x="18" y="682"/>
                </a:cubicBezTo>
                <a:cubicBezTo>
                  <a:pt x="18" y="682"/>
                  <a:pt x="19" y="681"/>
                  <a:pt x="19" y="682"/>
                </a:cubicBezTo>
                <a:cubicBezTo>
                  <a:pt x="16" y="680"/>
                  <a:pt x="18" y="683"/>
                  <a:pt x="15" y="682"/>
                </a:cubicBezTo>
                <a:cubicBezTo>
                  <a:pt x="15" y="681"/>
                  <a:pt x="15" y="681"/>
                  <a:pt x="15" y="680"/>
                </a:cubicBezTo>
                <a:cubicBezTo>
                  <a:pt x="13" y="683"/>
                  <a:pt x="18" y="684"/>
                  <a:pt x="13" y="685"/>
                </a:cubicBezTo>
                <a:cubicBezTo>
                  <a:pt x="16" y="686"/>
                  <a:pt x="19" y="688"/>
                  <a:pt x="16" y="690"/>
                </a:cubicBezTo>
                <a:cubicBezTo>
                  <a:pt x="14" y="689"/>
                  <a:pt x="16" y="692"/>
                  <a:pt x="13" y="691"/>
                </a:cubicBezTo>
                <a:cubicBezTo>
                  <a:pt x="15" y="692"/>
                  <a:pt x="12" y="693"/>
                  <a:pt x="14" y="694"/>
                </a:cubicBezTo>
                <a:cubicBezTo>
                  <a:pt x="14" y="694"/>
                  <a:pt x="14" y="693"/>
                  <a:pt x="15" y="692"/>
                </a:cubicBezTo>
                <a:cubicBezTo>
                  <a:pt x="15" y="693"/>
                  <a:pt x="18" y="693"/>
                  <a:pt x="17" y="694"/>
                </a:cubicBezTo>
                <a:cubicBezTo>
                  <a:pt x="17" y="694"/>
                  <a:pt x="16" y="694"/>
                  <a:pt x="16" y="694"/>
                </a:cubicBezTo>
                <a:cubicBezTo>
                  <a:pt x="18" y="695"/>
                  <a:pt x="24" y="695"/>
                  <a:pt x="24" y="697"/>
                </a:cubicBezTo>
                <a:cubicBezTo>
                  <a:pt x="24" y="698"/>
                  <a:pt x="24" y="699"/>
                  <a:pt x="23" y="699"/>
                </a:cubicBezTo>
                <a:cubicBezTo>
                  <a:pt x="22" y="699"/>
                  <a:pt x="22" y="699"/>
                  <a:pt x="22" y="699"/>
                </a:cubicBezTo>
                <a:cubicBezTo>
                  <a:pt x="23" y="699"/>
                  <a:pt x="23" y="699"/>
                  <a:pt x="23" y="699"/>
                </a:cubicBezTo>
                <a:cubicBezTo>
                  <a:pt x="21" y="700"/>
                  <a:pt x="15" y="696"/>
                  <a:pt x="14" y="697"/>
                </a:cubicBezTo>
                <a:cubicBezTo>
                  <a:pt x="16" y="697"/>
                  <a:pt x="17" y="700"/>
                  <a:pt x="15" y="701"/>
                </a:cubicBezTo>
                <a:cubicBezTo>
                  <a:pt x="15" y="700"/>
                  <a:pt x="15" y="700"/>
                  <a:pt x="15" y="700"/>
                </a:cubicBezTo>
                <a:cubicBezTo>
                  <a:pt x="15" y="701"/>
                  <a:pt x="17" y="702"/>
                  <a:pt x="15" y="702"/>
                </a:cubicBezTo>
                <a:cubicBezTo>
                  <a:pt x="18" y="703"/>
                  <a:pt x="20" y="704"/>
                  <a:pt x="22" y="704"/>
                </a:cubicBezTo>
                <a:cubicBezTo>
                  <a:pt x="23" y="705"/>
                  <a:pt x="23" y="705"/>
                  <a:pt x="23" y="705"/>
                </a:cubicBezTo>
                <a:cubicBezTo>
                  <a:pt x="22" y="705"/>
                  <a:pt x="22" y="705"/>
                  <a:pt x="21" y="705"/>
                </a:cubicBezTo>
                <a:cubicBezTo>
                  <a:pt x="22" y="705"/>
                  <a:pt x="22" y="705"/>
                  <a:pt x="23" y="705"/>
                </a:cubicBezTo>
                <a:cubicBezTo>
                  <a:pt x="23" y="707"/>
                  <a:pt x="23" y="707"/>
                  <a:pt x="23" y="707"/>
                </a:cubicBezTo>
                <a:cubicBezTo>
                  <a:pt x="21" y="706"/>
                  <a:pt x="21" y="706"/>
                  <a:pt x="21" y="706"/>
                </a:cubicBezTo>
                <a:cubicBezTo>
                  <a:pt x="22" y="707"/>
                  <a:pt x="22" y="707"/>
                  <a:pt x="22" y="707"/>
                </a:cubicBezTo>
                <a:cubicBezTo>
                  <a:pt x="22" y="708"/>
                  <a:pt x="21" y="708"/>
                  <a:pt x="21" y="708"/>
                </a:cubicBezTo>
                <a:cubicBezTo>
                  <a:pt x="20" y="708"/>
                  <a:pt x="20" y="707"/>
                  <a:pt x="20" y="706"/>
                </a:cubicBezTo>
                <a:cubicBezTo>
                  <a:pt x="18" y="707"/>
                  <a:pt x="18" y="707"/>
                  <a:pt x="20" y="708"/>
                </a:cubicBezTo>
                <a:cubicBezTo>
                  <a:pt x="20" y="708"/>
                  <a:pt x="20" y="708"/>
                  <a:pt x="20" y="708"/>
                </a:cubicBezTo>
                <a:cubicBezTo>
                  <a:pt x="20" y="708"/>
                  <a:pt x="20" y="708"/>
                  <a:pt x="20" y="708"/>
                </a:cubicBezTo>
                <a:cubicBezTo>
                  <a:pt x="19" y="708"/>
                  <a:pt x="19" y="709"/>
                  <a:pt x="20" y="710"/>
                </a:cubicBezTo>
                <a:cubicBezTo>
                  <a:pt x="20" y="710"/>
                  <a:pt x="19" y="709"/>
                  <a:pt x="21" y="709"/>
                </a:cubicBezTo>
                <a:cubicBezTo>
                  <a:pt x="25" y="711"/>
                  <a:pt x="17" y="711"/>
                  <a:pt x="18" y="712"/>
                </a:cubicBezTo>
                <a:cubicBezTo>
                  <a:pt x="20" y="712"/>
                  <a:pt x="20" y="712"/>
                  <a:pt x="20" y="712"/>
                </a:cubicBezTo>
                <a:cubicBezTo>
                  <a:pt x="20" y="713"/>
                  <a:pt x="19" y="713"/>
                  <a:pt x="20" y="714"/>
                </a:cubicBezTo>
                <a:cubicBezTo>
                  <a:pt x="21" y="713"/>
                  <a:pt x="22" y="714"/>
                  <a:pt x="23" y="713"/>
                </a:cubicBezTo>
                <a:cubicBezTo>
                  <a:pt x="23" y="713"/>
                  <a:pt x="23" y="713"/>
                  <a:pt x="24" y="714"/>
                </a:cubicBezTo>
                <a:cubicBezTo>
                  <a:pt x="22" y="714"/>
                  <a:pt x="19" y="715"/>
                  <a:pt x="18" y="714"/>
                </a:cubicBezTo>
                <a:cubicBezTo>
                  <a:pt x="16" y="716"/>
                  <a:pt x="22" y="716"/>
                  <a:pt x="24" y="717"/>
                </a:cubicBezTo>
                <a:cubicBezTo>
                  <a:pt x="24" y="717"/>
                  <a:pt x="24" y="717"/>
                  <a:pt x="24" y="717"/>
                </a:cubicBezTo>
                <a:cubicBezTo>
                  <a:pt x="24" y="717"/>
                  <a:pt x="25" y="718"/>
                  <a:pt x="25" y="718"/>
                </a:cubicBezTo>
                <a:cubicBezTo>
                  <a:pt x="25" y="718"/>
                  <a:pt x="25" y="718"/>
                  <a:pt x="25" y="719"/>
                </a:cubicBezTo>
                <a:cubicBezTo>
                  <a:pt x="25" y="719"/>
                  <a:pt x="25" y="718"/>
                  <a:pt x="25" y="718"/>
                </a:cubicBezTo>
                <a:cubicBezTo>
                  <a:pt x="27" y="720"/>
                  <a:pt x="27" y="722"/>
                  <a:pt x="30" y="723"/>
                </a:cubicBezTo>
                <a:cubicBezTo>
                  <a:pt x="30" y="722"/>
                  <a:pt x="30" y="722"/>
                  <a:pt x="30" y="722"/>
                </a:cubicBezTo>
                <a:cubicBezTo>
                  <a:pt x="30" y="722"/>
                  <a:pt x="29" y="721"/>
                  <a:pt x="30" y="721"/>
                </a:cubicBezTo>
                <a:cubicBezTo>
                  <a:pt x="30" y="722"/>
                  <a:pt x="32" y="722"/>
                  <a:pt x="34" y="723"/>
                </a:cubicBezTo>
                <a:cubicBezTo>
                  <a:pt x="34" y="722"/>
                  <a:pt x="31" y="721"/>
                  <a:pt x="30" y="721"/>
                </a:cubicBezTo>
                <a:cubicBezTo>
                  <a:pt x="30" y="721"/>
                  <a:pt x="30" y="721"/>
                  <a:pt x="30" y="721"/>
                </a:cubicBezTo>
                <a:cubicBezTo>
                  <a:pt x="31" y="722"/>
                  <a:pt x="34" y="720"/>
                  <a:pt x="35" y="721"/>
                </a:cubicBezTo>
                <a:cubicBezTo>
                  <a:pt x="37" y="723"/>
                  <a:pt x="33" y="725"/>
                  <a:pt x="36" y="726"/>
                </a:cubicBezTo>
                <a:cubicBezTo>
                  <a:pt x="36" y="728"/>
                  <a:pt x="36" y="728"/>
                  <a:pt x="36" y="728"/>
                </a:cubicBezTo>
                <a:cubicBezTo>
                  <a:pt x="35" y="731"/>
                  <a:pt x="34" y="735"/>
                  <a:pt x="34" y="738"/>
                </a:cubicBezTo>
                <a:cubicBezTo>
                  <a:pt x="32" y="737"/>
                  <a:pt x="32" y="735"/>
                  <a:pt x="32" y="735"/>
                </a:cubicBezTo>
                <a:cubicBezTo>
                  <a:pt x="32" y="735"/>
                  <a:pt x="32" y="735"/>
                  <a:pt x="32" y="735"/>
                </a:cubicBezTo>
                <a:cubicBezTo>
                  <a:pt x="29" y="732"/>
                  <a:pt x="32" y="733"/>
                  <a:pt x="30" y="731"/>
                </a:cubicBezTo>
                <a:cubicBezTo>
                  <a:pt x="34" y="732"/>
                  <a:pt x="34" y="732"/>
                  <a:pt x="34" y="732"/>
                </a:cubicBezTo>
                <a:cubicBezTo>
                  <a:pt x="35" y="731"/>
                  <a:pt x="31" y="731"/>
                  <a:pt x="32" y="730"/>
                </a:cubicBezTo>
                <a:cubicBezTo>
                  <a:pt x="32" y="730"/>
                  <a:pt x="34" y="730"/>
                  <a:pt x="35" y="731"/>
                </a:cubicBezTo>
                <a:cubicBezTo>
                  <a:pt x="32" y="729"/>
                  <a:pt x="32" y="729"/>
                  <a:pt x="32" y="729"/>
                </a:cubicBezTo>
                <a:cubicBezTo>
                  <a:pt x="35" y="728"/>
                  <a:pt x="36" y="725"/>
                  <a:pt x="32" y="724"/>
                </a:cubicBezTo>
                <a:cubicBezTo>
                  <a:pt x="33" y="725"/>
                  <a:pt x="34" y="726"/>
                  <a:pt x="34" y="727"/>
                </a:cubicBezTo>
                <a:cubicBezTo>
                  <a:pt x="34" y="727"/>
                  <a:pt x="34" y="727"/>
                  <a:pt x="34" y="727"/>
                </a:cubicBezTo>
                <a:cubicBezTo>
                  <a:pt x="34" y="726"/>
                  <a:pt x="31" y="725"/>
                  <a:pt x="31" y="724"/>
                </a:cubicBezTo>
                <a:cubicBezTo>
                  <a:pt x="31" y="724"/>
                  <a:pt x="30" y="725"/>
                  <a:pt x="29" y="725"/>
                </a:cubicBezTo>
                <a:cubicBezTo>
                  <a:pt x="28" y="725"/>
                  <a:pt x="28" y="724"/>
                  <a:pt x="27" y="724"/>
                </a:cubicBezTo>
                <a:cubicBezTo>
                  <a:pt x="27" y="724"/>
                  <a:pt x="27" y="724"/>
                  <a:pt x="27" y="725"/>
                </a:cubicBezTo>
                <a:cubicBezTo>
                  <a:pt x="26" y="724"/>
                  <a:pt x="27" y="723"/>
                  <a:pt x="27" y="722"/>
                </a:cubicBezTo>
                <a:cubicBezTo>
                  <a:pt x="25" y="723"/>
                  <a:pt x="24" y="722"/>
                  <a:pt x="22" y="722"/>
                </a:cubicBezTo>
                <a:cubicBezTo>
                  <a:pt x="22" y="722"/>
                  <a:pt x="22" y="722"/>
                  <a:pt x="22" y="722"/>
                </a:cubicBezTo>
                <a:cubicBezTo>
                  <a:pt x="21" y="722"/>
                  <a:pt x="21" y="722"/>
                  <a:pt x="21" y="722"/>
                </a:cubicBezTo>
                <a:cubicBezTo>
                  <a:pt x="21" y="722"/>
                  <a:pt x="21" y="722"/>
                  <a:pt x="21" y="722"/>
                </a:cubicBezTo>
                <a:cubicBezTo>
                  <a:pt x="21" y="722"/>
                  <a:pt x="21" y="722"/>
                  <a:pt x="20" y="722"/>
                </a:cubicBezTo>
                <a:cubicBezTo>
                  <a:pt x="21" y="723"/>
                  <a:pt x="18" y="723"/>
                  <a:pt x="18" y="724"/>
                </a:cubicBezTo>
                <a:cubicBezTo>
                  <a:pt x="24" y="723"/>
                  <a:pt x="19" y="726"/>
                  <a:pt x="21" y="726"/>
                </a:cubicBezTo>
                <a:cubicBezTo>
                  <a:pt x="21" y="727"/>
                  <a:pt x="21" y="727"/>
                  <a:pt x="21" y="727"/>
                </a:cubicBezTo>
                <a:cubicBezTo>
                  <a:pt x="21" y="728"/>
                  <a:pt x="21" y="728"/>
                  <a:pt x="21" y="728"/>
                </a:cubicBezTo>
                <a:cubicBezTo>
                  <a:pt x="21" y="728"/>
                  <a:pt x="20" y="728"/>
                  <a:pt x="19" y="727"/>
                </a:cubicBezTo>
                <a:cubicBezTo>
                  <a:pt x="20" y="727"/>
                  <a:pt x="19" y="729"/>
                  <a:pt x="21" y="729"/>
                </a:cubicBezTo>
                <a:cubicBezTo>
                  <a:pt x="21" y="732"/>
                  <a:pt x="21" y="732"/>
                  <a:pt x="21" y="732"/>
                </a:cubicBezTo>
                <a:cubicBezTo>
                  <a:pt x="21" y="732"/>
                  <a:pt x="21" y="732"/>
                  <a:pt x="20" y="732"/>
                </a:cubicBezTo>
                <a:cubicBezTo>
                  <a:pt x="20" y="732"/>
                  <a:pt x="21" y="732"/>
                  <a:pt x="21" y="732"/>
                </a:cubicBezTo>
                <a:cubicBezTo>
                  <a:pt x="20" y="745"/>
                  <a:pt x="20" y="745"/>
                  <a:pt x="20" y="745"/>
                </a:cubicBezTo>
                <a:cubicBezTo>
                  <a:pt x="21" y="744"/>
                  <a:pt x="22" y="744"/>
                  <a:pt x="23" y="743"/>
                </a:cubicBezTo>
                <a:cubicBezTo>
                  <a:pt x="27" y="744"/>
                  <a:pt x="24" y="742"/>
                  <a:pt x="27" y="742"/>
                </a:cubicBezTo>
                <a:cubicBezTo>
                  <a:pt x="28" y="743"/>
                  <a:pt x="28" y="744"/>
                  <a:pt x="27" y="744"/>
                </a:cubicBezTo>
                <a:cubicBezTo>
                  <a:pt x="29" y="744"/>
                  <a:pt x="30" y="744"/>
                  <a:pt x="33" y="744"/>
                </a:cubicBezTo>
                <a:cubicBezTo>
                  <a:pt x="35" y="742"/>
                  <a:pt x="26" y="742"/>
                  <a:pt x="28" y="740"/>
                </a:cubicBezTo>
                <a:cubicBezTo>
                  <a:pt x="30" y="740"/>
                  <a:pt x="32" y="741"/>
                  <a:pt x="32" y="740"/>
                </a:cubicBezTo>
                <a:cubicBezTo>
                  <a:pt x="32" y="740"/>
                  <a:pt x="32" y="740"/>
                  <a:pt x="32" y="740"/>
                </a:cubicBezTo>
                <a:cubicBezTo>
                  <a:pt x="30" y="738"/>
                  <a:pt x="37" y="739"/>
                  <a:pt x="31" y="738"/>
                </a:cubicBezTo>
                <a:cubicBezTo>
                  <a:pt x="34" y="738"/>
                  <a:pt x="34" y="738"/>
                  <a:pt x="34" y="738"/>
                </a:cubicBezTo>
                <a:cubicBezTo>
                  <a:pt x="34" y="738"/>
                  <a:pt x="34" y="738"/>
                  <a:pt x="34" y="738"/>
                </a:cubicBezTo>
                <a:cubicBezTo>
                  <a:pt x="36" y="737"/>
                  <a:pt x="36" y="737"/>
                  <a:pt x="36" y="737"/>
                </a:cubicBezTo>
                <a:cubicBezTo>
                  <a:pt x="36" y="739"/>
                  <a:pt x="36" y="739"/>
                  <a:pt x="36" y="739"/>
                </a:cubicBezTo>
                <a:cubicBezTo>
                  <a:pt x="35" y="739"/>
                  <a:pt x="35" y="739"/>
                  <a:pt x="35" y="738"/>
                </a:cubicBezTo>
                <a:cubicBezTo>
                  <a:pt x="33" y="739"/>
                  <a:pt x="35" y="740"/>
                  <a:pt x="36" y="740"/>
                </a:cubicBezTo>
                <a:cubicBezTo>
                  <a:pt x="36" y="742"/>
                  <a:pt x="36" y="742"/>
                  <a:pt x="36" y="742"/>
                </a:cubicBezTo>
                <a:cubicBezTo>
                  <a:pt x="34" y="742"/>
                  <a:pt x="33" y="740"/>
                  <a:pt x="33" y="740"/>
                </a:cubicBezTo>
                <a:cubicBezTo>
                  <a:pt x="33" y="742"/>
                  <a:pt x="33" y="742"/>
                  <a:pt x="33" y="742"/>
                </a:cubicBezTo>
                <a:cubicBezTo>
                  <a:pt x="33" y="741"/>
                  <a:pt x="33" y="741"/>
                  <a:pt x="33" y="741"/>
                </a:cubicBezTo>
                <a:cubicBezTo>
                  <a:pt x="34" y="742"/>
                  <a:pt x="35" y="742"/>
                  <a:pt x="36" y="743"/>
                </a:cubicBezTo>
                <a:cubicBezTo>
                  <a:pt x="36" y="745"/>
                  <a:pt x="36" y="745"/>
                  <a:pt x="36" y="745"/>
                </a:cubicBezTo>
                <a:cubicBezTo>
                  <a:pt x="35" y="745"/>
                  <a:pt x="34" y="745"/>
                  <a:pt x="34" y="745"/>
                </a:cubicBezTo>
                <a:cubicBezTo>
                  <a:pt x="33" y="745"/>
                  <a:pt x="33" y="745"/>
                  <a:pt x="34" y="746"/>
                </a:cubicBezTo>
                <a:cubicBezTo>
                  <a:pt x="33" y="748"/>
                  <a:pt x="33" y="748"/>
                  <a:pt x="33" y="748"/>
                </a:cubicBezTo>
                <a:cubicBezTo>
                  <a:pt x="36" y="747"/>
                  <a:pt x="36" y="747"/>
                  <a:pt x="36" y="747"/>
                </a:cubicBezTo>
                <a:cubicBezTo>
                  <a:pt x="35" y="766"/>
                  <a:pt x="35" y="766"/>
                  <a:pt x="35" y="766"/>
                </a:cubicBezTo>
                <a:cubicBezTo>
                  <a:pt x="34" y="767"/>
                  <a:pt x="33" y="768"/>
                  <a:pt x="32" y="768"/>
                </a:cubicBezTo>
                <a:cubicBezTo>
                  <a:pt x="32" y="768"/>
                  <a:pt x="31" y="768"/>
                  <a:pt x="31" y="767"/>
                </a:cubicBezTo>
                <a:cubicBezTo>
                  <a:pt x="24" y="767"/>
                  <a:pt x="24" y="767"/>
                  <a:pt x="24" y="767"/>
                </a:cubicBezTo>
                <a:cubicBezTo>
                  <a:pt x="26" y="768"/>
                  <a:pt x="29" y="768"/>
                  <a:pt x="31" y="768"/>
                </a:cubicBezTo>
                <a:cubicBezTo>
                  <a:pt x="32" y="769"/>
                  <a:pt x="27" y="768"/>
                  <a:pt x="30" y="769"/>
                </a:cubicBezTo>
                <a:cubicBezTo>
                  <a:pt x="32" y="769"/>
                  <a:pt x="32" y="768"/>
                  <a:pt x="32" y="768"/>
                </a:cubicBezTo>
                <a:cubicBezTo>
                  <a:pt x="34" y="768"/>
                  <a:pt x="33" y="770"/>
                  <a:pt x="35" y="771"/>
                </a:cubicBezTo>
                <a:cubicBezTo>
                  <a:pt x="34" y="772"/>
                  <a:pt x="34" y="772"/>
                  <a:pt x="34" y="772"/>
                </a:cubicBezTo>
                <a:cubicBezTo>
                  <a:pt x="34" y="772"/>
                  <a:pt x="33" y="772"/>
                  <a:pt x="32" y="772"/>
                </a:cubicBezTo>
                <a:cubicBezTo>
                  <a:pt x="35" y="775"/>
                  <a:pt x="29" y="779"/>
                  <a:pt x="30" y="783"/>
                </a:cubicBezTo>
                <a:cubicBezTo>
                  <a:pt x="31" y="783"/>
                  <a:pt x="32" y="782"/>
                  <a:pt x="34" y="783"/>
                </a:cubicBezTo>
                <a:cubicBezTo>
                  <a:pt x="28" y="785"/>
                  <a:pt x="28" y="785"/>
                  <a:pt x="28" y="785"/>
                </a:cubicBezTo>
                <a:cubicBezTo>
                  <a:pt x="28" y="785"/>
                  <a:pt x="29" y="785"/>
                  <a:pt x="30" y="786"/>
                </a:cubicBezTo>
                <a:cubicBezTo>
                  <a:pt x="29" y="786"/>
                  <a:pt x="29" y="786"/>
                  <a:pt x="29" y="786"/>
                </a:cubicBezTo>
                <a:cubicBezTo>
                  <a:pt x="29" y="786"/>
                  <a:pt x="30" y="786"/>
                  <a:pt x="30" y="786"/>
                </a:cubicBezTo>
                <a:cubicBezTo>
                  <a:pt x="31" y="786"/>
                  <a:pt x="33" y="787"/>
                  <a:pt x="30" y="787"/>
                </a:cubicBezTo>
                <a:cubicBezTo>
                  <a:pt x="31" y="787"/>
                  <a:pt x="33" y="787"/>
                  <a:pt x="33" y="787"/>
                </a:cubicBezTo>
                <a:cubicBezTo>
                  <a:pt x="26" y="795"/>
                  <a:pt x="34" y="803"/>
                  <a:pt x="22" y="810"/>
                </a:cubicBezTo>
                <a:cubicBezTo>
                  <a:pt x="24" y="809"/>
                  <a:pt x="24" y="810"/>
                  <a:pt x="24" y="811"/>
                </a:cubicBezTo>
                <a:cubicBezTo>
                  <a:pt x="25" y="810"/>
                  <a:pt x="26" y="811"/>
                  <a:pt x="28" y="811"/>
                </a:cubicBezTo>
                <a:cubicBezTo>
                  <a:pt x="23" y="814"/>
                  <a:pt x="23" y="814"/>
                  <a:pt x="23" y="814"/>
                </a:cubicBezTo>
                <a:cubicBezTo>
                  <a:pt x="27" y="815"/>
                  <a:pt x="22" y="817"/>
                  <a:pt x="26" y="818"/>
                </a:cubicBezTo>
                <a:cubicBezTo>
                  <a:pt x="25" y="817"/>
                  <a:pt x="25" y="817"/>
                  <a:pt x="25" y="817"/>
                </a:cubicBezTo>
                <a:cubicBezTo>
                  <a:pt x="27" y="818"/>
                  <a:pt x="30" y="818"/>
                  <a:pt x="33" y="817"/>
                </a:cubicBezTo>
                <a:cubicBezTo>
                  <a:pt x="32" y="821"/>
                  <a:pt x="32" y="821"/>
                  <a:pt x="32" y="821"/>
                </a:cubicBezTo>
                <a:cubicBezTo>
                  <a:pt x="33" y="820"/>
                  <a:pt x="33" y="818"/>
                  <a:pt x="33" y="817"/>
                </a:cubicBezTo>
                <a:cubicBezTo>
                  <a:pt x="36" y="817"/>
                  <a:pt x="38" y="817"/>
                  <a:pt x="41" y="817"/>
                </a:cubicBezTo>
                <a:cubicBezTo>
                  <a:pt x="36" y="815"/>
                  <a:pt x="49" y="814"/>
                  <a:pt x="43" y="811"/>
                </a:cubicBezTo>
                <a:cubicBezTo>
                  <a:pt x="44" y="810"/>
                  <a:pt x="45" y="811"/>
                  <a:pt x="46" y="811"/>
                </a:cubicBezTo>
                <a:cubicBezTo>
                  <a:pt x="44" y="810"/>
                  <a:pt x="44" y="810"/>
                  <a:pt x="45" y="808"/>
                </a:cubicBezTo>
                <a:cubicBezTo>
                  <a:pt x="46" y="808"/>
                  <a:pt x="46" y="808"/>
                  <a:pt x="46" y="808"/>
                </a:cubicBezTo>
                <a:cubicBezTo>
                  <a:pt x="46" y="804"/>
                  <a:pt x="49" y="803"/>
                  <a:pt x="52" y="798"/>
                </a:cubicBezTo>
                <a:cubicBezTo>
                  <a:pt x="49" y="798"/>
                  <a:pt x="49" y="798"/>
                  <a:pt x="49" y="798"/>
                </a:cubicBezTo>
                <a:cubicBezTo>
                  <a:pt x="49" y="797"/>
                  <a:pt x="50" y="797"/>
                  <a:pt x="51" y="797"/>
                </a:cubicBezTo>
                <a:cubicBezTo>
                  <a:pt x="47" y="795"/>
                  <a:pt x="50" y="800"/>
                  <a:pt x="46" y="798"/>
                </a:cubicBezTo>
                <a:cubicBezTo>
                  <a:pt x="51" y="798"/>
                  <a:pt x="49" y="793"/>
                  <a:pt x="51" y="792"/>
                </a:cubicBezTo>
                <a:cubicBezTo>
                  <a:pt x="52" y="793"/>
                  <a:pt x="53" y="795"/>
                  <a:pt x="57" y="796"/>
                </a:cubicBezTo>
                <a:cubicBezTo>
                  <a:pt x="56" y="797"/>
                  <a:pt x="55" y="798"/>
                  <a:pt x="54" y="797"/>
                </a:cubicBezTo>
                <a:cubicBezTo>
                  <a:pt x="54" y="798"/>
                  <a:pt x="54" y="798"/>
                  <a:pt x="55" y="799"/>
                </a:cubicBezTo>
                <a:cubicBezTo>
                  <a:pt x="56" y="798"/>
                  <a:pt x="56" y="797"/>
                  <a:pt x="58" y="798"/>
                </a:cubicBezTo>
                <a:cubicBezTo>
                  <a:pt x="58" y="800"/>
                  <a:pt x="56" y="800"/>
                  <a:pt x="56" y="801"/>
                </a:cubicBezTo>
                <a:cubicBezTo>
                  <a:pt x="55" y="801"/>
                  <a:pt x="54" y="799"/>
                  <a:pt x="54" y="800"/>
                </a:cubicBezTo>
                <a:cubicBezTo>
                  <a:pt x="54" y="803"/>
                  <a:pt x="51" y="807"/>
                  <a:pt x="55" y="811"/>
                </a:cubicBezTo>
                <a:cubicBezTo>
                  <a:pt x="55" y="810"/>
                  <a:pt x="53" y="809"/>
                  <a:pt x="55" y="808"/>
                </a:cubicBezTo>
                <a:cubicBezTo>
                  <a:pt x="56" y="808"/>
                  <a:pt x="56" y="809"/>
                  <a:pt x="56" y="809"/>
                </a:cubicBezTo>
                <a:cubicBezTo>
                  <a:pt x="59" y="810"/>
                  <a:pt x="55" y="808"/>
                  <a:pt x="58" y="807"/>
                </a:cubicBezTo>
                <a:cubicBezTo>
                  <a:pt x="58" y="808"/>
                  <a:pt x="58" y="808"/>
                  <a:pt x="58" y="808"/>
                </a:cubicBezTo>
                <a:cubicBezTo>
                  <a:pt x="58" y="813"/>
                  <a:pt x="58" y="813"/>
                  <a:pt x="58" y="813"/>
                </a:cubicBezTo>
                <a:cubicBezTo>
                  <a:pt x="58" y="812"/>
                  <a:pt x="59" y="811"/>
                  <a:pt x="60" y="810"/>
                </a:cubicBezTo>
                <a:cubicBezTo>
                  <a:pt x="63" y="810"/>
                  <a:pt x="63" y="810"/>
                  <a:pt x="63" y="810"/>
                </a:cubicBezTo>
                <a:cubicBezTo>
                  <a:pt x="67" y="816"/>
                  <a:pt x="67" y="816"/>
                  <a:pt x="67" y="816"/>
                </a:cubicBezTo>
                <a:cubicBezTo>
                  <a:pt x="71" y="813"/>
                  <a:pt x="63" y="808"/>
                  <a:pt x="68" y="806"/>
                </a:cubicBezTo>
                <a:cubicBezTo>
                  <a:pt x="69" y="807"/>
                  <a:pt x="70" y="807"/>
                  <a:pt x="70" y="807"/>
                </a:cubicBezTo>
                <a:cubicBezTo>
                  <a:pt x="70" y="806"/>
                  <a:pt x="70" y="804"/>
                  <a:pt x="69" y="803"/>
                </a:cubicBezTo>
                <a:cubicBezTo>
                  <a:pt x="70" y="802"/>
                  <a:pt x="70" y="802"/>
                  <a:pt x="70" y="802"/>
                </a:cubicBezTo>
                <a:cubicBezTo>
                  <a:pt x="71" y="802"/>
                  <a:pt x="75" y="804"/>
                  <a:pt x="74" y="805"/>
                </a:cubicBezTo>
                <a:cubicBezTo>
                  <a:pt x="77" y="800"/>
                  <a:pt x="72" y="794"/>
                  <a:pt x="77" y="788"/>
                </a:cubicBezTo>
                <a:cubicBezTo>
                  <a:pt x="78" y="788"/>
                  <a:pt x="78" y="789"/>
                  <a:pt x="79" y="789"/>
                </a:cubicBezTo>
                <a:cubicBezTo>
                  <a:pt x="78" y="788"/>
                  <a:pt x="78" y="787"/>
                  <a:pt x="77" y="787"/>
                </a:cubicBezTo>
                <a:cubicBezTo>
                  <a:pt x="78" y="787"/>
                  <a:pt x="78" y="787"/>
                  <a:pt x="78" y="787"/>
                </a:cubicBezTo>
                <a:cubicBezTo>
                  <a:pt x="78" y="786"/>
                  <a:pt x="79" y="786"/>
                  <a:pt x="79" y="785"/>
                </a:cubicBezTo>
                <a:cubicBezTo>
                  <a:pt x="80" y="785"/>
                  <a:pt x="80" y="785"/>
                  <a:pt x="80" y="785"/>
                </a:cubicBezTo>
                <a:cubicBezTo>
                  <a:pt x="81" y="784"/>
                  <a:pt x="81" y="783"/>
                  <a:pt x="82" y="783"/>
                </a:cubicBezTo>
                <a:cubicBezTo>
                  <a:pt x="82" y="783"/>
                  <a:pt x="82" y="783"/>
                  <a:pt x="83" y="783"/>
                </a:cubicBezTo>
                <a:cubicBezTo>
                  <a:pt x="83" y="783"/>
                  <a:pt x="83" y="783"/>
                  <a:pt x="83" y="782"/>
                </a:cubicBezTo>
                <a:cubicBezTo>
                  <a:pt x="83" y="783"/>
                  <a:pt x="83" y="783"/>
                  <a:pt x="83" y="783"/>
                </a:cubicBezTo>
                <a:cubicBezTo>
                  <a:pt x="84" y="782"/>
                  <a:pt x="84" y="781"/>
                  <a:pt x="84" y="781"/>
                </a:cubicBezTo>
                <a:cubicBezTo>
                  <a:pt x="85" y="780"/>
                  <a:pt x="85" y="779"/>
                  <a:pt x="84" y="779"/>
                </a:cubicBezTo>
                <a:cubicBezTo>
                  <a:pt x="84" y="779"/>
                  <a:pt x="84" y="779"/>
                  <a:pt x="84" y="779"/>
                </a:cubicBezTo>
                <a:cubicBezTo>
                  <a:pt x="83" y="779"/>
                  <a:pt x="83" y="778"/>
                  <a:pt x="82" y="777"/>
                </a:cubicBezTo>
                <a:cubicBezTo>
                  <a:pt x="83" y="776"/>
                  <a:pt x="83" y="775"/>
                  <a:pt x="83" y="775"/>
                </a:cubicBezTo>
                <a:cubicBezTo>
                  <a:pt x="85" y="775"/>
                  <a:pt x="85" y="774"/>
                  <a:pt x="87" y="774"/>
                </a:cubicBezTo>
                <a:cubicBezTo>
                  <a:pt x="86" y="772"/>
                  <a:pt x="86" y="769"/>
                  <a:pt x="86" y="766"/>
                </a:cubicBezTo>
                <a:cubicBezTo>
                  <a:pt x="88" y="767"/>
                  <a:pt x="90" y="768"/>
                  <a:pt x="91" y="769"/>
                </a:cubicBezTo>
                <a:cubicBezTo>
                  <a:pt x="91" y="769"/>
                  <a:pt x="91" y="770"/>
                  <a:pt x="91" y="770"/>
                </a:cubicBezTo>
                <a:cubicBezTo>
                  <a:pt x="90" y="770"/>
                  <a:pt x="90" y="770"/>
                  <a:pt x="90" y="770"/>
                </a:cubicBezTo>
                <a:cubicBezTo>
                  <a:pt x="90" y="770"/>
                  <a:pt x="91" y="770"/>
                  <a:pt x="91" y="770"/>
                </a:cubicBezTo>
                <a:cubicBezTo>
                  <a:pt x="90" y="779"/>
                  <a:pt x="89" y="789"/>
                  <a:pt x="88" y="798"/>
                </a:cubicBezTo>
                <a:cubicBezTo>
                  <a:pt x="92" y="779"/>
                  <a:pt x="92" y="779"/>
                  <a:pt x="92" y="779"/>
                </a:cubicBezTo>
                <a:cubicBezTo>
                  <a:pt x="93" y="779"/>
                  <a:pt x="94" y="780"/>
                  <a:pt x="96" y="779"/>
                </a:cubicBezTo>
                <a:cubicBezTo>
                  <a:pt x="95" y="779"/>
                  <a:pt x="95" y="778"/>
                  <a:pt x="95" y="778"/>
                </a:cubicBezTo>
                <a:cubicBezTo>
                  <a:pt x="96" y="778"/>
                  <a:pt x="96" y="778"/>
                  <a:pt x="96" y="778"/>
                </a:cubicBezTo>
                <a:cubicBezTo>
                  <a:pt x="95" y="777"/>
                  <a:pt x="95" y="777"/>
                  <a:pt x="95" y="777"/>
                </a:cubicBezTo>
                <a:cubicBezTo>
                  <a:pt x="95" y="778"/>
                  <a:pt x="95" y="778"/>
                  <a:pt x="95" y="778"/>
                </a:cubicBezTo>
                <a:cubicBezTo>
                  <a:pt x="95" y="777"/>
                  <a:pt x="95" y="777"/>
                  <a:pt x="95" y="777"/>
                </a:cubicBezTo>
                <a:cubicBezTo>
                  <a:pt x="96" y="777"/>
                  <a:pt x="96" y="778"/>
                  <a:pt x="97" y="778"/>
                </a:cubicBezTo>
                <a:cubicBezTo>
                  <a:pt x="97" y="778"/>
                  <a:pt x="96" y="778"/>
                  <a:pt x="96" y="778"/>
                </a:cubicBezTo>
                <a:cubicBezTo>
                  <a:pt x="96" y="778"/>
                  <a:pt x="97" y="779"/>
                  <a:pt x="98" y="779"/>
                </a:cubicBezTo>
                <a:cubicBezTo>
                  <a:pt x="98" y="779"/>
                  <a:pt x="98" y="779"/>
                  <a:pt x="98" y="779"/>
                </a:cubicBezTo>
                <a:cubicBezTo>
                  <a:pt x="98" y="779"/>
                  <a:pt x="98" y="779"/>
                  <a:pt x="98" y="779"/>
                </a:cubicBezTo>
                <a:cubicBezTo>
                  <a:pt x="99" y="780"/>
                  <a:pt x="100" y="781"/>
                  <a:pt x="99" y="781"/>
                </a:cubicBezTo>
                <a:cubicBezTo>
                  <a:pt x="98" y="781"/>
                  <a:pt x="100" y="780"/>
                  <a:pt x="97" y="780"/>
                </a:cubicBezTo>
                <a:cubicBezTo>
                  <a:pt x="97" y="780"/>
                  <a:pt x="97" y="780"/>
                  <a:pt x="97" y="780"/>
                </a:cubicBezTo>
                <a:cubicBezTo>
                  <a:pt x="95" y="780"/>
                  <a:pt x="95" y="780"/>
                  <a:pt x="95" y="780"/>
                </a:cubicBezTo>
                <a:cubicBezTo>
                  <a:pt x="98" y="781"/>
                  <a:pt x="98" y="781"/>
                  <a:pt x="98" y="781"/>
                </a:cubicBezTo>
                <a:cubicBezTo>
                  <a:pt x="98" y="781"/>
                  <a:pt x="98" y="781"/>
                  <a:pt x="98" y="781"/>
                </a:cubicBezTo>
                <a:cubicBezTo>
                  <a:pt x="98" y="781"/>
                  <a:pt x="99" y="781"/>
                  <a:pt x="99" y="781"/>
                </a:cubicBezTo>
                <a:cubicBezTo>
                  <a:pt x="99" y="782"/>
                  <a:pt x="99" y="782"/>
                  <a:pt x="99" y="782"/>
                </a:cubicBezTo>
                <a:cubicBezTo>
                  <a:pt x="97" y="781"/>
                  <a:pt x="99" y="783"/>
                  <a:pt x="96" y="783"/>
                </a:cubicBezTo>
                <a:cubicBezTo>
                  <a:pt x="97" y="783"/>
                  <a:pt x="95" y="784"/>
                  <a:pt x="97" y="785"/>
                </a:cubicBezTo>
                <a:cubicBezTo>
                  <a:pt x="96" y="784"/>
                  <a:pt x="96" y="784"/>
                  <a:pt x="97" y="783"/>
                </a:cubicBezTo>
                <a:cubicBezTo>
                  <a:pt x="98" y="784"/>
                  <a:pt x="100" y="784"/>
                  <a:pt x="100" y="785"/>
                </a:cubicBezTo>
                <a:cubicBezTo>
                  <a:pt x="99" y="785"/>
                  <a:pt x="99" y="785"/>
                  <a:pt x="99" y="785"/>
                </a:cubicBezTo>
                <a:cubicBezTo>
                  <a:pt x="99" y="785"/>
                  <a:pt x="100" y="785"/>
                  <a:pt x="101" y="785"/>
                </a:cubicBezTo>
                <a:cubicBezTo>
                  <a:pt x="101" y="786"/>
                  <a:pt x="101" y="786"/>
                  <a:pt x="103" y="787"/>
                </a:cubicBezTo>
                <a:cubicBezTo>
                  <a:pt x="103" y="787"/>
                  <a:pt x="103" y="788"/>
                  <a:pt x="103" y="788"/>
                </a:cubicBezTo>
                <a:cubicBezTo>
                  <a:pt x="100" y="787"/>
                  <a:pt x="98" y="786"/>
                  <a:pt x="97" y="787"/>
                </a:cubicBezTo>
                <a:cubicBezTo>
                  <a:pt x="98" y="787"/>
                  <a:pt x="100" y="789"/>
                  <a:pt x="98" y="789"/>
                </a:cubicBezTo>
                <a:cubicBezTo>
                  <a:pt x="97" y="789"/>
                  <a:pt x="97" y="789"/>
                  <a:pt x="97" y="789"/>
                </a:cubicBezTo>
                <a:cubicBezTo>
                  <a:pt x="98" y="790"/>
                  <a:pt x="99" y="790"/>
                  <a:pt x="98" y="791"/>
                </a:cubicBezTo>
                <a:cubicBezTo>
                  <a:pt x="100" y="791"/>
                  <a:pt x="102" y="791"/>
                  <a:pt x="103" y="791"/>
                </a:cubicBezTo>
                <a:cubicBezTo>
                  <a:pt x="103" y="792"/>
                  <a:pt x="103" y="792"/>
                  <a:pt x="103" y="792"/>
                </a:cubicBezTo>
                <a:cubicBezTo>
                  <a:pt x="104" y="792"/>
                  <a:pt x="102" y="793"/>
                  <a:pt x="101" y="792"/>
                </a:cubicBezTo>
                <a:cubicBezTo>
                  <a:pt x="102" y="793"/>
                  <a:pt x="102" y="793"/>
                  <a:pt x="102" y="793"/>
                </a:cubicBezTo>
                <a:cubicBezTo>
                  <a:pt x="100" y="794"/>
                  <a:pt x="101" y="794"/>
                  <a:pt x="103" y="794"/>
                </a:cubicBezTo>
                <a:cubicBezTo>
                  <a:pt x="103" y="794"/>
                  <a:pt x="103" y="794"/>
                  <a:pt x="103" y="794"/>
                </a:cubicBezTo>
                <a:cubicBezTo>
                  <a:pt x="103" y="794"/>
                  <a:pt x="104" y="795"/>
                  <a:pt x="105" y="795"/>
                </a:cubicBezTo>
                <a:cubicBezTo>
                  <a:pt x="104" y="795"/>
                  <a:pt x="103" y="795"/>
                  <a:pt x="102" y="795"/>
                </a:cubicBezTo>
                <a:cubicBezTo>
                  <a:pt x="104" y="797"/>
                  <a:pt x="104" y="797"/>
                  <a:pt x="104" y="797"/>
                </a:cubicBezTo>
                <a:cubicBezTo>
                  <a:pt x="104" y="797"/>
                  <a:pt x="103" y="797"/>
                  <a:pt x="103" y="797"/>
                </a:cubicBezTo>
                <a:cubicBezTo>
                  <a:pt x="102" y="798"/>
                  <a:pt x="102" y="798"/>
                  <a:pt x="103" y="799"/>
                </a:cubicBezTo>
                <a:cubicBezTo>
                  <a:pt x="104" y="798"/>
                  <a:pt x="105" y="799"/>
                  <a:pt x="106" y="798"/>
                </a:cubicBezTo>
                <a:cubicBezTo>
                  <a:pt x="107" y="798"/>
                  <a:pt x="107" y="799"/>
                  <a:pt x="108" y="799"/>
                </a:cubicBezTo>
                <a:cubicBezTo>
                  <a:pt x="108" y="799"/>
                  <a:pt x="108" y="799"/>
                  <a:pt x="108" y="799"/>
                </a:cubicBezTo>
                <a:cubicBezTo>
                  <a:pt x="108" y="799"/>
                  <a:pt x="108" y="799"/>
                  <a:pt x="108" y="799"/>
                </a:cubicBezTo>
                <a:cubicBezTo>
                  <a:pt x="108" y="798"/>
                  <a:pt x="108" y="798"/>
                  <a:pt x="108" y="798"/>
                </a:cubicBezTo>
                <a:cubicBezTo>
                  <a:pt x="108" y="798"/>
                  <a:pt x="108" y="798"/>
                  <a:pt x="108" y="798"/>
                </a:cubicBezTo>
                <a:cubicBezTo>
                  <a:pt x="109" y="799"/>
                  <a:pt x="109" y="800"/>
                  <a:pt x="108" y="801"/>
                </a:cubicBezTo>
                <a:cubicBezTo>
                  <a:pt x="106" y="801"/>
                  <a:pt x="106" y="801"/>
                  <a:pt x="106" y="801"/>
                </a:cubicBezTo>
                <a:cubicBezTo>
                  <a:pt x="110" y="802"/>
                  <a:pt x="109" y="804"/>
                  <a:pt x="113" y="805"/>
                </a:cubicBezTo>
                <a:cubicBezTo>
                  <a:pt x="113" y="804"/>
                  <a:pt x="113" y="804"/>
                  <a:pt x="113" y="804"/>
                </a:cubicBezTo>
                <a:cubicBezTo>
                  <a:pt x="112" y="804"/>
                  <a:pt x="112" y="803"/>
                  <a:pt x="113" y="803"/>
                </a:cubicBezTo>
                <a:cubicBezTo>
                  <a:pt x="114" y="804"/>
                  <a:pt x="117" y="803"/>
                  <a:pt x="118" y="804"/>
                </a:cubicBezTo>
                <a:cubicBezTo>
                  <a:pt x="120" y="805"/>
                  <a:pt x="116" y="806"/>
                  <a:pt x="120" y="807"/>
                </a:cubicBezTo>
                <a:cubicBezTo>
                  <a:pt x="120" y="806"/>
                  <a:pt x="123" y="804"/>
                  <a:pt x="121" y="803"/>
                </a:cubicBezTo>
                <a:cubicBezTo>
                  <a:pt x="121" y="804"/>
                  <a:pt x="121" y="804"/>
                  <a:pt x="121" y="804"/>
                </a:cubicBezTo>
                <a:cubicBezTo>
                  <a:pt x="116" y="802"/>
                  <a:pt x="116" y="802"/>
                  <a:pt x="116" y="802"/>
                </a:cubicBezTo>
                <a:cubicBezTo>
                  <a:pt x="118" y="802"/>
                  <a:pt x="115" y="801"/>
                  <a:pt x="118" y="801"/>
                </a:cubicBezTo>
                <a:cubicBezTo>
                  <a:pt x="118" y="801"/>
                  <a:pt x="118" y="802"/>
                  <a:pt x="118" y="802"/>
                </a:cubicBezTo>
                <a:cubicBezTo>
                  <a:pt x="120" y="802"/>
                  <a:pt x="119" y="801"/>
                  <a:pt x="120" y="800"/>
                </a:cubicBezTo>
                <a:cubicBezTo>
                  <a:pt x="118" y="801"/>
                  <a:pt x="118" y="801"/>
                  <a:pt x="118" y="801"/>
                </a:cubicBezTo>
                <a:cubicBezTo>
                  <a:pt x="116" y="799"/>
                  <a:pt x="117" y="797"/>
                  <a:pt x="115" y="796"/>
                </a:cubicBezTo>
                <a:cubicBezTo>
                  <a:pt x="117" y="797"/>
                  <a:pt x="117" y="794"/>
                  <a:pt x="120" y="795"/>
                </a:cubicBezTo>
                <a:cubicBezTo>
                  <a:pt x="121" y="796"/>
                  <a:pt x="119" y="796"/>
                  <a:pt x="119" y="796"/>
                </a:cubicBezTo>
                <a:cubicBezTo>
                  <a:pt x="122" y="796"/>
                  <a:pt x="120" y="795"/>
                  <a:pt x="122" y="795"/>
                </a:cubicBezTo>
                <a:cubicBezTo>
                  <a:pt x="120" y="795"/>
                  <a:pt x="119" y="793"/>
                  <a:pt x="117" y="794"/>
                </a:cubicBezTo>
                <a:cubicBezTo>
                  <a:pt x="119" y="794"/>
                  <a:pt x="116" y="793"/>
                  <a:pt x="118" y="792"/>
                </a:cubicBezTo>
                <a:cubicBezTo>
                  <a:pt x="116" y="792"/>
                  <a:pt x="116" y="792"/>
                  <a:pt x="115" y="791"/>
                </a:cubicBezTo>
                <a:cubicBezTo>
                  <a:pt x="116" y="791"/>
                  <a:pt x="116" y="791"/>
                  <a:pt x="117" y="790"/>
                </a:cubicBezTo>
                <a:cubicBezTo>
                  <a:pt x="117" y="791"/>
                  <a:pt x="119" y="791"/>
                  <a:pt x="120" y="792"/>
                </a:cubicBezTo>
                <a:cubicBezTo>
                  <a:pt x="120" y="792"/>
                  <a:pt x="120" y="792"/>
                  <a:pt x="120" y="792"/>
                </a:cubicBezTo>
                <a:cubicBezTo>
                  <a:pt x="119" y="792"/>
                  <a:pt x="119" y="793"/>
                  <a:pt x="120" y="793"/>
                </a:cubicBezTo>
                <a:cubicBezTo>
                  <a:pt x="121" y="793"/>
                  <a:pt x="121" y="793"/>
                  <a:pt x="121" y="793"/>
                </a:cubicBezTo>
                <a:cubicBezTo>
                  <a:pt x="123" y="794"/>
                  <a:pt x="125" y="795"/>
                  <a:pt x="127" y="796"/>
                </a:cubicBezTo>
                <a:cubicBezTo>
                  <a:pt x="127" y="796"/>
                  <a:pt x="127" y="796"/>
                  <a:pt x="127" y="797"/>
                </a:cubicBezTo>
                <a:cubicBezTo>
                  <a:pt x="127" y="796"/>
                  <a:pt x="127" y="796"/>
                  <a:pt x="127" y="796"/>
                </a:cubicBezTo>
                <a:cubicBezTo>
                  <a:pt x="127" y="796"/>
                  <a:pt x="127" y="797"/>
                  <a:pt x="127" y="797"/>
                </a:cubicBezTo>
                <a:cubicBezTo>
                  <a:pt x="127" y="804"/>
                  <a:pt x="126" y="811"/>
                  <a:pt x="126" y="818"/>
                </a:cubicBezTo>
                <a:cubicBezTo>
                  <a:pt x="129" y="803"/>
                  <a:pt x="129" y="803"/>
                  <a:pt x="129" y="803"/>
                </a:cubicBezTo>
                <a:cubicBezTo>
                  <a:pt x="130" y="804"/>
                  <a:pt x="131" y="804"/>
                  <a:pt x="132" y="804"/>
                </a:cubicBezTo>
                <a:cubicBezTo>
                  <a:pt x="132" y="803"/>
                  <a:pt x="131" y="803"/>
                  <a:pt x="132" y="802"/>
                </a:cubicBezTo>
                <a:cubicBezTo>
                  <a:pt x="133" y="802"/>
                  <a:pt x="134" y="803"/>
                  <a:pt x="134" y="804"/>
                </a:cubicBezTo>
                <a:cubicBezTo>
                  <a:pt x="137" y="804"/>
                  <a:pt x="137" y="804"/>
                  <a:pt x="137" y="804"/>
                </a:cubicBezTo>
                <a:cubicBezTo>
                  <a:pt x="141" y="805"/>
                  <a:pt x="136" y="805"/>
                  <a:pt x="139" y="806"/>
                </a:cubicBezTo>
                <a:cubicBezTo>
                  <a:pt x="141" y="805"/>
                  <a:pt x="141" y="805"/>
                  <a:pt x="141" y="805"/>
                </a:cubicBezTo>
                <a:cubicBezTo>
                  <a:pt x="141" y="805"/>
                  <a:pt x="141" y="805"/>
                  <a:pt x="141" y="805"/>
                </a:cubicBezTo>
                <a:cubicBezTo>
                  <a:pt x="141" y="805"/>
                  <a:pt x="141" y="805"/>
                  <a:pt x="140" y="805"/>
                </a:cubicBezTo>
                <a:cubicBezTo>
                  <a:pt x="138" y="803"/>
                  <a:pt x="143" y="803"/>
                  <a:pt x="145" y="802"/>
                </a:cubicBezTo>
                <a:cubicBezTo>
                  <a:pt x="146" y="802"/>
                  <a:pt x="148" y="803"/>
                  <a:pt x="150" y="803"/>
                </a:cubicBezTo>
                <a:cubicBezTo>
                  <a:pt x="150" y="802"/>
                  <a:pt x="146" y="802"/>
                  <a:pt x="146" y="801"/>
                </a:cubicBezTo>
                <a:cubicBezTo>
                  <a:pt x="146" y="800"/>
                  <a:pt x="147" y="801"/>
                  <a:pt x="147" y="801"/>
                </a:cubicBezTo>
                <a:cubicBezTo>
                  <a:pt x="146" y="800"/>
                  <a:pt x="146" y="800"/>
                  <a:pt x="146" y="800"/>
                </a:cubicBezTo>
                <a:cubicBezTo>
                  <a:pt x="147" y="800"/>
                  <a:pt x="147" y="798"/>
                  <a:pt x="149" y="799"/>
                </a:cubicBezTo>
                <a:cubicBezTo>
                  <a:pt x="149" y="799"/>
                  <a:pt x="149" y="800"/>
                  <a:pt x="149" y="800"/>
                </a:cubicBezTo>
                <a:cubicBezTo>
                  <a:pt x="152" y="799"/>
                  <a:pt x="154" y="796"/>
                  <a:pt x="158" y="796"/>
                </a:cubicBezTo>
                <a:cubicBezTo>
                  <a:pt x="158" y="796"/>
                  <a:pt x="157" y="796"/>
                  <a:pt x="158" y="795"/>
                </a:cubicBezTo>
                <a:cubicBezTo>
                  <a:pt x="155" y="794"/>
                  <a:pt x="153" y="795"/>
                  <a:pt x="151" y="793"/>
                </a:cubicBezTo>
                <a:cubicBezTo>
                  <a:pt x="150" y="794"/>
                  <a:pt x="150" y="794"/>
                  <a:pt x="150" y="794"/>
                </a:cubicBezTo>
                <a:cubicBezTo>
                  <a:pt x="150" y="794"/>
                  <a:pt x="151" y="795"/>
                  <a:pt x="151" y="795"/>
                </a:cubicBezTo>
                <a:cubicBezTo>
                  <a:pt x="151" y="794"/>
                  <a:pt x="151" y="794"/>
                  <a:pt x="151" y="794"/>
                </a:cubicBezTo>
                <a:cubicBezTo>
                  <a:pt x="152" y="794"/>
                  <a:pt x="154" y="794"/>
                  <a:pt x="156" y="795"/>
                </a:cubicBezTo>
                <a:cubicBezTo>
                  <a:pt x="156" y="796"/>
                  <a:pt x="152" y="797"/>
                  <a:pt x="151" y="797"/>
                </a:cubicBezTo>
                <a:cubicBezTo>
                  <a:pt x="149" y="797"/>
                  <a:pt x="149" y="796"/>
                  <a:pt x="146" y="796"/>
                </a:cubicBezTo>
                <a:cubicBezTo>
                  <a:pt x="149" y="796"/>
                  <a:pt x="144" y="795"/>
                  <a:pt x="146" y="794"/>
                </a:cubicBezTo>
                <a:cubicBezTo>
                  <a:pt x="147" y="795"/>
                  <a:pt x="147" y="795"/>
                  <a:pt x="147" y="795"/>
                </a:cubicBezTo>
                <a:cubicBezTo>
                  <a:pt x="145" y="794"/>
                  <a:pt x="148" y="794"/>
                  <a:pt x="146" y="793"/>
                </a:cubicBezTo>
                <a:cubicBezTo>
                  <a:pt x="146" y="793"/>
                  <a:pt x="147" y="793"/>
                  <a:pt x="147" y="793"/>
                </a:cubicBezTo>
                <a:cubicBezTo>
                  <a:pt x="146" y="792"/>
                  <a:pt x="145" y="793"/>
                  <a:pt x="143" y="792"/>
                </a:cubicBezTo>
                <a:cubicBezTo>
                  <a:pt x="143" y="792"/>
                  <a:pt x="143" y="792"/>
                  <a:pt x="143" y="792"/>
                </a:cubicBezTo>
                <a:cubicBezTo>
                  <a:pt x="144" y="791"/>
                  <a:pt x="147" y="792"/>
                  <a:pt x="149" y="791"/>
                </a:cubicBezTo>
                <a:cubicBezTo>
                  <a:pt x="153" y="793"/>
                  <a:pt x="154" y="791"/>
                  <a:pt x="157" y="794"/>
                </a:cubicBezTo>
                <a:cubicBezTo>
                  <a:pt x="161" y="794"/>
                  <a:pt x="161" y="793"/>
                  <a:pt x="161" y="792"/>
                </a:cubicBezTo>
                <a:cubicBezTo>
                  <a:pt x="159" y="792"/>
                  <a:pt x="155" y="791"/>
                  <a:pt x="152" y="792"/>
                </a:cubicBezTo>
                <a:cubicBezTo>
                  <a:pt x="150" y="790"/>
                  <a:pt x="143" y="790"/>
                  <a:pt x="146" y="788"/>
                </a:cubicBezTo>
                <a:cubicBezTo>
                  <a:pt x="147" y="788"/>
                  <a:pt x="147" y="788"/>
                  <a:pt x="147" y="788"/>
                </a:cubicBezTo>
                <a:cubicBezTo>
                  <a:pt x="144" y="787"/>
                  <a:pt x="144" y="787"/>
                  <a:pt x="144" y="787"/>
                </a:cubicBezTo>
                <a:cubicBezTo>
                  <a:pt x="146" y="786"/>
                  <a:pt x="146" y="786"/>
                  <a:pt x="146" y="786"/>
                </a:cubicBezTo>
                <a:cubicBezTo>
                  <a:pt x="150" y="787"/>
                  <a:pt x="148" y="788"/>
                  <a:pt x="150" y="788"/>
                </a:cubicBezTo>
                <a:cubicBezTo>
                  <a:pt x="154" y="787"/>
                  <a:pt x="146" y="786"/>
                  <a:pt x="147" y="785"/>
                </a:cubicBezTo>
                <a:cubicBezTo>
                  <a:pt x="151" y="784"/>
                  <a:pt x="149" y="787"/>
                  <a:pt x="153" y="787"/>
                </a:cubicBezTo>
                <a:cubicBezTo>
                  <a:pt x="152" y="786"/>
                  <a:pt x="154" y="785"/>
                  <a:pt x="155" y="786"/>
                </a:cubicBezTo>
                <a:cubicBezTo>
                  <a:pt x="154" y="787"/>
                  <a:pt x="158" y="787"/>
                  <a:pt x="156" y="788"/>
                </a:cubicBezTo>
                <a:cubicBezTo>
                  <a:pt x="154" y="787"/>
                  <a:pt x="154" y="788"/>
                  <a:pt x="153" y="788"/>
                </a:cubicBezTo>
                <a:cubicBezTo>
                  <a:pt x="154" y="788"/>
                  <a:pt x="154" y="790"/>
                  <a:pt x="154" y="791"/>
                </a:cubicBezTo>
                <a:cubicBezTo>
                  <a:pt x="157" y="791"/>
                  <a:pt x="156" y="790"/>
                  <a:pt x="158" y="789"/>
                </a:cubicBezTo>
                <a:cubicBezTo>
                  <a:pt x="154" y="788"/>
                  <a:pt x="160" y="787"/>
                  <a:pt x="157" y="786"/>
                </a:cubicBezTo>
                <a:cubicBezTo>
                  <a:pt x="156" y="784"/>
                  <a:pt x="159" y="786"/>
                  <a:pt x="160" y="786"/>
                </a:cubicBezTo>
                <a:cubicBezTo>
                  <a:pt x="161" y="784"/>
                  <a:pt x="157" y="785"/>
                  <a:pt x="157" y="785"/>
                </a:cubicBezTo>
                <a:cubicBezTo>
                  <a:pt x="155" y="783"/>
                  <a:pt x="160" y="783"/>
                  <a:pt x="161" y="781"/>
                </a:cubicBezTo>
                <a:cubicBezTo>
                  <a:pt x="157" y="780"/>
                  <a:pt x="158" y="777"/>
                  <a:pt x="159" y="775"/>
                </a:cubicBezTo>
                <a:cubicBezTo>
                  <a:pt x="160" y="775"/>
                  <a:pt x="161" y="775"/>
                  <a:pt x="162" y="775"/>
                </a:cubicBezTo>
                <a:cubicBezTo>
                  <a:pt x="157" y="774"/>
                  <a:pt x="159" y="774"/>
                  <a:pt x="156" y="773"/>
                </a:cubicBezTo>
                <a:cubicBezTo>
                  <a:pt x="154" y="774"/>
                  <a:pt x="154" y="774"/>
                  <a:pt x="154" y="774"/>
                </a:cubicBezTo>
                <a:cubicBezTo>
                  <a:pt x="153" y="773"/>
                  <a:pt x="150" y="772"/>
                  <a:pt x="152" y="772"/>
                </a:cubicBezTo>
                <a:cubicBezTo>
                  <a:pt x="153" y="772"/>
                  <a:pt x="153" y="773"/>
                  <a:pt x="155" y="772"/>
                </a:cubicBezTo>
                <a:cubicBezTo>
                  <a:pt x="155" y="772"/>
                  <a:pt x="155" y="772"/>
                  <a:pt x="154" y="771"/>
                </a:cubicBezTo>
                <a:cubicBezTo>
                  <a:pt x="155" y="772"/>
                  <a:pt x="155" y="772"/>
                  <a:pt x="155" y="772"/>
                </a:cubicBezTo>
                <a:cubicBezTo>
                  <a:pt x="157" y="771"/>
                  <a:pt x="155" y="770"/>
                  <a:pt x="154" y="769"/>
                </a:cubicBezTo>
                <a:cubicBezTo>
                  <a:pt x="153" y="768"/>
                  <a:pt x="153" y="766"/>
                  <a:pt x="152" y="765"/>
                </a:cubicBezTo>
                <a:cubicBezTo>
                  <a:pt x="154" y="765"/>
                  <a:pt x="154" y="765"/>
                  <a:pt x="154" y="765"/>
                </a:cubicBezTo>
                <a:cubicBezTo>
                  <a:pt x="156" y="764"/>
                  <a:pt x="153" y="763"/>
                  <a:pt x="151" y="763"/>
                </a:cubicBezTo>
                <a:cubicBezTo>
                  <a:pt x="153" y="762"/>
                  <a:pt x="153" y="763"/>
                  <a:pt x="155" y="763"/>
                </a:cubicBezTo>
                <a:cubicBezTo>
                  <a:pt x="157" y="764"/>
                  <a:pt x="161" y="765"/>
                  <a:pt x="157" y="765"/>
                </a:cubicBezTo>
                <a:cubicBezTo>
                  <a:pt x="157" y="765"/>
                  <a:pt x="158" y="765"/>
                  <a:pt x="157" y="765"/>
                </a:cubicBezTo>
                <a:cubicBezTo>
                  <a:pt x="155" y="767"/>
                  <a:pt x="163" y="766"/>
                  <a:pt x="164" y="767"/>
                </a:cubicBezTo>
                <a:cubicBezTo>
                  <a:pt x="164" y="767"/>
                  <a:pt x="167" y="766"/>
                  <a:pt x="165" y="765"/>
                </a:cubicBezTo>
                <a:cubicBezTo>
                  <a:pt x="165" y="765"/>
                  <a:pt x="163" y="764"/>
                  <a:pt x="162" y="763"/>
                </a:cubicBezTo>
                <a:cubicBezTo>
                  <a:pt x="164" y="764"/>
                  <a:pt x="162" y="764"/>
                  <a:pt x="160" y="765"/>
                </a:cubicBezTo>
                <a:cubicBezTo>
                  <a:pt x="160" y="764"/>
                  <a:pt x="158" y="764"/>
                  <a:pt x="159" y="764"/>
                </a:cubicBezTo>
                <a:cubicBezTo>
                  <a:pt x="160" y="764"/>
                  <a:pt x="160" y="764"/>
                  <a:pt x="160" y="764"/>
                </a:cubicBezTo>
                <a:cubicBezTo>
                  <a:pt x="158" y="763"/>
                  <a:pt x="158" y="763"/>
                  <a:pt x="158" y="763"/>
                </a:cubicBezTo>
                <a:cubicBezTo>
                  <a:pt x="161" y="763"/>
                  <a:pt x="160" y="761"/>
                  <a:pt x="163" y="762"/>
                </a:cubicBezTo>
                <a:cubicBezTo>
                  <a:pt x="163" y="761"/>
                  <a:pt x="161" y="762"/>
                  <a:pt x="160" y="761"/>
                </a:cubicBezTo>
                <a:cubicBezTo>
                  <a:pt x="158" y="763"/>
                  <a:pt x="158" y="763"/>
                  <a:pt x="158" y="763"/>
                </a:cubicBezTo>
                <a:cubicBezTo>
                  <a:pt x="155" y="763"/>
                  <a:pt x="155" y="763"/>
                  <a:pt x="155" y="763"/>
                </a:cubicBezTo>
                <a:cubicBezTo>
                  <a:pt x="153" y="762"/>
                  <a:pt x="156" y="762"/>
                  <a:pt x="155" y="761"/>
                </a:cubicBezTo>
                <a:cubicBezTo>
                  <a:pt x="152" y="761"/>
                  <a:pt x="152" y="761"/>
                  <a:pt x="152" y="761"/>
                </a:cubicBezTo>
                <a:cubicBezTo>
                  <a:pt x="155" y="760"/>
                  <a:pt x="155" y="760"/>
                  <a:pt x="155" y="760"/>
                </a:cubicBezTo>
                <a:cubicBezTo>
                  <a:pt x="153" y="760"/>
                  <a:pt x="154" y="759"/>
                  <a:pt x="153" y="759"/>
                </a:cubicBezTo>
                <a:cubicBezTo>
                  <a:pt x="155" y="758"/>
                  <a:pt x="160" y="759"/>
                  <a:pt x="157" y="757"/>
                </a:cubicBezTo>
                <a:cubicBezTo>
                  <a:pt x="157" y="758"/>
                  <a:pt x="157" y="758"/>
                  <a:pt x="157" y="758"/>
                </a:cubicBezTo>
                <a:cubicBezTo>
                  <a:pt x="156" y="757"/>
                  <a:pt x="155" y="756"/>
                  <a:pt x="156" y="755"/>
                </a:cubicBezTo>
                <a:cubicBezTo>
                  <a:pt x="157" y="756"/>
                  <a:pt x="157" y="756"/>
                  <a:pt x="157" y="756"/>
                </a:cubicBezTo>
                <a:cubicBezTo>
                  <a:pt x="159" y="755"/>
                  <a:pt x="154" y="752"/>
                  <a:pt x="159" y="752"/>
                </a:cubicBezTo>
                <a:cubicBezTo>
                  <a:pt x="162" y="752"/>
                  <a:pt x="160" y="753"/>
                  <a:pt x="163" y="753"/>
                </a:cubicBezTo>
                <a:cubicBezTo>
                  <a:pt x="159" y="755"/>
                  <a:pt x="168" y="755"/>
                  <a:pt x="166" y="757"/>
                </a:cubicBezTo>
                <a:cubicBezTo>
                  <a:pt x="159" y="757"/>
                  <a:pt x="169" y="759"/>
                  <a:pt x="163" y="759"/>
                </a:cubicBezTo>
                <a:cubicBezTo>
                  <a:pt x="164" y="758"/>
                  <a:pt x="159" y="757"/>
                  <a:pt x="159" y="757"/>
                </a:cubicBezTo>
                <a:cubicBezTo>
                  <a:pt x="159" y="758"/>
                  <a:pt x="159" y="759"/>
                  <a:pt x="158" y="760"/>
                </a:cubicBezTo>
                <a:cubicBezTo>
                  <a:pt x="161" y="759"/>
                  <a:pt x="164" y="760"/>
                  <a:pt x="167" y="760"/>
                </a:cubicBezTo>
                <a:cubicBezTo>
                  <a:pt x="166" y="759"/>
                  <a:pt x="166" y="759"/>
                  <a:pt x="167" y="758"/>
                </a:cubicBezTo>
                <a:cubicBezTo>
                  <a:pt x="167" y="766"/>
                  <a:pt x="167" y="766"/>
                  <a:pt x="167" y="766"/>
                </a:cubicBezTo>
                <a:cubicBezTo>
                  <a:pt x="166" y="767"/>
                  <a:pt x="166" y="768"/>
                  <a:pt x="164" y="768"/>
                </a:cubicBezTo>
                <a:cubicBezTo>
                  <a:pt x="166" y="767"/>
                  <a:pt x="165" y="770"/>
                  <a:pt x="167" y="771"/>
                </a:cubicBezTo>
                <a:cubicBezTo>
                  <a:pt x="167" y="772"/>
                  <a:pt x="167" y="772"/>
                  <a:pt x="167" y="772"/>
                </a:cubicBezTo>
                <a:cubicBezTo>
                  <a:pt x="166" y="772"/>
                  <a:pt x="165" y="772"/>
                  <a:pt x="165" y="772"/>
                </a:cubicBezTo>
                <a:cubicBezTo>
                  <a:pt x="167" y="775"/>
                  <a:pt x="162" y="779"/>
                  <a:pt x="162" y="783"/>
                </a:cubicBezTo>
                <a:cubicBezTo>
                  <a:pt x="163" y="783"/>
                  <a:pt x="165" y="782"/>
                  <a:pt x="166" y="783"/>
                </a:cubicBezTo>
                <a:cubicBezTo>
                  <a:pt x="161" y="785"/>
                  <a:pt x="161" y="785"/>
                  <a:pt x="161" y="785"/>
                </a:cubicBezTo>
                <a:cubicBezTo>
                  <a:pt x="161" y="786"/>
                  <a:pt x="166" y="786"/>
                  <a:pt x="163" y="787"/>
                </a:cubicBezTo>
                <a:cubicBezTo>
                  <a:pt x="163" y="787"/>
                  <a:pt x="165" y="787"/>
                  <a:pt x="165" y="787"/>
                </a:cubicBezTo>
                <a:cubicBezTo>
                  <a:pt x="159" y="794"/>
                  <a:pt x="165" y="802"/>
                  <a:pt x="156" y="808"/>
                </a:cubicBezTo>
                <a:cubicBezTo>
                  <a:pt x="155" y="807"/>
                  <a:pt x="154" y="805"/>
                  <a:pt x="149" y="804"/>
                </a:cubicBezTo>
                <a:cubicBezTo>
                  <a:pt x="150" y="805"/>
                  <a:pt x="151" y="807"/>
                  <a:pt x="149" y="807"/>
                </a:cubicBezTo>
                <a:cubicBezTo>
                  <a:pt x="146" y="807"/>
                  <a:pt x="146" y="807"/>
                  <a:pt x="146" y="807"/>
                </a:cubicBezTo>
                <a:cubicBezTo>
                  <a:pt x="149" y="806"/>
                  <a:pt x="147" y="805"/>
                  <a:pt x="147" y="804"/>
                </a:cubicBezTo>
                <a:cubicBezTo>
                  <a:pt x="146" y="807"/>
                  <a:pt x="146" y="807"/>
                  <a:pt x="146" y="807"/>
                </a:cubicBezTo>
                <a:cubicBezTo>
                  <a:pt x="143" y="808"/>
                  <a:pt x="142" y="807"/>
                  <a:pt x="142" y="806"/>
                </a:cubicBezTo>
                <a:cubicBezTo>
                  <a:pt x="142" y="806"/>
                  <a:pt x="142" y="806"/>
                  <a:pt x="141" y="806"/>
                </a:cubicBezTo>
                <a:cubicBezTo>
                  <a:pt x="142" y="807"/>
                  <a:pt x="145" y="809"/>
                  <a:pt x="145" y="807"/>
                </a:cubicBezTo>
                <a:cubicBezTo>
                  <a:pt x="149" y="807"/>
                  <a:pt x="147" y="808"/>
                  <a:pt x="148" y="809"/>
                </a:cubicBezTo>
                <a:cubicBezTo>
                  <a:pt x="149" y="809"/>
                  <a:pt x="150" y="809"/>
                  <a:pt x="151" y="809"/>
                </a:cubicBezTo>
                <a:cubicBezTo>
                  <a:pt x="151" y="809"/>
                  <a:pt x="150" y="808"/>
                  <a:pt x="150" y="808"/>
                </a:cubicBezTo>
                <a:cubicBezTo>
                  <a:pt x="152" y="808"/>
                  <a:pt x="153" y="809"/>
                  <a:pt x="152" y="809"/>
                </a:cubicBezTo>
                <a:cubicBezTo>
                  <a:pt x="154" y="809"/>
                  <a:pt x="154" y="809"/>
                  <a:pt x="155" y="809"/>
                </a:cubicBezTo>
                <a:cubicBezTo>
                  <a:pt x="155" y="809"/>
                  <a:pt x="155" y="810"/>
                  <a:pt x="154" y="810"/>
                </a:cubicBezTo>
                <a:cubicBezTo>
                  <a:pt x="156" y="809"/>
                  <a:pt x="156" y="810"/>
                  <a:pt x="156" y="811"/>
                </a:cubicBezTo>
                <a:cubicBezTo>
                  <a:pt x="157" y="810"/>
                  <a:pt x="159" y="811"/>
                  <a:pt x="160" y="811"/>
                </a:cubicBezTo>
                <a:cubicBezTo>
                  <a:pt x="155" y="814"/>
                  <a:pt x="155" y="814"/>
                  <a:pt x="155" y="814"/>
                </a:cubicBezTo>
                <a:cubicBezTo>
                  <a:pt x="159" y="815"/>
                  <a:pt x="155" y="817"/>
                  <a:pt x="158" y="818"/>
                </a:cubicBezTo>
                <a:cubicBezTo>
                  <a:pt x="158" y="817"/>
                  <a:pt x="158" y="817"/>
                  <a:pt x="158" y="817"/>
                </a:cubicBezTo>
                <a:cubicBezTo>
                  <a:pt x="160" y="818"/>
                  <a:pt x="162" y="818"/>
                  <a:pt x="165" y="817"/>
                </a:cubicBezTo>
                <a:cubicBezTo>
                  <a:pt x="165" y="821"/>
                  <a:pt x="165" y="821"/>
                  <a:pt x="165" y="821"/>
                </a:cubicBezTo>
                <a:cubicBezTo>
                  <a:pt x="165" y="820"/>
                  <a:pt x="165" y="818"/>
                  <a:pt x="166" y="817"/>
                </a:cubicBezTo>
                <a:cubicBezTo>
                  <a:pt x="168" y="817"/>
                  <a:pt x="171" y="817"/>
                  <a:pt x="173" y="817"/>
                </a:cubicBezTo>
                <a:cubicBezTo>
                  <a:pt x="169" y="815"/>
                  <a:pt x="182" y="814"/>
                  <a:pt x="175" y="811"/>
                </a:cubicBezTo>
                <a:cubicBezTo>
                  <a:pt x="177" y="810"/>
                  <a:pt x="177" y="811"/>
                  <a:pt x="178" y="811"/>
                </a:cubicBezTo>
                <a:cubicBezTo>
                  <a:pt x="176" y="810"/>
                  <a:pt x="176" y="810"/>
                  <a:pt x="178" y="808"/>
                </a:cubicBezTo>
                <a:cubicBezTo>
                  <a:pt x="178" y="808"/>
                  <a:pt x="178" y="808"/>
                  <a:pt x="178" y="808"/>
                </a:cubicBezTo>
                <a:cubicBezTo>
                  <a:pt x="179" y="804"/>
                  <a:pt x="181" y="803"/>
                  <a:pt x="184" y="798"/>
                </a:cubicBezTo>
                <a:cubicBezTo>
                  <a:pt x="181" y="798"/>
                  <a:pt x="181" y="798"/>
                  <a:pt x="181" y="798"/>
                </a:cubicBezTo>
                <a:cubicBezTo>
                  <a:pt x="182" y="797"/>
                  <a:pt x="183" y="797"/>
                  <a:pt x="183" y="797"/>
                </a:cubicBezTo>
                <a:cubicBezTo>
                  <a:pt x="180" y="795"/>
                  <a:pt x="182" y="800"/>
                  <a:pt x="178" y="798"/>
                </a:cubicBezTo>
                <a:cubicBezTo>
                  <a:pt x="184" y="797"/>
                  <a:pt x="180" y="791"/>
                  <a:pt x="186" y="791"/>
                </a:cubicBezTo>
                <a:cubicBezTo>
                  <a:pt x="187" y="789"/>
                  <a:pt x="183" y="791"/>
                  <a:pt x="183" y="790"/>
                </a:cubicBezTo>
                <a:cubicBezTo>
                  <a:pt x="185" y="789"/>
                  <a:pt x="185" y="789"/>
                  <a:pt x="185" y="789"/>
                </a:cubicBezTo>
                <a:cubicBezTo>
                  <a:pt x="183" y="789"/>
                  <a:pt x="183" y="789"/>
                  <a:pt x="183" y="789"/>
                </a:cubicBezTo>
                <a:cubicBezTo>
                  <a:pt x="184" y="788"/>
                  <a:pt x="186" y="787"/>
                  <a:pt x="187" y="787"/>
                </a:cubicBezTo>
                <a:cubicBezTo>
                  <a:pt x="187" y="788"/>
                  <a:pt x="188" y="788"/>
                  <a:pt x="188" y="788"/>
                </a:cubicBezTo>
                <a:cubicBezTo>
                  <a:pt x="190" y="787"/>
                  <a:pt x="188" y="785"/>
                  <a:pt x="188" y="784"/>
                </a:cubicBezTo>
                <a:cubicBezTo>
                  <a:pt x="187" y="786"/>
                  <a:pt x="187" y="786"/>
                  <a:pt x="187" y="786"/>
                </a:cubicBezTo>
                <a:cubicBezTo>
                  <a:pt x="186" y="781"/>
                  <a:pt x="189" y="776"/>
                  <a:pt x="186" y="772"/>
                </a:cubicBezTo>
                <a:cubicBezTo>
                  <a:pt x="185" y="772"/>
                  <a:pt x="185" y="772"/>
                  <a:pt x="185" y="772"/>
                </a:cubicBezTo>
                <a:cubicBezTo>
                  <a:pt x="183" y="769"/>
                  <a:pt x="187" y="770"/>
                  <a:pt x="186" y="767"/>
                </a:cubicBezTo>
                <a:cubicBezTo>
                  <a:pt x="186" y="767"/>
                  <a:pt x="186" y="767"/>
                  <a:pt x="186" y="767"/>
                </a:cubicBezTo>
                <a:cubicBezTo>
                  <a:pt x="185" y="766"/>
                  <a:pt x="184" y="765"/>
                  <a:pt x="185" y="764"/>
                </a:cubicBezTo>
                <a:cubicBezTo>
                  <a:pt x="186" y="765"/>
                  <a:pt x="188" y="763"/>
                  <a:pt x="189" y="764"/>
                </a:cubicBezTo>
                <a:cubicBezTo>
                  <a:pt x="187" y="760"/>
                  <a:pt x="187" y="762"/>
                  <a:pt x="183" y="760"/>
                </a:cubicBezTo>
                <a:cubicBezTo>
                  <a:pt x="185" y="759"/>
                  <a:pt x="185" y="759"/>
                  <a:pt x="185" y="759"/>
                </a:cubicBezTo>
                <a:cubicBezTo>
                  <a:pt x="183" y="758"/>
                  <a:pt x="182" y="758"/>
                  <a:pt x="182" y="757"/>
                </a:cubicBezTo>
                <a:cubicBezTo>
                  <a:pt x="183" y="758"/>
                  <a:pt x="185" y="756"/>
                  <a:pt x="187" y="757"/>
                </a:cubicBezTo>
                <a:cubicBezTo>
                  <a:pt x="192" y="754"/>
                  <a:pt x="183" y="752"/>
                  <a:pt x="190" y="751"/>
                </a:cubicBezTo>
                <a:cubicBezTo>
                  <a:pt x="184" y="749"/>
                  <a:pt x="187" y="754"/>
                  <a:pt x="185" y="753"/>
                </a:cubicBezTo>
                <a:cubicBezTo>
                  <a:pt x="183" y="753"/>
                  <a:pt x="181" y="751"/>
                  <a:pt x="182" y="750"/>
                </a:cubicBezTo>
                <a:cubicBezTo>
                  <a:pt x="182" y="749"/>
                  <a:pt x="189" y="748"/>
                  <a:pt x="190" y="746"/>
                </a:cubicBezTo>
                <a:cubicBezTo>
                  <a:pt x="189" y="746"/>
                  <a:pt x="190" y="746"/>
                  <a:pt x="190" y="746"/>
                </a:cubicBezTo>
                <a:cubicBezTo>
                  <a:pt x="191" y="745"/>
                  <a:pt x="188" y="744"/>
                  <a:pt x="190" y="743"/>
                </a:cubicBezTo>
                <a:cubicBezTo>
                  <a:pt x="187" y="742"/>
                  <a:pt x="191" y="741"/>
                  <a:pt x="186" y="741"/>
                </a:cubicBezTo>
                <a:cubicBezTo>
                  <a:pt x="187" y="743"/>
                  <a:pt x="187" y="743"/>
                  <a:pt x="187" y="743"/>
                </a:cubicBezTo>
                <a:cubicBezTo>
                  <a:pt x="186" y="742"/>
                  <a:pt x="181" y="740"/>
                  <a:pt x="183" y="738"/>
                </a:cubicBezTo>
                <a:cubicBezTo>
                  <a:pt x="184" y="738"/>
                  <a:pt x="186" y="739"/>
                  <a:pt x="186" y="739"/>
                </a:cubicBezTo>
                <a:cubicBezTo>
                  <a:pt x="188" y="739"/>
                  <a:pt x="185" y="738"/>
                  <a:pt x="187" y="737"/>
                </a:cubicBezTo>
                <a:cubicBezTo>
                  <a:pt x="191" y="738"/>
                  <a:pt x="188" y="741"/>
                  <a:pt x="191" y="742"/>
                </a:cubicBezTo>
                <a:cubicBezTo>
                  <a:pt x="193" y="741"/>
                  <a:pt x="188" y="739"/>
                  <a:pt x="193" y="740"/>
                </a:cubicBezTo>
                <a:cubicBezTo>
                  <a:pt x="187" y="739"/>
                  <a:pt x="194" y="737"/>
                  <a:pt x="189" y="735"/>
                </a:cubicBezTo>
                <a:cubicBezTo>
                  <a:pt x="192" y="735"/>
                  <a:pt x="192" y="735"/>
                  <a:pt x="192" y="735"/>
                </a:cubicBezTo>
                <a:cubicBezTo>
                  <a:pt x="191" y="735"/>
                  <a:pt x="190" y="734"/>
                  <a:pt x="190" y="734"/>
                </a:cubicBezTo>
                <a:cubicBezTo>
                  <a:pt x="194" y="735"/>
                  <a:pt x="194" y="735"/>
                  <a:pt x="194" y="735"/>
                </a:cubicBezTo>
                <a:cubicBezTo>
                  <a:pt x="191" y="733"/>
                  <a:pt x="197" y="732"/>
                  <a:pt x="195" y="731"/>
                </a:cubicBezTo>
                <a:cubicBezTo>
                  <a:pt x="195" y="734"/>
                  <a:pt x="192" y="731"/>
                  <a:pt x="190" y="732"/>
                </a:cubicBezTo>
                <a:cubicBezTo>
                  <a:pt x="186" y="729"/>
                  <a:pt x="197" y="730"/>
                  <a:pt x="196" y="726"/>
                </a:cubicBezTo>
                <a:cubicBezTo>
                  <a:pt x="196" y="727"/>
                  <a:pt x="194" y="728"/>
                  <a:pt x="193" y="727"/>
                </a:cubicBezTo>
                <a:cubicBezTo>
                  <a:pt x="193" y="726"/>
                  <a:pt x="194" y="725"/>
                  <a:pt x="196" y="725"/>
                </a:cubicBezTo>
                <a:cubicBezTo>
                  <a:pt x="195" y="722"/>
                  <a:pt x="193" y="725"/>
                  <a:pt x="191" y="724"/>
                </a:cubicBezTo>
                <a:cubicBezTo>
                  <a:pt x="195" y="723"/>
                  <a:pt x="190" y="723"/>
                  <a:pt x="189" y="721"/>
                </a:cubicBezTo>
                <a:cubicBezTo>
                  <a:pt x="192" y="721"/>
                  <a:pt x="192" y="721"/>
                  <a:pt x="192" y="721"/>
                </a:cubicBezTo>
                <a:cubicBezTo>
                  <a:pt x="194" y="718"/>
                  <a:pt x="186" y="720"/>
                  <a:pt x="188" y="718"/>
                </a:cubicBezTo>
                <a:cubicBezTo>
                  <a:pt x="192" y="719"/>
                  <a:pt x="192" y="719"/>
                  <a:pt x="192" y="719"/>
                </a:cubicBezTo>
                <a:cubicBezTo>
                  <a:pt x="191" y="717"/>
                  <a:pt x="191" y="717"/>
                  <a:pt x="191" y="717"/>
                </a:cubicBezTo>
                <a:cubicBezTo>
                  <a:pt x="194" y="718"/>
                  <a:pt x="194" y="718"/>
                  <a:pt x="194" y="718"/>
                </a:cubicBezTo>
                <a:cubicBezTo>
                  <a:pt x="192" y="716"/>
                  <a:pt x="193" y="716"/>
                  <a:pt x="194" y="714"/>
                </a:cubicBezTo>
                <a:cubicBezTo>
                  <a:pt x="192" y="714"/>
                  <a:pt x="189" y="714"/>
                  <a:pt x="189" y="712"/>
                </a:cubicBezTo>
                <a:cubicBezTo>
                  <a:pt x="190" y="711"/>
                  <a:pt x="191" y="713"/>
                  <a:pt x="191" y="711"/>
                </a:cubicBezTo>
                <a:cubicBezTo>
                  <a:pt x="193" y="711"/>
                  <a:pt x="195" y="712"/>
                  <a:pt x="192" y="713"/>
                </a:cubicBezTo>
                <a:cubicBezTo>
                  <a:pt x="193" y="713"/>
                  <a:pt x="194" y="713"/>
                  <a:pt x="195" y="713"/>
                </a:cubicBezTo>
                <a:cubicBezTo>
                  <a:pt x="197" y="712"/>
                  <a:pt x="195" y="711"/>
                  <a:pt x="195" y="710"/>
                </a:cubicBezTo>
                <a:cubicBezTo>
                  <a:pt x="195" y="710"/>
                  <a:pt x="195" y="711"/>
                  <a:pt x="195" y="711"/>
                </a:cubicBezTo>
                <a:cubicBezTo>
                  <a:pt x="191" y="708"/>
                  <a:pt x="191" y="708"/>
                  <a:pt x="191" y="708"/>
                </a:cubicBezTo>
                <a:cubicBezTo>
                  <a:pt x="192" y="707"/>
                  <a:pt x="193" y="708"/>
                  <a:pt x="194" y="708"/>
                </a:cubicBezTo>
                <a:cubicBezTo>
                  <a:pt x="193" y="707"/>
                  <a:pt x="192" y="707"/>
                  <a:pt x="192" y="706"/>
                </a:cubicBezTo>
                <a:cubicBezTo>
                  <a:pt x="194" y="706"/>
                  <a:pt x="197" y="706"/>
                  <a:pt x="198" y="708"/>
                </a:cubicBezTo>
                <a:cubicBezTo>
                  <a:pt x="197" y="707"/>
                  <a:pt x="196" y="705"/>
                  <a:pt x="195" y="704"/>
                </a:cubicBezTo>
                <a:cubicBezTo>
                  <a:pt x="196" y="704"/>
                  <a:pt x="198" y="703"/>
                  <a:pt x="199" y="703"/>
                </a:cubicBezTo>
                <a:cubicBezTo>
                  <a:pt x="200" y="702"/>
                  <a:pt x="194" y="700"/>
                  <a:pt x="196" y="697"/>
                </a:cubicBezTo>
                <a:cubicBezTo>
                  <a:pt x="196" y="697"/>
                  <a:pt x="195" y="697"/>
                  <a:pt x="195" y="697"/>
                </a:cubicBezTo>
                <a:cubicBezTo>
                  <a:pt x="195" y="695"/>
                  <a:pt x="198" y="693"/>
                  <a:pt x="195" y="691"/>
                </a:cubicBezTo>
                <a:cubicBezTo>
                  <a:pt x="199" y="689"/>
                  <a:pt x="199" y="689"/>
                  <a:pt x="199" y="689"/>
                </a:cubicBezTo>
                <a:cubicBezTo>
                  <a:pt x="198" y="688"/>
                  <a:pt x="194" y="691"/>
                  <a:pt x="192" y="688"/>
                </a:cubicBezTo>
                <a:cubicBezTo>
                  <a:pt x="192" y="688"/>
                  <a:pt x="192" y="687"/>
                  <a:pt x="193" y="687"/>
                </a:cubicBezTo>
                <a:cubicBezTo>
                  <a:pt x="193" y="687"/>
                  <a:pt x="194" y="687"/>
                  <a:pt x="194" y="687"/>
                </a:cubicBezTo>
                <a:cubicBezTo>
                  <a:pt x="195" y="687"/>
                  <a:pt x="197" y="687"/>
                  <a:pt x="197" y="687"/>
                </a:cubicBezTo>
                <a:cubicBezTo>
                  <a:pt x="196" y="686"/>
                  <a:pt x="195" y="686"/>
                  <a:pt x="194" y="685"/>
                </a:cubicBezTo>
                <a:cubicBezTo>
                  <a:pt x="195" y="685"/>
                  <a:pt x="197" y="685"/>
                  <a:pt x="197" y="684"/>
                </a:cubicBezTo>
                <a:cubicBezTo>
                  <a:pt x="193" y="684"/>
                  <a:pt x="194" y="683"/>
                  <a:pt x="195" y="682"/>
                </a:cubicBezTo>
                <a:cubicBezTo>
                  <a:pt x="195" y="683"/>
                  <a:pt x="194" y="683"/>
                  <a:pt x="195" y="684"/>
                </a:cubicBezTo>
                <a:cubicBezTo>
                  <a:pt x="197" y="682"/>
                  <a:pt x="197" y="682"/>
                  <a:pt x="197" y="682"/>
                </a:cubicBezTo>
                <a:cubicBezTo>
                  <a:pt x="201" y="684"/>
                  <a:pt x="199" y="685"/>
                  <a:pt x="203" y="684"/>
                </a:cubicBezTo>
                <a:cubicBezTo>
                  <a:pt x="195" y="684"/>
                  <a:pt x="201" y="679"/>
                  <a:pt x="195" y="678"/>
                </a:cubicBezTo>
                <a:cubicBezTo>
                  <a:pt x="196" y="677"/>
                  <a:pt x="196" y="677"/>
                  <a:pt x="196" y="677"/>
                </a:cubicBezTo>
                <a:cubicBezTo>
                  <a:pt x="196" y="677"/>
                  <a:pt x="196" y="677"/>
                  <a:pt x="196" y="677"/>
                </a:cubicBezTo>
                <a:cubicBezTo>
                  <a:pt x="197" y="677"/>
                  <a:pt x="197" y="676"/>
                  <a:pt x="196" y="676"/>
                </a:cubicBezTo>
                <a:cubicBezTo>
                  <a:pt x="196" y="676"/>
                  <a:pt x="196" y="676"/>
                  <a:pt x="196" y="676"/>
                </a:cubicBezTo>
                <a:cubicBezTo>
                  <a:pt x="197" y="676"/>
                  <a:pt x="197" y="676"/>
                  <a:pt x="197" y="676"/>
                </a:cubicBezTo>
                <a:cubicBezTo>
                  <a:pt x="197" y="675"/>
                  <a:pt x="197" y="675"/>
                  <a:pt x="196" y="675"/>
                </a:cubicBezTo>
                <a:cubicBezTo>
                  <a:pt x="196" y="675"/>
                  <a:pt x="197" y="675"/>
                  <a:pt x="197" y="674"/>
                </a:cubicBezTo>
                <a:cubicBezTo>
                  <a:pt x="198" y="674"/>
                  <a:pt x="198" y="674"/>
                  <a:pt x="198" y="674"/>
                </a:cubicBezTo>
                <a:cubicBezTo>
                  <a:pt x="198" y="674"/>
                  <a:pt x="198" y="674"/>
                  <a:pt x="198" y="674"/>
                </a:cubicBezTo>
                <a:cubicBezTo>
                  <a:pt x="197" y="674"/>
                  <a:pt x="197" y="674"/>
                  <a:pt x="197" y="674"/>
                </a:cubicBezTo>
                <a:cubicBezTo>
                  <a:pt x="198" y="670"/>
                  <a:pt x="200" y="666"/>
                  <a:pt x="201" y="662"/>
                </a:cubicBezTo>
                <a:cubicBezTo>
                  <a:pt x="201" y="662"/>
                  <a:pt x="200" y="662"/>
                  <a:pt x="199" y="663"/>
                </a:cubicBezTo>
                <a:cubicBezTo>
                  <a:pt x="199" y="662"/>
                  <a:pt x="199" y="662"/>
                  <a:pt x="199" y="662"/>
                </a:cubicBezTo>
                <a:cubicBezTo>
                  <a:pt x="200" y="662"/>
                  <a:pt x="200" y="661"/>
                  <a:pt x="202" y="660"/>
                </a:cubicBezTo>
                <a:cubicBezTo>
                  <a:pt x="201" y="660"/>
                  <a:pt x="200" y="660"/>
                  <a:pt x="199" y="661"/>
                </a:cubicBezTo>
                <a:cubicBezTo>
                  <a:pt x="199" y="661"/>
                  <a:pt x="199" y="661"/>
                  <a:pt x="199" y="661"/>
                </a:cubicBezTo>
                <a:cubicBezTo>
                  <a:pt x="199" y="660"/>
                  <a:pt x="200" y="660"/>
                  <a:pt x="200" y="660"/>
                </a:cubicBezTo>
                <a:cubicBezTo>
                  <a:pt x="200" y="660"/>
                  <a:pt x="199" y="660"/>
                  <a:pt x="199" y="661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9" y="659"/>
                  <a:pt x="199" y="659"/>
                  <a:pt x="199" y="659"/>
                </a:cubicBezTo>
                <a:cubicBezTo>
                  <a:pt x="198" y="659"/>
                  <a:pt x="198" y="659"/>
                  <a:pt x="197" y="659"/>
                </a:cubicBezTo>
                <a:cubicBezTo>
                  <a:pt x="196" y="659"/>
                  <a:pt x="196" y="659"/>
                  <a:pt x="196" y="659"/>
                </a:cubicBezTo>
                <a:cubicBezTo>
                  <a:pt x="196" y="658"/>
                  <a:pt x="197" y="658"/>
                  <a:pt x="199" y="658"/>
                </a:cubicBezTo>
                <a:cubicBezTo>
                  <a:pt x="199" y="659"/>
                  <a:pt x="198" y="659"/>
                  <a:pt x="198" y="659"/>
                </a:cubicBezTo>
                <a:cubicBezTo>
                  <a:pt x="200" y="658"/>
                  <a:pt x="200" y="658"/>
                  <a:pt x="200" y="658"/>
                </a:cubicBezTo>
                <a:cubicBezTo>
                  <a:pt x="200" y="658"/>
                  <a:pt x="200" y="658"/>
                  <a:pt x="200" y="658"/>
                </a:cubicBezTo>
                <a:cubicBezTo>
                  <a:pt x="200" y="658"/>
                  <a:pt x="200" y="658"/>
                  <a:pt x="201" y="658"/>
                </a:cubicBezTo>
                <a:cubicBezTo>
                  <a:pt x="201" y="656"/>
                  <a:pt x="201" y="656"/>
                  <a:pt x="201" y="656"/>
                </a:cubicBezTo>
                <a:cubicBezTo>
                  <a:pt x="202" y="656"/>
                  <a:pt x="202" y="656"/>
                  <a:pt x="202" y="656"/>
                </a:cubicBezTo>
                <a:cubicBezTo>
                  <a:pt x="202" y="656"/>
                  <a:pt x="201" y="656"/>
                  <a:pt x="201" y="656"/>
                </a:cubicBezTo>
                <a:cubicBezTo>
                  <a:pt x="202" y="648"/>
                  <a:pt x="202" y="648"/>
                  <a:pt x="202" y="648"/>
                </a:cubicBezTo>
                <a:cubicBezTo>
                  <a:pt x="201" y="646"/>
                  <a:pt x="199" y="648"/>
                  <a:pt x="196" y="647"/>
                </a:cubicBezTo>
                <a:cubicBezTo>
                  <a:pt x="196" y="646"/>
                  <a:pt x="197" y="645"/>
                  <a:pt x="198" y="644"/>
                </a:cubicBezTo>
                <a:cubicBezTo>
                  <a:pt x="198" y="644"/>
                  <a:pt x="198" y="644"/>
                  <a:pt x="198" y="644"/>
                </a:cubicBezTo>
                <a:cubicBezTo>
                  <a:pt x="199" y="644"/>
                  <a:pt x="199" y="644"/>
                  <a:pt x="199" y="644"/>
                </a:cubicBezTo>
                <a:cubicBezTo>
                  <a:pt x="198" y="644"/>
                  <a:pt x="197" y="643"/>
                  <a:pt x="196" y="643"/>
                </a:cubicBezTo>
                <a:cubicBezTo>
                  <a:pt x="197" y="643"/>
                  <a:pt x="198" y="642"/>
                  <a:pt x="200" y="642"/>
                </a:cubicBezTo>
                <a:cubicBezTo>
                  <a:pt x="199" y="643"/>
                  <a:pt x="199" y="643"/>
                  <a:pt x="199" y="643"/>
                </a:cubicBezTo>
                <a:cubicBezTo>
                  <a:pt x="200" y="643"/>
                  <a:pt x="200" y="643"/>
                  <a:pt x="200" y="643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200" y="642"/>
                  <a:pt x="201" y="642"/>
                  <a:pt x="201" y="643"/>
                </a:cubicBezTo>
                <a:cubicBezTo>
                  <a:pt x="201" y="642"/>
                  <a:pt x="200" y="642"/>
                  <a:pt x="200" y="642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200" y="642"/>
                  <a:pt x="200" y="642"/>
                  <a:pt x="200" y="642"/>
                </a:cubicBezTo>
                <a:cubicBezTo>
                  <a:pt x="199" y="641"/>
                  <a:pt x="202" y="638"/>
                  <a:pt x="201" y="637"/>
                </a:cubicBezTo>
                <a:cubicBezTo>
                  <a:pt x="204" y="637"/>
                  <a:pt x="204" y="637"/>
                  <a:pt x="204" y="637"/>
                </a:cubicBezTo>
                <a:cubicBezTo>
                  <a:pt x="203" y="636"/>
                  <a:pt x="202" y="636"/>
                  <a:pt x="200" y="636"/>
                </a:cubicBezTo>
                <a:cubicBezTo>
                  <a:pt x="200" y="636"/>
                  <a:pt x="200" y="636"/>
                  <a:pt x="200" y="636"/>
                </a:cubicBezTo>
                <a:cubicBezTo>
                  <a:pt x="200" y="635"/>
                  <a:pt x="199" y="635"/>
                  <a:pt x="199" y="635"/>
                </a:cubicBezTo>
                <a:cubicBezTo>
                  <a:pt x="199" y="635"/>
                  <a:pt x="199" y="635"/>
                  <a:pt x="198" y="634"/>
                </a:cubicBezTo>
                <a:cubicBezTo>
                  <a:pt x="198" y="634"/>
                  <a:pt x="198" y="634"/>
                  <a:pt x="198" y="634"/>
                </a:cubicBezTo>
                <a:cubicBezTo>
                  <a:pt x="195" y="633"/>
                  <a:pt x="192" y="632"/>
                  <a:pt x="189" y="630"/>
                </a:cubicBezTo>
                <a:cubicBezTo>
                  <a:pt x="192" y="630"/>
                  <a:pt x="192" y="630"/>
                  <a:pt x="192" y="630"/>
                </a:cubicBezTo>
                <a:cubicBezTo>
                  <a:pt x="190" y="630"/>
                  <a:pt x="190" y="630"/>
                  <a:pt x="190" y="630"/>
                </a:cubicBezTo>
                <a:cubicBezTo>
                  <a:pt x="192" y="628"/>
                  <a:pt x="192" y="628"/>
                  <a:pt x="192" y="628"/>
                </a:cubicBezTo>
                <a:cubicBezTo>
                  <a:pt x="192" y="628"/>
                  <a:pt x="192" y="628"/>
                  <a:pt x="192" y="628"/>
                </a:cubicBezTo>
                <a:cubicBezTo>
                  <a:pt x="192" y="628"/>
                  <a:pt x="192" y="628"/>
                  <a:pt x="192" y="627"/>
                </a:cubicBezTo>
                <a:cubicBezTo>
                  <a:pt x="194" y="627"/>
                  <a:pt x="192" y="628"/>
                  <a:pt x="194" y="628"/>
                </a:cubicBezTo>
                <a:cubicBezTo>
                  <a:pt x="195" y="628"/>
                  <a:pt x="194" y="628"/>
                  <a:pt x="194" y="627"/>
                </a:cubicBezTo>
                <a:cubicBezTo>
                  <a:pt x="195" y="628"/>
                  <a:pt x="197" y="626"/>
                  <a:pt x="197" y="625"/>
                </a:cubicBezTo>
                <a:cubicBezTo>
                  <a:pt x="195" y="623"/>
                  <a:pt x="196" y="620"/>
                  <a:pt x="196" y="618"/>
                </a:cubicBezTo>
                <a:cubicBezTo>
                  <a:pt x="196" y="618"/>
                  <a:pt x="197" y="618"/>
                  <a:pt x="197" y="618"/>
                </a:cubicBezTo>
                <a:cubicBezTo>
                  <a:pt x="198" y="615"/>
                  <a:pt x="199" y="613"/>
                  <a:pt x="198" y="610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192" y="609"/>
                  <a:pt x="192" y="609"/>
                  <a:pt x="193" y="609"/>
                </a:cubicBezTo>
                <a:cubicBezTo>
                  <a:pt x="192" y="610"/>
                  <a:pt x="192" y="610"/>
                  <a:pt x="192" y="610"/>
                </a:cubicBezTo>
                <a:cubicBezTo>
                  <a:pt x="191" y="610"/>
                  <a:pt x="191" y="610"/>
                  <a:pt x="191" y="610"/>
                </a:cubicBezTo>
                <a:cubicBezTo>
                  <a:pt x="191" y="611"/>
                  <a:pt x="190" y="611"/>
                  <a:pt x="190" y="611"/>
                </a:cubicBezTo>
                <a:cubicBezTo>
                  <a:pt x="190" y="610"/>
                  <a:pt x="190" y="609"/>
                  <a:pt x="190" y="608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193" y="609"/>
                  <a:pt x="194" y="609"/>
                  <a:pt x="195" y="609"/>
                </a:cubicBezTo>
                <a:cubicBezTo>
                  <a:pt x="195" y="608"/>
                  <a:pt x="195" y="608"/>
                  <a:pt x="194" y="608"/>
                </a:cubicBezTo>
                <a:cubicBezTo>
                  <a:pt x="195" y="608"/>
                  <a:pt x="194" y="607"/>
                  <a:pt x="194" y="607"/>
                </a:cubicBezTo>
                <a:cubicBezTo>
                  <a:pt x="194" y="607"/>
                  <a:pt x="194" y="607"/>
                  <a:pt x="194" y="608"/>
                </a:cubicBezTo>
                <a:cubicBezTo>
                  <a:pt x="193" y="607"/>
                  <a:pt x="191" y="607"/>
                  <a:pt x="189" y="607"/>
                </a:cubicBezTo>
                <a:cubicBezTo>
                  <a:pt x="189" y="606"/>
                  <a:pt x="189" y="606"/>
                  <a:pt x="189" y="605"/>
                </a:cubicBezTo>
                <a:cubicBezTo>
                  <a:pt x="190" y="606"/>
                  <a:pt x="190" y="606"/>
                  <a:pt x="191" y="606"/>
                </a:cubicBezTo>
                <a:cubicBezTo>
                  <a:pt x="195" y="604"/>
                  <a:pt x="195" y="604"/>
                  <a:pt x="195" y="604"/>
                </a:cubicBezTo>
                <a:cubicBezTo>
                  <a:pt x="195" y="601"/>
                  <a:pt x="197" y="600"/>
                  <a:pt x="196" y="596"/>
                </a:cubicBezTo>
                <a:cubicBezTo>
                  <a:pt x="197" y="597"/>
                  <a:pt x="197" y="597"/>
                  <a:pt x="197" y="597"/>
                </a:cubicBezTo>
                <a:cubicBezTo>
                  <a:pt x="202" y="594"/>
                  <a:pt x="197" y="592"/>
                  <a:pt x="194" y="591"/>
                </a:cubicBezTo>
                <a:cubicBezTo>
                  <a:pt x="195" y="590"/>
                  <a:pt x="196" y="592"/>
                  <a:pt x="198" y="591"/>
                </a:cubicBezTo>
                <a:cubicBezTo>
                  <a:pt x="197" y="589"/>
                  <a:pt x="196" y="587"/>
                  <a:pt x="194" y="586"/>
                </a:cubicBezTo>
                <a:cubicBezTo>
                  <a:pt x="194" y="586"/>
                  <a:pt x="194" y="586"/>
                  <a:pt x="195" y="586"/>
                </a:cubicBezTo>
                <a:cubicBezTo>
                  <a:pt x="194" y="587"/>
                  <a:pt x="196" y="587"/>
                  <a:pt x="198" y="587"/>
                </a:cubicBezTo>
                <a:cubicBezTo>
                  <a:pt x="197" y="586"/>
                  <a:pt x="196" y="586"/>
                  <a:pt x="196" y="586"/>
                </a:cubicBezTo>
                <a:cubicBezTo>
                  <a:pt x="196" y="585"/>
                  <a:pt x="196" y="585"/>
                  <a:pt x="195" y="585"/>
                </a:cubicBezTo>
                <a:cubicBezTo>
                  <a:pt x="195" y="584"/>
                  <a:pt x="195" y="584"/>
                  <a:pt x="195" y="584"/>
                </a:cubicBezTo>
                <a:cubicBezTo>
                  <a:pt x="197" y="585"/>
                  <a:pt x="200" y="583"/>
                  <a:pt x="200" y="585"/>
                </a:cubicBezTo>
                <a:cubicBezTo>
                  <a:pt x="201" y="583"/>
                  <a:pt x="201" y="582"/>
                  <a:pt x="198" y="581"/>
                </a:cubicBezTo>
                <a:cubicBezTo>
                  <a:pt x="195" y="577"/>
                  <a:pt x="203" y="580"/>
                  <a:pt x="201" y="577"/>
                </a:cubicBezTo>
                <a:cubicBezTo>
                  <a:pt x="203" y="577"/>
                  <a:pt x="203" y="577"/>
                  <a:pt x="203" y="577"/>
                </a:cubicBezTo>
                <a:cubicBezTo>
                  <a:pt x="203" y="575"/>
                  <a:pt x="203" y="575"/>
                  <a:pt x="203" y="575"/>
                </a:cubicBezTo>
                <a:cubicBezTo>
                  <a:pt x="200" y="576"/>
                  <a:pt x="200" y="576"/>
                  <a:pt x="200" y="576"/>
                </a:cubicBezTo>
                <a:cubicBezTo>
                  <a:pt x="198" y="573"/>
                  <a:pt x="198" y="573"/>
                  <a:pt x="198" y="573"/>
                </a:cubicBezTo>
                <a:cubicBezTo>
                  <a:pt x="198" y="573"/>
                  <a:pt x="197" y="572"/>
                  <a:pt x="197" y="572"/>
                </a:cubicBezTo>
                <a:cubicBezTo>
                  <a:pt x="197" y="572"/>
                  <a:pt x="197" y="572"/>
                  <a:pt x="197" y="572"/>
                </a:cubicBezTo>
                <a:cubicBezTo>
                  <a:pt x="197" y="572"/>
                  <a:pt x="197" y="572"/>
                  <a:pt x="197" y="572"/>
                </a:cubicBezTo>
                <a:cubicBezTo>
                  <a:pt x="198" y="571"/>
                  <a:pt x="196" y="572"/>
                  <a:pt x="197" y="570"/>
                </a:cubicBezTo>
                <a:cubicBezTo>
                  <a:pt x="195" y="569"/>
                  <a:pt x="194" y="569"/>
                  <a:pt x="192" y="569"/>
                </a:cubicBezTo>
                <a:cubicBezTo>
                  <a:pt x="193" y="569"/>
                  <a:pt x="194" y="568"/>
                  <a:pt x="195" y="568"/>
                </a:cubicBezTo>
                <a:cubicBezTo>
                  <a:pt x="195" y="568"/>
                  <a:pt x="196" y="568"/>
                  <a:pt x="196" y="568"/>
                </a:cubicBezTo>
                <a:cubicBezTo>
                  <a:pt x="197" y="568"/>
                  <a:pt x="198" y="568"/>
                  <a:pt x="199" y="568"/>
                </a:cubicBezTo>
                <a:cubicBezTo>
                  <a:pt x="201" y="569"/>
                  <a:pt x="201" y="569"/>
                  <a:pt x="201" y="569"/>
                </a:cubicBezTo>
                <a:cubicBezTo>
                  <a:pt x="203" y="569"/>
                  <a:pt x="203" y="569"/>
                  <a:pt x="203" y="569"/>
                </a:cubicBezTo>
                <a:cubicBezTo>
                  <a:pt x="201" y="567"/>
                  <a:pt x="201" y="567"/>
                  <a:pt x="201" y="567"/>
                </a:cubicBezTo>
                <a:cubicBezTo>
                  <a:pt x="202" y="567"/>
                  <a:pt x="202" y="566"/>
                  <a:pt x="204" y="567"/>
                </a:cubicBezTo>
                <a:cubicBezTo>
                  <a:pt x="203" y="567"/>
                  <a:pt x="203" y="566"/>
                  <a:pt x="202" y="566"/>
                </a:cubicBezTo>
                <a:cubicBezTo>
                  <a:pt x="202" y="566"/>
                  <a:pt x="202" y="566"/>
                  <a:pt x="202" y="566"/>
                </a:cubicBezTo>
                <a:cubicBezTo>
                  <a:pt x="201" y="566"/>
                  <a:pt x="201" y="566"/>
                  <a:pt x="200" y="566"/>
                </a:cubicBezTo>
                <a:cubicBezTo>
                  <a:pt x="200" y="565"/>
                  <a:pt x="200" y="565"/>
                  <a:pt x="200" y="565"/>
                </a:cubicBezTo>
                <a:cubicBezTo>
                  <a:pt x="200" y="565"/>
                  <a:pt x="200" y="565"/>
                  <a:pt x="200" y="565"/>
                </a:cubicBezTo>
                <a:cubicBezTo>
                  <a:pt x="198" y="565"/>
                  <a:pt x="197" y="565"/>
                  <a:pt x="195" y="564"/>
                </a:cubicBezTo>
                <a:cubicBezTo>
                  <a:pt x="196" y="563"/>
                  <a:pt x="196" y="563"/>
                  <a:pt x="196" y="562"/>
                </a:cubicBezTo>
                <a:cubicBezTo>
                  <a:pt x="196" y="562"/>
                  <a:pt x="196" y="562"/>
                  <a:pt x="196" y="562"/>
                </a:cubicBezTo>
                <a:cubicBezTo>
                  <a:pt x="196" y="561"/>
                  <a:pt x="196" y="561"/>
                  <a:pt x="196" y="561"/>
                </a:cubicBezTo>
                <a:cubicBezTo>
                  <a:pt x="197" y="563"/>
                  <a:pt x="200" y="565"/>
                  <a:pt x="203" y="565"/>
                </a:cubicBezTo>
                <a:cubicBezTo>
                  <a:pt x="199" y="565"/>
                  <a:pt x="203" y="564"/>
                  <a:pt x="204" y="564"/>
                </a:cubicBezTo>
                <a:cubicBezTo>
                  <a:pt x="204" y="564"/>
                  <a:pt x="206" y="565"/>
                  <a:pt x="206" y="565"/>
                </a:cubicBezTo>
                <a:cubicBezTo>
                  <a:pt x="205" y="564"/>
                  <a:pt x="204" y="562"/>
                  <a:pt x="202" y="563"/>
                </a:cubicBezTo>
                <a:cubicBezTo>
                  <a:pt x="201" y="562"/>
                  <a:pt x="200" y="561"/>
                  <a:pt x="201" y="561"/>
                </a:cubicBezTo>
                <a:cubicBezTo>
                  <a:pt x="202" y="562"/>
                  <a:pt x="204" y="561"/>
                  <a:pt x="206" y="562"/>
                </a:cubicBezTo>
                <a:cubicBezTo>
                  <a:pt x="204" y="561"/>
                  <a:pt x="202" y="560"/>
                  <a:pt x="201" y="560"/>
                </a:cubicBezTo>
                <a:cubicBezTo>
                  <a:pt x="204" y="558"/>
                  <a:pt x="210" y="558"/>
                  <a:pt x="209" y="555"/>
                </a:cubicBezTo>
                <a:cubicBezTo>
                  <a:pt x="208" y="555"/>
                  <a:pt x="209" y="557"/>
                  <a:pt x="207" y="556"/>
                </a:cubicBezTo>
                <a:cubicBezTo>
                  <a:pt x="204" y="554"/>
                  <a:pt x="212" y="554"/>
                  <a:pt x="211" y="552"/>
                </a:cubicBezTo>
                <a:cubicBezTo>
                  <a:pt x="207" y="552"/>
                  <a:pt x="207" y="552"/>
                  <a:pt x="207" y="552"/>
                </a:cubicBezTo>
                <a:cubicBezTo>
                  <a:pt x="206" y="552"/>
                  <a:pt x="206" y="550"/>
                  <a:pt x="206" y="550"/>
                </a:cubicBezTo>
                <a:cubicBezTo>
                  <a:pt x="207" y="550"/>
                  <a:pt x="210" y="548"/>
                  <a:pt x="211" y="550"/>
                </a:cubicBezTo>
                <a:cubicBezTo>
                  <a:pt x="214" y="547"/>
                  <a:pt x="203" y="546"/>
                  <a:pt x="205" y="543"/>
                </a:cubicBezTo>
                <a:cubicBezTo>
                  <a:pt x="204" y="545"/>
                  <a:pt x="204" y="545"/>
                  <a:pt x="204" y="546"/>
                </a:cubicBezTo>
                <a:cubicBezTo>
                  <a:pt x="202" y="544"/>
                  <a:pt x="202" y="546"/>
                  <a:pt x="200" y="545"/>
                </a:cubicBezTo>
                <a:cubicBezTo>
                  <a:pt x="202" y="545"/>
                  <a:pt x="201" y="542"/>
                  <a:pt x="203" y="544"/>
                </a:cubicBezTo>
                <a:cubicBezTo>
                  <a:pt x="204" y="543"/>
                  <a:pt x="205" y="541"/>
                  <a:pt x="203" y="540"/>
                </a:cubicBezTo>
                <a:cubicBezTo>
                  <a:pt x="202" y="541"/>
                  <a:pt x="202" y="541"/>
                  <a:pt x="202" y="541"/>
                </a:cubicBezTo>
                <a:cubicBezTo>
                  <a:pt x="202" y="540"/>
                  <a:pt x="200" y="538"/>
                  <a:pt x="197" y="537"/>
                </a:cubicBezTo>
                <a:cubicBezTo>
                  <a:pt x="197" y="539"/>
                  <a:pt x="202" y="539"/>
                  <a:pt x="201" y="542"/>
                </a:cubicBezTo>
                <a:cubicBezTo>
                  <a:pt x="199" y="543"/>
                  <a:pt x="199" y="542"/>
                  <a:pt x="198" y="542"/>
                </a:cubicBezTo>
                <a:cubicBezTo>
                  <a:pt x="198" y="542"/>
                  <a:pt x="198" y="542"/>
                  <a:pt x="198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1"/>
                  <a:pt x="199" y="541"/>
                  <a:pt x="199" y="541"/>
                </a:cubicBezTo>
                <a:cubicBezTo>
                  <a:pt x="199" y="540"/>
                  <a:pt x="198" y="539"/>
                  <a:pt x="196" y="538"/>
                </a:cubicBezTo>
                <a:cubicBezTo>
                  <a:pt x="196" y="538"/>
                  <a:pt x="196" y="538"/>
                  <a:pt x="195" y="538"/>
                </a:cubicBezTo>
                <a:cubicBezTo>
                  <a:pt x="196" y="537"/>
                  <a:pt x="197" y="537"/>
                  <a:pt x="197" y="537"/>
                </a:cubicBezTo>
                <a:cubicBezTo>
                  <a:pt x="195" y="537"/>
                  <a:pt x="195" y="537"/>
                  <a:pt x="195" y="537"/>
                </a:cubicBezTo>
                <a:cubicBezTo>
                  <a:pt x="194" y="535"/>
                  <a:pt x="197" y="536"/>
                  <a:pt x="198" y="536"/>
                </a:cubicBezTo>
                <a:cubicBezTo>
                  <a:pt x="199" y="536"/>
                  <a:pt x="199" y="536"/>
                  <a:pt x="199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7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1" y="537"/>
                  <a:pt x="201" y="537"/>
                  <a:pt x="201" y="537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200" y="536"/>
                  <a:pt x="200" y="536"/>
                  <a:pt x="200" y="536"/>
                </a:cubicBezTo>
                <a:cubicBezTo>
                  <a:pt x="198" y="536"/>
                  <a:pt x="198" y="536"/>
                  <a:pt x="198" y="536"/>
                </a:cubicBezTo>
                <a:cubicBezTo>
                  <a:pt x="199" y="535"/>
                  <a:pt x="200" y="535"/>
                  <a:pt x="199" y="534"/>
                </a:cubicBezTo>
                <a:cubicBezTo>
                  <a:pt x="200" y="534"/>
                  <a:pt x="200" y="534"/>
                  <a:pt x="200" y="534"/>
                </a:cubicBezTo>
                <a:cubicBezTo>
                  <a:pt x="201" y="535"/>
                  <a:pt x="201" y="535"/>
                  <a:pt x="200" y="536"/>
                </a:cubicBezTo>
                <a:cubicBezTo>
                  <a:pt x="201" y="535"/>
                  <a:pt x="202" y="535"/>
                  <a:pt x="203" y="535"/>
                </a:cubicBezTo>
                <a:cubicBezTo>
                  <a:pt x="207" y="535"/>
                  <a:pt x="205" y="537"/>
                  <a:pt x="205" y="538"/>
                </a:cubicBezTo>
                <a:cubicBezTo>
                  <a:pt x="207" y="537"/>
                  <a:pt x="208" y="538"/>
                  <a:pt x="209" y="539"/>
                </a:cubicBezTo>
                <a:cubicBezTo>
                  <a:pt x="209" y="539"/>
                  <a:pt x="209" y="539"/>
                  <a:pt x="209" y="539"/>
                </a:cubicBezTo>
                <a:cubicBezTo>
                  <a:pt x="210" y="539"/>
                  <a:pt x="210" y="539"/>
                  <a:pt x="210" y="539"/>
                </a:cubicBezTo>
                <a:cubicBezTo>
                  <a:pt x="210" y="539"/>
                  <a:pt x="210" y="539"/>
                  <a:pt x="210" y="539"/>
                </a:cubicBezTo>
                <a:cubicBezTo>
                  <a:pt x="210" y="539"/>
                  <a:pt x="211" y="539"/>
                  <a:pt x="211" y="539"/>
                </a:cubicBezTo>
                <a:cubicBezTo>
                  <a:pt x="211" y="538"/>
                  <a:pt x="214" y="538"/>
                  <a:pt x="214" y="537"/>
                </a:cubicBezTo>
                <a:cubicBezTo>
                  <a:pt x="208" y="537"/>
                  <a:pt x="213" y="534"/>
                  <a:pt x="212" y="533"/>
                </a:cubicBezTo>
                <a:cubicBezTo>
                  <a:pt x="211" y="532"/>
                  <a:pt x="211" y="532"/>
                  <a:pt x="211" y="532"/>
                </a:cubicBezTo>
                <a:cubicBezTo>
                  <a:pt x="212" y="531"/>
                  <a:pt x="212" y="531"/>
                  <a:pt x="212" y="531"/>
                </a:cubicBezTo>
                <a:cubicBezTo>
                  <a:pt x="212" y="531"/>
                  <a:pt x="213" y="532"/>
                  <a:pt x="214" y="532"/>
                </a:cubicBezTo>
                <a:cubicBezTo>
                  <a:pt x="213" y="532"/>
                  <a:pt x="214" y="530"/>
                  <a:pt x="212" y="530"/>
                </a:cubicBezTo>
                <a:cubicBezTo>
                  <a:pt x="213" y="526"/>
                  <a:pt x="213" y="526"/>
                  <a:pt x="213" y="526"/>
                </a:cubicBezTo>
                <a:cubicBezTo>
                  <a:pt x="213" y="526"/>
                  <a:pt x="213" y="526"/>
                  <a:pt x="214" y="526"/>
                </a:cubicBezTo>
                <a:cubicBezTo>
                  <a:pt x="213" y="526"/>
                  <a:pt x="213" y="526"/>
                  <a:pt x="213" y="526"/>
                </a:cubicBezTo>
                <a:cubicBezTo>
                  <a:pt x="217" y="509"/>
                  <a:pt x="217" y="509"/>
                  <a:pt x="217" y="509"/>
                </a:cubicBezTo>
                <a:cubicBezTo>
                  <a:pt x="216" y="510"/>
                  <a:pt x="215" y="510"/>
                  <a:pt x="214" y="511"/>
                </a:cubicBezTo>
                <a:cubicBezTo>
                  <a:pt x="211" y="509"/>
                  <a:pt x="213" y="512"/>
                  <a:pt x="210" y="511"/>
                </a:cubicBezTo>
                <a:cubicBezTo>
                  <a:pt x="209" y="511"/>
                  <a:pt x="209" y="510"/>
                  <a:pt x="210" y="510"/>
                </a:cubicBezTo>
                <a:cubicBezTo>
                  <a:pt x="208" y="509"/>
                  <a:pt x="207" y="510"/>
                  <a:pt x="205" y="509"/>
                </a:cubicBezTo>
                <a:cubicBezTo>
                  <a:pt x="205" y="509"/>
                  <a:pt x="205" y="509"/>
                  <a:pt x="205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204" y="509"/>
                  <a:pt x="204" y="509"/>
                  <a:pt x="204" y="508"/>
                </a:cubicBezTo>
                <a:cubicBezTo>
                  <a:pt x="204" y="508"/>
                  <a:pt x="204" y="508"/>
                  <a:pt x="204" y="508"/>
                </a:cubicBezTo>
                <a:cubicBezTo>
                  <a:pt x="204" y="508"/>
                  <a:pt x="204" y="508"/>
                  <a:pt x="204" y="508"/>
                </a:cubicBezTo>
                <a:cubicBezTo>
                  <a:pt x="204" y="507"/>
                  <a:pt x="204" y="507"/>
                  <a:pt x="203" y="507"/>
                </a:cubicBezTo>
                <a:cubicBezTo>
                  <a:pt x="204" y="507"/>
                  <a:pt x="206" y="506"/>
                  <a:pt x="207" y="506"/>
                </a:cubicBezTo>
                <a:cubicBezTo>
                  <a:pt x="207" y="507"/>
                  <a:pt x="208" y="507"/>
                  <a:pt x="208" y="508"/>
                </a:cubicBezTo>
                <a:cubicBezTo>
                  <a:pt x="212" y="505"/>
                  <a:pt x="210" y="510"/>
                  <a:pt x="215" y="509"/>
                </a:cubicBezTo>
                <a:cubicBezTo>
                  <a:pt x="214" y="508"/>
                  <a:pt x="214" y="508"/>
                  <a:pt x="214" y="508"/>
                </a:cubicBezTo>
                <a:cubicBezTo>
                  <a:pt x="215" y="508"/>
                  <a:pt x="215" y="508"/>
                  <a:pt x="215" y="508"/>
                </a:cubicBezTo>
                <a:cubicBezTo>
                  <a:pt x="215" y="506"/>
                  <a:pt x="215" y="506"/>
                  <a:pt x="215" y="506"/>
                </a:cubicBezTo>
                <a:cubicBezTo>
                  <a:pt x="213" y="506"/>
                  <a:pt x="213" y="507"/>
                  <a:pt x="211" y="506"/>
                </a:cubicBezTo>
                <a:cubicBezTo>
                  <a:pt x="212" y="504"/>
                  <a:pt x="213" y="506"/>
                  <a:pt x="216" y="504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17" y="502"/>
                  <a:pt x="217" y="501"/>
                  <a:pt x="217" y="501"/>
                </a:cubicBezTo>
                <a:cubicBezTo>
                  <a:pt x="218" y="492"/>
                  <a:pt x="218" y="492"/>
                  <a:pt x="218" y="492"/>
                </a:cubicBezTo>
                <a:cubicBezTo>
                  <a:pt x="217" y="490"/>
                  <a:pt x="214" y="492"/>
                  <a:pt x="211" y="491"/>
                </a:cubicBezTo>
                <a:close/>
                <a:moveTo>
                  <a:pt x="203" y="427"/>
                </a:moveTo>
                <a:cubicBezTo>
                  <a:pt x="203" y="427"/>
                  <a:pt x="203" y="427"/>
                  <a:pt x="203" y="427"/>
                </a:cubicBezTo>
                <a:cubicBezTo>
                  <a:pt x="202" y="427"/>
                  <a:pt x="202" y="427"/>
                  <a:pt x="202" y="427"/>
                </a:cubicBezTo>
                <a:lnTo>
                  <a:pt x="203" y="427"/>
                </a:lnTo>
                <a:close/>
                <a:moveTo>
                  <a:pt x="198" y="363"/>
                </a:moveTo>
                <a:cubicBezTo>
                  <a:pt x="198" y="363"/>
                  <a:pt x="198" y="363"/>
                  <a:pt x="198" y="363"/>
                </a:cubicBezTo>
                <a:cubicBezTo>
                  <a:pt x="198" y="363"/>
                  <a:pt x="198" y="363"/>
                  <a:pt x="198" y="363"/>
                </a:cubicBezTo>
                <a:cubicBezTo>
                  <a:pt x="198" y="363"/>
                  <a:pt x="198" y="363"/>
                  <a:pt x="198" y="363"/>
                </a:cubicBezTo>
                <a:close/>
                <a:moveTo>
                  <a:pt x="197" y="326"/>
                </a:moveTo>
                <a:cubicBezTo>
                  <a:pt x="198" y="326"/>
                  <a:pt x="198" y="326"/>
                  <a:pt x="198" y="326"/>
                </a:cubicBezTo>
                <a:cubicBezTo>
                  <a:pt x="198" y="326"/>
                  <a:pt x="198" y="326"/>
                  <a:pt x="197" y="326"/>
                </a:cubicBezTo>
                <a:close/>
                <a:moveTo>
                  <a:pt x="199" y="332"/>
                </a:moveTo>
                <a:cubicBezTo>
                  <a:pt x="199" y="332"/>
                  <a:pt x="199" y="332"/>
                  <a:pt x="199" y="331"/>
                </a:cubicBezTo>
                <a:cubicBezTo>
                  <a:pt x="200" y="332"/>
                  <a:pt x="200" y="332"/>
                  <a:pt x="199" y="332"/>
                </a:cubicBezTo>
                <a:close/>
                <a:moveTo>
                  <a:pt x="200" y="329"/>
                </a:moveTo>
                <a:cubicBezTo>
                  <a:pt x="199" y="329"/>
                  <a:pt x="199" y="329"/>
                  <a:pt x="198" y="329"/>
                </a:cubicBezTo>
                <a:cubicBezTo>
                  <a:pt x="198" y="328"/>
                  <a:pt x="198" y="328"/>
                  <a:pt x="198" y="328"/>
                </a:cubicBezTo>
                <a:cubicBezTo>
                  <a:pt x="198" y="328"/>
                  <a:pt x="198" y="328"/>
                  <a:pt x="198" y="328"/>
                </a:cubicBezTo>
                <a:cubicBezTo>
                  <a:pt x="198" y="327"/>
                  <a:pt x="199" y="328"/>
                  <a:pt x="200" y="328"/>
                </a:cubicBezTo>
                <a:cubicBezTo>
                  <a:pt x="200" y="328"/>
                  <a:pt x="200" y="329"/>
                  <a:pt x="200" y="329"/>
                </a:cubicBezTo>
                <a:close/>
                <a:moveTo>
                  <a:pt x="200" y="328"/>
                </a:moveTo>
                <a:cubicBezTo>
                  <a:pt x="200" y="328"/>
                  <a:pt x="199" y="327"/>
                  <a:pt x="199" y="326"/>
                </a:cubicBezTo>
                <a:cubicBezTo>
                  <a:pt x="200" y="327"/>
                  <a:pt x="200" y="327"/>
                  <a:pt x="200" y="328"/>
                </a:cubicBezTo>
                <a:close/>
                <a:moveTo>
                  <a:pt x="199" y="323"/>
                </a:moveTo>
                <a:cubicBezTo>
                  <a:pt x="199" y="323"/>
                  <a:pt x="198" y="323"/>
                  <a:pt x="197" y="323"/>
                </a:cubicBezTo>
                <a:cubicBezTo>
                  <a:pt x="197" y="322"/>
                  <a:pt x="197" y="322"/>
                  <a:pt x="197" y="322"/>
                </a:cubicBezTo>
                <a:cubicBezTo>
                  <a:pt x="198" y="322"/>
                  <a:pt x="198" y="322"/>
                  <a:pt x="199" y="322"/>
                </a:cubicBezTo>
                <a:cubicBezTo>
                  <a:pt x="200" y="322"/>
                  <a:pt x="200" y="322"/>
                  <a:pt x="199" y="323"/>
                </a:cubicBezTo>
                <a:close/>
                <a:moveTo>
                  <a:pt x="195" y="314"/>
                </a:moveTo>
                <a:cubicBezTo>
                  <a:pt x="196" y="314"/>
                  <a:pt x="196" y="314"/>
                  <a:pt x="196" y="315"/>
                </a:cubicBezTo>
                <a:cubicBezTo>
                  <a:pt x="197" y="314"/>
                  <a:pt x="197" y="313"/>
                  <a:pt x="196" y="313"/>
                </a:cubicBezTo>
                <a:cubicBezTo>
                  <a:pt x="196" y="312"/>
                  <a:pt x="196" y="312"/>
                  <a:pt x="196" y="312"/>
                </a:cubicBezTo>
                <a:cubicBezTo>
                  <a:pt x="198" y="312"/>
                  <a:pt x="198" y="310"/>
                  <a:pt x="199" y="310"/>
                </a:cubicBezTo>
                <a:cubicBezTo>
                  <a:pt x="201" y="311"/>
                  <a:pt x="204" y="311"/>
                  <a:pt x="203" y="312"/>
                </a:cubicBezTo>
                <a:cubicBezTo>
                  <a:pt x="203" y="314"/>
                  <a:pt x="199" y="313"/>
                  <a:pt x="200" y="313"/>
                </a:cubicBezTo>
                <a:cubicBezTo>
                  <a:pt x="199" y="313"/>
                  <a:pt x="199" y="313"/>
                  <a:pt x="199" y="313"/>
                </a:cubicBezTo>
                <a:cubicBezTo>
                  <a:pt x="199" y="313"/>
                  <a:pt x="198" y="313"/>
                  <a:pt x="198" y="313"/>
                </a:cubicBezTo>
                <a:cubicBezTo>
                  <a:pt x="198" y="313"/>
                  <a:pt x="198" y="314"/>
                  <a:pt x="198" y="314"/>
                </a:cubicBezTo>
                <a:cubicBezTo>
                  <a:pt x="198" y="315"/>
                  <a:pt x="200" y="316"/>
                  <a:pt x="199" y="317"/>
                </a:cubicBezTo>
                <a:cubicBezTo>
                  <a:pt x="199" y="317"/>
                  <a:pt x="199" y="317"/>
                  <a:pt x="198" y="317"/>
                </a:cubicBezTo>
                <a:cubicBezTo>
                  <a:pt x="199" y="317"/>
                  <a:pt x="199" y="318"/>
                  <a:pt x="199" y="319"/>
                </a:cubicBezTo>
                <a:cubicBezTo>
                  <a:pt x="199" y="319"/>
                  <a:pt x="197" y="319"/>
                  <a:pt x="196" y="319"/>
                </a:cubicBezTo>
                <a:cubicBezTo>
                  <a:pt x="196" y="319"/>
                  <a:pt x="196" y="319"/>
                  <a:pt x="196" y="318"/>
                </a:cubicBezTo>
                <a:cubicBezTo>
                  <a:pt x="197" y="317"/>
                  <a:pt x="197" y="316"/>
                  <a:pt x="196" y="316"/>
                </a:cubicBezTo>
                <a:cubicBezTo>
                  <a:pt x="197" y="315"/>
                  <a:pt x="196" y="315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ubicBezTo>
                  <a:pt x="195" y="314"/>
                  <a:pt x="195" y="314"/>
                  <a:pt x="195" y="314"/>
                </a:cubicBezTo>
                <a:close/>
                <a:moveTo>
                  <a:pt x="203" y="242"/>
                </a:moveTo>
                <a:cubicBezTo>
                  <a:pt x="203" y="242"/>
                  <a:pt x="203" y="243"/>
                  <a:pt x="203" y="243"/>
                </a:cubicBezTo>
                <a:cubicBezTo>
                  <a:pt x="202" y="242"/>
                  <a:pt x="202" y="242"/>
                  <a:pt x="202" y="242"/>
                </a:cubicBezTo>
                <a:lnTo>
                  <a:pt x="203" y="242"/>
                </a:lnTo>
                <a:close/>
                <a:moveTo>
                  <a:pt x="192" y="144"/>
                </a:moveTo>
                <a:cubicBezTo>
                  <a:pt x="192" y="144"/>
                  <a:pt x="192" y="144"/>
                  <a:pt x="193" y="144"/>
                </a:cubicBezTo>
                <a:cubicBezTo>
                  <a:pt x="195" y="144"/>
                  <a:pt x="194" y="146"/>
                  <a:pt x="192" y="146"/>
                </a:cubicBezTo>
                <a:cubicBezTo>
                  <a:pt x="192" y="146"/>
                  <a:pt x="192" y="146"/>
                  <a:pt x="191" y="146"/>
                </a:cubicBezTo>
                <a:cubicBezTo>
                  <a:pt x="191" y="145"/>
                  <a:pt x="191" y="145"/>
                  <a:pt x="192" y="144"/>
                </a:cubicBezTo>
                <a:close/>
                <a:moveTo>
                  <a:pt x="192" y="147"/>
                </a:moveTo>
                <a:cubicBezTo>
                  <a:pt x="192" y="147"/>
                  <a:pt x="192" y="147"/>
                  <a:pt x="192" y="147"/>
                </a:cubicBezTo>
                <a:cubicBezTo>
                  <a:pt x="194" y="147"/>
                  <a:pt x="194" y="147"/>
                  <a:pt x="194" y="147"/>
                </a:cubicBezTo>
                <a:cubicBezTo>
                  <a:pt x="193" y="148"/>
                  <a:pt x="192" y="148"/>
                  <a:pt x="192" y="148"/>
                </a:cubicBezTo>
                <a:cubicBezTo>
                  <a:pt x="191" y="148"/>
                  <a:pt x="191" y="147"/>
                  <a:pt x="191" y="147"/>
                </a:cubicBezTo>
                <a:cubicBezTo>
                  <a:pt x="191" y="147"/>
                  <a:pt x="192" y="147"/>
                  <a:pt x="192" y="147"/>
                </a:cubicBezTo>
                <a:close/>
                <a:moveTo>
                  <a:pt x="189" y="106"/>
                </a:moveTo>
                <a:cubicBezTo>
                  <a:pt x="189" y="106"/>
                  <a:pt x="189" y="106"/>
                  <a:pt x="189" y="106"/>
                </a:cubicBezTo>
                <a:cubicBezTo>
                  <a:pt x="188" y="105"/>
                  <a:pt x="189" y="105"/>
                  <a:pt x="189" y="106"/>
                </a:cubicBezTo>
                <a:close/>
                <a:moveTo>
                  <a:pt x="34" y="101"/>
                </a:moveTo>
                <a:cubicBezTo>
                  <a:pt x="34" y="100"/>
                  <a:pt x="35" y="100"/>
                  <a:pt x="35" y="100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1"/>
                  <a:pt x="35" y="101"/>
                  <a:pt x="34" y="101"/>
                </a:cubicBezTo>
                <a:close/>
                <a:moveTo>
                  <a:pt x="35" y="106"/>
                </a:move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06"/>
                  <a:pt x="35" y="106"/>
                  <a:pt x="35" y="106"/>
                </a:cubicBezTo>
                <a:close/>
                <a:moveTo>
                  <a:pt x="35" y="111"/>
                </a:moveTo>
                <a:cubicBezTo>
                  <a:pt x="35" y="111"/>
                  <a:pt x="35" y="110"/>
                  <a:pt x="35" y="110"/>
                </a:cubicBezTo>
                <a:cubicBezTo>
                  <a:pt x="36" y="110"/>
                  <a:pt x="36" y="110"/>
                  <a:pt x="36" y="110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5" y="113"/>
                  <a:pt x="36" y="112"/>
                  <a:pt x="35" y="111"/>
                </a:cubicBezTo>
                <a:close/>
                <a:moveTo>
                  <a:pt x="32" y="119"/>
                </a:moveTo>
                <a:cubicBezTo>
                  <a:pt x="32" y="119"/>
                  <a:pt x="32" y="119"/>
                  <a:pt x="32" y="118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2" y="119"/>
                  <a:pt x="32" y="119"/>
                </a:cubicBezTo>
                <a:close/>
                <a:moveTo>
                  <a:pt x="33" y="120"/>
                </a:moveTo>
                <a:cubicBezTo>
                  <a:pt x="34" y="120"/>
                  <a:pt x="35" y="120"/>
                  <a:pt x="36" y="119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5" y="121"/>
                  <a:pt x="34" y="120"/>
                  <a:pt x="33" y="120"/>
                </a:cubicBezTo>
                <a:close/>
                <a:moveTo>
                  <a:pt x="32" y="142"/>
                </a:moveTo>
                <a:cubicBezTo>
                  <a:pt x="32" y="142"/>
                  <a:pt x="33" y="142"/>
                  <a:pt x="33" y="141"/>
                </a:cubicBezTo>
                <a:cubicBezTo>
                  <a:pt x="34" y="142"/>
                  <a:pt x="34" y="142"/>
                  <a:pt x="34" y="142"/>
                </a:cubicBezTo>
                <a:lnTo>
                  <a:pt x="32" y="142"/>
                </a:lnTo>
                <a:close/>
                <a:moveTo>
                  <a:pt x="14" y="269"/>
                </a:moveTo>
                <a:cubicBezTo>
                  <a:pt x="14" y="269"/>
                  <a:pt x="14" y="268"/>
                  <a:pt x="14" y="268"/>
                </a:cubicBezTo>
                <a:cubicBezTo>
                  <a:pt x="14" y="268"/>
                  <a:pt x="14" y="269"/>
                  <a:pt x="14" y="269"/>
                </a:cubicBezTo>
                <a:close/>
                <a:moveTo>
                  <a:pt x="14" y="419"/>
                </a:moveTo>
                <a:cubicBezTo>
                  <a:pt x="14" y="419"/>
                  <a:pt x="14" y="419"/>
                  <a:pt x="15" y="418"/>
                </a:cubicBezTo>
                <a:cubicBezTo>
                  <a:pt x="15" y="419"/>
                  <a:pt x="15" y="419"/>
                  <a:pt x="14" y="419"/>
                </a:cubicBezTo>
                <a:close/>
                <a:moveTo>
                  <a:pt x="10" y="431"/>
                </a:moveTo>
                <a:cubicBezTo>
                  <a:pt x="10" y="431"/>
                  <a:pt x="10" y="432"/>
                  <a:pt x="11" y="432"/>
                </a:cubicBezTo>
                <a:cubicBezTo>
                  <a:pt x="10" y="432"/>
                  <a:pt x="10" y="432"/>
                  <a:pt x="10" y="432"/>
                </a:cubicBezTo>
                <a:cubicBezTo>
                  <a:pt x="10" y="433"/>
                  <a:pt x="10" y="434"/>
                  <a:pt x="9" y="434"/>
                </a:cubicBezTo>
                <a:cubicBezTo>
                  <a:pt x="9" y="433"/>
                  <a:pt x="10" y="432"/>
                  <a:pt x="7" y="431"/>
                </a:cubicBezTo>
                <a:cubicBezTo>
                  <a:pt x="8" y="430"/>
                  <a:pt x="10" y="432"/>
                  <a:pt x="10" y="431"/>
                </a:cubicBezTo>
                <a:close/>
                <a:moveTo>
                  <a:pt x="13" y="440"/>
                </a:moveTo>
                <a:cubicBezTo>
                  <a:pt x="10" y="440"/>
                  <a:pt x="10" y="437"/>
                  <a:pt x="8" y="438"/>
                </a:cubicBezTo>
                <a:cubicBezTo>
                  <a:pt x="9" y="434"/>
                  <a:pt x="9" y="434"/>
                  <a:pt x="9" y="434"/>
                </a:cubicBezTo>
                <a:cubicBezTo>
                  <a:pt x="9" y="435"/>
                  <a:pt x="9" y="435"/>
                  <a:pt x="9" y="435"/>
                </a:cubicBezTo>
                <a:cubicBezTo>
                  <a:pt x="9" y="436"/>
                  <a:pt x="9" y="437"/>
                  <a:pt x="10" y="438"/>
                </a:cubicBezTo>
                <a:cubicBezTo>
                  <a:pt x="11" y="438"/>
                  <a:pt x="11" y="438"/>
                  <a:pt x="11" y="438"/>
                </a:cubicBezTo>
                <a:cubicBezTo>
                  <a:pt x="10" y="438"/>
                  <a:pt x="12" y="439"/>
                  <a:pt x="12" y="439"/>
                </a:cubicBezTo>
                <a:cubicBezTo>
                  <a:pt x="12" y="439"/>
                  <a:pt x="12" y="439"/>
                  <a:pt x="12" y="439"/>
                </a:cubicBezTo>
                <a:cubicBezTo>
                  <a:pt x="13" y="439"/>
                  <a:pt x="13" y="439"/>
                  <a:pt x="13" y="439"/>
                </a:cubicBezTo>
                <a:cubicBezTo>
                  <a:pt x="13" y="439"/>
                  <a:pt x="13" y="439"/>
                  <a:pt x="13" y="440"/>
                </a:cubicBezTo>
                <a:close/>
                <a:moveTo>
                  <a:pt x="12" y="431"/>
                </a:moveTo>
                <a:cubicBezTo>
                  <a:pt x="12" y="430"/>
                  <a:pt x="11" y="430"/>
                  <a:pt x="11" y="430"/>
                </a:cubicBezTo>
                <a:cubicBezTo>
                  <a:pt x="12" y="430"/>
                  <a:pt x="12" y="430"/>
                  <a:pt x="13" y="429"/>
                </a:cubicBezTo>
                <a:cubicBezTo>
                  <a:pt x="13" y="429"/>
                  <a:pt x="14" y="429"/>
                  <a:pt x="14" y="429"/>
                </a:cubicBezTo>
                <a:cubicBezTo>
                  <a:pt x="14" y="430"/>
                  <a:pt x="14" y="430"/>
                  <a:pt x="14" y="430"/>
                </a:cubicBezTo>
                <a:cubicBezTo>
                  <a:pt x="13" y="430"/>
                  <a:pt x="12" y="430"/>
                  <a:pt x="12" y="431"/>
                </a:cubicBezTo>
                <a:close/>
                <a:moveTo>
                  <a:pt x="12" y="459"/>
                </a:moveTo>
                <a:cubicBezTo>
                  <a:pt x="12" y="459"/>
                  <a:pt x="12" y="459"/>
                  <a:pt x="12" y="459"/>
                </a:cubicBezTo>
                <a:cubicBezTo>
                  <a:pt x="12" y="459"/>
                  <a:pt x="12" y="458"/>
                  <a:pt x="12" y="458"/>
                </a:cubicBezTo>
                <a:cubicBezTo>
                  <a:pt x="12" y="458"/>
                  <a:pt x="12" y="458"/>
                  <a:pt x="13" y="458"/>
                </a:cubicBezTo>
                <a:cubicBezTo>
                  <a:pt x="13" y="458"/>
                  <a:pt x="12" y="459"/>
                  <a:pt x="12" y="459"/>
                </a:cubicBezTo>
                <a:close/>
                <a:moveTo>
                  <a:pt x="13" y="457"/>
                </a:moveTo>
                <a:cubicBezTo>
                  <a:pt x="12" y="457"/>
                  <a:pt x="12" y="457"/>
                  <a:pt x="12" y="457"/>
                </a:cubicBezTo>
                <a:cubicBezTo>
                  <a:pt x="11" y="457"/>
                  <a:pt x="11" y="456"/>
                  <a:pt x="12" y="456"/>
                </a:cubicBezTo>
                <a:cubicBezTo>
                  <a:pt x="12" y="457"/>
                  <a:pt x="12" y="457"/>
                  <a:pt x="13" y="457"/>
                </a:cubicBezTo>
                <a:cubicBezTo>
                  <a:pt x="13" y="457"/>
                  <a:pt x="13" y="457"/>
                  <a:pt x="13" y="457"/>
                </a:cubicBezTo>
                <a:close/>
                <a:moveTo>
                  <a:pt x="14" y="453"/>
                </a:moveTo>
                <a:cubicBezTo>
                  <a:pt x="14" y="453"/>
                  <a:pt x="14" y="453"/>
                  <a:pt x="14" y="453"/>
                </a:cubicBezTo>
                <a:cubicBezTo>
                  <a:pt x="14" y="453"/>
                  <a:pt x="14" y="452"/>
                  <a:pt x="14" y="452"/>
                </a:cubicBezTo>
                <a:cubicBezTo>
                  <a:pt x="14" y="453"/>
                  <a:pt x="14" y="453"/>
                  <a:pt x="14" y="453"/>
                </a:cubicBezTo>
                <a:close/>
                <a:moveTo>
                  <a:pt x="13" y="451"/>
                </a:moveTo>
                <a:cubicBezTo>
                  <a:pt x="12" y="450"/>
                  <a:pt x="12" y="450"/>
                  <a:pt x="12" y="450"/>
                </a:cubicBezTo>
                <a:cubicBezTo>
                  <a:pt x="13" y="452"/>
                  <a:pt x="13" y="452"/>
                  <a:pt x="13" y="452"/>
                </a:cubicBezTo>
                <a:cubicBezTo>
                  <a:pt x="13" y="452"/>
                  <a:pt x="13" y="452"/>
                  <a:pt x="13" y="452"/>
                </a:cubicBezTo>
                <a:cubicBezTo>
                  <a:pt x="13" y="451"/>
                  <a:pt x="13" y="451"/>
                  <a:pt x="13" y="451"/>
                </a:cubicBezTo>
                <a:cubicBezTo>
                  <a:pt x="14" y="452"/>
                  <a:pt x="14" y="452"/>
                  <a:pt x="13" y="453"/>
                </a:cubicBezTo>
                <a:cubicBezTo>
                  <a:pt x="11" y="452"/>
                  <a:pt x="11" y="450"/>
                  <a:pt x="10" y="449"/>
                </a:cubicBezTo>
                <a:cubicBezTo>
                  <a:pt x="11" y="449"/>
                  <a:pt x="11" y="448"/>
                  <a:pt x="12" y="448"/>
                </a:cubicBezTo>
                <a:cubicBezTo>
                  <a:pt x="12" y="448"/>
                  <a:pt x="12" y="449"/>
                  <a:pt x="12" y="449"/>
                </a:cubicBezTo>
                <a:cubicBezTo>
                  <a:pt x="12" y="449"/>
                  <a:pt x="12" y="449"/>
                  <a:pt x="13" y="449"/>
                </a:cubicBezTo>
                <a:cubicBezTo>
                  <a:pt x="13" y="449"/>
                  <a:pt x="14" y="450"/>
                  <a:pt x="14" y="450"/>
                </a:cubicBezTo>
                <a:cubicBezTo>
                  <a:pt x="14" y="451"/>
                  <a:pt x="14" y="451"/>
                  <a:pt x="14" y="451"/>
                </a:cubicBezTo>
                <a:cubicBezTo>
                  <a:pt x="14" y="451"/>
                  <a:pt x="14" y="451"/>
                  <a:pt x="13" y="451"/>
                </a:cubicBezTo>
                <a:close/>
                <a:moveTo>
                  <a:pt x="14" y="426"/>
                </a:moveTo>
                <a:cubicBezTo>
                  <a:pt x="14" y="426"/>
                  <a:pt x="14" y="426"/>
                  <a:pt x="13" y="426"/>
                </a:cubicBezTo>
                <a:cubicBezTo>
                  <a:pt x="13" y="427"/>
                  <a:pt x="14" y="427"/>
                  <a:pt x="14" y="428"/>
                </a:cubicBezTo>
                <a:cubicBezTo>
                  <a:pt x="14" y="428"/>
                  <a:pt x="14" y="428"/>
                  <a:pt x="14" y="428"/>
                </a:cubicBezTo>
                <a:cubicBezTo>
                  <a:pt x="13" y="427"/>
                  <a:pt x="12" y="428"/>
                  <a:pt x="11" y="429"/>
                </a:cubicBezTo>
                <a:cubicBezTo>
                  <a:pt x="10" y="427"/>
                  <a:pt x="12" y="427"/>
                  <a:pt x="12" y="426"/>
                </a:cubicBezTo>
                <a:cubicBezTo>
                  <a:pt x="12" y="426"/>
                  <a:pt x="11" y="427"/>
                  <a:pt x="10" y="427"/>
                </a:cubicBezTo>
                <a:cubicBezTo>
                  <a:pt x="12" y="425"/>
                  <a:pt x="11" y="424"/>
                  <a:pt x="13" y="423"/>
                </a:cubicBezTo>
                <a:cubicBezTo>
                  <a:pt x="14" y="423"/>
                  <a:pt x="14" y="424"/>
                  <a:pt x="15" y="425"/>
                </a:cubicBezTo>
                <a:cubicBezTo>
                  <a:pt x="14" y="425"/>
                  <a:pt x="13" y="425"/>
                  <a:pt x="14" y="426"/>
                </a:cubicBezTo>
                <a:cubicBezTo>
                  <a:pt x="14" y="426"/>
                  <a:pt x="14" y="425"/>
                  <a:pt x="15" y="425"/>
                </a:cubicBezTo>
                <a:cubicBezTo>
                  <a:pt x="15" y="426"/>
                  <a:pt x="15" y="426"/>
                  <a:pt x="14" y="426"/>
                </a:cubicBezTo>
                <a:close/>
                <a:moveTo>
                  <a:pt x="9" y="503"/>
                </a:moveTo>
                <a:cubicBezTo>
                  <a:pt x="8" y="503"/>
                  <a:pt x="7" y="503"/>
                  <a:pt x="8" y="502"/>
                </a:cubicBezTo>
                <a:cubicBezTo>
                  <a:pt x="8" y="501"/>
                  <a:pt x="9" y="501"/>
                  <a:pt x="10" y="501"/>
                </a:cubicBezTo>
                <a:cubicBezTo>
                  <a:pt x="10" y="502"/>
                  <a:pt x="9" y="503"/>
                  <a:pt x="9" y="503"/>
                </a:cubicBezTo>
                <a:close/>
                <a:moveTo>
                  <a:pt x="11" y="497"/>
                </a:moveTo>
                <a:cubicBezTo>
                  <a:pt x="11" y="498"/>
                  <a:pt x="11" y="498"/>
                  <a:pt x="11" y="498"/>
                </a:cubicBezTo>
                <a:cubicBezTo>
                  <a:pt x="11" y="498"/>
                  <a:pt x="11" y="497"/>
                  <a:pt x="11" y="497"/>
                </a:cubicBezTo>
                <a:close/>
                <a:moveTo>
                  <a:pt x="14" y="519"/>
                </a:moveTo>
                <a:cubicBezTo>
                  <a:pt x="14" y="519"/>
                  <a:pt x="14" y="518"/>
                  <a:pt x="14" y="518"/>
                </a:cubicBezTo>
                <a:cubicBezTo>
                  <a:pt x="14" y="518"/>
                  <a:pt x="14" y="518"/>
                  <a:pt x="14" y="519"/>
                </a:cubicBezTo>
                <a:cubicBezTo>
                  <a:pt x="14" y="519"/>
                  <a:pt x="14" y="519"/>
                  <a:pt x="14" y="519"/>
                </a:cubicBezTo>
                <a:close/>
                <a:moveTo>
                  <a:pt x="10" y="531"/>
                </a:moveTo>
                <a:cubicBezTo>
                  <a:pt x="10" y="531"/>
                  <a:pt x="10" y="531"/>
                  <a:pt x="11" y="531"/>
                </a:cubicBezTo>
                <a:cubicBezTo>
                  <a:pt x="11" y="532"/>
                  <a:pt x="10" y="533"/>
                  <a:pt x="9" y="534"/>
                </a:cubicBezTo>
                <a:cubicBezTo>
                  <a:pt x="9" y="532"/>
                  <a:pt x="10" y="531"/>
                  <a:pt x="7" y="530"/>
                </a:cubicBezTo>
                <a:cubicBezTo>
                  <a:pt x="8" y="529"/>
                  <a:pt x="10" y="532"/>
                  <a:pt x="10" y="531"/>
                </a:cubicBezTo>
                <a:close/>
                <a:moveTo>
                  <a:pt x="13" y="539"/>
                </a:moveTo>
                <a:cubicBezTo>
                  <a:pt x="10" y="539"/>
                  <a:pt x="10" y="536"/>
                  <a:pt x="8" y="537"/>
                </a:cubicBezTo>
                <a:cubicBezTo>
                  <a:pt x="9" y="534"/>
                  <a:pt x="9" y="534"/>
                  <a:pt x="9" y="534"/>
                </a:cubicBezTo>
                <a:cubicBezTo>
                  <a:pt x="9" y="534"/>
                  <a:pt x="9" y="534"/>
                  <a:pt x="9" y="534"/>
                </a:cubicBezTo>
                <a:cubicBezTo>
                  <a:pt x="9" y="535"/>
                  <a:pt x="9" y="536"/>
                  <a:pt x="10" y="537"/>
                </a:cubicBezTo>
                <a:cubicBezTo>
                  <a:pt x="11" y="537"/>
                  <a:pt x="12" y="538"/>
                  <a:pt x="13" y="538"/>
                </a:cubicBezTo>
                <a:cubicBezTo>
                  <a:pt x="13" y="539"/>
                  <a:pt x="13" y="539"/>
                  <a:pt x="13" y="539"/>
                </a:cubicBezTo>
                <a:close/>
                <a:moveTo>
                  <a:pt x="12" y="530"/>
                </a:moveTo>
                <a:cubicBezTo>
                  <a:pt x="12" y="530"/>
                  <a:pt x="11" y="530"/>
                  <a:pt x="11" y="529"/>
                </a:cubicBezTo>
                <a:cubicBezTo>
                  <a:pt x="12" y="529"/>
                  <a:pt x="12" y="529"/>
                  <a:pt x="13" y="528"/>
                </a:cubicBezTo>
                <a:cubicBezTo>
                  <a:pt x="13" y="528"/>
                  <a:pt x="14" y="528"/>
                  <a:pt x="14" y="528"/>
                </a:cubicBezTo>
                <a:cubicBezTo>
                  <a:pt x="14" y="529"/>
                  <a:pt x="14" y="530"/>
                  <a:pt x="12" y="530"/>
                </a:cubicBezTo>
                <a:close/>
                <a:moveTo>
                  <a:pt x="12" y="558"/>
                </a:moveTo>
                <a:cubicBezTo>
                  <a:pt x="12" y="558"/>
                  <a:pt x="12" y="558"/>
                  <a:pt x="12" y="558"/>
                </a:cubicBezTo>
                <a:cubicBezTo>
                  <a:pt x="13" y="557"/>
                  <a:pt x="10" y="556"/>
                  <a:pt x="12" y="555"/>
                </a:cubicBezTo>
                <a:cubicBezTo>
                  <a:pt x="12" y="556"/>
                  <a:pt x="12" y="556"/>
                  <a:pt x="13" y="556"/>
                </a:cubicBezTo>
                <a:cubicBezTo>
                  <a:pt x="13" y="557"/>
                  <a:pt x="12" y="558"/>
                  <a:pt x="12" y="558"/>
                </a:cubicBezTo>
                <a:close/>
                <a:moveTo>
                  <a:pt x="14" y="553"/>
                </a:moveTo>
                <a:cubicBezTo>
                  <a:pt x="11" y="552"/>
                  <a:pt x="11" y="550"/>
                  <a:pt x="10" y="548"/>
                </a:cubicBezTo>
                <a:cubicBezTo>
                  <a:pt x="11" y="548"/>
                  <a:pt x="11" y="547"/>
                  <a:pt x="12" y="548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3" y="548"/>
                  <a:pt x="13" y="548"/>
                  <a:pt x="14" y="548"/>
                </a:cubicBezTo>
                <a:cubicBezTo>
                  <a:pt x="15" y="549"/>
                  <a:pt x="15" y="551"/>
                  <a:pt x="14" y="553"/>
                </a:cubicBezTo>
                <a:close/>
                <a:moveTo>
                  <a:pt x="14" y="527"/>
                </a:moveTo>
                <a:cubicBezTo>
                  <a:pt x="13" y="527"/>
                  <a:pt x="12" y="527"/>
                  <a:pt x="11" y="528"/>
                </a:cubicBezTo>
                <a:cubicBezTo>
                  <a:pt x="10" y="526"/>
                  <a:pt x="12" y="526"/>
                  <a:pt x="12" y="525"/>
                </a:cubicBezTo>
                <a:cubicBezTo>
                  <a:pt x="12" y="526"/>
                  <a:pt x="11" y="526"/>
                  <a:pt x="10" y="526"/>
                </a:cubicBezTo>
                <a:cubicBezTo>
                  <a:pt x="12" y="525"/>
                  <a:pt x="11" y="524"/>
                  <a:pt x="13" y="522"/>
                </a:cubicBezTo>
                <a:cubicBezTo>
                  <a:pt x="14" y="523"/>
                  <a:pt x="14" y="523"/>
                  <a:pt x="15" y="524"/>
                </a:cubicBezTo>
                <a:cubicBezTo>
                  <a:pt x="14" y="524"/>
                  <a:pt x="13" y="524"/>
                  <a:pt x="14" y="525"/>
                </a:cubicBezTo>
                <a:cubicBezTo>
                  <a:pt x="14" y="525"/>
                  <a:pt x="14" y="525"/>
                  <a:pt x="15" y="525"/>
                </a:cubicBezTo>
                <a:cubicBezTo>
                  <a:pt x="15" y="525"/>
                  <a:pt x="14" y="526"/>
                  <a:pt x="14" y="527"/>
                </a:cubicBezTo>
                <a:close/>
                <a:moveTo>
                  <a:pt x="14" y="522"/>
                </a:moveTo>
                <a:cubicBezTo>
                  <a:pt x="14" y="522"/>
                  <a:pt x="14" y="522"/>
                  <a:pt x="15" y="522"/>
                </a:cubicBezTo>
                <a:cubicBezTo>
                  <a:pt x="15" y="522"/>
                  <a:pt x="15" y="522"/>
                  <a:pt x="15" y="522"/>
                </a:cubicBezTo>
                <a:lnTo>
                  <a:pt x="14" y="522"/>
                </a:lnTo>
                <a:close/>
                <a:moveTo>
                  <a:pt x="14" y="500"/>
                </a:moveTo>
                <a:cubicBezTo>
                  <a:pt x="14" y="500"/>
                  <a:pt x="14" y="500"/>
                  <a:pt x="14" y="499"/>
                </a:cubicBezTo>
                <a:cubicBezTo>
                  <a:pt x="14" y="500"/>
                  <a:pt x="14" y="500"/>
                  <a:pt x="14" y="500"/>
                </a:cubicBezTo>
                <a:cubicBezTo>
                  <a:pt x="13" y="500"/>
                  <a:pt x="13" y="500"/>
                  <a:pt x="13" y="500"/>
                </a:cubicBezTo>
                <a:cubicBezTo>
                  <a:pt x="13" y="500"/>
                  <a:pt x="13" y="501"/>
                  <a:pt x="14" y="501"/>
                </a:cubicBezTo>
                <a:cubicBezTo>
                  <a:pt x="14" y="501"/>
                  <a:pt x="14" y="501"/>
                  <a:pt x="14" y="501"/>
                </a:cubicBezTo>
                <a:cubicBezTo>
                  <a:pt x="14" y="501"/>
                  <a:pt x="13" y="501"/>
                  <a:pt x="12" y="501"/>
                </a:cubicBezTo>
                <a:cubicBezTo>
                  <a:pt x="12" y="501"/>
                  <a:pt x="12" y="501"/>
                  <a:pt x="12" y="501"/>
                </a:cubicBezTo>
                <a:cubicBezTo>
                  <a:pt x="13" y="500"/>
                  <a:pt x="12" y="499"/>
                  <a:pt x="11" y="499"/>
                </a:cubicBezTo>
                <a:cubicBezTo>
                  <a:pt x="13" y="498"/>
                  <a:pt x="14" y="499"/>
                  <a:pt x="15" y="499"/>
                </a:cubicBezTo>
                <a:cubicBezTo>
                  <a:pt x="14" y="498"/>
                  <a:pt x="14" y="498"/>
                  <a:pt x="14" y="498"/>
                </a:cubicBezTo>
                <a:cubicBezTo>
                  <a:pt x="15" y="499"/>
                  <a:pt x="16" y="499"/>
                  <a:pt x="14" y="500"/>
                </a:cubicBezTo>
                <a:close/>
                <a:moveTo>
                  <a:pt x="15" y="497"/>
                </a:moveTo>
                <a:cubicBezTo>
                  <a:pt x="15" y="497"/>
                  <a:pt x="15" y="497"/>
                  <a:pt x="15" y="497"/>
                </a:cubicBezTo>
                <a:cubicBezTo>
                  <a:pt x="15" y="497"/>
                  <a:pt x="15" y="497"/>
                  <a:pt x="15" y="498"/>
                </a:cubicBezTo>
                <a:cubicBezTo>
                  <a:pt x="15" y="497"/>
                  <a:pt x="15" y="497"/>
                  <a:pt x="15" y="497"/>
                </a:cubicBezTo>
                <a:close/>
                <a:moveTo>
                  <a:pt x="21" y="605"/>
                </a:moveTo>
                <a:cubicBezTo>
                  <a:pt x="21" y="605"/>
                  <a:pt x="21" y="606"/>
                  <a:pt x="21" y="606"/>
                </a:cubicBezTo>
                <a:cubicBezTo>
                  <a:pt x="16" y="605"/>
                  <a:pt x="16" y="605"/>
                  <a:pt x="16" y="605"/>
                </a:cubicBezTo>
                <a:cubicBezTo>
                  <a:pt x="18" y="604"/>
                  <a:pt x="19" y="604"/>
                  <a:pt x="21" y="605"/>
                </a:cubicBezTo>
                <a:close/>
                <a:moveTo>
                  <a:pt x="21" y="608"/>
                </a:moveTo>
                <a:cubicBezTo>
                  <a:pt x="21" y="608"/>
                  <a:pt x="20" y="608"/>
                  <a:pt x="20" y="608"/>
                </a:cubicBezTo>
                <a:cubicBezTo>
                  <a:pt x="20" y="607"/>
                  <a:pt x="20" y="607"/>
                  <a:pt x="20" y="607"/>
                </a:cubicBezTo>
                <a:cubicBezTo>
                  <a:pt x="18" y="607"/>
                  <a:pt x="18" y="608"/>
                  <a:pt x="19" y="608"/>
                </a:cubicBezTo>
                <a:cubicBezTo>
                  <a:pt x="18" y="608"/>
                  <a:pt x="18" y="609"/>
                  <a:pt x="18" y="609"/>
                </a:cubicBezTo>
                <a:cubicBezTo>
                  <a:pt x="16" y="608"/>
                  <a:pt x="17" y="606"/>
                  <a:pt x="19" y="606"/>
                </a:cubicBezTo>
                <a:cubicBezTo>
                  <a:pt x="19" y="606"/>
                  <a:pt x="20" y="607"/>
                  <a:pt x="21" y="607"/>
                </a:cubicBezTo>
                <a:cubicBezTo>
                  <a:pt x="21" y="607"/>
                  <a:pt x="21" y="608"/>
                  <a:pt x="22" y="608"/>
                </a:cubicBezTo>
                <a:lnTo>
                  <a:pt x="21" y="608"/>
                </a:lnTo>
                <a:close/>
                <a:moveTo>
                  <a:pt x="25" y="710"/>
                </a:moveTo>
                <a:cubicBezTo>
                  <a:pt x="24" y="711"/>
                  <a:pt x="24" y="711"/>
                  <a:pt x="24" y="711"/>
                </a:cubicBezTo>
                <a:cubicBezTo>
                  <a:pt x="24" y="710"/>
                  <a:pt x="24" y="710"/>
                  <a:pt x="24" y="710"/>
                </a:cubicBezTo>
                <a:cubicBezTo>
                  <a:pt x="22" y="710"/>
                  <a:pt x="22" y="710"/>
                  <a:pt x="22" y="710"/>
                </a:cubicBezTo>
                <a:cubicBezTo>
                  <a:pt x="22" y="710"/>
                  <a:pt x="22" y="710"/>
                  <a:pt x="22" y="709"/>
                </a:cubicBezTo>
                <a:cubicBezTo>
                  <a:pt x="24" y="710"/>
                  <a:pt x="25" y="710"/>
                  <a:pt x="25" y="709"/>
                </a:cubicBezTo>
                <a:cubicBezTo>
                  <a:pt x="26" y="710"/>
                  <a:pt x="26" y="710"/>
                  <a:pt x="25" y="710"/>
                </a:cubicBezTo>
                <a:close/>
                <a:moveTo>
                  <a:pt x="27" y="667"/>
                </a:moveTo>
                <a:cubicBezTo>
                  <a:pt x="26" y="667"/>
                  <a:pt x="26" y="667"/>
                  <a:pt x="25" y="666"/>
                </a:cubicBezTo>
                <a:cubicBezTo>
                  <a:pt x="26" y="666"/>
                  <a:pt x="26" y="667"/>
                  <a:pt x="27" y="667"/>
                </a:cubicBezTo>
                <a:cubicBezTo>
                  <a:pt x="27" y="667"/>
                  <a:pt x="27" y="667"/>
                  <a:pt x="27" y="667"/>
                </a:cubicBezTo>
                <a:close/>
                <a:moveTo>
                  <a:pt x="33" y="727"/>
                </a:moveTo>
                <a:cubicBezTo>
                  <a:pt x="31" y="727"/>
                  <a:pt x="31" y="726"/>
                  <a:pt x="30" y="726"/>
                </a:cubicBezTo>
                <a:cubicBezTo>
                  <a:pt x="31" y="726"/>
                  <a:pt x="32" y="727"/>
                  <a:pt x="33" y="727"/>
                </a:cubicBezTo>
                <a:close/>
                <a:moveTo>
                  <a:pt x="27" y="725"/>
                </a:moveTo>
                <a:cubicBezTo>
                  <a:pt x="27" y="725"/>
                  <a:pt x="27" y="726"/>
                  <a:pt x="28" y="726"/>
                </a:cubicBezTo>
                <a:cubicBezTo>
                  <a:pt x="26" y="725"/>
                  <a:pt x="26" y="725"/>
                  <a:pt x="26" y="725"/>
                </a:cubicBezTo>
                <a:cubicBezTo>
                  <a:pt x="26" y="725"/>
                  <a:pt x="27" y="725"/>
                  <a:pt x="27" y="725"/>
                </a:cubicBezTo>
                <a:close/>
                <a:moveTo>
                  <a:pt x="26" y="728"/>
                </a:moveTo>
                <a:cubicBezTo>
                  <a:pt x="25" y="727"/>
                  <a:pt x="26" y="726"/>
                  <a:pt x="28" y="726"/>
                </a:cubicBezTo>
                <a:cubicBezTo>
                  <a:pt x="28" y="726"/>
                  <a:pt x="28" y="726"/>
                  <a:pt x="28" y="726"/>
                </a:cubicBezTo>
                <a:cubicBezTo>
                  <a:pt x="29" y="727"/>
                  <a:pt x="31" y="728"/>
                  <a:pt x="32" y="729"/>
                </a:cubicBezTo>
                <a:cubicBezTo>
                  <a:pt x="30" y="728"/>
                  <a:pt x="30" y="728"/>
                  <a:pt x="30" y="728"/>
                </a:cubicBezTo>
                <a:cubicBezTo>
                  <a:pt x="28" y="727"/>
                  <a:pt x="28" y="728"/>
                  <a:pt x="26" y="728"/>
                </a:cubicBezTo>
                <a:close/>
                <a:moveTo>
                  <a:pt x="36" y="745"/>
                </a:moveTo>
                <a:cubicBezTo>
                  <a:pt x="35" y="745"/>
                  <a:pt x="35" y="745"/>
                  <a:pt x="35" y="745"/>
                </a:cubicBezTo>
                <a:cubicBezTo>
                  <a:pt x="35" y="745"/>
                  <a:pt x="35" y="745"/>
                  <a:pt x="35" y="745"/>
                </a:cubicBezTo>
                <a:cubicBezTo>
                  <a:pt x="36" y="745"/>
                  <a:pt x="36" y="745"/>
                  <a:pt x="36" y="745"/>
                </a:cubicBezTo>
                <a:close/>
                <a:moveTo>
                  <a:pt x="36" y="177"/>
                </a:moveTo>
                <a:cubicBezTo>
                  <a:pt x="37" y="177"/>
                  <a:pt x="37" y="177"/>
                  <a:pt x="37" y="178"/>
                </a:cubicBezTo>
                <a:cubicBezTo>
                  <a:pt x="37" y="178"/>
                  <a:pt x="36" y="177"/>
                  <a:pt x="36" y="177"/>
                </a:cubicBezTo>
                <a:cubicBezTo>
                  <a:pt x="36" y="177"/>
                  <a:pt x="36" y="177"/>
                  <a:pt x="36" y="177"/>
                </a:cubicBezTo>
                <a:close/>
                <a:moveTo>
                  <a:pt x="36" y="189"/>
                </a:moveTo>
                <a:cubicBezTo>
                  <a:pt x="36" y="189"/>
                  <a:pt x="35" y="189"/>
                  <a:pt x="35" y="188"/>
                </a:cubicBezTo>
                <a:cubicBezTo>
                  <a:pt x="36" y="189"/>
                  <a:pt x="36" y="189"/>
                  <a:pt x="36" y="189"/>
                </a:cubicBezTo>
                <a:close/>
                <a:moveTo>
                  <a:pt x="36" y="633"/>
                </a:moveTo>
                <a:cubicBezTo>
                  <a:pt x="36" y="633"/>
                  <a:pt x="36" y="633"/>
                  <a:pt x="36" y="633"/>
                </a:cubicBezTo>
                <a:cubicBezTo>
                  <a:pt x="36" y="633"/>
                  <a:pt x="36" y="633"/>
                  <a:pt x="36" y="633"/>
                </a:cubicBezTo>
                <a:cubicBezTo>
                  <a:pt x="36" y="633"/>
                  <a:pt x="36" y="633"/>
                  <a:pt x="36" y="633"/>
                </a:cubicBezTo>
                <a:close/>
                <a:moveTo>
                  <a:pt x="36" y="627"/>
                </a:moveTo>
                <a:cubicBezTo>
                  <a:pt x="36" y="627"/>
                  <a:pt x="36" y="627"/>
                  <a:pt x="36" y="627"/>
                </a:cubicBezTo>
                <a:cubicBezTo>
                  <a:pt x="36" y="626"/>
                  <a:pt x="36" y="626"/>
                  <a:pt x="36" y="626"/>
                </a:cubicBezTo>
                <a:lnTo>
                  <a:pt x="36" y="627"/>
                </a:lnTo>
                <a:close/>
                <a:moveTo>
                  <a:pt x="35" y="290"/>
                </a:moveTo>
                <a:cubicBezTo>
                  <a:pt x="35" y="290"/>
                  <a:pt x="35" y="291"/>
                  <a:pt x="35" y="291"/>
                </a:cubicBezTo>
                <a:cubicBezTo>
                  <a:pt x="35" y="291"/>
                  <a:pt x="35" y="291"/>
                  <a:pt x="35" y="290"/>
                </a:cubicBezTo>
                <a:cubicBezTo>
                  <a:pt x="35" y="290"/>
                  <a:pt x="35" y="290"/>
                  <a:pt x="35" y="290"/>
                </a:cubicBezTo>
                <a:close/>
                <a:moveTo>
                  <a:pt x="34" y="614"/>
                </a:moveTo>
                <a:cubicBezTo>
                  <a:pt x="35" y="614"/>
                  <a:pt x="35" y="614"/>
                  <a:pt x="35" y="614"/>
                </a:cubicBezTo>
                <a:cubicBezTo>
                  <a:pt x="35" y="614"/>
                  <a:pt x="34" y="614"/>
                  <a:pt x="34" y="614"/>
                </a:cubicBezTo>
                <a:cubicBezTo>
                  <a:pt x="34" y="614"/>
                  <a:pt x="34" y="614"/>
                  <a:pt x="34" y="614"/>
                </a:cubicBezTo>
                <a:close/>
                <a:moveTo>
                  <a:pt x="34" y="629"/>
                </a:moveTo>
                <a:cubicBezTo>
                  <a:pt x="35" y="629"/>
                  <a:pt x="35" y="630"/>
                  <a:pt x="34" y="630"/>
                </a:cubicBezTo>
                <a:cubicBezTo>
                  <a:pt x="34" y="630"/>
                  <a:pt x="33" y="630"/>
                  <a:pt x="32" y="630"/>
                </a:cubicBezTo>
                <a:cubicBezTo>
                  <a:pt x="32" y="630"/>
                  <a:pt x="32" y="630"/>
                  <a:pt x="32" y="630"/>
                </a:cubicBezTo>
                <a:cubicBezTo>
                  <a:pt x="33" y="629"/>
                  <a:pt x="33" y="629"/>
                  <a:pt x="33" y="629"/>
                </a:cubicBezTo>
                <a:cubicBezTo>
                  <a:pt x="34" y="629"/>
                  <a:pt x="34" y="629"/>
                  <a:pt x="34" y="629"/>
                </a:cubicBezTo>
                <a:close/>
                <a:moveTo>
                  <a:pt x="34" y="279"/>
                </a:moveTo>
                <a:cubicBezTo>
                  <a:pt x="33" y="279"/>
                  <a:pt x="33" y="279"/>
                  <a:pt x="33" y="279"/>
                </a:cubicBezTo>
                <a:cubicBezTo>
                  <a:pt x="32" y="279"/>
                  <a:pt x="32" y="278"/>
                  <a:pt x="32" y="278"/>
                </a:cubicBezTo>
                <a:cubicBezTo>
                  <a:pt x="32" y="278"/>
                  <a:pt x="32" y="277"/>
                  <a:pt x="33" y="277"/>
                </a:cubicBezTo>
                <a:cubicBezTo>
                  <a:pt x="33" y="278"/>
                  <a:pt x="33" y="278"/>
                  <a:pt x="34" y="279"/>
                </a:cubicBezTo>
                <a:close/>
                <a:moveTo>
                  <a:pt x="32" y="203"/>
                </a:moveTo>
                <a:cubicBezTo>
                  <a:pt x="32" y="203"/>
                  <a:pt x="32" y="203"/>
                  <a:pt x="32" y="203"/>
                </a:cubicBezTo>
                <a:cubicBezTo>
                  <a:pt x="32" y="203"/>
                  <a:pt x="32" y="203"/>
                  <a:pt x="32" y="202"/>
                </a:cubicBezTo>
                <a:cubicBezTo>
                  <a:pt x="32" y="203"/>
                  <a:pt x="32" y="203"/>
                  <a:pt x="32" y="203"/>
                </a:cubicBezTo>
                <a:close/>
                <a:moveTo>
                  <a:pt x="32" y="204"/>
                </a:moveTo>
                <a:cubicBezTo>
                  <a:pt x="32" y="204"/>
                  <a:pt x="32" y="205"/>
                  <a:pt x="32" y="205"/>
                </a:cubicBezTo>
                <a:cubicBezTo>
                  <a:pt x="31" y="205"/>
                  <a:pt x="32" y="204"/>
                  <a:pt x="32" y="204"/>
                </a:cubicBezTo>
                <a:close/>
                <a:moveTo>
                  <a:pt x="16" y="235"/>
                </a:moveTo>
                <a:cubicBezTo>
                  <a:pt x="20" y="234"/>
                  <a:pt x="19" y="236"/>
                  <a:pt x="23" y="237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23" y="237"/>
                  <a:pt x="24" y="237"/>
                  <a:pt x="24" y="236"/>
                </a:cubicBezTo>
                <a:cubicBezTo>
                  <a:pt x="22" y="237"/>
                  <a:pt x="24" y="235"/>
                  <a:pt x="22" y="236"/>
                </a:cubicBezTo>
                <a:cubicBezTo>
                  <a:pt x="21" y="235"/>
                  <a:pt x="21" y="235"/>
                  <a:pt x="19" y="235"/>
                </a:cubicBezTo>
                <a:cubicBezTo>
                  <a:pt x="21" y="233"/>
                  <a:pt x="16" y="230"/>
                  <a:pt x="21" y="229"/>
                </a:cubicBezTo>
                <a:cubicBezTo>
                  <a:pt x="21" y="230"/>
                  <a:pt x="22" y="232"/>
                  <a:pt x="20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19" y="234"/>
                  <a:pt x="23" y="234"/>
                  <a:pt x="24" y="233"/>
                </a:cubicBezTo>
                <a:cubicBezTo>
                  <a:pt x="25" y="234"/>
                  <a:pt x="25" y="234"/>
                  <a:pt x="25" y="234"/>
                </a:cubicBezTo>
                <a:cubicBezTo>
                  <a:pt x="24" y="234"/>
                  <a:pt x="24" y="234"/>
                  <a:pt x="24" y="234"/>
                </a:cubicBezTo>
                <a:cubicBezTo>
                  <a:pt x="25" y="235"/>
                  <a:pt x="26" y="236"/>
                  <a:pt x="27" y="237"/>
                </a:cubicBezTo>
                <a:cubicBezTo>
                  <a:pt x="27" y="237"/>
                  <a:pt x="27" y="237"/>
                  <a:pt x="27" y="237"/>
                </a:cubicBezTo>
                <a:cubicBezTo>
                  <a:pt x="26" y="237"/>
                  <a:pt x="26" y="237"/>
                  <a:pt x="26" y="236"/>
                </a:cubicBezTo>
                <a:cubicBezTo>
                  <a:pt x="27" y="239"/>
                  <a:pt x="22" y="237"/>
                  <a:pt x="20" y="238"/>
                </a:cubicBezTo>
                <a:cubicBezTo>
                  <a:pt x="19" y="238"/>
                  <a:pt x="19" y="237"/>
                  <a:pt x="18" y="237"/>
                </a:cubicBezTo>
                <a:cubicBezTo>
                  <a:pt x="19" y="237"/>
                  <a:pt x="19" y="238"/>
                  <a:pt x="19" y="238"/>
                </a:cubicBezTo>
                <a:cubicBezTo>
                  <a:pt x="19" y="238"/>
                  <a:pt x="19" y="238"/>
                  <a:pt x="19" y="239"/>
                </a:cubicBezTo>
                <a:cubicBezTo>
                  <a:pt x="15" y="238"/>
                  <a:pt x="15" y="236"/>
                  <a:pt x="16" y="235"/>
                </a:cubicBezTo>
                <a:close/>
                <a:moveTo>
                  <a:pt x="30" y="241"/>
                </a:moveTo>
                <a:cubicBezTo>
                  <a:pt x="30" y="241"/>
                  <a:pt x="30" y="241"/>
                  <a:pt x="30" y="242"/>
                </a:cubicBezTo>
                <a:cubicBezTo>
                  <a:pt x="30" y="242"/>
                  <a:pt x="30" y="242"/>
                  <a:pt x="30" y="242"/>
                </a:cubicBezTo>
                <a:cubicBezTo>
                  <a:pt x="29" y="242"/>
                  <a:pt x="29" y="242"/>
                  <a:pt x="28" y="242"/>
                </a:cubicBezTo>
                <a:cubicBezTo>
                  <a:pt x="28" y="242"/>
                  <a:pt x="28" y="242"/>
                  <a:pt x="28" y="241"/>
                </a:cubicBezTo>
                <a:cubicBezTo>
                  <a:pt x="29" y="241"/>
                  <a:pt x="30" y="241"/>
                  <a:pt x="30" y="241"/>
                </a:cubicBezTo>
                <a:close/>
                <a:moveTo>
                  <a:pt x="29" y="240"/>
                </a:moveTo>
                <a:cubicBezTo>
                  <a:pt x="29" y="240"/>
                  <a:pt x="29" y="240"/>
                  <a:pt x="29" y="240"/>
                </a:cubicBezTo>
                <a:cubicBezTo>
                  <a:pt x="29" y="240"/>
                  <a:pt x="29" y="240"/>
                  <a:pt x="29" y="240"/>
                </a:cubicBezTo>
                <a:cubicBezTo>
                  <a:pt x="29" y="240"/>
                  <a:pt x="29" y="240"/>
                  <a:pt x="29" y="240"/>
                </a:cubicBezTo>
                <a:close/>
                <a:moveTo>
                  <a:pt x="29" y="333"/>
                </a:moveTo>
                <a:cubicBezTo>
                  <a:pt x="29" y="333"/>
                  <a:pt x="29" y="333"/>
                  <a:pt x="29" y="333"/>
                </a:cubicBezTo>
                <a:cubicBezTo>
                  <a:pt x="29" y="333"/>
                  <a:pt x="29" y="333"/>
                  <a:pt x="28" y="333"/>
                </a:cubicBezTo>
                <a:cubicBezTo>
                  <a:pt x="28" y="333"/>
                  <a:pt x="27" y="333"/>
                  <a:pt x="27" y="333"/>
                </a:cubicBezTo>
                <a:cubicBezTo>
                  <a:pt x="27" y="333"/>
                  <a:pt x="27" y="333"/>
                  <a:pt x="26" y="332"/>
                </a:cubicBezTo>
                <a:cubicBezTo>
                  <a:pt x="27" y="332"/>
                  <a:pt x="28" y="332"/>
                  <a:pt x="29" y="333"/>
                </a:cubicBezTo>
                <a:close/>
                <a:moveTo>
                  <a:pt x="25" y="615"/>
                </a:moveTo>
                <a:cubicBezTo>
                  <a:pt x="25" y="615"/>
                  <a:pt x="25" y="615"/>
                  <a:pt x="25" y="615"/>
                </a:cubicBezTo>
                <a:cubicBezTo>
                  <a:pt x="25" y="615"/>
                  <a:pt x="24" y="615"/>
                  <a:pt x="24" y="615"/>
                </a:cubicBezTo>
                <a:cubicBezTo>
                  <a:pt x="25" y="615"/>
                  <a:pt x="25" y="615"/>
                  <a:pt x="25" y="615"/>
                </a:cubicBezTo>
                <a:close/>
                <a:moveTo>
                  <a:pt x="24" y="583"/>
                </a:moveTo>
                <a:cubicBezTo>
                  <a:pt x="24" y="583"/>
                  <a:pt x="24" y="582"/>
                  <a:pt x="24" y="582"/>
                </a:cubicBezTo>
                <a:cubicBezTo>
                  <a:pt x="24" y="582"/>
                  <a:pt x="25" y="582"/>
                  <a:pt x="25" y="582"/>
                </a:cubicBezTo>
                <a:lnTo>
                  <a:pt x="24" y="583"/>
                </a:lnTo>
                <a:close/>
                <a:moveTo>
                  <a:pt x="26" y="615"/>
                </a:moveTo>
                <a:cubicBezTo>
                  <a:pt x="26" y="615"/>
                  <a:pt x="25" y="615"/>
                  <a:pt x="25" y="615"/>
                </a:cubicBezTo>
                <a:cubicBezTo>
                  <a:pt x="25" y="615"/>
                  <a:pt x="24" y="615"/>
                  <a:pt x="25" y="614"/>
                </a:cubicBezTo>
                <a:cubicBezTo>
                  <a:pt x="25" y="614"/>
                  <a:pt x="25" y="614"/>
                  <a:pt x="25" y="614"/>
                </a:cubicBezTo>
                <a:cubicBezTo>
                  <a:pt x="26" y="614"/>
                  <a:pt x="26" y="615"/>
                  <a:pt x="26" y="615"/>
                </a:cubicBezTo>
                <a:close/>
                <a:moveTo>
                  <a:pt x="26" y="611"/>
                </a:moveTo>
                <a:cubicBezTo>
                  <a:pt x="26" y="611"/>
                  <a:pt x="26" y="610"/>
                  <a:pt x="26" y="610"/>
                </a:cubicBezTo>
                <a:cubicBezTo>
                  <a:pt x="26" y="611"/>
                  <a:pt x="26" y="611"/>
                  <a:pt x="26" y="611"/>
                </a:cubicBezTo>
                <a:close/>
                <a:moveTo>
                  <a:pt x="25" y="617"/>
                </a:moveTo>
                <a:cubicBezTo>
                  <a:pt x="25" y="617"/>
                  <a:pt x="25" y="617"/>
                  <a:pt x="24" y="618"/>
                </a:cubicBezTo>
                <a:cubicBezTo>
                  <a:pt x="24" y="618"/>
                  <a:pt x="24" y="617"/>
                  <a:pt x="24" y="617"/>
                </a:cubicBezTo>
                <a:cubicBezTo>
                  <a:pt x="24" y="617"/>
                  <a:pt x="25" y="617"/>
                  <a:pt x="25" y="617"/>
                </a:cubicBezTo>
                <a:close/>
                <a:moveTo>
                  <a:pt x="25" y="616"/>
                </a:moveTo>
                <a:cubicBezTo>
                  <a:pt x="24" y="616"/>
                  <a:pt x="24" y="616"/>
                  <a:pt x="24" y="617"/>
                </a:cubicBezTo>
                <a:cubicBezTo>
                  <a:pt x="23" y="616"/>
                  <a:pt x="24" y="616"/>
                  <a:pt x="23" y="615"/>
                </a:cubicBezTo>
                <a:lnTo>
                  <a:pt x="25" y="616"/>
                </a:lnTo>
                <a:close/>
                <a:moveTo>
                  <a:pt x="26" y="630"/>
                </a:moveTo>
                <a:cubicBezTo>
                  <a:pt x="25" y="630"/>
                  <a:pt x="24" y="629"/>
                  <a:pt x="23" y="628"/>
                </a:cubicBezTo>
                <a:cubicBezTo>
                  <a:pt x="25" y="629"/>
                  <a:pt x="26" y="630"/>
                  <a:pt x="26" y="630"/>
                </a:cubicBezTo>
                <a:close/>
                <a:moveTo>
                  <a:pt x="27" y="623"/>
                </a:moveTo>
                <a:cubicBezTo>
                  <a:pt x="27" y="623"/>
                  <a:pt x="27" y="623"/>
                  <a:pt x="27" y="623"/>
                </a:cubicBezTo>
                <a:cubicBezTo>
                  <a:pt x="27" y="623"/>
                  <a:pt x="27" y="623"/>
                  <a:pt x="27" y="623"/>
                </a:cubicBezTo>
                <a:cubicBezTo>
                  <a:pt x="28" y="623"/>
                  <a:pt x="28" y="623"/>
                  <a:pt x="28" y="623"/>
                </a:cubicBezTo>
                <a:cubicBezTo>
                  <a:pt x="28" y="624"/>
                  <a:pt x="29" y="624"/>
                  <a:pt x="29" y="624"/>
                </a:cubicBezTo>
                <a:cubicBezTo>
                  <a:pt x="29" y="624"/>
                  <a:pt x="28" y="624"/>
                  <a:pt x="28" y="624"/>
                </a:cubicBezTo>
                <a:cubicBezTo>
                  <a:pt x="28" y="624"/>
                  <a:pt x="27" y="624"/>
                  <a:pt x="26" y="624"/>
                </a:cubicBezTo>
                <a:lnTo>
                  <a:pt x="27" y="623"/>
                </a:lnTo>
                <a:close/>
                <a:moveTo>
                  <a:pt x="26" y="341"/>
                </a:moveTo>
                <a:cubicBezTo>
                  <a:pt x="25" y="341"/>
                  <a:pt x="24" y="340"/>
                  <a:pt x="24" y="340"/>
                </a:cubicBezTo>
                <a:cubicBezTo>
                  <a:pt x="24" y="340"/>
                  <a:pt x="24" y="340"/>
                  <a:pt x="24" y="340"/>
                </a:cubicBezTo>
                <a:cubicBezTo>
                  <a:pt x="25" y="340"/>
                  <a:pt x="26" y="340"/>
                  <a:pt x="27" y="341"/>
                </a:cubicBezTo>
                <a:lnTo>
                  <a:pt x="26" y="341"/>
                </a:lnTo>
                <a:close/>
                <a:moveTo>
                  <a:pt x="27" y="571"/>
                </a:moveTo>
                <a:cubicBezTo>
                  <a:pt x="26" y="572"/>
                  <a:pt x="26" y="572"/>
                  <a:pt x="26" y="572"/>
                </a:cubicBezTo>
                <a:cubicBezTo>
                  <a:pt x="26" y="572"/>
                  <a:pt x="26" y="572"/>
                  <a:pt x="26" y="572"/>
                </a:cubicBezTo>
                <a:cubicBezTo>
                  <a:pt x="26" y="572"/>
                  <a:pt x="26" y="572"/>
                  <a:pt x="26" y="572"/>
                </a:cubicBezTo>
                <a:cubicBezTo>
                  <a:pt x="26" y="571"/>
                  <a:pt x="26" y="571"/>
                  <a:pt x="26" y="571"/>
                </a:cubicBezTo>
                <a:cubicBezTo>
                  <a:pt x="26" y="571"/>
                  <a:pt x="26" y="571"/>
                  <a:pt x="27" y="571"/>
                </a:cubicBezTo>
                <a:close/>
                <a:moveTo>
                  <a:pt x="24" y="341"/>
                </a:moveTo>
                <a:cubicBezTo>
                  <a:pt x="25" y="342"/>
                  <a:pt x="25" y="342"/>
                  <a:pt x="25" y="342"/>
                </a:cubicBezTo>
                <a:cubicBezTo>
                  <a:pt x="25" y="342"/>
                  <a:pt x="25" y="343"/>
                  <a:pt x="24" y="343"/>
                </a:cubicBezTo>
                <a:cubicBezTo>
                  <a:pt x="24" y="342"/>
                  <a:pt x="24" y="342"/>
                  <a:pt x="24" y="341"/>
                </a:cubicBezTo>
                <a:close/>
                <a:moveTo>
                  <a:pt x="25" y="432"/>
                </a:move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3"/>
                </a:cubicBezTo>
                <a:cubicBezTo>
                  <a:pt x="25" y="433"/>
                  <a:pt x="25" y="433"/>
                  <a:pt x="25" y="433"/>
                </a:cubicBezTo>
                <a:cubicBezTo>
                  <a:pt x="25" y="433"/>
                  <a:pt x="24" y="433"/>
                  <a:pt x="24" y="433"/>
                </a:cubicBezTo>
                <a:cubicBezTo>
                  <a:pt x="24" y="433"/>
                  <a:pt x="24" y="433"/>
                  <a:pt x="24" y="433"/>
                </a:cubicBezTo>
                <a:cubicBezTo>
                  <a:pt x="24" y="432"/>
                  <a:pt x="25" y="432"/>
                  <a:pt x="25" y="432"/>
                </a:cubicBezTo>
                <a:close/>
                <a:moveTo>
                  <a:pt x="26" y="432"/>
                </a:move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2"/>
                </a:cubicBezTo>
                <a:cubicBezTo>
                  <a:pt x="26" y="432"/>
                  <a:pt x="26" y="432"/>
                  <a:pt x="26" y="432"/>
                </a:cubicBezTo>
                <a:close/>
                <a:moveTo>
                  <a:pt x="23" y="366"/>
                </a:moveTo>
                <a:cubicBezTo>
                  <a:pt x="21" y="365"/>
                  <a:pt x="21" y="365"/>
                  <a:pt x="21" y="365"/>
                </a:cubicBezTo>
                <a:cubicBezTo>
                  <a:pt x="21" y="365"/>
                  <a:pt x="21" y="365"/>
                  <a:pt x="21" y="365"/>
                </a:cubicBezTo>
                <a:cubicBezTo>
                  <a:pt x="20" y="364"/>
                  <a:pt x="20" y="364"/>
                  <a:pt x="20" y="363"/>
                </a:cubicBezTo>
                <a:cubicBezTo>
                  <a:pt x="20" y="363"/>
                  <a:pt x="20" y="363"/>
                  <a:pt x="20" y="363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20" y="363"/>
                  <a:pt x="21" y="363"/>
                  <a:pt x="21" y="362"/>
                </a:cubicBezTo>
                <a:cubicBezTo>
                  <a:pt x="21" y="362"/>
                  <a:pt x="19" y="362"/>
                  <a:pt x="19" y="361"/>
                </a:cubicBezTo>
                <a:cubicBezTo>
                  <a:pt x="23" y="361"/>
                  <a:pt x="21" y="363"/>
                  <a:pt x="22" y="363"/>
                </a:cubicBezTo>
                <a:cubicBezTo>
                  <a:pt x="22" y="363"/>
                  <a:pt x="22" y="363"/>
                  <a:pt x="22" y="363"/>
                </a:cubicBezTo>
                <a:cubicBezTo>
                  <a:pt x="22" y="363"/>
                  <a:pt x="23" y="363"/>
                  <a:pt x="24" y="363"/>
                </a:cubicBezTo>
                <a:cubicBezTo>
                  <a:pt x="23" y="364"/>
                  <a:pt x="22" y="365"/>
                  <a:pt x="23" y="366"/>
                </a:cubicBezTo>
                <a:close/>
                <a:moveTo>
                  <a:pt x="23" y="378"/>
                </a:moveTo>
                <a:cubicBezTo>
                  <a:pt x="23" y="379"/>
                  <a:pt x="23" y="379"/>
                  <a:pt x="23" y="379"/>
                </a:cubicBezTo>
                <a:cubicBezTo>
                  <a:pt x="23" y="379"/>
                  <a:pt x="23" y="379"/>
                  <a:pt x="23" y="379"/>
                </a:cubicBezTo>
                <a:cubicBezTo>
                  <a:pt x="23" y="379"/>
                  <a:pt x="23" y="379"/>
                  <a:pt x="23" y="379"/>
                </a:cubicBezTo>
                <a:lnTo>
                  <a:pt x="23" y="378"/>
                </a:lnTo>
                <a:close/>
                <a:moveTo>
                  <a:pt x="21" y="370"/>
                </a:moveTo>
                <a:cubicBezTo>
                  <a:pt x="21" y="370"/>
                  <a:pt x="21" y="370"/>
                  <a:pt x="21" y="371"/>
                </a:cubicBezTo>
                <a:cubicBezTo>
                  <a:pt x="21" y="371"/>
                  <a:pt x="20" y="370"/>
                  <a:pt x="20" y="370"/>
                </a:cubicBezTo>
                <a:cubicBezTo>
                  <a:pt x="20" y="369"/>
                  <a:pt x="20" y="369"/>
                  <a:pt x="20" y="369"/>
                </a:cubicBezTo>
                <a:cubicBezTo>
                  <a:pt x="20" y="369"/>
                  <a:pt x="21" y="369"/>
                  <a:pt x="21" y="370"/>
                </a:cubicBezTo>
                <a:close/>
                <a:moveTo>
                  <a:pt x="20" y="369"/>
                </a:moveTo>
                <a:cubicBezTo>
                  <a:pt x="21" y="369"/>
                  <a:pt x="21" y="369"/>
                  <a:pt x="21" y="369"/>
                </a:cubicBezTo>
                <a:cubicBezTo>
                  <a:pt x="21" y="369"/>
                  <a:pt x="21" y="369"/>
                  <a:pt x="21" y="369"/>
                </a:cubicBezTo>
                <a:lnTo>
                  <a:pt x="20" y="369"/>
                </a:lnTo>
                <a:close/>
                <a:moveTo>
                  <a:pt x="21" y="372"/>
                </a:move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lose/>
                <a:moveTo>
                  <a:pt x="19" y="363"/>
                </a:move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lose/>
                <a:moveTo>
                  <a:pt x="19" y="363"/>
                </a:move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9" y="363"/>
                </a:cubicBezTo>
                <a:close/>
                <a:moveTo>
                  <a:pt x="20" y="271"/>
                </a:moveTo>
                <a:cubicBezTo>
                  <a:pt x="22" y="271"/>
                  <a:pt x="23" y="271"/>
                  <a:pt x="24" y="272"/>
                </a:cubicBezTo>
                <a:cubicBezTo>
                  <a:pt x="22" y="272"/>
                  <a:pt x="21" y="272"/>
                  <a:pt x="20" y="271"/>
                </a:cubicBezTo>
                <a:close/>
                <a:moveTo>
                  <a:pt x="23" y="281"/>
                </a:moveTo>
                <a:cubicBezTo>
                  <a:pt x="22" y="280"/>
                  <a:pt x="22" y="280"/>
                  <a:pt x="22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3" y="281"/>
                </a:lnTo>
                <a:close/>
                <a:moveTo>
                  <a:pt x="27" y="246"/>
                </a:moveTo>
                <a:cubicBezTo>
                  <a:pt x="26" y="247"/>
                  <a:pt x="26" y="249"/>
                  <a:pt x="27" y="250"/>
                </a:cubicBezTo>
                <a:cubicBezTo>
                  <a:pt x="24" y="248"/>
                  <a:pt x="22" y="247"/>
                  <a:pt x="20" y="245"/>
                </a:cubicBezTo>
                <a:cubicBezTo>
                  <a:pt x="21" y="245"/>
                  <a:pt x="22" y="245"/>
                  <a:pt x="22" y="244"/>
                </a:cubicBezTo>
                <a:cubicBezTo>
                  <a:pt x="23" y="245"/>
                  <a:pt x="24" y="246"/>
                  <a:pt x="27" y="246"/>
                </a:cubicBezTo>
                <a:close/>
                <a:moveTo>
                  <a:pt x="23" y="238"/>
                </a:moveTo>
                <a:cubicBezTo>
                  <a:pt x="24" y="238"/>
                  <a:pt x="24" y="238"/>
                  <a:pt x="25" y="238"/>
                </a:cubicBezTo>
                <a:cubicBezTo>
                  <a:pt x="24" y="238"/>
                  <a:pt x="24" y="238"/>
                  <a:pt x="23" y="238"/>
                </a:cubicBezTo>
                <a:close/>
                <a:moveTo>
                  <a:pt x="25" y="241"/>
                </a:moveTo>
                <a:cubicBezTo>
                  <a:pt x="25" y="241"/>
                  <a:pt x="26" y="242"/>
                  <a:pt x="26" y="242"/>
                </a:cubicBezTo>
                <a:cubicBezTo>
                  <a:pt x="27" y="242"/>
                  <a:pt x="27" y="242"/>
                  <a:pt x="27" y="242"/>
                </a:cubicBezTo>
                <a:cubicBezTo>
                  <a:pt x="26" y="243"/>
                  <a:pt x="25" y="243"/>
                  <a:pt x="25" y="241"/>
                </a:cubicBezTo>
                <a:close/>
                <a:moveTo>
                  <a:pt x="26" y="338"/>
                </a:moveTo>
                <a:cubicBezTo>
                  <a:pt x="25" y="339"/>
                  <a:pt x="24" y="339"/>
                  <a:pt x="24" y="338"/>
                </a:cubicBezTo>
                <a:cubicBezTo>
                  <a:pt x="25" y="338"/>
                  <a:pt x="25" y="338"/>
                  <a:pt x="25" y="338"/>
                </a:cubicBezTo>
                <a:cubicBezTo>
                  <a:pt x="25" y="338"/>
                  <a:pt x="26" y="338"/>
                  <a:pt x="26" y="338"/>
                </a:cubicBezTo>
                <a:cubicBezTo>
                  <a:pt x="26" y="338"/>
                  <a:pt x="26" y="338"/>
                  <a:pt x="26" y="338"/>
                </a:cubicBezTo>
                <a:cubicBezTo>
                  <a:pt x="25" y="338"/>
                  <a:pt x="25" y="338"/>
                  <a:pt x="25" y="338"/>
                </a:cubicBezTo>
                <a:lnTo>
                  <a:pt x="26" y="338"/>
                </a:lnTo>
                <a:close/>
                <a:moveTo>
                  <a:pt x="21" y="258"/>
                </a:moveTo>
                <a:cubicBezTo>
                  <a:pt x="21" y="259"/>
                  <a:pt x="21" y="259"/>
                  <a:pt x="21" y="259"/>
                </a:cubicBezTo>
                <a:cubicBezTo>
                  <a:pt x="19" y="259"/>
                  <a:pt x="18" y="258"/>
                  <a:pt x="18" y="258"/>
                </a:cubicBezTo>
                <a:cubicBezTo>
                  <a:pt x="18" y="257"/>
                  <a:pt x="18" y="257"/>
                  <a:pt x="19" y="257"/>
                </a:cubicBezTo>
                <a:cubicBezTo>
                  <a:pt x="20" y="257"/>
                  <a:pt x="20" y="258"/>
                  <a:pt x="21" y="258"/>
                </a:cubicBezTo>
                <a:close/>
                <a:moveTo>
                  <a:pt x="20" y="273"/>
                </a:moveTo>
                <a:cubicBezTo>
                  <a:pt x="20" y="273"/>
                  <a:pt x="20" y="273"/>
                  <a:pt x="21" y="273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1" y="272"/>
                  <a:pt x="21" y="272"/>
                  <a:pt x="21" y="272"/>
                </a:cubicBezTo>
                <a:cubicBezTo>
                  <a:pt x="20" y="273"/>
                  <a:pt x="21" y="274"/>
                  <a:pt x="22" y="275"/>
                </a:cubicBezTo>
                <a:cubicBezTo>
                  <a:pt x="21" y="275"/>
                  <a:pt x="20" y="274"/>
                  <a:pt x="18" y="274"/>
                </a:cubicBezTo>
                <a:cubicBezTo>
                  <a:pt x="19" y="273"/>
                  <a:pt x="19" y="273"/>
                  <a:pt x="20" y="273"/>
                </a:cubicBezTo>
                <a:close/>
                <a:moveTo>
                  <a:pt x="23" y="285"/>
                </a:moveTo>
                <a:cubicBezTo>
                  <a:pt x="24" y="285"/>
                  <a:pt x="25" y="285"/>
                  <a:pt x="25" y="285"/>
                </a:cubicBezTo>
                <a:cubicBezTo>
                  <a:pt x="25" y="285"/>
                  <a:pt x="25" y="285"/>
                  <a:pt x="26" y="285"/>
                </a:cubicBezTo>
                <a:cubicBezTo>
                  <a:pt x="27" y="286"/>
                  <a:pt x="23" y="286"/>
                  <a:pt x="24" y="287"/>
                </a:cubicBezTo>
                <a:cubicBezTo>
                  <a:pt x="23" y="287"/>
                  <a:pt x="23" y="287"/>
                  <a:pt x="23" y="287"/>
                </a:cubicBezTo>
                <a:cubicBezTo>
                  <a:pt x="23" y="286"/>
                  <a:pt x="23" y="286"/>
                  <a:pt x="23" y="285"/>
                </a:cubicBezTo>
                <a:close/>
                <a:moveTo>
                  <a:pt x="26" y="292"/>
                </a:moveTo>
                <a:cubicBezTo>
                  <a:pt x="26" y="292"/>
                  <a:pt x="26" y="292"/>
                  <a:pt x="26" y="292"/>
                </a:cubicBezTo>
                <a:cubicBezTo>
                  <a:pt x="26" y="292"/>
                  <a:pt x="26" y="292"/>
                  <a:pt x="25" y="292"/>
                </a:cubicBezTo>
                <a:cubicBezTo>
                  <a:pt x="26" y="292"/>
                  <a:pt x="26" y="292"/>
                  <a:pt x="26" y="292"/>
                </a:cubicBezTo>
                <a:close/>
                <a:moveTo>
                  <a:pt x="24" y="291"/>
                </a:moveTo>
                <a:cubicBezTo>
                  <a:pt x="24" y="291"/>
                  <a:pt x="24" y="291"/>
                  <a:pt x="24" y="291"/>
                </a:cubicBezTo>
                <a:cubicBezTo>
                  <a:pt x="24" y="291"/>
                  <a:pt x="24" y="291"/>
                  <a:pt x="24" y="291"/>
                </a:cubicBezTo>
                <a:cubicBezTo>
                  <a:pt x="24" y="291"/>
                  <a:pt x="25" y="291"/>
                  <a:pt x="25" y="290"/>
                </a:cubicBezTo>
                <a:cubicBezTo>
                  <a:pt x="26" y="291"/>
                  <a:pt x="25" y="292"/>
                  <a:pt x="24" y="292"/>
                </a:cubicBezTo>
                <a:cubicBezTo>
                  <a:pt x="24" y="292"/>
                  <a:pt x="23" y="292"/>
                  <a:pt x="23" y="291"/>
                </a:cubicBezTo>
                <a:cubicBezTo>
                  <a:pt x="23" y="291"/>
                  <a:pt x="23" y="291"/>
                  <a:pt x="24" y="291"/>
                </a:cubicBezTo>
                <a:close/>
                <a:moveTo>
                  <a:pt x="24" y="303"/>
                </a:moveTo>
                <a:cubicBezTo>
                  <a:pt x="24" y="304"/>
                  <a:pt x="24" y="304"/>
                  <a:pt x="24" y="304"/>
                </a:cubicBezTo>
                <a:cubicBezTo>
                  <a:pt x="23" y="304"/>
                  <a:pt x="23" y="304"/>
                  <a:pt x="23" y="304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03"/>
                  <a:pt x="24" y="303"/>
                  <a:pt x="24" y="303"/>
                </a:cubicBezTo>
                <a:close/>
                <a:moveTo>
                  <a:pt x="24" y="306"/>
                </a:moveTo>
                <a:cubicBezTo>
                  <a:pt x="24" y="307"/>
                  <a:pt x="24" y="307"/>
                  <a:pt x="24" y="307"/>
                </a:cubicBezTo>
                <a:cubicBezTo>
                  <a:pt x="24" y="306"/>
                  <a:pt x="24" y="306"/>
                  <a:pt x="23" y="305"/>
                </a:cubicBezTo>
                <a:lnTo>
                  <a:pt x="24" y="306"/>
                </a:lnTo>
                <a:close/>
                <a:moveTo>
                  <a:pt x="25" y="308"/>
                </a:moveTo>
                <a:cubicBezTo>
                  <a:pt x="24" y="308"/>
                  <a:pt x="24" y="308"/>
                  <a:pt x="23" y="308"/>
                </a:cubicBezTo>
                <a:cubicBezTo>
                  <a:pt x="24" y="308"/>
                  <a:pt x="24" y="308"/>
                  <a:pt x="25" y="308"/>
                </a:cubicBezTo>
                <a:close/>
                <a:moveTo>
                  <a:pt x="24" y="327"/>
                </a:moveTo>
                <a:cubicBezTo>
                  <a:pt x="24" y="327"/>
                  <a:pt x="24" y="327"/>
                  <a:pt x="24" y="327"/>
                </a:cubicBezTo>
                <a:cubicBezTo>
                  <a:pt x="25" y="328"/>
                  <a:pt x="25" y="328"/>
                  <a:pt x="25" y="329"/>
                </a:cubicBezTo>
                <a:cubicBezTo>
                  <a:pt x="25" y="329"/>
                  <a:pt x="25" y="329"/>
                  <a:pt x="25" y="329"/>
                </a:cubicBezTo>
                <a:cubicBezTo>
                  <a:pt x="24" y="329"/>
                  <a:pt x="24" y="329"/>
                  <a:pt x="24" y="329"/>
                </a:cubicBezTo>
                <a:cubicBezTo>
                  <a:pt x="26" y="330"/>
                  <a:pt x="24" y="330"/>
                  <a:pt x="26" y="331"/>
                </a:cubicBezTo>
                <a:cubicBezTo>
                  <a:pt x="25" y="331"/>
                  <a:pt x="25" y="331"/>
                  <a:pt x="25" y="331"/>
                </a:cubicBezTo>
                <a:cubicBezTo>
                  <a:pt x="24" y="330"/>
                  <a:pt x="23" y="328"/>
                  <a:pt x="21" y="328"/>
                </a:cubicBezTo>
                <a:cubicBezTo>
                  <a:pt x="21" y="328"/>
                  <a:pt x="21" y="328"/>
                  <a:pt x="21" y="328"/>
                </a:cubicBezTo>
                <a:cubicBezTo>
                  <a:pt x="21" y="327"/>
                  <a:pt x="20" y="326"/>
                  <a:pt x="19" y="326"/>
                </a:cubicBezTo>
                <a:cubicBezTo>
                  <a:pt x="19" y="326"/>
                  <a:pt x="19" y="326"/>
                  <a:pt x="19" y="326"/>
                </a:cubicBezTo>
                <a:cubicBezTo>
                  <a:pt x="20" y="326"/>
                  <a:pt x="21" y="326"/>
                  <a:pt x="22" y="326"/>
                </a:cubicBezTo>
                <a:cubicBezTo>
                  <a:pt x="22" y="326"/>
                  <a:pt x="23" y="326"/>
                  <a:pt x="23" y="327"/>
                </a:cubicBezTo>
                <a:cubicBezTo>
                  <a:pt x="23" y="327"/>
                  <a:pt x="24" y="327"/>
                  <a:pt x="24" y="327"/>
                </a:cubicBezTo>
                <a:close/>
                <a:moveTo>
                  <a:pt x="23" y="335"/>
                </a:moveTo>
                <a:cubicBezTo>
                  <a:pt x="23" y="335"/>
                  <a:pt x="23" y="335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lose/>
                <a:moveTo>
                  <a:pt x="22" y="331"/>
                </a:moveTo>
                <a:cubicBezTo>
                  <a:pt x="22" y="331"/>
                  <a:pt x="22" y="331"/>
                  <a:pt x="22" y="331"/>
                </a:cubicBezTo>
                <a:cubicBezTo>
                  <a:pt x="23" y="331"/>
                  <a:pt x="23" y="331"/>
                  <a:pt x="23" y="331"/>
                </a:cubicBezTo>
                <a:cubicBezTo>
                  <a:pt x="23" y="331"/>
                  <a:pt x="22" y="331"/>
                  <a:pt x="22" y="331"/>
                </a:cubicBezTo>
                <a:close/>
                <a:moveTo>
                  <a:pt x="21" y="331"/>
                </a:moveTo>
                <a:cubicBezTo>
                  <a:pt x="21" y="330"/>
                  <a:pt x="21" y="330"/>
                  <a:pt x="21" y="330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lose/>
                <a:moveTo>
                  <a:pt x="21" y="332"/>
                </a:moveTo>
                <a:cubicBezTo>
                  <a:pt x="21" y="332"/>
                  <a:pt x="21" y="332"/>
                  <a:pt x="21" y="332"/>
                </a:cubicBezTo>
                <a:cubicBezTo>
                  <a:pt x="21" y="332"/>
                  <a:pt x="21" y="332"/>
                  <a:pt x="21" y="332"/>
                </a:cubicBezTo>
                <a:cubicBezTo>
                  <a:pt x="21" y="332"/>
                  <a:pt x="21" y="332"/>
                  <a:pt x="21" y="332"/>
                </a:cubicBezTo>
                <a:close/>
                <a:moveTo>
                  <a:pt x="21" y="331"/>
                </a:moveTo>
                <a:cubicBezTo>
                  <a:pt x="19" y="331"/>
                  <a:pt x="19" y="331"/>
                  <a:pt x="19" y="331"/>
                </a:cubicBezTo>
                <a:cubicBezTo>
                  <a:pt x="19" y="331"/>
                  <a:pt x="19" y="331"/>
                  <a:pt x="19" y="330"/>
                </a:cubicBezTo>
                <a:cubicBezTo>
                  <a:pt x="19" y="330"/>
                  <a:pt x="19" y="331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lose/>
                <a:moveTo>
                  <a:pt x="20" y="328"/>
                </a:moveTo>
                <a:cubicBezTo>
                  <a:pt x="20" y="329"/>
                  <a:pt x="20" y="329"/>
                  <a:pt x="20" y="330"/>
                </a:cubicBezTo>
                <a:cubicBezTo>
                  <a:pt x="20" y="330"/>
                  <a:pt x="20" y="330"/>
                  <a:pt x="20" y="330"/>
                </a:cubicBezTo>
                <a:cubicBezTo>
                  <a:pt x="20" y="330"/>
                  <a:pt x="19" y="330"/>
                  <a:pt x="18" y="330"/>
                </a:cubicBezTo>
                <a:cubicBezTo>
                  <a:pt x="18" y="329"/>
                  <a:pt x="19" y="329"/>
                  <a:pt x="20" y="328"/>
                </a:cubicBezTo>
                <a:close/>
                <a:moveTo>
                  <a:pt x="20" y="335"/>
                </a:moveTo>
                <a:cubicBezTo>
                  <a:pt x="21" y="336"/>
                  <a:pt x="21" y="336"/>
                  <a:pt x="23" y="336"/>
                </a:cubicBezTo>
                <a:cubicBezTo>
                  <a:pt x="23" y="336"/>
                  <a:pt x="23" y="336"/>
                  <a:pt x="23" y="336"/>
                </a:cubicBezTo>
                <a:cubicBezTo>
                  <a:pt x="23" y="336"/>
                  <a:pt x="23" y="336"/>
                  <a:pt x="23" y="336"/>
                </a:cubicBezTo>
                <a:cubicBezTo>
                  <a:pt x="22" y="337"/>
                  <a:pt x="21" y="337"/>
                  <a:pt x="20" y="337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3" y="337"/>
                  <a:pt x="23" y="337"/>
                  <a:pt x="23" y="337"/>
                </a:cubicBezTo>
                <a:cubicBezTo>
                  <a:pt x="21" y="337"/>
                  <a:pt x="19" y="336"/>
                  <a:pt x="19" y="338"/>
                </a:cubicBezTo>
                <a:cubicBezTo>
                  <a:pt x="18" y="338"/>
                  <a:pt x="17" y="336"/>
                  <a:pt x="18" y="335"/>
                </a:cubicBezTo>
                <a:cubicBezTo>
                  <a:pt x="18" y="335"/>
                  <a:pt x="18" y="335"/>
                  <a:pt x="18" y="335"/>
                </a:cubicBezTo>
                <a:cubicBezTo>
                  <a:pt x="19" y="335"/>
                  <a:pt x="20" y="335"/>
                  <a:pt x="20" y="335"/>
                </a:cubicBezTo>
                <a:close/>
                <a:moveTo>
                  <a:pt x="24" y="343"/>
                </a:moveTo>
                <a:cubicBezTo>
                  <a:pt x="23" y="343"/>
                  <a:pt x="23" y="343"/>
                  <a:pt x="23" y="343"/>
                </a:cubicBezTo>
                <a:cubicBezTo>
                  <a:pt x="23" y="343"/>
                  <a:pt x="23" y="343"/>
                  <a:pt x="23" y="343"/>
                </a:cubicBezTo>
                <a:cubicBezTo>
                  <a:pt x="23" y="343"/>
                  <a:pt x="23" y="342"/>
                  <a:pt x="23" y="342"/>
                </a:cubicBezTo>
                <a:cubicBezTo>
                  <a:pt x="23" y="342"/>
                  <a:pt x="24" y="343"/>
                  <a:pt x="24" y="343"/>
                </a:cubicBezTo>
                <a:close/>
                <a:moveTo>
                  <a:pt x="21" y="361"/>
                </a:moveTo>
                <a:cubicBezTo>
                  <a:pt x="20" y="360"/>
                  <a:pt x="19" y="360"/>
                  <a:pt x="19" y="360"/>
                </a:cubicBezTo>
                <a:cubicBezTo>
                  <a:pt x="20" y="359"/>
                  <a:pt x="20" y="359"/>
                  <a:pt x="20" y="359"/>
                </a:cubicBezTo>
                <a:cubicBezTo>
                  <a:pt x="20" y="360"/>
                  <a:pt x="21" y="360"/>
                  <a:pt x="21" y="361"/>
                </a:cubicBezTo>
                <a:close/>
                <a:moveTo>
                  <a:pt x="24" y="431"/>
                </a:moveTo>
                <a:cubicBezTo>
                  <a:pt x="24" y="431"/>
                  <a:pt x="24" y="431"/>
                  <a:pt x="24" y="431"/>
                </a:cubicBezTo>
                <a:cubicBezTo>
                  <a:pt x="24" y="431"/>
                  <a:pt x="24" y="431"/>
                  <a:pt x="24" y="431"/>
                </a:cubicBezTo>
                <a:close/>
                <a:moveTo>
                  <a:pt x="24" y="529"/>
                </a:moveTo>
                <a:cubicBezTo>
                  <a:pt x="24" y="529"/>
                  <a:pt x="24" y="530"/>
                  <a:pt x="24" y="530"/>
                </a:cubicBezTo>
                <a:cubicBezTo>
                  <a:pt x="24" y="530"/>
                  <a:pt x="23" y="529"/>
                  <a:pt x="23" y="529"/>
                </a:cubicBezTo>
                <a:cubicBezTo>
                  <a:pt x="24" y="529"/>
                  <a:pt x="24" y="529"/>
                  <a:pt x="24" y="529"/>
                </a:cubicBezTo>
                <a:close/>
                <a:moveTo>
                  <a:pt x="23" y="339"/>
                </a:moveTo>
                <a:cubicBezTo>
                  <a:pt x="25" y="339"/>
                  <a:pt x="26" y="339"/>
                  <a:pt x="27" y="340"/>
                </a:cubicBezTo>
                <a:lnTo>
                  <a:pt x="23" y="339"/>
                </a:lnTo>
                <a:close/>
                <a:moveTo>
                  <a:pt x="28" y="340"/>
                </a:moveTo>
                <a:cubicBezTo>
                  <a:pt x="27" y="340"/>
                  <a:pt x="27" y="340"/>
                  <a:pt x="27" y="340"/>
                </a:cubicBezTo>
                <a:cubicBezTo>
                  <a:pt x="27" y="339"/>
                  <a:pt x="27" y="339"/>
                  <a:pt x="28" y="339"/>
                </a:cubicBezTo>
                <a:cubicBezTo>
                  <a:pt x="28" y="339"/>
                  <a:pt x="28" y="339"/>
                  <a:pt x="28" y="339"/>
                </a:cubicBezTo>
                <a:lnTo>
                  <a:pt x="28" y="340"/>
                </a:lnTo>
                <a:close/>
                <a:moveTo>
                  <a:pt x="28" y="623"/>
                </a:moveTo>
                <a:cubicBezTo>
                  <a:pt x="28" y="623"/>
                  <a:pt x="28" y="623"/>
                  <a:pt x="28" y="623"/>
                </a:cubicBezTo>
                <a:cubicBezTo>
                  <a:pt x="28" y="623"/>
                  <a:pt x="28" y="623"/>
                  <a:pt x="28" y="623"/>
                </a:cubicBezTo>
                <a:cubicBezTo>
                  <a:pt x="28" y="623"/>
                  <a:pt x="28" y="623"/>
                  <a:pt x="28" y="623"/>
                </a:cubicBezTo>
                <a:close/>
                <a:moveTo>
                  <a:pt x="27" y="622"/>
                </a:move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ubicBezTo>
                  <a:pt x="27" y="622"/>
                  <a:pt x="27" y="622"/>
                  <a:pt x="27" y="622"/>
                </a:cubicBezTo>
                <a:close/>
                <a:moveTo>
                  <a:pt x="19" y="282"/>
                </a:moveTo>
                <a:cubicBezTo>
                  <a:pt x="18" y="282"/>
                  <a:pt x="18" y="283"/>
                  <a:pt x="18" y="283"/>
                </a:cubicBezTo>
                <a:cubicBezTo>
                  <a:pt x="16" y="282"/>
                  <a:pt x="15" y="281"/>
                  <a:pt x="16" y="280"/>
                </a:cubicBezTo>
                <a:cubicBezTo>
                  <a:pt x="16" y="280"/>
                  <a:pt x="16" y="280"/>
                  <a:pt x="16" y="280"/>
                </a:cubicBezTo>
                <a:cubicBezTo>
                  <a:pt x="16" y="281"/>
                  <a:pt x="17" y="282"/>
                  <a:pt x="19" y="282"/>
                </a:cubicBezTo>
                <a:cubicBezTo>
                  <a:pt x="19" y="282"/>
                  <a:pt x="19" y="282"/>
                  <a:pt x="19" y="282"/>
                </a:cubicBezTo>
                <a:close/>
                <a:moveTo>
                  <a:pt x="17" y="280"/>
                </a:moveTo>
                <a:cubicBezTo>
                  <a:pt x="17" y="280"/>
                  <a:pt x="17" y="280"/>
                  <a:pt x="16" y="280"/>
                </a:cubicBezTo>
                <a:cubicBezTo>
                  <a:pt x="17" y="280"/>
                  <a:pt x="17" y="280"/>
                  <a:pt x="17" y="280"/>
                </a:cubicBezTo>
                <a:cubicBezTo>
                  <a:pt x="19" y="280"/>
                  <a:pt x="18" y="279"/>
                  <a:pt x="17" y="279"/>
                </a:cubicBezTo>
                <a:cubicBezTo>
                  <a:pt x="17" y="279"/>
                  <a:pt x="18" y="279"/>
                  <a:pt x="19" y="279"/>
                </a:cubicBezTo>
                <a:cubicBezTo>
                  <a:pt x="19" y="279"/>
                  <a:pt x="19" y="279"/>
                  <a:pt x="19" y="279"/>
                </a:cubicBezTo>
                <a:cubicBezTo>
                  <a:pt x="20" y="280"/>
                  <a:pt x="21" y="280"/>
                  <a:pt x="23" y="281"/>
                </a:cubicBezTo>
                <a:cubicBezTo>
                  <a:pt x="23" y="281"/>
                  <a:pt x="23" y="281"/>
                  <a:pt x="23" y="281"/>
                </a:cubicBezTo>
                <a:lnTo>
                  <a:pt x="17" y="280"/>
                </a:lnTo>
                <a:close/>
                <a:moveTo>
                  <a:pt x="24" y="307"/>
                </a:moveTo>
                <a:cubicBezTo>
                  <a:pt x="23" y="308"/>
                  <a:pt x="23" y="308"/>
                  <a:pt x="23" y="308"/>
                </a:cubicBezTo>
                <a:cubicBezTo>
                  <a:pt x="23" y="308"/>
                  <a:pt x="23" y="307"/>
                  <a:pt x="22" y="307"/>
                </a:cubicBezTo>
                <a:cubicBezTo>
                  <a:pt x="23" y="307"/>
                  <a:pt x="23" y="307"/>
                  <a:pt x="24" y="307"/>
                </a:cubicBezTo>
                <a:close/>
                <a:moveTo>
                  <a:pt x="20" y="305"/>
                </a:moveTo>
                <a:cubicBezTo>
                  <a:pt x="22" y="305"/>
                  <a:pt x="22" y="305"/>
                  <a:pt x="22" y="305"/>
                </a:cubicBezTo>
                <a:cubicBezTo>
                  <a:pt x="21" y="305"/>
                  <a:pt x="20" y="305"/>
                  <a:pt x="20" y="305"/>
                </a:cubicBezTo>
                <a:cubicBezTo>
                  <a:pt x="20" y="305"/>
                  <a:pt x="20" y="305"/>
                  <a:pt x="20" y="305"/>
                </a:cubicBezTo>
                <a:close/>
                <a:moveTo>
                  <a:pt x="20" y="306"/>
                </a:moveTo>
                <a:cubicBezTo>
                  <a:pt x="20" y="306"/>
                  <a:pt x="20" y="306"/>
                  <a:pt x="19" y="306"/>
                </a:cubicBezTo>
                <a:cubicBezTo>
                  <a:pt x="19" y="306"/>
                  <a:pt x="19" y="306"/>
                  <a:pt x="19" y="306"/>
                </a:cubicBezTo>
                <a:cubicBezTo>
                  <a:pt x="19" y="306"/>
                  <a:pt x="19" y="306"/>
                  <a:pt x="19" y="306"/>
                </a:cubicBezTo>
                <a:cubicBezTo>
                  <a:pt x="20" y="306"/>
                  <a:pt x="20" y="306"/>
                  <a:pt x="20" y="306"/>
                </a:cubicBezTo>
                <a:close/>
                <a:moveTo>
                  <a:pt x="21" y="307"/>
                </a:moveTo>
                <a:cubicBezTo>
                  <a:pt x="22" y="308"/>
                  <a:pt x="23" y="309"/>
                  <a:pt x="22" y="310"/>
                </a:cubicBezTo>
                <a:cubicBezTo>
                  <a:pt x="22" y="309"/>
                  <a:pt x="22" y="309"/>
                  <a:pt x="22" y="308"/>
                </a:cubicBezTo>
                <a:cubicBezTo>
                  <a:pt x="21" y="309"/>
                  <a:pt x="20" y="308"/>
                  <a:pt x="19" y="308"/>
                </a:cubicBezTo>
                <a:cubicBezTo>
                  <a:pt x="19" y="308"/>
                  <a:pt x="19" y="308"/>
                  <a:pt x="19" y="307"/>
                </a:cubicBezTo>
                <a:cubicBezTo>
                  <a:pt x="19" y="308"/>
                  <a:pt x="20" y="308"/>
                  <a:pt x="21" y="307"/>
                </a:cubicBezTo>
                <a:close/>
                <a:moveTo>
                  <a:pt x="20" y="314"/>
                </a:moveTo>
                <a:cubicBezTo>
                  <a:pt x="21" y="313"/>
                  <a:pt x="21" y="313"/>
                  <a:pt x="21" y="313"/>
                </a:cubicBezTo>
                <a:cubicBezTo>
                  <a:pt x="22" y="314"/>
                  <a:pt x="22" y="314"/>
                  <a:pt x="22" y="314"/>
                </a:cubicBezTo>
                <a:cubicBezTo>
                  <a:pt x="22" y="314"/>
                  <a:pt x="22" y="314"/>
                  <a:pt x="23" y="314"/>
                </a:cubicBezTo>
                <a:cubicBezTo>
                  <a:pt x="22" y="315"/>
                  <a:pt x="22" y="315"/>
                  <a:pt x="22" y="316"/>
                </a:cubicBezTo>
                <a:cubicBezTo>
                  <a:pt x="22" y="316"/>
                  <a:pt x="21" y="316"/>
                  <a:pt x="21" y="315"/>
                </a:cubicBezTo>
                <a:cubicBezTo>
                  <a:pt x="21" y="315"/>
                  <a:pt x="21" y="315"/>
                  <a:pt x="21" y="315"/>
                </a:cubicBezTo>
                <a:cubicBezTo>
                  <a:pt x="21" y="315"/>
                  <a:pt x="21" y="314"/>
                  <a:pt x="20" y="314"/>
                </a:cubicBezTo>
                <a:close/>
                <a:moveTo>
                  <a:pt x="19" y="310"/>
                </a:moveTo>
                <a:cubicBezTo>
                  <a:pt x="19" y="309"/>
                  <a:pt x="19" y="309"/>
                  <a:pt x="19" y="309"/>
                </a:cubicBezTo>
                <a:cubicBezTo>
                  <a:pt x="19" y="309"/>
                  <a:pt x="19" y="309"/>
                  <a:pt x="19" y="310"/>
                </a:cubicBezTo>
                <a:close/>
                <a:moveTo>
                  <a:pt x="21" y="316"/>
                </a:moveTo>
                <a:cubicBezTo>
                  <a:pt x="21" y="317"/>
                  <a:pt x="21" y="317"/>
                  <a:pt x="21" y="317"/>
                </a:cubicBezTo>
                <a:cubicBezTo>
                  <a:pt x="21" y="317"/>
                  <a:pt x="20" y="317"/>
                  <a:pt x="20" y="317"/>
                </a:cubicBezTo>
                <a:cubicBezTo>
                  <a:pt x="20" y="318"/>
                  <a:pt x="21" y="318"/>
                  <a:pt x="21" y="318"/>
                </a:cubicBezTo>
                <a:cubicBezTo>
                  <a:pt x="22" y="319"/>
                  <a:pt x="22" y="320"/>
                  <a:pt x="23" y="320"/>
                </a:cubicBezTo>
                <a:cubicBezTo>
                  <a:pt x="21" y="320"/>
                  <a:pt x="20" y="320"/>
                  <a:pt x="19" y="320"/>
                </a:cubicBezTo>
                <a:cubicBezTo>
                  <a:pt x="18" y="319"/>
                  <a:pt x="17" y="318"/>
                  <a:pt x="17" y="318"/>
                </a:cubicBezTo>
                <a:cubicBezTo>
                  <a:pt x="18" y="318"/>
                  <a:pt x="18" y="318"/>
                  <a:pt x="18" y="318"/>
                </a:cubicBezTo>
                <a:cubicBezTo>
                  <a:pt x="19" y="317"/>
                  <a:pt x="19" y="315"/>
                  <a:pt x="17" y="314"/>
                </a:cubicBezTo>
                <a:cubicBezTo>
                  <a:pt x="21" y="313"/>
                  <a:pt x="17" y="318"/>
                  <a:pt x="21" y="316"/>
                </a:cubicBezTo>
                <a:close/>
                <a:moveTo>
                  <a:pt x="16" y="324"/>
                </a:moveTo>
                <a:cubicBezTo>
                  <a:pt x="17" y="324"/>
                  <a:pt x="17" y="324"/>
                  <a:pt x="17" y="324"/>
                </a:cubicBezTo>
                <a:cubicBezTo>
                  <a:pt x="18" y="324"/>
                  <a:pt x="18" y="324"/>
                  <a:pt x="17" y="323"/>
                </a:cubicBezTo>
                <a:cubicBezTo>
                  <a:pt x="18" y="323"/>
                  <a:pt x="19" y="323"/>
                  <a:pt x="20" y="323"/>
                </a:cubicBezTo>
                <a:cubicBezTo>
                  <a:pt x="19" y="324"/>
                  <a:pt x="19" y="324"/>
                  <a:pt x="19" y="324"/>
                </a:cubicBezTo>
                <a:cubicBezTo>
                  <a:pt x="17" y="324"/>
                  <a:pt x="17" y="324"/>
                  <a:pt x="17" y="324"/>
                </a:cubicBezTo>
                <a:cubicBezTo>
                  <a:pt x="17" y="324"/>
                  <a:pt x="17" y="324"/>
                  <a:pt x="16" y="324"/>
                </a:cubicBezTo>
                <a:close/>
                <a:moveTo>
                  <a:pt x="16" y="335"/>
                </a:moveTo>
                <a:cubicBezTo>
                  <a:pt x="16" y="335"/>
                  <a:pt x="16" y="334"/>
                  <a:pt x="16" y="334"/>
                </a:cubicBezTo>
                <a:cubicBezTo>
                  <a:pt x="17" y="334"/>
                  <a:pt x="17" y="334"/>
                  <a:pt x="17" y="334"/>
                </a:cubicBezTo>
                <a:cubicBezTo>
                  <a:pt x="17" y="334"/>
                  <a:pt x="17" y="334"/>
                  <a:pt x="17" y="334"/>
                </a:cubicBezTo>
                <a:cubicBezTo>
                  <a:pt x="16" y="334"/>
                  <a:pt x="16" y="335"/>
                  <a:pt x="16" y="335"/>
                </a:cubicBezTo>
                <a:close/>
                <a:moveTo>
                  <a:pt x="20" y="366"/>
                </a:moveTo>
                <a:cubicBezTo>
                  <a:pt x="20" y="366"/>
                  <a:pt x="20" y="366"/>
                  <a:pt x="20" y="366"/>
                </a:cubicBezTo>
                <a:cubicBezTo>
                  <a:pt x="19" y="366"/>
                  <a:pt x="19" y="367"/>
                  <a:pt x="18" y="367"/>
                </a:cubicBezTo>
                <a:cubicBezTo>
                  <a:pt x="16" y="367"/>
                  <a:pt x="16" y="367"/>
                  <a:pt x="16" y="367"/>
                </a:cubicBezTo>
                <a:cubicBezTo>
                  <a:pt x="16" y="365"/>
                  <a:pt x="19" y="367"/>
                  <a:pt x="20" y="366"/>
                </a:cubicBezTo>
                <a:close/>
                <a:moveTo>
                  <a:pt x="17" y="379"/>
                </a:moveTo>
                <a:cubicBezTo>
                  <a:pt x="17" y="379"/>
                  <a:pt x="17" y="379"/>
                  <a:pt x="16" y="379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9" y="379"/>
                  <a:pt x="18" y="379"/>
                  <a:pt x="17" y="378"/>
                </a:cubicBezTo>
                <a:cubicBezTo>
                  <a:pt x="18" y="378"/>
                  <a:pt x="18" y="378"/>
                  <a:pt x="19" y="378"/>
                </a:cubicBezTo>
                <a:cubicBezTo>
                  <a:pt x="20" y="379"/>
                  <a:pt x="20" y="379"/>
                  <a:pt x="20" y="380"/>
                </a:cubicBezTo>
                <a:lnTo>
                  <a:pt x="17" y="379"/>
                </a:lnTo>
                <a:close/>
                <a:moveTo>
                  <a:pt x="17" y="377"/>
                </a:moveTo>
                <a:cubicBezTo>
                  <a:pt x="17" y="376"/>
                  <a:pt x="17" y="376"/>
                  <a:pt x="17" y="376"/>
                </a:cubicBezTo>
                <a:cubicBezTo>
                  <a:pt x="17" y="376"/>
                  <a:pt x="17" y="376"/>
                  <a:pt x="17" y="376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17" y="377"/>
                  <a:pt x="17" y="377"/>
                  <a:pt x="17" y="377"/>
                </a:cubicBezTo>
                <a:close/>
                <a:moveTo>
                  <a:pt x="19" y="378"/>
                </a:moveTo>
                <a:cubicBezTo>
                  <a:pt x="19" y="378"/>
                  <a:pt x="19" y="378"/>
                  <a:pt x="19" y="378"/>
                </a:cubicBezTo>
                <a:cubicBezTo>
                  <a:pt x="19" y="378"/>
                  <a:pt x="20" y="378"/>
                  <a:pt x="20" y="378"/>
                </a:cubicBezTo>
                <a:cubicBezTo>
                  <a:pt x="19" y="378"/>
                  <a:pt x="19" y="378"/>
                  <a:pt x="19" y="378"/>
                </a:cubicBezTo>
                <a:close/>
                <a:moveTo>
                  <a:pt x="21" y="378"/>
                </a:moveTo>
                <a:cubicBezTo>
                  <a:pt x="20" y="378"/>
                  <a:pt x="20" y="378"/>
                  <a:pt x="20" y="378"/>
                </a:cubicBezTo>
                <a:cubicBezTo>
                  <a:pt x="21" y="377"/>
                  <a:pt x="21" y="377"/>
                  <a:pt x="21" y="377"/>
                </a:cubicBezTo>
                <a:cubicBezTo>
                  <a:pt x="21" y="377"/>
                  <a:pt x="21" y="377"/>
                  <a:pt x="21" y="378"/>
                </a:cubicBezTo>
                <a:close/>
                <a:moveTo>
                  <a:pt x="21" y="376"/>
                </a:moveTo>
                <a:cubicBezTo>
                  <a:pt x="21" y="375"/>
                  <a:pt x="21" y="375"/>
                  <a:pt x="21" y="375"/>
                </a:cubicBezTo>
                <a:cubicBezTo>
                  <a:pt x="19" y="375"/>
                  <a:pt x="19" y="375"/>
                  <a:pt x="19" y="375"/>
                </a:cubicBezTo>
                <a:cubicBezTo>
                  <a:pt x="18" y="374"/>
                  <a:pt x="17" y="374"/>
                  <a:pt x="17" y="373"/>
                </a:cubicBezTo>
                <a:cubicBezTo>
                  <a:pt x="18" y="374"/>
                  <a:pt x="18" y="374"/>
                  <a:pt x="18" y="374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8" y="373"/>
                  <a:pt x="18" y="373"/>
                  <a:pt x="18" y="373"/>
                </a:cubicBezTo>
                <a:cubicBezTo>
                  <a:pt x="19" y="372"/>
                  <a:pt x="18" y="371"/>
                  <a:pt x="17" y="370"/>
                </a:cubicBezTo>
                <a:cubicBezTo>
                  <a:pt x="20" y="369"/>
                  <a:pt x="18" y="372"/>
                  <a:pt x="20" y="372"/>
                </a:cubicBezTo>
                <a:cubicBezTo>
                  <a:pt x="20" y="372"/>
                  <a:pt x="20" y="373"/>
                  <a:pt x="20" y="373"/>
                </a:cubicBezTo>
                <a:cubicBezTo>
                  <a:pt x="20" y="373"/>
                  <a:pt x="20" y="374"/>
                  <a:pt x="20" y="374"/>
                </a:cubicBezTo>
                <a:cubicBezTo>
                  <a:pt x="21" y="374"/>
                  <a:pt x="21" y="375"/>
                  <a:pt x="22" y="375"/>
                </a:cubicBezTo>
                <a:cubicBezTo>
                  <a:pt x="22" y="375"/>
                  <a:pt x="22" y="375"/>
                  <a:pt x="22" y="375"/>
                </a:cubicBezTo>
                <a:cubicBezTo>
                  <a:pt x="22" y="375"/>
                  <a:pt x="22" y="375"/>
                  <a:pt x="22" y="375"/>
                </a:cubicBezTo>
                <a:cubicBezTo>
                  <a:pt x="22" y="375"/>
                  <a:pt x="23" y="376"/>
                  <a:pt x="23" y="376"/>
                </a:cubicBezTo>
                <a:cubicBezTo>
                  <a:pt x="22" y="376"/>
                  <a:pt x="22" y="376"/>
                  <a:pt x="21" y="376"/>
                </a:cubicBezTo>
                <a:close/>
                <a:moveTo>
                  <a:pt x="19" y="414"/>
                </a:moveTo>
                <a:cubicBezTo>
                  <a:pt x="20" y="414"/>
                  <a:pt x="20" y="414"/>
                  <a:pt x="21" y="415"/>
                </a:cubicBezTo>
                <a:cubicBezTo>
                  <a:pt x="21" y="414"/>
                  <a:pt x="20" y="414"/>
                  <a:pt x="20" y="413"/>
                </a:cubicBezTo>
                <a:cubicBezTo>
                  <a:pt x="20" y="413"/>
                  <a:pt x="20" y="413"/>
                  <a:pt x="21" y="413"/>
                </a:cubicBezTo>
                <a:cubicBezTo>
                  <a:pt x="21" y="414"/>
                  <a:pt x="21" y="415"/>
                  <a:pt x="21" y="415"/>
                </a:cubicBezTo>
                <a:cubicBezTo>
                  <a:pt x="21" y="415"/>
                  <a:pt x="20" y="415"/>
                  <a:pt x="19" y="415"/>
                </a:cubicBezTo>
                <a:cubicBezTo>
                  <a:pt x="19" y="414"/>
                  <a:pt x="19" y="414"/>
                  <a:pt x="19" y="414"/>
                </a:cubicBezTo>
                <a:cubicBezTo>
                  <a:pt x="19" y="414"/>
                  <a:pt x="19" y="414"/>
                  <a:pt x="19" y="414"/>
                </a:cubicBezTo>
                <a:close/>
                <a:moveTo>
                  <a:pt x="15" y="398"/>
                </a:move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5" y="398"/>
                  <a:pt x="15" y="398"/>
                  <a:pt x="15" y="398"/>
                </a:cubicBezTo>
                <a:close/>
                <a:moveTo>
                  <a:pt x="15" y="403"/>
                </a:moveTo>
                <a:cubicBezTo>
                  <a:pt x="15" y="403"/>
                  <a:pt x="15" y="403"/>
                  <a:pt x="15" y="403"/>
                </a:cubicBezTo>
                <a:cubicBezTo>
                  <a:pt x="15" y="403"/>
                  <a:pt x="15" y="403"/>
                  <a:pt x="15" y="403"/>
                </a:cubicBezTo>
                <a:cubicBezTo>
                  <a:pt x="15" y="403"/>
                  <a:pt x="15" y="403"/>
                  <a:pt x="15" y="403"/>
                </a:cubicBezTo>
                <a:close/>
                <a:moveTo>
                  <a:pt x="16" y="420"/>
                </a:moveTo>
                <a:cubicBezTo>
                  <a:pt x="16" y="420"/>
                  <a:pt x="17" y="420"/>
                  <a:pt x="17" y="419"/>
                </a:cubicBezTo>
                <a:cubicBezTo>
                  <a:pt x="19" y="421"/>
                  <a:pt x="16" y="421"/>
                  <a:pt x="16" y="421"/>
                </a:cubicBezTo>
                <a:cubicBezTo>
                  <a:pt x="15" y="421"/>
                  <a:pt x="16" y="420"/>
                  <a:pt x="16" y="420"/>
                </a:cubicBezTo>
                <a:close/>
                <a:moveTo>
                  <a:pt x="17" y="464"/>
                </a:moveTo>
                <a:cubicBezTo>
                  <a:pt x="16" y="464"/>
                  <a:pt x="16" y="464"/>
                  <a:pt x="16" y="464"/>
                </a:cubicBezTo>
                <a:cubicBezTo>
                  <a:pt x="17" y="464"/>
                  <a:pt x="17" y="464"/>
                  <a:pt x="17" y="464"/>
                </a:cubicBezTo>
                <a:cubicBezTo>
                  <a:pt x="17" y="464"/>
                  <a:pt x="17" y="464"/>
                  <a:pt x="17" y="464"/>
                </a:cubicBezTo>
                <a:close/>
                <a:moveTo>
                  <a:pt x="18" y="464"/>
                </a:moveTo>
                <a:cubicBezTo>
                  <a:pt x="18" y="464"/>
                  <a:pt x="17" y="464"/>
                  <a:pt x="17" y="463"/>
                </a:cubicBezTo>
                <a:cubicBezTo>
                  <a:pt x="18" y="463"/>
                  <a:pt x="18" y="463"/>
                  <a:pt x="18" y="463"/>
                </a:cubicBezTo>
                <a:cubicBezTo>
                  <a:pt x="18" y="464"/>
                  <a:pt x="18" y="464"/>
                  <a:pt x="18" y="464"/>
                </a:cubicBezTo>
                <a:close/>
                <a:moveTo>
                  <a:pt x="19" y="423"/>
                </a:moveTo>
                <a:cubicBezTo>
                  <a:pt x="18" y="423"/>
                  <a:pt x="18" y="423"/>
                  <a:pt x="18" y="423"/>
                </a:cubicBezTo>
                <a:cubicBezTo>
                  <a:pt x="17" y="423"/>
                  <a:pt x="16" y="423"/>
                  <a:pt x="16" y="422"/>
                </a:cubicBezTo>
                <a:cubicBezTo>
                  <a:pt x="16" y="422"/>
                  <a:pt x="16" y="422"/>
                  <a:pt x="16" y="422"/>
                </a:cubicBezTo>
                <a:cubicBezTo>
                  <a:pt x="18" y="421"/>
                  <a:pt x="18" y="421"/>
                  <a:pt x="18" y="421"/>
                </a:cubicBezTo>
                <a:cubicBezTo>
                  <a:pt x="18" y="422"/>
                  <a:pt x="18" y="422"/>
                  <a:pt x="19" y="422"/>
                </a:cubicBezTo>
                <a:cubicBezTo>
                  <a:pt x="19" y="422"/>
                  <a:pt x="18" y="422"/>
                  <a:pt x="18" y="422"/>
                </a:cubicBezTo>
                <a:cubicBezTo>
                  <a:pt x="19" y="422"/>
                  <a:pt x="19" y="422"/>
                  <a:pt x="19" y="422"/>
                </a:cubicBezTo>
                <a:cubicBezTo>
                  <a:pt x="19" y="422"/>
                  <a:pt x="19" y="422"/>
                  <a:pt x="19" y="422"/>
                </a:cubicBezTo>
                <a:cubicBezTo>
                  <a:pt x="19" y="422"/>
                  <a:pt x="19" y="423"/>
                  <a:pt x="19" y="423"/>
                </a:cubicBezTo>
                <a:close/>
                <a:moveTo>
                  <a:pt x="21" y="430"/>
                </a:moveTo>
                <a:cubicBezTo>
                  <a:pt x="21" y="430"/>
                  <a:pt x="21" y="430"/>
                  <a:pt x="21" y="430"/>
                </a:cubicBezTo>
                <a:cubicBezTo>
                  <a:pt x="21" y="430"/>
                  <a:pt x="21" y="430"/>
                  <a:pt x="21" y="430"/>
                </a:cubicBezTo>
                <a:cubicBezTo>
                  <a:pt x="21" y="430"/>
                  <a:pt x="21" y="430"/>
                  <a:pt x="22" y="430"/>
                </a:cubicBezTo>
                <a:cubicBezTo>
                  <a:pt x="22" y="430"/>
                  <a:pt x="22" y="430"/>
                  <a:pt x="22" y="430"/>
                </a:cubicBezTo>
                <a:cubicBezTo>
                  <a:pt x="23" y="430"/>
                  <a:pt x="23" y="430"/>
                  <a:pt x="23" y="430"/>
                </a:cubicBezTo>
                <a:cubicBezTo>
                  <a:pt x="24" y="431"/>
                  <a:pt x="24" y="431"/>
                  <a:pt x="24" y="431"/>
                </a:cubicBezTo>
                <a:cubicBezTo>
                  <a:pt x="24" y="431"/>
                  <a:pt x="24" y="432"/>
                  <a:pt x="24" y="432"/>
                </a:cubicBezTo>
                <a:cubicBezTo>
                  <a:pt x="23" y="432"/>
                  <a:pt x="23" y="432"/>
                  <a:pt x="23" y="432"/>
                </a:cubicBezTo>
                <a:cubicBezTo>
                  <a:pt x="23" y="432"/>
                  <a:pt x="22" y="431"/>
                  <a:pt x="21" y="431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21" y="431"/>
                  <a:pt x="21" y="431"/>
                  <a:pt x="21" y="431"/>
                </a:cubicBezTo>
                <a:cubicBezTo>
                  <a:pt x="21" y="431"/>
                  <a:pt x="21" y="430"/>
                  <a:pt x="21" y="430"/>
                </a:cubicBezTo>
                <a:close/>
                <a:moveTo>
                  <a:pt x="21" y="482"/>
                </a:moveTo>
                <a:cubicBezTo>
                  <a:pt x="21" y="482"/>
                  <a:pt x="20" y="482"/>
                  <a:pt x="20" y="482"/>
                </a:cubicBezTo>
                <a:cubicBezTo>
                  <a:pt x="19" y="481"/>
                  <a:pt x="18" y="481"/>
                  <a:pt x="21" y="480"/>
                </a:cubicBezTo>
                <a:cubicBezTo>
                  <a:pt x="21" y="481"/>
                  <a:pt x="21" y="481"/>
                  <a:pt x="21" y="482"/>
                </a:cubicBezTo>
                <a:close/>
                <a:moveTo>
                  <a:pt x="18" y="472"/>
                </a:moveTo>
                <a:cubicBezTo>
                  <a:pt x="17" y="472"/>
                  <a:pt x="17" y="472"/>
                  <a:pt x="18" y="472"/>
                </a:cubicBezTo>
                <a:cubicBezTo>
                  <a:pt x="18" y="472"/>
                  <a:pt x="18" y="471"/>
                  <a:pt x="18" y="471"/>
                </a:cubicBezTo>
                <a:cubicBezTo>
                  <a:pt x="19" y="471"/>
                  <a:pt x="20" y="471"/>
                  <a:pt x="20" y="472"/>
                </a:cubicBezTo>
                <a:cubicBezTo>
                  <a:pt x="20" y="472"/>
                  <a:pt x="20" y="472"/>
                  <a:pt x="20" y="472"/>
                </a:cubicBezTo>
                <a:cubicBezTo>
                  <a:pt x="20" y="472"/>
                  <a:pt x="20" y="472"/>
                  <a:pt x="20" y="473"/>
                </a:cubicBezTo>
                <a:cubicBezTo>
                  <a:pt x="19" y="473"/>
                  <a:pt x="19" y="472"/>
                  <a:pt x="18" y="472"/>
                </a:cubicBezTo>
                <a:cubicBezTo>
                  <a:pt x="19" y="472"/>
                  <a:pt x="19" y="473"/>
                  <a:pt x="19" y="473"/>
                </a:cubicBezTo>
                <a:cubicBezTo>
                  <a:pt x="19" y="473"/>
                  <a:pt x="18" y="473"/>
                  <a:pt x="17" y="474"/>
                </a:cubicBezTo>
                <a:cubicBezTo>
                  <a:pt x="18" y="473"/>
                  <a:pt x="18" y="473"/>
                  <a:pt x="17" y="472"/>
                </a:cubicBezTo>
                <a:cubicBezTo>
                  <a:pt x="17" y="472"/>
                  <a:pt x="18" y="472"/>
                  <a:pt x="18" y="472"/>
                </a:cubicBezTo>
                <a:close/>
                <a:moveTo>
                  <a:pt x="19" y="477"/>
                </a:moveTo>
                <a:cubicBezTo>
                  <a:pt x="19" y="477"/>
                  <a:pt x="19" y="477"/>
                  <a:pt x="20" y="478"/>
                </a:cubicBezTo>
                <a:cubicBezTo>
                  <a:pt x="19" y="477"/>
                  <a:pt x="19" y="477"/>
                  <a:pt x="18" y="477"/>
                </a:cubicBezTo>
                <a:cubicBezTo>
                  <a:pt x="19" y="478"/>
                  <a:pt x="20" y="478"/>
                  <a:pt x="20" y="479"/>
                </a:cubicBezTo>
                <a:cubicBezTo>
                  <a:pt x="20" y="479"/>
                  <a:pt x="20" y="479"/>
                  <a:pt x="20" y="479"/>
                </a:cubicBezTo>
                <a:cubicBezTo>
                  <a:pt x="20" y="479"/>
                  <a:pt x="20" y="479"/>
                  <a:pt x="20" y="479"/>
                </a:cubicBezTo>
                <a:cubicBezTo>
                  <a:pt x="20" y="479"/>
                  <a:pt x="21" y="479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21" y="480"/>
                  <a:pt x="21" y="480"/>
                  <a:pt x="21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8" y="480"/>
                  <a:pt x="18" y="480"/>
                  <a:pt x="18" y="480"/>
                </a:cubicBezTo>
                <a:cubicBezTo>
                  <a:pt x="17" y="479"/>
                  <a:pt x="16" y="477"/>
                  <a:pt x="19" y="477"/>
                </a:cubicBezTo>
                <a:close/>
                <a:moveTo>
                  <a:pt x="17" y="484"/>
                </a:moveTo>
                <a:cubicBezTo>
                  <a:pt x="17" y="484"/>
                  <a:pt x="17" y="484"/>
                  <a:pt x="17" y="484"/>
                </a:cubicBezTo>
                <a:cubicBezTo>
                  <a:pt x="17" y="484"/>
                  <a:pt x="17" y="484"/>
                  <a:pt x="17" y="484"/>
                </a:cubicBezTo>
                <a:cubicBezTo>
                  <a:pt x="17" y="484"/>
                  <a:pt x="17" y="484"/>
                  <a:pt x="18" y="484"/>
                </a:cubicBezTo>
                <a:cubicBezTo>
                  <a:pt x="18" y="484"/>
                  <a:pt x="18" y="484"/>
                  <a:pt x="17" y="484"/>
                </a:cubicBezTo>
                <a:cubicBezTo>
                  <a:pt x="17" y="483"/>
                  <a:pt x="17" y="482"/>
                  <a:pt x="17" y="481"/>
                </a:cubicBezTo>
                <a:cubicBezTo>
                  <a:pt x="17" y="481"/>
                  <a:pt x="18" y="482"/>
                  <a:pt x="19" y="482"/>
                </a:cubicBezTo>
                <a:cubicBezTo>
                  <a:pt x="18" y="482"/>
                  <a:pt x="18" y="483"/>
                  <a:pt x="19" y="483"/>
                </a:cubicBezTo>
                <a:cubicBezTo>
                  <a:pt x="19" y="483"/>
                  <a:pt x="19" y="483"/>
                  <a:pt x="19" y="483"/>
                </a:cubicBezTo>
                <a:cubicBezTo>
                  <a:pt x="19" y="483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1" y="485"/>
                  <a:pt x="21" y="485"/>
                </a:cubicBezTo>
                <a:cubicBezTo>
                  <a:pt x="20" y="485"/>
                  <a:pt x="20" y="486"/>
                  <a:pt x="20" y="486"/>
                </a:cubicBezTo>
                <a:cubicBezTo>
                  <a:pt x="20" y="486"/>
                  <a:pt x="19" y="486"/>
                  <a:pt x="19" y="486"/>
                </a:cubicBezTo>
                <a:cubicBezTo>
                  <a:pt x="19" y="486"/>
                  <a:pt x="20" y="486"/>
                  <a:pt x="20" y="486"/>
                </a:cubicBezTo>
                <a:cubicBezTo>
                  <a:pt x="20" y="486"/>
                  <a:pt x="20" y="486"/>
                  <a:pt x="20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9" y="486"/>
                  <a:pt x="19" y="486"/>
                  <a:pt x="19" y="486"/>
                </a:cubicBezTo>
                <a:cubicBezTo>
                  <a:pt x="18" y="485"/>
                  <a:pt x="16" y="485"/>
                  <a:pt x="17" y="484"/>
                </a:cubicBezTo>
                <a:close/>
                <a:moveTo>
                  <a:pt x="20" y="491"/>
                </a:moveTo>
                <a:cubicBezTo>
                  <a:pt x="20" y="491"/>
                  <a:pt x="19" y="491"/>
                  <a:pt x="19" y="491"/>
                </a:cubicBezTo>
                <a:cubicBezTo>
                  <a:pt x="19" y="491"/>
                  <a:pt x="18" y="491"/>
                  <a:pt x="17" y="491"/>
                </a:cubicBezTo>
                <a:cubicBezTo>
                  <a:pt x="19" y="490"/>
                  <a:pt x="19" y="489"/>
                  <a:pt x="19" y="488"/>
                </a:cubicBezTo>
                <a:cubicBezTo>
                  <a:pt x="20" y="489"/>
                  <a:pt x="20" y="490"/>
                  <a:pt x="20" y="490"/>
                </a:cubicBezTo>
                <a:cubicBezTo>
                  <a:pt x="20" y="490"/>
                  <a:pt x="19" y="490"/>
                  <a:pt x="19" y="491"/>
                </a:cubicBezTo>
                <a:cubicBezTo>
                  <a:pt x="19" y="491"/>
                  <a:pt x="19" y="491"/>
                  <a:pt x="20" y="491"/>
                </a:cubicBezTo>
                <a:close/>
                <a:moveTo>
                  <a:pt x="17" y="503"/>
                </a:moveTo>
                <a:cubicBezTo>
                  <a:pt x="17" y="503"/>
                  <a:pt x="17" y="503"/>
                  <a:pt x="17" y="503"/>
                </a:cubicBezTo>
                <a:cubicBezTo>
                  <a:pt x="17" y="503"/>
                  <a:pt x="17" y="503"/>
                  <a:pt x="17" y="503"/>
                </a:cubicBezTo>
                <a:cubicBezTo>
                  <a:pt x="17" y="503"/>
                  <a:pt x="17" y="503"/>
                  <a:pt x="17" y="503"/>
                </a:cubicBezTo>
                <a:close/>
                <a:moveTo>
                  <a:pt x="17" y="472"/>
                </a:moveTo>
                <a:cubicBezTo>
                  <a:pt x="16" y="473"/>
                  <a:pt x="16" y="473"/>
                  <a:pt x="16" y="473"/>
                </a:cubicBezTo>
                <a:cubicBezTo>
                  <a:pt x="16" y="473"/>
                  <a:pt x="16" y="473"/>
                  <a:pt x="16" y="473"/>
                </a:cubicBezTo>
                <a:cubicBezTo>
                  <a:pt x="16" y="473"/>
                  <a:pt x="16" y="472"/>
                  <a:pt x="17" y="472"/>
                </a:cubicBezTo>
                <a:close/>
                <a:moveTo>
                  <a:pt x="13" y="475"/>
                </a:moveTo>
                <a:cubicBezTo>
                  <a:pt x="13" y="475"/>
                  <a:pt x="13" y="475"/>
                  <a:pt x="13" y="475"/>
                </a:cubicBezTo>
                <a:cubicBezTo>
                  <a:pt x="13" y="475"/>
                  <a:pt x="12" y="475"/>
                  <a:pt x="12" y="475"/>
                </a:cubicBezTo>
                <a:cubicBezTo>
                  <a:pt x="13" y="475"/>
                  <a:pt x="13" y="475"/>
                  <a:pt x="13" y="475"/>
                </a:cubicBezTo>
                <a:close/>
                <a:moveTo>
                  <a:pt x="13" y="476"/>
                </a:moveTo>
                <a:cubicBezTo>
                  <a:pt x="13" y="476"/>
                  <a:pt x="13" y="476"/>
                  <a:pt x="13" y="476"/>
                </a:cubicBezTo>
                <a:cubicBezTo>
                  <a:pt x="14" y="476"/>
                  <a:pt x="14" y="477"/>
                  <a:pt x="14" y="477"/>
                </a:cubicBezTo>
                <a:cubicBezTo>
                  <a:pt x="14" y="477"/>
                  <a:pt x="13" y="477"/>
                  <a:pt x="12" y="477"/>
                </a:cubicBezTo>
                <a:cubicBezTo>
                  <a:pt x="13" y="478"/>
                  <a:pt x="14" y="477"/>
                  <a:pt x="15" y="478"/>
                </a:cubicBezTo>
                <a:cubicBezTo>
                  <a:pt x="15" y="479"/>
                  <a:pt x="16" y="480"/>
                  <a:pt x="17" y="480"/>
                </a:cubicBezTo>
                <a:cubicBezTo>
                  <a:pt x="14" y="481"/>
                  <a:pt x="11" y="481"/>
                  <a:pt x="9" y="480"/>
                </a:cubicBezTo>
                <a:cubicBezTo>
                  <a:pt x="9" y="478"/>
                  <a:pt x="10" y="477"/>
                  <a:pt x="13" y="476"/>
                </a:cubicBezTo>
                <a:close/>
                <a:moveTo>
                  <a:pt x="9" y="483"/>
                </a:moveTo>
                <a:cubicBezTo>
                  <a:pt x="9" y="482"/>
                  <a:pt x="9" y="481"/>
                  <a:pt x="9" y="481"/>
                </a:cubicBezTo>
                <a:cubicBezTo>
                  <a:pt x="10" y="481"/>
                  <a:pt x="10" y="482"/>
                  <a:pt x="9" y="483"/>
                </a:cubicBezTo>
                <a:close/>
                <a:moveTo>
                  <a:pt x="10" y="486"/>
                </a:moveTo>
                <a:cubicBezTo>
                  <a:pt x="11" y="487"/>
                  <a:pt x="11" y="487"/>
                  <a:pt x="11" y="488"/>
                </a:cubicBezTo>
                <a:cubicBezTo>
                  <a:pt x="11" y="487"/>
                  <a:pt x="10" y="487"/>
                  <a:pt x="10" y="486"/>
                </a:cubicBezTo>
                <a:close/>
                <a:moveTo>
                  <a:pt x="13" y="482"/>
                </a:moveTo>
                <a:cubicBezTo>
                  <a:pt x="11" y="483"/>
                  <a:pt x="11" y="483"/>
                  <a:pt x="11" y="483"/>
                </a:cubicBezTo>
                <a:cubicBezTo>
                  <a:pt x="11" y="483"/>
                  <a:pt x="11" y="483"/>
                  <a:pt x="11" y="483"/>
                </a:cubicBezTo>
                <a:cubicBezTo>
                  <a:pt x="11" y="482"/>
                  <a:pt x="11" y="482"/>
                  <a:pt x="11" y="482"/>
                </a:cubicBezTo>
                <a:cubicBezTo>
                  <a:pt x="11" y="482"/>
                  <a:pt x="12" y="481"/>
                  <a:pt x="13" y="481"/>
                </a:cubicBezTo>
                <a:cubicBezTo>
                  <a:pt x="13" y="482"/>
                  <a:pt x="13" y="482"/>
                  <a:pt x="13" y="482"/>
                </a:cubicBezTo>
                <a:close/>
                <a:moveTo>
                  <a:pt x="14" y="483"/>
                </a:moveTo>
                <a:cubicBezTo>
                  <a:pt x="15" y="483"/>
                  <a:pt x="15" y="484"/>
                  <a:pt x="16" y="484"/>
                </a:cubicBezTo>
                <a:cubicBezTo>
                  <a:pt x="15" y="484"/>
                  <a:pt x="14" y="485"/>
                  <a:pt x="14" y="485"/>
                </a:cubicBezTo>
                <a:cubicBezTo>
                  <a:pt x="15" y="484"/>
                  <a:pt x="14" y="484"/>
                  <a:pt x="14" y="483"/>
                </a:cubicBezTo>
                <a:close/>
                <a:moveTo>
                  <a:pt x="15" y="494"/>
                </a:moveTo>
                <a:cubicBezTo>
                  <a:pt x="15" y="494"/>
                  <a:pt x="15" y="494"/>
                  <a:pt x="15" y="494"/>
                </a:cubicBezTo>
                <a:cubicBezTo>
                  <a:pt x="15" y="494"/>
                  <a:pt x="15" y="494"/>
                  <a:pt x="15" y="494"/>
                </a:cubicBezTo>
                <a:cubicBezTo>
                  <a:pt x="15" y="493"/>
                  <a:pt x="15" y="493"/>
                  <a:pt x="14" y="492"/>
                </a:cubicBezTo>
                <a:cubicBezTo>
                  <a:pt x="15" y="492"/>
                  <a:pt x="16" y="492"/>
                  <a:pt x="16" y="492"/>
                </a:cubicBezTo>
                <a:cubicBezTo>
                  <a:pt x="16" y="493"/>
                  <a:pt x="16" y="494"/>
                  <a:pt x="15" y="494"/>
                </a:cubicBezTo>
                <a:close/>
                <a:moveTo>
                  <a:pt x="17" y="564"/>
                </a:moveTo>
                <a:cubicBezTo>
                  <a:pt x="16" y="564"/>
                  <a:pt x="16" y="564"/>
                  <a:pt x="16" y="564"/>
                </a:cubicBezTo>
                <a:cubicBezTo>
                  <a:pt x="17" y="564"/>
                  <a:pt x="17" y="564"/>
                  <a:pt x="17" y="564"/>
                </a:cubicBezTo>
                <a:cubicBezTo>
                  <a:pt x="17" y="564"/>
                  <a:pt x="17" y="564"/>
                  <a:pt x="17" y="564"/>
                </a:cubicBezTo>
                <a:close/>
                <a:moveTo>
                  <a:pt x="18" y="563"/>
                </a:moveTo>
                <a:cubicBezTo>
                  <a:pt x="18" y="563"/>
                  <a:pt x="17" y="563"/>
                  <a:pt x="17" y="563"/>
                </a:cubicBezTo>
                <a:cubicBezTo>
                  <a:pt x="18" y="563"/>
                  <a:pt x="18" y="563"/>
                  <a:pt x="18" y="563"/>
                </a:cubicBezTo>
                <a:cubicBezTo>
                  <a:pt x="18" y="563"/>
                  <a:pt x="18" y="563"/>
                  <a:pt x="18" y="563"/>
                </a:cubicBezTo>
                <a:close/>
                <a:moveTo>
                  <a:pt x="19" y="559"/>
                </a:moveTo>
                <a:cubicBezTo>
                  <a:pt x="19" y="559"/>
                  <a:pt x="19" y="560"/>
                  <a:pt x="20" y="561"/>
                </a:cubicBezTo>
                <a:cubicBezTo>
                  <a:pt x="20" y="561"/>
                  <a:pt x="20" y="561"/>
                  <a:pt x="20" y="561"/>
                </a:cubicBezTo>
                <a:cubicBezTo>
                  <a:pt x="20" y="561"/>
                  <a:pt x="20" y="561"/>
                  <a:pt x="20" y="561"/>
                </a:cubicBezTo>
                <a:cubicBezTo>
                  <a:pt x="20" y="561"/>
                  <a:pt x="20" y="561"/>
                  <a:pt x="20" y="560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20" y="560"/>
                  <a:pt x="20" y="560"/>
                  <a:pt x="20" y="560"/>
                </a:cubicBezTo>
                <a:cubicBezTo>
                  <a:pt x="19" y="560"/>
                  <a:pt x="17" y="559"/>
                  <a:pt x="17" y="558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8" y="558"/>
                  <a:pt x="18" y="558"/>
                  <a:pt x="18" y="558"/>
                </a:cubicBezTo>
                <a:cubicBezTo>
                  <a:pt x="19" y="557"/>
                  <a:pt x="19" y="556"/>
                  <a:pt x="17" y="555"/>
                </a:cubicBezTo>
                <a:cubicBezTo>
                  <a:pt x="17" y="554"/>
                  <a:pt x="17" y="554"/>
                  <a:pt x="17" y="554"/>
                </a:cubicBezTo>
                <a:cubicBezTo>
                  <a:pt x="21" y="554"/>
                  <a:pt x="18" y="558"/>
                  <a:pt x="21" y="556"/>
                </a:cubicBezTo>
                <a:cubicBezTo>
                  <a:pt x="21" y="556"/>
                  <a:pt x="21" y="556"/>
                  <a:pt x="21" y="556"/>
                </a:cubicBezTo>
                <a:cubicBezTo>
                  <a:pt x="21" y="556"/>
                  <a:pt x="21" y="557"/>
                  <a:pt x="21" y="557"/>
                </a:cubicBezTo>
                <a:cubicBezTo>
                  <a:pt x="21" y="557"/>
                  <a:pt x="21" y="557"/>
                  <a:pt x="20" y="557"/>
                </a:cubicBezTo>
                <a:cubicBezTo>
                  <a:pt x="20" y="557"/>
                  <a:pt x="20" y="557"/>
                  <a:pt x="20" y="557"/>
                </a:cubicBezTo>
                <a:cubicBezTo>
                  <a:pt x="19" y="558"/>
                  <a:pt x="20" y="559"/>
                  <a:pt x="22" y="559"/>
                </a:cubicBezTo>
                <a:cubicBezTo>
                  <a:pt x="22" y="559"/>
                  <a:pt x="22" y="559"/>
                  <a:pt x="22" y="560"/>
                </a:cubicBezTo>
                <a:cubicBezTo>
                  <a:pt x="21" y="560"/>
                  <a:pt x="20" y="560"/>
                  <a:pt x="19" y="559"/>
                </a:cubicBezTo>
                <a:close/>
                <a:moveTo>
                  <a:pt x="20" y="554"/>
                </a:moveTo>
                <a:cubicBezTo>
                  <a:pt x="21" y="553"/>
                  <a:pt x="21" y="553"/>
                  <a:pt x="21" y="553"/>
                </a:cubicBezTo>
                <a:cubicBezTo>
                  <a:pt x="21" y="554"/>
                  <a:pt x="21" y="555"/>
                  <a:pt x="21" y="555"/>
                </a:cubicBezTo>
                <a:cubicBezTo>
                  <a:pt x="21" y="555"/>
                  <a:pt x="20" y="555"/>
                  <a:pt x="20" y="554"/>
                </a:cubicBezTo>
                <a:close/>
                <a:moveTo>
                  <a:pt x="23" y="550"/>
                </a:moveTo>
                <a:cubicBezTo>
                  <a:pt x="23" y="550"/>
                  <a:pt x="23" y="550"/>
                  <a:pt x="23" y="550"/>
                </a:cubicBezTo>
                <a:cubicBezTo>
                  <a:pt x="23" y="550"/>
                  <a:pt x="23" y="550"/>
                  <a:pt x="23" y="550"/>
                </a:cubicBezTo>
                <a:cubicBezTo>
                  <a:pt x="21" y="550"/>
                  <a:pt x="19" y="551"/>
                  <a:pt x="18" y="551"/>
                </a:cubicBezTo>
                <a:cubicBezTo>
                  <a:pt x="16" y="551"/>
                  <a:pt x="16" y="551"/>
                  <a:pt x="16" y="551"/>
                </a:cubicBezTo>
                <a:cubicBezTo>
                  <a:pt x="16" y="550"/>
                  <a:pt x="20" y="552"/>
                  <a:pt x="20" y="550"/>
                </a:cubicBezTo>
                <a:cubicBezTo>
                  <a:pt x="18" y="549"/>
                  <a:pt x="19" y="548"/>
                  <a:pt x="19" y="548"/>
                </a:cubicBezTo>
                <a:cubicBezTo>
                  <a:pt x="21" y="548"/>
                  <a:pt x="22" y="549"/>
                  <a:pt x="23" y="549"/>
                </a:cubicBezTo>
                <a:cubicBezTo>
                  <a:pt x="23" y="549"/>
                  <a:pt x="24" y="550"/>
                  <a:pt x="24" y="550"/>
                </a:cubicBezTo>
                <a:cubicBezTo>
                  <a:pt x="23" y="550"/>
                  <a:pt x="23" y="550"/>
                  <a:pt x="23" y="550"/>
                </a:cubicBezTo>
                <a:close/>
                <a:moveTo>
                  <a:pt x="14" y="593"/>
                </a:moveTo>
                <a:cubicBezTo>
                  <a:pt x="14" y="594"/>
                  <a:pt x="14" y="594"/>
                  <a:pt x="14" y="594"/>
                </a:cubicBezTo>
                <a:cubicBezTo>
                  <a:pt x="14" y="594"/>
                  <a:pt x="14" y="594"/>
                  <a:pt x="14" y="593"/>
                </a:cubicBezTo>
                <a:close/>
                <a:moveTo>
                  <a:pt x="15" y="592"/>
                </a:moveTo>
                <a:cubicBezTo>
                  <a:pt x="15" y="592"/>
                  <a:pt x="14" y="591"/>
                  <a:pt x="14" y="591"/>
                </a:cubicBezTo>
                <a:cubicBezTo>
                  <a:pt x="15" y="591"/>
                  <a:pt x="15" y="591"/>
                  <a:pt x="15" y="591"/>
                </a:cubicBezTo>
                <a:cubicBezTo>
                  <a:pt x="15" y="592"/>
                  <a:pt x="15" y="592"/>
                  <a:pt x="15" y="592"/>
                </a:cubicBezTo>
                <a:close/>
                <a:moveTo>
                  <a:pt x="18" y="583"/>
                </a:moveTo>
                <a:cubicBezTo>
                  <a:pt x="18" y="582"/>
                  <a:pt x="19" y="582"/>
                  <a:pt x="19" y="582"/>
                </a:cubicBezTo>
                <a:cubicBezTo>
                  <a:pt x="16" y="580"/>
                  <a:pt x="18" y="584"/>
                  <a:pt x="15" y="583"/>
                </a:cubicBezTo>
                <a:cubicBezTo>
                  <a:pt x="15" y="582"/>
                  <a:pt x="15" y="581"/>
                  <a:pt x="15" y="581"/>
                </a:cubicBezTo>
                <a:cubicBezTo>
                  <a:pt x="14" y="582"/>
                  <a:pt x="14" y="583"/>
                  <a:pt x="15" y="584"/>
                </a:cubicBezTo>
                <a:cubicBezTo>
                  <a:pt x="15" y="584"/>
                  <a:pt x="14" y="584"/>
                  <a:pt x="14" y="584"/>
                </a:cubicBezTo>
                <a:cubicBezTo>
                  <a:pt x="15" y="583"/>
                  <a:pt x="14" y="582"/>
                  <a:pt x="14" y="581"/>
                </a:cubicBezTo>
                <a:cubicBezTo>
                  <a:pt x="11" y="582"/>
                  <a:pt x="11" y="582"/>
                  <a:pt x="11" y="582"/>
                </a:cubicBezTo>
                <a:cubicBezTo>
                  <a:pt x="11" y="581"/>
                  <a:pt x="11" y="581"/>
                  <a:pt x="11" y="581"/>
                </a:cubicBezTo>
                <a:cubicBezTo>
                  <a:pt x="9" y="582"/>
                  <a:pt x="9" y="582"/>
                  <a:pt x="9" y="582"/>
                </a:cubicBezTo>
                <a:cubicBezTo>
                  <a:pt x="9" y="579"/>
                  <a:pt x="9" y="576"/>
                  <a:pt x="13" y="575"/>
                </a:cubicBezTo>
                <a:cubicBezTo>
                  <a:pt x="16" y="577"/>
                  <a:pt x="15" y="581"/>
                  <a:pt x="20" y="582"/>
                </a:cubicBezTo>
                <a:cubicBezTo>
                  <a:pt x="22" y="581"/>
                  <a:pt x="17" y="580"/>
                  <a:pt x="21" y="579"/>
                </a:cubicBezTo>
                <a:cubicBezTo>
                  <a:pt x="18" y="579"/>
                  <a:pt x="18" y="579"/>
                  <a:pt x="18" y="579"/>
                </a:cubicBezTo>
                <a:cubicBezTo>
                  <a:pt x="17" y="578"/>
                  <a:pt x="16" y="576"/>
                  <a:pt x="19" y="576"/>
                </a:cubicBezTo>
                <a:cubicBezTo>
                  <a:pt x="20" y="577"/>
                  <a:pt x="21" y="578"/>
                  <a:pt x="22" y="578"/>
                </a:cubicBezTo>
                <a:cubicBezTo>
                  <a:pt x="22" y="578"/>
                  <a:pt x="21" y="578"/>
                  <a:pt x="21" y="578"/>
                </a:cubicBezTo>
                <a:cubicBezTo>
                  <a:pt x="23" y="579"/>
                  <a:pt x="23" y="579"/>
                  <a:pt x="23" y="579"/>
                </a:cubicBezTo>
                <a:cubicBezTo>
                  <a:pt x="23" y="579"/>
                  <a:pt x="23" y="579"/>
                  <a:pt x="23" y="579"/>
                </a:cubicBezTo>
                <a:cubicBezTo>
                  <a:pt x="24" y="579"/>
                  <a:pt x="25" y="579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5" y="580"/>
                  <a:pt x="25" y="580"/>
                  <a:pt x="25" y="580"/>
                </a:cubicBezTo>
                <a:cubicBezTo>
                  <a:pt x="26" y="580"/>
                  <a:pt x="26" y="580"/>
                  <a:pt x="26" y="580"/>
                </a:cubicBezTo>
                <a:cubicBezTo>
                  <a:pt x="26" y="580"/>
                  <a:pt x="26" y="580"/>
                  <a:pt x="26" y="581"/>
                </a:cubicBezTo>
                <a:cubicBezTo>
                  <a:pt x="26" y="580"/>
                  <a:pt x="27" y="580"/>
                  <a:pt x="27" y="580"/>
                </a:cubicBezTo>
                <a:cubicBezTo>
                  <a:pt x="27" y="580"/>
                  <a:pt x="27" y="581"/>
                  <a:pt x="27" y="581"/>
                </a:cubicBezTo>
                <a:cubicBezTo>
                  <a:pt x="27" y="581"/>
                  <a:pt x="27" y="581"/>
                  <a:pt x="27" y="581"/>
                </a:cubicBezTo>
                <a:cubicBezTo>
                  <a:pt x="26" y="581"/>
                  <a:pt x="25" y="581"/>
                  <a:pt x="25" y="581"/>
                </a:cubicBezTo>
                <a:cubicBezTo>
                  <a:pt x="25" y="581"/>
                  <a:pt x="25" y="582"/>
                  <a:pt x="26" y="582"/>
                </a:cubicBezTo>
                <a:cubicBezTo>
                  <a:pt x="25" y="582"/>
                  <a:pt x="25" y="582"/>
                  <a:pt x="25" y="582"/>
                </a:cubicBezTo>
                <a:cubicBezTo>
                  <a:pt x="25" y="582"/>
                  <a:pt x="25" y="582"/>
                  <a:pt x="25" y="582"/>
                </a:cubicBezTo>
                <a:cubicBezTo>
                  <a:pt x="24" y="582"/>
                  <a:pt x="24" y="582"/>
                  <a:pt x="24" y="582"/>
                </a:cubicBezTo>
                <a:cubicBezTo>
                  <a:pt x="24" y="581"/>
                  <a:pt x="24" y="581"/>
                  <a:pt x="23" y="580"/>
                </a:cubicBezTo>
                <a:cubicBezTo>
                  <a:pt x="21" y="581"/>
                  <a:pt x="22" y="581"/>
                  <a:pt x="23" y="582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3" y="583"/>
                  <a:pt x="23" y="583"/>
                  <a:pt x="23" y="583"/>
                </a:cubicBezTo>
                <a:cubicBezTo>
                  <a:pt x="22" y="582"/>
                  <a:pt x="21" y="582"/>
                  <a:pt x="20" y="583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21" y="584"/>
                  <a:pt x="21" y="584"/>
                  <a:pt x="21" y="584"/>
                </a:cubicBezTo>
                <a:cubicBezTo>
                  <a:pt x="19" y="584"/>
                  <a:pt x="18" y="583"/>
                  <a:pt x="18" y="583"/>
                </a:cubicBezTo>
                <a:close/>
                <a:moveTo>
                  <a:pt x="19" y="596"/>
                </a:moveTo>
                <a:cubicBezTo>
                  <a:pt x="19" y="596"/>
                  <a:pt x="19" y="596"/>
                  <a:pt x="19" y="595"/>
                </a:cubicBezTo>
                <a:cubicBezTo>
                  <a:pt x="19" y="596"/>
                  <a:pt x="19" y="596"/>
                  <a:pt x="19" y="596"/>
                </a:cubicBezTo>
                <a:cubicBezTo>
                  <a:pt x="23" y="598"/>
                  <a:pt x="23" y="598"/>
                  <a:pt x="23" y="598"/>
                </a:cubicBezTo>
                <a:cubicBezTo>
                  <a:pt x="23" y="598"/>
                  <a:pt x="22" y="598"/>
                  <a:pt x="22" y="599"/>
                </a:cubicBezTo>
                <a:cubicBezTo>
                  <a:pt x="21" y="598"/>
                  <a:pt x="19" y="597"/>
                  <a:pt x="19" y="596"/>
                </a:cubicBezTo>
                <a:close/>
                <a:moveTo>
                  <a:pt x="23" y="632"/>
                </a:moveTo>
                <a:cubicBezTo>
                  <a:pt x="24" y="632"/>
                  <a:pt x="24" y="632"/>
                  <a:pt x="24" y="632"/>
                </a:cubicBezTo>
                <a:cubicBezTo>
                  <a:pt x="23" y="632"/>
                  <a:pt x="22" y="632"/>
                  <a:pt x="22" y="632"/>
                </a:cubicBezTo>
                <a:cubicBezTo>
                  <a:pt x="22" y="632"/>
                  <a:pt x="23" y="631"/>
                  <a:pt x="24" y="632"/>
                </a:cubicBezTo>
                <a:cubicBezTo>
                  <a:pt x="25" y="632"/>
                  <a:pt x="25" y="633"/>
                  <a:pt x="24" y="633"/>
                </a:cubicBezTo>
                <a:cubicBezTo>
                  <a:pt x="23" y="633"/>
                  <a:pt x="22" y="633"/>
                  <a:pt x="23" y="632"/>
                </a:cubicBezTo>
                <a:close/>
                <a:moveTo>
                  <a:pt x="24" y="647"/>
                </a:moveTo>
                <a:cubicBezTo>
                  <a:pt x="24" y="647"/>
                  <a:pt x="24" y="646"/>
                  <a:pt x="24" y="646"/>
                </a:cubicBezTo>
                <a:cubicBezTo>
                  <a:pt x="24" y="646"/>
                  <a:pt x="25" y="647"/>
                  <a:pt x="25" y="647"/>
                </a:cubicBezTo>
                <a:cubicBezTo>
                  <a:pt x="25" y="647"/>
                  <a:pt x="25" y="647"/>
                  <a:pt x="24" y="647"/>
                </a:cubicBezTo>
                <a:close/>
                <a:moveTo>
                  <a:pt x="25" y="635"/>
                </a:moveTo>
                <a:cubicBezTo>
                  <a:pt x="26" y="634"/>
                  <a:pt x="26" y="634"/>
                  <a:pt x="25" y="634"/>
                </a:cubicBezTo>
                <a:cubicBezTo>
                  <a:pt x="26" y="634"/>
                  <a:pt x="26" y="634"/>
                  <a:pt x="26" y="633"/>
                </a:cubicBezTo>
                <a:cubicBezTo>
                  <a:pt x="27" y="634"/>
                  <a:pt x="27" y="634"/>
                  <a:pt x="28" y="634"/>
                </a:cubicBezTo>
                <a:cubicBezTo>
                  <a:pt x="28" y="635"/>
                  <a:pt x="27" y="635"/>
                  <a:pt x="25" y="635"/>
                </a:cubicBezTo>
                <a:close/>
                <a:moveTo>
                  <a:pt x="29" y="663"/>
                </a:moveTo>
                <a:cubicBezTo>
                  <a:pt x="29" y="663"/>
                  <a:pt x="29" y="663"/>
                  <a:pt x="29" y="663"/>
                </a:cubicBezTo>
                <a:cubicBezTo>
                  <a:pt x="29" y="663"/>
                  <a:pt x="30" y="663"/>
                  <a:pt x="30" y="663"/>
                </a:cubicBezTo>
                <a:cubicBezTo>
                  <a:pt x="29" y="663"/>
                  <a:pt x="29" y="663"/>
                  <a:pt x="29" y="663"/>
                </a:cubicBezTo>
                <a:close/>
                <a:moveTo>
                  <a:pt x="29" y="631"/>
                </a:moveTo>
                <a:cubicBezTo>
                  <a:pt x="28" y="631"/>
                  <a:pt x="27" y="631"/>
                  <a:pt x="27" y="630"/>
                </a:cubicBezTo>
                <a:cubicBezTo>
                  <a:pt x="26" y="628"/>
                  <a:pt x="26" y="628"/>
                  <a:pt x="26" y="628"/>
                </a:cubicBezTo>
                <a:cubicBezTo>
                  <a:pt x="27" y="629"/>
                  <a:pt x="28" y="629"/>
                  <a:pt x="28" y="629"/>
                </a:cubicBezTo>
                <a:cubicBezTo>
                  <a:pt x="29" y="629"/>
                  <a:pt x="29" y="629"/>
                  <a:pt x="30" y="629"/>
                </a:cubicBezTo>
                <a:cubicBezTo>
                  <a:pt x="30" y="629"/>
                  <a:pt x="29" y="629"/>
                  <a:pt x="29" y="629"/>
                </a:cubicBezTo>
                <a:cubicBezTo>
                  <a:pt x="30" y="629"/>
                  <a:pt x="30" y="630"/>
                  <a:pt x="30" y="630"/>
                </a:cubicBezTo>
                <a:cubicBezTo>
                  <a:pt x="29" y="630"/>
                  <a:pt x="29" y="630"/>
                  <a:pt x="29" y="631"/>
                </a:cubicBezTo>
                <a:close/>
                <a:moveTo>
                  <a:pt x="28" y="208"/>
                </a:moveTo>
                <a:cubicBezTo>
                  <a:pt x="24" y="209"/>
                  <a:pt x="27" y="207"/>
                  <a:pt x="25" y="208"/>
                </a:cubicBezTo>
                <a:cubicBezTo>
                  <a:pt x="25" y="209"/>
                  <a:pt x="27" y="209"/>
                  <a:pt x="28" y="210"/>
                </a:cubicBezTo>
                <a:cubicBezTo>
                  <a:pt x="28" y="210"/>
                  <a:pt x="27" y="211"/>
                  <a:pt x="25" y="211"/>
                </a:cubicBezTo>
                <a:cubicBezTo>
                  <a:pt x="27" y="209"/>
                  <a:pt x="22" y="210"/>
                  <a:pt x="23" y="208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21" y="208"/>
                  <a:pt x="23" y="205"/>
                  <a:pt x="21" y="205"/>
                </a:cubicBezTo>
                <a:cubicBezTo>
                  <a:pt x="25" y="203"/>
                  <a:pt x="26" y="206"/>
                  <a:pt x="27" y="206"/>
                </a:cubicBezTo>
                <a:cubicBezTo>
                  <a:pt x="26" y="204"/>
                  <a:pt x="26" y="204"/>
                  <a:pt x="26" y="204"/>
                </a:cubicBezTo>
                <a:cubicBezTo>
                  <a:pt x="28" y="205"/>
                  <a:pt x="30" y="204"/>
                  <a:pt x="32" y="205"/>
                </a:cubicBezTo>
                <a:cubicBezTo>
                  <a:pt x="32" y="205"/>
                  <a:pt x="31" y="206"/>
                  <a:pt x="31" y="206"/>
                </a:cubicBezTo>
                <a:cubicBezTo>
                  <a:pt x="27" y="205"/>
                  <a:pt x="30" y="208"/>
                  <a:pt x="28" y="208"/>
                </a:cubicBezTo>
                <a:close/>
                <a:moveTo>
                  <a:pt x="32" y="208"/>
                </a:moveTo>
                <a:cubicBezTo>
                  <a:pt x="31" y="208"/>
                  <a:pt x="31" y="208"/>
                  <a:pt x="30" y="208"/>
                </a:cubicBezTo>
                <a:cubicBezTo>
                  <a:pt x="31" y="207"/>
                  <a:pt x="31" y="207"/>
                  <a:pt x="31" y="207"/>
                </a:cubicBezTo>
                <a:cubicBezTo>
                  <a:pt x="31" y="207"/>
                  <a:pt x="31" y="207"/>
                  <a:pt x="32" y="207"/>
                </a:cubicBezTo>
                <a:cubicBezTo>
                  <a:pt x="32" y="207"/>
                  <a:pt x="32" y="208"/>
                  <a:pt x="32" y="208"/>
                </a:cubicBezTo>
                <a:close/>
                <a:moveTo>
                  <a:pt x="31" y="631"/>
                </a:moveTo>
                <a:cubicBezTo>
                  <a:pt x="31" y="631"/>
                  <a:pt x="31" y="632"/>
                  <a:pt x="31" y="632"/>
                </a:cubicBezTo>
                <a:cubicBezTo>
                  <a:pt x="31" y="632"/>
                  <a:pt x="31" y="632"/>
                  <a:pt x="30" y="632"/>
                </a:cubicBezTo>
                <a:lnTo>
                  <a:pt x="31" y="631"/>
                </a:lnTo>
                <a:close/>
                <a:moveTo>
                  <a:pt x="31" y="684"/>
                </a:moveTo>
                <a:cubicBezTo>
                  <a:pt x="31" y="684"/>
                  <a:pt x="31" y="684"/>
                  <a:pt x="31" y="684"/>
                </a:cubicBezTo>
                <a:cubicBezTo>
                  <a:pt x="32" y="684"/>
                  <a:pt x="32" y="685"/>
                  <a:pt x="32" y="685"/>
                </a:cubicBezTo>
                <a:cubicBezTo>
                  <a:pt x="32" y="685"/>
                  <a:pt x="32" y="685"/>
                  <a:pt x="32" y="685"/>
                </a:cubicBezTo>
                <a:cubicBezTo>
                  <a:pt x="32" y="685"/>
                  <a:pt x="31" y="685"/>
                  <a:pt x="31" y="684"/>
                </a:cubicBezTo>
                <a:close/>
                <a:moveTo>
                  <a:pt x="32" y="702"/>
                </a:moveTo>
                <a:cubicBezTo>
                  <a:pt x="34" y="702"/>
                  <a:pt x="34" y="702"/>
                  <a:pt x="34" y="702"/>
                </a:cubicBezTo>
                <a:cubicBezTo>
                  <a:pt x="35" y="703"/>
                  <a:pt x="36" y="704"/>
                  <a:pt x="37" y="704"/>
                </a:cubicBezTo>
                <a:cubicBezTo>
                  <a:pt x="37" y="704"/>
                  <a:pt x="37" y="704"/>
                  <a:pt x="37" y="704"/>
                </a:cubicBezTo>
                <a:cubicBezTo>
                  <a:pt x="37" y="704"/>
                  <a:pt x="37" y="704"/>
                  <a:pt x="37" y="704"/>
                </a:cubicBezTo>
                <a:cubicBezTo>
                  <a:pt x="37" y="704"/>
                  <a:pt x="36" y="704"/>
                  <a:pt x="36" y="704"/>
                </a:cubicBezTo>
                <a:cubicBezTo>
                  <a:pt x="36" y="704"/>
                  <a:pt x="36" y="705"/>
                  <a:pt x="36" y="705"/>
                </a:cubicBezTo>
                <a:cubicBezTo>
                  <a:pt x="36" y="705"/>
                  <a:pt x="35" y="705"/>
                  <a:pt x="35" y="705"/>
                </a:cubicBezTo>
                <a:cubicBezTo>
                  <a:pt x="35" y="705"/>
                  <a:pt x="35" y="704"/>
                  <a:pt x="35" y="704"/>
                </a:cubicBezTo>
                <a:cubicBezTo>
                  <a:pt x="33" y="704"/>
                  <a:pt x="33" y="704"/>
                  <a:pt x="33" y="703"/>
                </a:cubicBezTo>
                <a:cubicBezTo>
                  <a:pt x="35" y="703"/>
                  <a:pt x="33" y="702"/>
                  <a:pt x="32" y="702"/>
                </a:cubicBezTo>
                <a:cubicBezTo>
                  <a:pt x="32" y="702"/>
                  <a:pt x="32" y="702"/>
                  <a:pt x="32" y="702"/>
                </a:cubicBezTo>
                <a:close/>
                <a:moveTo>
                  <a:pt x="37" y="706"/>
                </a:moveTo>
                <a:cubicBezTo>
                  <a:pt x="36" y="705"/>
                  <a:pt x="36" y="705"/>
                  <a:pt x="36" y="705"/>
                </a:cubicBezTo>
                <a:cubicBezTo>
                  <a:pt x="36" y="705"/>
                  <a:pt x="36" y="705"/>
                  <a:pt x="36" y="705"/>
                </a:cubicBezTo>
                <a:cubicBezTo>
                  <a:pt x="37" y="705"/>
                  <a:pt x="37" y="705"/>
                  <a:pt x="37" y="706"/>
                </a:cubicBezTo>
                <a:close/>
                <a:moveTo>
                  <a:pt x="37" y="721"/>
                </a:moveTo>
                <a:cubicBezTo>
                  <a:pt x="33" y="719"/>
                  <a:pt x="33" y="719"/>
                  <a:pt x="33" y="719"/>
                </a:cubicBezTo>
                <a:cubicBezTo>
                  <a:pt x="33" y="719"/>
                  <a:pt x="33" y="719"/>
                  <a:pt x="33" y="719"/>
                </a:cubicBezTo>
                <a:cubicBezTo>
                  <a:pt x="33" y="719"/>
                  <a:pt x="34" y="719"/>
                  <a:pt x="35" y="719"/>
                </a:cubicBezTo>
                <a:cubicBezTo>
                  <a:pt x="35" y="719"/>
                  <a:pt x="35" y="719"/>
                  <a:pt x="35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9"/>
                </a:cubicBezTo>
                <a:cubicBezTo>
                  <a:pt x="36" y="719"/>
                  <a:pt x="36" y="719"/>
                  <a:pt x="36" y="718"/>
                </a:cubicBezTo>
                <a:cubicBezTo>
                  <a:pt x="36" y="718"/>
                  <a:pt x="37" y="719"/>
                  <a:pt x="37" y="719"/>
                </a:cubicBezTo>
                <a:lnTo>
                  <a:pt x="37" y="721"/>
                </a:lnTo>
                <a:close/>
                <a:moveTo>
                  <a:pt x="35" y="717"/>
                </a:moveTo>
                <a:cubicBezTo>
                  <a:pt x="35" y="717"/>
                  <a:pt x="35" y="718"/>
                  <a:pt x="35" y="719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3" y="718"/>
                  <a:pt x="33" y="718"/>
                  <a:pt x="33" y="718"/>
                </a:cubicBezTo>
                <a:cubicBezTo>
                  <a:pt x="33" y="717"/>
                  <a:pt x="33" y="717"/>
                  <a:pt x="35" y="717"/>
                </a:cubicBezTo>
                <a:close/>
                <a:moveTo>
                  <a:pt x="37" y="718"/>
                </a:moveTo>
                <a:cubicBezTo>
                  <a:pt x="37" y="718"/>
                  <a:pt x="37" y="718"/>
                  <a:pt x="36" y="718"/>
                </a:cubicBezTo>
                <a:cubicBezTo>
                  <a:pt x="36" y="717"/>
                  <a:pt x="36" y="716"/>
                  <a:pt x="37" y="716"/>
                </a:cubicBezTo>
                <a:cubicBezTo>
                  <a:pt x="35" y="717"/>
                  <a:pt x="35" y="717"/>
                  <a:pt x="35" y="717"/>
                </a:cubicBezTo>
                <a:cubicBezTo>
                  <a:pt x="34" y="716"/>
                  <a:pt x="34" y="714"/>
                  <a:pt x="34" y="713"/>
                </a:cubicBezTo>
                <a:cubicBezTo>
                  <a:pt x="34" y="713"/>
                  <a:pt x="34" y="713"/>
                  <a:pt x="34" y="713"/>
                </a:cubicBezTo>
                <a:cubicBezTo>
                  <a:pt x="34" y="713"/>
                  <a:pt x="34" y="713"/>
                  <a:pt x="33" y="713"/>
                </a:cubicBezTo>
                <a:cubicBezTo>
                  <a:pt x="33" y="712"/>
                  <a:pt x="33" y="712"/>
                  <a:pt x="33" y="711"/>
                </a:cubicBezTo>
                <a:cubicBezTo>
                  <a:pt x="33" y="711"/>
                  <a:pt x="33" y="711"/>
                  <a:pt x="33" y="711"/>
                </a:cubicBezTo>
                <a:cubicBezTo>
                  <a:pt x="34" y="711"/>
                  <a:pt x="33" y="710"/>
                  <a:pt x="32" y="710"/>
                </a:cubicBezTo>
                <a:cubicBezTo>
                  <a:pt x="33" y="711"/>
                  <a:pt x="34" y="710"/>
                  <a:pt x="34" y="710"/>
                </a:cubicBezTo>
                <a:cubicBezTo>
                  <a:pt x="33" y="712"/>
                  <a:pt x="33" y="713"/>
                  <a:pt x="37" y="714"/>
                </a:cubicBezTo>
                <a:lnTo>
                  <a:pt x="37" y="718"/>
                </a:lnTo>
                <a:close/>
                <a:moveTo>
                  <a:pt x="39" y="209"/>
                </a:moveTo>
                <a:cubicBezTo>
                  <a:pt x="39" y="209"/>
                  <a:pt x="38" y="208"/>
                  <a:pt x="38" y="208"/>
                </a:cubicBezTo>
                <a:cubicBezTo>
                  <a:pt x="39" y="208"/>
                  <a:pt x="39" y="208"/>
                  <a:pt x="39" y="207"/>
                </a:cubicBezTo>
                <a:cubicBezTo>
                  <a:pt x="40" y="207"/>
                  <a:pt x="40" y="207"/>
                  <a:pt x="40" y="208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0" y="209"/>
                  <a:pt x="40" y="209"/>
                  <a:pt x="40" y="209"/>
                </a:cubicBezTo>
                <a:cubicBezTo>
                  <a:pt x="40" y="209"/>
                  <a:pt x="40" y="209"/>
                  <a:pt x="39" y="209"/>
                </a:cubicBezTo>
                <a:close/>
                <a:moveTo>
                  <a:pt x="48" y="136"/>
                </a:moveTo>
                <a:cubicBezTo>
                  <a:pt x="48" y="136"/>
                  <a:pt x="48" y="136"/>
                  <a:pt x="48" y="135"/>
                </a:cubicBezTo>
                <a:cubicBezTo>
                  <a:pt x="48" y="136"/>
                  <a:pt x="48" y="136"/>
                  <a:pt x="49" y="136"/>
                </a:cubicBezTo>
                <a:cubicBezTo>
                  <a:pt x="48" y="136"/>
                  <a:pt x="48" y="136"/>
                  <a:pt x="48" y="136"/>
                </a:cubicBezTo>
                <a:close/>
                <a:moveTo>
                  <a:pt x="49" y="135"/>
                </a:moveTo>
                <a:cubicBezTo>
                  <a:pt x="49" y="136"/>
                  <a:pt x="48" y="135"/>
                  <a:pt x="48" y="135"/>
                </a:cubicBezTo>
                <a:cubicBezTo>
                  <a:pt x="48" y="135"/>
                  <a:pt x="48" y="135"/>
                  <a:pt x="49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9" y="135"/>
                  <a:pt x="49" y="135"/>
                  <a:pt x="49" y="135"/>
                </a:cubicBezTo>
                <a:close/>
                <a:moveTo>
                  <a:pt x="52" y="790"/>
                </a:moveTo>
                <a:cubicBezTo>
                  <a:pt x="52" y="790"/>
                  <a:pt x="51" y="790"/>
                  <a:pt x="51" y="790"/>
                </a:cubicBezTo>
                <a:cubicBezTo>
                  <a:pt x="51" y="790"/>
                  <a:pt x="51" y="790"/>
                  <a:pt x="51" y="790"/>
                </a:cubicBezTo>
                <a:cubicBezTo>
                  <a:pt x="52" y="789"/>
                  <a:pt x="52" y="789"/>
                  <a:pt x="52" y="789"/>
                </a:cubicBezTo>
                <a:cubicBezTo>
                  <a:pt x="52" y="790"/>
                  <a:pt x="52" y="790"/>
                  <a:pt x="52" y="790"/>
                </a:cubicBezTo>
                <a:close/>
                <a:moveTo>
                  <a:pt x="53" y="789"/>
                </a:moveTo>
                <a:cubicBezTo>
                  <a:pt x="51" y="789"/>
                  <a:pt x="51" y="789"/>
                  <a:pt x="51" y="789"/>
                </a:cubicBezTo>
                <a:cubicBezTo>
                  <a:pt x="51" y="788"/>
                  <a:pt x="52" y="788"/>
                  <a:pt x="52" y="788"/>
                </a:cubicBezTo>
                <a:cubicBezTo>
                  <a:pt x="52" y="788"/>
                  <a:pt x="53" y="788"/>
                  <a:pt x="53" y="788"/>
                </a:cubicBezTo>
                <a:cubicBezTo>
                  <a:pt x="53" y="788"/>
                  <a:pt x="53" y="789"/>
                  <a:pt x="53" y="789"/>
                </a:cubicBezTo>
                <a:close/>
                <a:moveTo>
                  <a:pt x="52" y="136"/>
                </a:moveTo>
                <a:cubicBezTo>
                  <a:pt x="52" y="136"/>
                  <a:pt x="52" y="136"/>
                  <a:pt x="52" y="13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52" y="135"/>
                  <a:pt x="52" y="135"/>
                  <a:pt x="51" y="135"/>
                </a:cubicBezTo>
                <a:cubicBezTo>
                  <a:pt x="51" y="135"/>
                  <a:pt x="51" y="135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52" y="135"/>
                  <a:pt x="52" y="136"/>
                  <a:pt x="52" y="136"/>
                </a:cubicBezTo>
                <a:close/>
                <a:moveTo>
                  <a:pt x="53" y="772"/>
                </a:moveTo>
                <a:cubicBezTo>
                  <a:pt x="53" y="772"/>
                  <a:pt x="52" y="772"/>
                  <a:pt x="52" y="772"/>
                </a:cubicBezTo>
                <a:cubicBezTo>
                  <a:pt x="52" y="771"/>
                  <a:pt x="52" y="771"/>
                  <a:pt x="52" y="771"/>
                </a:cubicBezTo>
                <a:cubicBezTo>
                  <a:pt x="53" y="771"/>
                  <a:pt x="53" y="771"/>
                  <a:pt x="53" y="772"/>
                </a:cubicBezTo>
                <a:close/>
                <a:moveTo>
                  <a:pt x="52" y="88"/>
                </a:moveTo>
                <a:cubicBezTo>
                  <a:pt x="52" y="88"/>
                  <a:pt x="52" y="88"/>
                  <a:pt x="52" y="87"/>
                </a:cubicBezTo>
                <a:cubicBezTo>
                  <a:pt x="51" y="88"/>
                  <a:pt x="48" y="88"/>
                  <a:pt x="48" y="87"/>
                </a:cubicBezTo>
                <a:cubicBezTo>
                  <a:pt x="52" y="87"/>
                  <a:pt x="53" y="86"/>
                  <a:pt x="53" y="85"/>
                </a:cubicBezTo>
                <a:cubicBezTo>
                  <a:pt x="53" y="85"/>
                  <a:pt x="53" y="85"/>
                  <a:pt x="53" y="85"/>
                </a:cubicBezTo>
                <a:cubicBezTo>
                  <a:pt x="55" y="87"/>
                  <a:pt x="54" y="88"/>
                  <a:pt x="52" y="88"/>
                </a:cubicBezTo>
                <a:close/>
                <a:moveTo>
                  <a:pt x="54" y="82"/>
                </a:moveTo>
                <a:cubicBezTo>
                  <a:pt x="53" y="81"/>
                  <a:pt x="54" y="78"/>
                  <a:pt x="50" y="79"/>
                </a:cubicBezTo>
                <a:cubicBezTo>
                  <a:pt x="50" y="78"/>
                  <a:pt x="53" y="79"/>
                  <a:pt x="54" y="78"/>
                </a:cubicBezTo>
                <a:cubicBezTo>
                  <a:pt x="53" y="77"/>
                  <a:pt x="53" y="75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4" y="74"/>
                  <a:pt x="55" y="74"/>
                  <a:pt x="56" y="74"/>
                </a:cubicBezTo>
                <a:cubicBezTo>
                  <a:pt x="55" y="73"/>
                  <a:pt x="55" y="72"/>
                  <a:pt x="54" y="72"/>
                </a:cubicBezTo>
                <a:cubicBezTo>
                  <a:pt x="54" y="71"/>
                  <a:pt x="54" y="71"/>
                  <a:pt x="54" y="70"/>
                </a:cubicBezTo>
                <a:cubicBezTo>
                  <a:pt x="57" y="72"/>
                  <a:pt x="59" y="74"/>
                  <a:pt x="58" y="77"/>
                </a:cubicBezTo>
                <a:cubicBezTo>
                  <a:pt x="56" y="76"/>
                  <a:pt x="56" y="75"/>
                  <a:pt x="53" y="75"/>
                </a:cubicBezTo>
                <a:cubicBezTo>
                  <a:pt x="54" y="77"/>
                  <a:pt x="57" y="79"/>
                  <a:pt x="55" y="80"/>
                </a:cubicBezTo>
                <a:cubicBezTo>
                  <a:pt x="55" y="80"/>
                  <a:pt x="54" y="80"/>
                  <a:pt x="54" y="79"/>
                </a:cubicBezTo>
                <a:cubicBezTo>
                  <a:pt x="55" y="81"/>
                  <a:pt x="55" y="81"/>
                  <a:pt x="54" y="82"/>
                </a:cubicBezTo>
                <a:close/>
                <a:moveTo>
                  <a:pt x="57" y="796"/>
                </a:moveTo>
                <a:cubicBezTo>
                  <a:pt x="56" y="795"/>
                  <a:pt x="55" y="795"/>
                  <a:pt x="56" y="795"/>
                </a:cubicBezTo>
                <a:cubicBezTo>
                  <a:pt x="57" y="795"/>
                  <a:pt x="57" y="795"/>
                  <a:pt x="58" y="795"/>
                </a:cubicBezTo>
                <a:cubicBezTo>
                  <a:pt x="57" y="795"/>
                  <a:pt x="57" y="796"/>
                  <a:pt x="57" y="796"/>
                </a:cubicBezTo>
                <a:close/>
                <a:moveTo>
                  <a:pt x="58" y="795"/>
                </a:moveTo>
                <a:cubicBezTo>
                  <a:pt x="58" y="794"/>
                  <a:pt x="57" y="794"/>
                  <a:pt x="58" y="794"/>
                </a:cubicBezTo>
                <a:cubicBezTo>
                  <a:pt x="59" y="794"/>
                  <a:pt x="59" y="794"/>
                  <a:pt x="59" y="794"/>
                </a:cubicBezTo>
                <a:cubicBezTo>
                  <a:pt x="59" y="794"/>
                  <a:pt x="58" y="794"/>
                  <a:pt x="58" y="795"/>
                </a:cubicBezTo>
                <a:close/>
                <a:moveTo>
                  <a:pt x="60" y="205"/>
                </a:moveTo>
                <a:cubicBezTo>
                  <a:pt x="60" y="205"/>
                  <a:pt x="60" y="205"/>
                  <a:pt x="60" y="205"/>
                </a:cubicBezTo>
                <a:cubicBezTo>
                  <a:pt x="60" y="206"/>
                  <a:pt x="60" y="206"/>
                  <a:pt x="60" y="206"/>
                </a:cubicBezTo>
                <a:lnTo>
                  <a:pt x="60" y="205"/>
                </a:lnTo>
                <a:close/>
                <a:moveTo>
                  <a:pt x="60" y="207"/>
                </a:moveTo>
                <a:cubicBezTo>
                  <a:pt x="60" y="206"/>
                  <a:pt x="60" y="206"/>
                  <a:pt x="60" y="206"/>
                </a:cubicBezTo>
                <a:cubicBezTo>
                  <a:pt x="60" y="206"/>
                  <a:pt x="60" y="206"/>
                  <a:pt x="61" y="206"/>
                </a:cubicBezTo>
                <a:cubicBezTo>
                  <a:pt x="61" y="206"/>
                  <a:pt x="60" y="206"/>
                  <a:pt x="60" y="207"/>
                </a:cubicBezTo>
                <a:close/>
                <a:moveTo>
                  <a:pt x="61" y="753"/>
                </a:moveTo>
                <a:cubicBezTo>
                  <a:pt x="61" y="753"/>
                  <a:pt x="60" y="753"/>
                  <a:pt x="61" y="752"/>
                </a:cubicBezTo>
                <a:cubicBezTo>
                  <a:pt x="61" y="752"/>
                  <a:pt x="61" y="752"/>
                  <a:pt x="61" y="752"/>
                </a:cubicBezTo>
                <a:cubicBezTo>
                  <a:pt x="61" y="752"/>
                  <a:pt x="61" y="753"/>
                  <a:pt x="61" y="753"/>
                </a:cubicBezTo>
                <a:close/>
                <a:moveTo>
                  <a:pt x="63" y="754"/>
                </a:moveTo>
                <a:cubicBezTo>
                  <a:pt x="62" y="754"/>
                  <a:pt x="62" y="754"/>
                  <a:pt x="62" y="754"/>
                </a:cubicBezTo>
                <a:cubicBezTo>
                  <a:pt x="62" y="754"/>
                  <a:pt x="63" y="754"/>
                  <a:pt x="63" y="754"/>
                </a:cubicBezTo>
                <a:cubicBezTo>
                  <a:pt x="63" y="754"/>
                  <a:pt x="63" y="754"/>
                  <a:pt x="63" y="754"/>
                </a:cubicBezTo>
                <a:close/>
                <a:moveTo>
                  <a:pt x="63" y="753"/>
                </a:moveTo>
                <a:cubicBezTo>
                  <a:pt x="62" y="753"/>
                  <a:pt x="62" y="753"/>
                  <a:pt x="62" y="753"/>
                </a:cubicBezTo>
                <a:cubicBezTo>
                  <a:pt x="62" y="753"/>
                  <a:pt x="62" y="752"/>
                  <a:pt x="62" y="752"/>
                </a:cubicBezTo>
                <a:cubicBezTo>
                  <a:pt x="62" y="752"/>
                  <a:pt x="62" y="752"/>
                  <a:pt x="62" y="752"/>
                </a:cubicBezTo>
                <a:cubicBezTo>
                  <a:pt x="62" y="752"/>
                  <a:pt x="63" y="752"/>
                  <a:pt x="63" y="753"/>
                </a:cubicBezTo>
                <a:cubicBezTo>
                  <a:pt x="63" y="753"/>
                  <a:pt x="63" y="753"/>
                  <a:pt x="63" y="753"/>
                </a:cubicBezTo>
                <a:close/>
                <a:moveTo>
                  <a:pt x="66" y="705"/>
                </a:moveTo>
                <a:cubicBezTo>
                  <a:pt x="66" y="705"/>
                  <a:pt x="66" y="705"/>
                  <a:pt x="66" y="705"/>
                </a:cubicBezTo>
                <a:cubicBezTo>
                  <a:pt x="66" y="705"/>
                  <a:pt x="66" y="705"/>
                  <a:pt x="65" y="705"/>
                </a:cubicBezTo>
                <a:lnTo>
                  <a:pt x="66" y="705"/>
                </a:lnTo>
                <a:close/>
                <a:moveTo>
                  <a:pt x="63" y="709"/>
                </a:moveTo>
                <a:cubicBezTo>
                  <a:pt x="63" y="708"/>
                  <a:pt x="64" y="708"/>
                  <a:pt x="64" y="708"/>
                </a:cubicBezTo>
                <a:cubicBezTo>
                  <a:pt x="64" y="708"/>
                  <a:pt x="64" y="708"/>
                  <a:pt x="64" y="708"/>
                </a:cubicBezTo>
                <a:cubicBezTo>
                  <a:pt x="64" y="708"/>
                  <a:pt x="64" y="708"/>
                  <a:pt x="64" y="707"/>
                </a:cubicBezTo>
                <a:cubicBezTo>
                  <a:pt x="64" y="707"/>
                  <a:pt x="64" y="707"/>
                  <a:pt x="64" y="707"/>
                </a:cubicBezTo>
                <a:cubicBezTo>
                  <a:pt x="65" y="707"/>
                  <a:pt x="65" y="707"/>
                  <a:pt x="65" y="708"/>
                </a:cubicBezTo>
                <a:cubicBezTo>
                  <a:pt x="65" y="707"/>
                  <a:pt x="65" y="707"/>
                  <a:pt x="65" y="707"/>
                </a:cubicBezTo>
                <a:cubicBezTo>
                  <a:pt x="65" y="707"/>
                  <a:pt x="66" y="707"/>
                  <a:pt x="65" y="708"/>
                </a:cubicBezTo>
                <a:cubicBezTo>
                  <a:pt x="66" y="708"/>
                  <a:pt x="66" y="708"/>
                  <a:pt x="66" y="708"/>
                </a:cubicBezTo>
                <a:cubicBezTo>
                  <a:pt x="66" y="709"/>
                  <a:pt x="66" y="710"/>
                  <a:pt x="66" y="710"/>
                </a:cubicBezTo>
                <a:cubicBezTo>
                  <a:pt x="66" y="710"/>
                  <a:pt x="65" y="710"/>
                  <a:pt x="65" y="710"/>
                </a:cubicBezTo>
                <a:cubicBezTo>
                  <a:pt x="65" y="710"/>
                  <a:pt x="64" y="709"/>
                  <a:pt x="65" y="709"/>
                </a:cubicBezTo>
                <a:cubicBezTo>
                  <a:pt x="64" y="709"/>
                  <a:pt x="64" y="709"/>
                  <a:pt x="64" y="709"/>
                </a:cubicBezTo>
                <a:cubicBezTo>
                  <a:pt x="64" y="709"/>
                  <a:pt x="63" y="709"/>
                  <a:pt x="63" y="709"/>
                </a:cubicBezTo>
                <a:close/>
                <a:moveTo>
                  <a:pt x="65" y="755"/>
                </a:moveTo>
                <a:cubicBezTo>
                  <a:pt x="65" y="755"/>
                  <a:pt x="64" y="755"/>
                  <a:pt x="64" y="754"/>
                </a:cubicBezTo>
                <a:cubicBezTo>
                  <a:pt x="64" y="754"/>
                  <a:pt x="64" y="754"/>
                  <a:pt x="64" y="754"/>
                </a:cubicBezTo>
                <a:cubicBezTo>
                  <a:pt x="64" y="754"/>
                  <a:pt x="65" y="754"/>
                  <a:pt x="65" y="755"/>
                </a:cubicBezTo>
                <a:close/>
                <a:moveTo>
                  <a:pt x="64" y="754"/>
                </a:moveTo>
                <a:cubicBezTo>
                  <a:pt x="64" y="753"/>
                  <a:pt x="64" y="753"/>
                  <a:pt x="64" y="753"/>
                </a:cubicBezTo>
                <a:cubicBezTo>
                  <a:pt x="65" y="753"/>
                  <a:pt x="65" y="754"/>
                  <a:pt x="65" y="754"/>
                </a:cubicBezTo>
                <a:cubicBezTo>
                  <a:pt x="65" y="754"/>
                  <a:pt x="64" y="754"/>
                  <a:pt x="64" y="754"/>
                </a:cubicBezTo>
                <a:close/>
                <a:moveTo>
                  <a:pt x="66" y="757"/>
                </a:moveTo>
                <a:cubicBezTo>
                  <a:pt x="66" y="756"/>
                  <a:pt x="65" y="756"/>
                  <a:pt x="64" y="756"/>
                </a:cubicBezTo>
                <a:cubicBezTo>
                  <a:pt x="64" y="756"/>
                  <a:pt x="64" y="756"/>
                  <a:pt x="64" y="756"/>
                </a:cubicBezTo>
                <a:cubicBezTo>
                  <a:pt x="66" y="755"/>
                  <a:pt x="66" y="755"/>
                  <a:pt x="66" y="755"/>
                </a:cubicBezTo>
                <a:cubicBezTo>
                  <a:pt x="66" y="755"/>
                  <a:pt x="67" y="755"/>
                  <a:pt x="67" y="755"/>
                </a:cubicBezTo>
                <a:lnTo>
                  <a:pt x="66" y="757"/>
                </a:lnTo>
                <a:close/>
                <a:moveTo>
                  <a:pt x="66" y="725"/>
                </a:moveTo>
                <a:cubicBezTo>
                  <a:pt x="66" y="724"/>
                  <a:pt x="66" y="724"/>
                  <a:pt x="66" y="724"/>
                </a:cubicBezTo>
                <a:cubicBezTo>
                  <a:pt x="67" y="724"/>
                  <a:pt x="67" y="724"/>
                  <a:pt x="67" y="724"/>
                </a:cubicBezTo>
                <a:cubicBezTo>
                  <a:pt x="67" y="724"/>
                  <a:pt x="67" y="725"/>
                  <a:pt x="67" y="725"/>
                </a:cubicBezTo>
                <a:cubicBezTo>
                  <a:pt x="67" y="725"/>
                  <a:pt x="67" y="725"/>
                  <a:pt x="66" y="725"/>
                </a:cubicBezTo>
                <a:close/>
                <a:moveTo>
                  <a:pt x="69" y="703"/>
                </a:moveTo>
                <a:cubicBezTo>
                  <a:pt x="69" y="703"/>
                  <a:pt x="69" y="703"/>
                  <a:pt x="69" y="703"/>
                </a:cubicBezTo>
                <a:cubicBezTo>
                  <a:pt x="69" y="703"/>
                  <a:pt x="69" y="703"/>
                  <a:pt x="69" y="703"/>
                </a:cubicBezTo>
                <a:cubicBezTo>
                  <a:pt x="69" y="703"/>
                  <a:pt x="69" y="703"/>
                  <a:pt x="69" y="703"/>
                </a:cubicBezTo>
                <a:close/>
                <a:moveTo>
                  <a:pt x="69" y="705"/>
                </a:moveTo>
                <a:cubicBezTo>
                  <a:pt x="70" y="706"/>
                  <a:pt x="71" y="706"/>
                  <a:pt x="70" y="707"/>
                </a:cubicBezTo>
                <a:cubicBezTo>
                  <a:pt x="70" y="706"/>
                  <a:pt x="69" y="707"/>
                  <a:pt x="69" y="706"/>
                </a:cubicBezTo>
                <a:cubicBezTo>
                  <a:pt x="69" y="706"/>
                  <a:pt x="69" y="706"/>
                  <a:pt x="69" y="706"/>
                </a:cubicBezTo>
                <a:cubicBezTo>
                  <a:pt x="69" y="706"/>
                  <a:pt x="69" y="706"/>
                  <a:pt x="69" y="706"/>
                </a:cubicBezTo>
                <a:cubicBezTo>
                  <a:pt x="69" y="706"/>
                  <a:pt x="69" y="705"/>
                  <a:pt x="69" y="705"/>
                </a:cubicBezTo>
                <a:close/>
                <a:moveTo>
                  <a:pt x="69" y="707"/>
                </a:moveTo>
                <a:cubicBezTo>
                  <a:pt x="69" y="707"/>
                  <a:pt x="68" y="707"/>
                  <a:pt x="68" y="707"/>
                </a:cubicBezTo>
                <a:cubicBezTo>
                  <a:pt x="68" y="706"/>
                  <a:pt x="68" y="706"/>
                  <a:pt x="68" y="706"/>
                </a:cubicBezTo>
                <a:cubicBezTo>
                  <a:pt x="68" y="707"/>
                  <a:pt x="69" y="707"/>
                  <a:pt x="69" y="707"/>
                </a:cubicBezTo>
                <a:close/>
                <a:moveTo>
                  <a:pt x="68" y="706"/>
                </a:moveTo>
                <a:cubicBezTo>
                  <a:pt x="68" y="706"/>
                  <a:pt x="68" y="706"/>
                  <a:pt x="68" y="706"/>
                </a:cubicBezTo>
                <a:cubicBezTo>
                  <a:pt x="68" y="706"/>
                  <a:pt x="68" y="706"/>
                  <a:pt x="68" y="706"/>
                </a:cubicBezTo>
                <a:cubicBezTo>
                  <a:pt x="68" y="707"/>
                  <a:pt x="68" y="707"/>
                  <a:pt x="68" y="707"/>
                </a:cubicBezTo>
                <a:lnTo>
                  <a:pt x="68" y="706"/>
                </a:lnTo>
                <a:close/>
                <a:moveTo>
                  <a:pt x="69" y="741"/>
                </a:moveTo>
                <a:cubicBezTo>
                  <a:pt x="68" y="741"/>
                  <a:pt x="68" y="741"/>
                  <a:pt x="68" y="740"/>
                </a:cubicBezTo>
                <a:cubicBezTo>
                  <a:pt x="69" y="740"/>
                  <a:pt x="69" y="740"/>
                  <a:pt x="69" y="740"/>
                </a:cubicBezTo>
                <a:lnTo>
                  <a:pt x="69" y="741"/>
                </a:lnTo>
                <a:close/>
                <a:moveTo>
                  <a:pt x="68" y="711"/>
                </a:moveTo>
                <a:cubicBezTo>
                  <a:pt x="68" y="711"/>
                  <a:pt x="68" y="711"/>
                  <a:pt x="67" y="711"/>
                </a:cubicBezTo>
                <a:cubicBezTo>
                  <a:pt x="67" y="709"/>
                  <a:pt x="67" y="709"/>
                  <a:pt x="67" y="709"/>
                </a:cubicBezTo>
                <a:cubicBezTo>
                  <a:pt x="68" y="710"/>
                  <a:pt x="68" y="710"/>
                  <a:pt x="69" y="710"/>
                </a:cubicBezTo>
                <a:cubicBezTo>
                  <a:pt x="69" y="711"/>
                  <a:pt x="68" y="711"/>
                  <a:pt x="68" y="711"/>
                </a:cubicBezTo>
                <a:close/>
                <a:moveTo>
                  <a:pt x="68" y="708"/>
                </a:moveTo>
                <a:cubicBezTo>
                  <a:pt x="68" y="707"/>
                  <a:pt x="68" y="707"/>
                  <a:pt x="68" y="707"/>
                </a:cubicBezTo>
                <a:cubicBezTo>
                  <a:pt x="68" y="708"/>
                  <a:pt x="68" y="708"/>
                  <a:pt x="68" y="708"/>
                </a:cubicBezTo>
                <a:cubicBezTo>
                  <a:pt x="68" y="708"/>
                  <a:pt x="69" y="709"/>
                  <a:pt x="70" y="709"/>
                </a:cubicBezTo>
                <a:cubicBezTo>
                  <a:pt x="70" y="709"/>
                  <a:pt x="70" y="709"/>
                  <a:pt x="71" y="709"/>
                </a:cubicBezTo>
                <a:cubicBezTo>
                  <a:pt x="71" y="709"/>
                  <a:pt x="71" y="709"/>
                  <a:pt x="71" y="709"/>
                </a:cubicBezTo>
                <a:cubicBezTo>
                  <a:pt x="68" y="710"/>
                  <a:pt x="69" y="708"/>
                  <a:pt x="68" y="708"/>
                </a:cubicBezTo>
                <a:close/>
                <a:moveTo>
                  <a:pt x="71" y="725"/>
                </a:moveTo>
                <a:cubicBezTo>
                  <a:pt x="71" y="724"/>
                  <a:pt x="71" y="724"/>
                  <a:pt x="71" y="724"/>
                </a:cubicBezTo>
                <a:cubicBezTo>
                  <a:pt x="71" y="724"/>
                  <a:pt x="71" y="724"/>
                  <a:pt x="71" y="724"/>
                </a:cubicBezTo>
                <a:lnTo>
                  <a:pt x="71" y="725"/>
                </a:lnTo>
                <a:close/>
                <a:moveTo>
                  <a:pt x="72" y="724"/>
                </a:moveTo>
                <a:cubicBezTo>
                  <a:pt x="71" y="723"/>
                  <a:pt x="71" y="723"/>
                  <a:pt x="72" y="723"/>
                </a:cubicBezTo>
                <a:lnTo>
                  <a:pt x="72" y="724"/>
                </a:lnTo>
                <a:close/>
                <a:moveTo>
                  <a:pt x="72" y="720"/>
                </a:moveTo>
                <a:cubicBezTo>
                  <a:pt x="72" y="720"/>
                  <a:pt x="72" y="720"/>
                  <a:pt x="72" y="720"/>
                </a:cubicBezTo>
                <a:cubicBezTo>
                  <a:pt x="70" y="719"/>
                  <a:pt x="71" y="719"/>
                  <a:pt x="72" y="719"/>
                </a:cubicBezTo>
                <a:cubicBezTo>
                  <a:pt x="72" y="719"/>
                  <a:pt x="72" y="719"/>
                  <a:pt x="72" y="719"/>
                </a:cubicBezTo>
                <a:lnTo>
                  <a:pt x="72" y="720"/>
                </a:lnTo>
                <a:close/>
                <a:moveTo>
                  <a:pt x="73" y="711"/>
                </a:moveTo>
                <a:cubicBezTo>
                  <a:pt x="73" y="711"/>
                  <a:pt x="73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2" y="711"/>
                </a:cubicBezTo>
                <a:cubicBezTo>
                  <a:pt x="72" y="711"/>
                  <a:pt x="72" y="711"/>
                  <a:pt x="73" y="711"/>
                </a:cubicBezTo>
                <a:cubicBezTo>
                  <a:pt x="73" y="710"/>
                  <a:pt x="73" y="710"/>
                  <a:pt x="73" y="710"/>
                </a:cubicBezTo>
                <a:cubicBezTo>
                  <a:pt x="73" y="710"/>
                  <a:pt x="73" y="710"/>
                  <a:pt x="73" y="710"/>
                </a:cubicBezTo>
                <a:cubicBezTo>
                  <a:pt x="73" y="711"/>
                  <a:pt x="73" y="711"/>
                  <a:pt x="73" y="711"/>
                </a:cubicBezTo>
                <a:close/>
                <a:moveTo>
                  <a:pt x="74" y="156"/>
                </a:moveTo>
                <a:cubicBezTo>
                  <a:pt x="74" y="156"/>
                  <a:pt x="74" y="156"/>
                  <a:pt x="74" y="156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74" y="156"/>
                  <a:pt x="74" y="156"/>
                  <a:pt x="74" y="156"/>
                </a:cubicBezTo>
                <a:close/>
                <a:moveTo>
                  <a:pt x="82" y="775"/>
                </a:moveTo>
                <a:cubicBezTo>
                  <a:pt x="82" y="775"/>
                  <a:pt x="82" y="775"/>
                  <a:pt x="82" y="774"/>
                </a:cubicBezTo>
                <a:cubicBezTo>
                  <a:pt x="82" y="774"/>
                  <a:pt x="83" y="775"/>
                  <a:pt x="83" y="775"/>
                </a:cubicBezTo>
                <a:lnTo>
                  <a:pt x="82" y="775"/>
                </a:lnTo>
                <a:close/>
                <a:moveTo>
                  <a:pt x="83" y="58"/>
                </a:move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3" y="58"/>
                  <a:pt x="83" y="58"/>
                </a:cubicBezTo>
                <a:cubicBezTo>
                  <a:pt x="83" y="58"/>
                  <a:pt x="83" y="58"/>
                  <a:pt x="83" y="58"/>
                </a:cubicBezTo>
                <a:close/>
                <a:moveTo>
                  <a:pt x="85" y="55"/>
                </a:moveTo>
                <a:cubicBezTo>
                  <a:pt x="85" y="55"/>
                  <a:pt x="85" y="55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5" y="55"/>
                  <a:pt x="85" y="55"/>
                  <a:pt x="85" y="55"/>
                </a:cubicBezTo>
                <a:close/>
                <a:moveTo>
                  <a:pt x="86" y="102"/>
                </a:moveTo>
                <a:cubicBezTo>
                  <a:pt x="86" y="102"/>
                  <a:pt x="86" y="102"/>
                  <a:pt x="86" y="101"/>
                </a:cubicBezTo>
                <a:cubicBezTo>
                  <a:pt x="86" y="101"/>
                  <a:pt x="87" y="102"/>
                  <a:pt x="87" y="102"/>
                </a:cubicBezTo>
                <a:cubicBezTo>
                  <a:pt x="87" y="102"/>
                  <a:pt x="86" y="102"/>
                  <a:pt x="86" y="102"/>
                </a:cubicBezTo>
                <a:close/>
                <a:moveTo>
                  <a:pt x="87" y="748"/>
                </a:moveTo>
                <a:cubicBezTo>
                  <a:pt x="87" y="748"/>
                  <a:pt x="87" y="748"/>
                  <a:pt x="86" y="748"/>
                </a:cubicBezTo>
                <a:cubicBezTo>
                  <a:pt x="86" y="748"/>
                  <a:pt x="87" y="748"/>
                  <a:pt x="87" y="747"/>
                </a:cubicBezTo>
                <a:cubicBezTo>
                  <a:pt x="87" y="748"/>
                  <a:pt x="87" y="748"/>
                  <a:pt x="87" y="748"/>
                </a:cubicBezTo>
                <a:cubicBezTo>
                  <a:pt x="87" y="748"/>
                  <a:pt x="87" y="748"/>
                  <a:pt x="87" y="748"/>
                </a:cubicBezTo>
                <a:close/>
                <a:moveTo>
                  <a:pt x="86" y="104"/>
                </a:moveTo>
                <a:cubicBezTo>
                  <a:pt x="87" y="104"/>
                  <a:pt x="87" y="104"/>
                  <a:pt x="87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7" y="104"/>
                  <a:pt x="87" y="104"/>
                  <a:pt x="86" y="104"/>
                </a:cubicBezTo>
                <a:close/>
                <a:moveTo>
                  <a:pt x="89" y="103"/>
                </a:moveTo>
                <a:cubicBezTo>
                  <a:pt x="88" y="103"/>
                  <a:pt x="87" y="103"/>
                  <a:pt x="86" y="103"/>
                </a:cubicBezTo>
                <a:cubicBezTo>
                  <a:pt x="87" y="103"/>
                  <a:pt x="88" y="103"/>
                  <a:pt x="89" y="103"/>
                </a:cubicBezTo>
                <a:cubicBezTo>
                  <a:pt x="89" y="103"/>
                  <a:pt x="89" y="103"/>
                  <a:pt x="89" y="103"/>
                </a:cubicBezTo>
                <a:close/>
                <a:moveTo>
                  <a:pt x="92" y="442"/>
                </a:moveTo>
                <a:cubicBezTo>
                  <a:pt x="92" y="443"/>
                  <a:pt x="92" y="443"/>
                  <a:pt x="92" y="443"/>
                </a:cubicBezTo>
                <a:cubicBezTo>
                  <a:pt x="92" y="443"/>
                  <a:pt x="92" y="443"/>
                  <a:pt x="92" y="443"/>
                </a:cubicBezTo>
                <a:cubicBezTo>
                  <a:pt x="92" y="443"/>
                  <a:pt x="92" y="443"/>
                  <a:pt x="92" y="443"/>
                </a:cubicBezTo>
                <a:cubicBezTo>
                  <a:pt x="92" y="442"/>
                  <a:pt x="92" y="442"/>
                  <a:pt x="92" y="442"/>
                </a:cubicBezTo>
                <a:close/>
                <a:moveTo>
                  <a:pt x="92" y="743"/>
                </a:moveTo>
                <a:cubicBezTo>
                  <a:pt x="93" y="743"/>
                  <a:pt x="93" y="744"/>
                  <a:pt x="94" y="744"/>
                </a:cubicBezTo>
                <a:cubicBezTo>
                  <a:pt x="94" y="744"/>
                  <a:pt x="94" y="745"/>
                  <a:pt x="94" y="745"/>
                </a:cubicBezTo>
                <a:cubicBezTo>
                  <a:pt x="93" y="745"/>
                  <a:pt x="92" y="744"/>
                  <a:pt x="92" y="743"/>
                </a:cubicBezTo>
                <a:cubicBezTo>
                  <a:pt x="92" y="743"/>
                  <a:pt x="92" y="743"/>
                  <a:pt x="92" y="743"/>
                </a:cubicBezTo>
                <a:close/>
                <a:moveTo>
                  <a:pt x="90" y="747"/>
                </a:moveTo>
                <a:cubicBezTo>
                  <a:pt x="90" y="747"/>
                  <a:pt x="90" y="747"/>
                  <a:pt x="90" y="747"/>
                </a:cubicBezTo>
                <a:cubicBezTo>
                  <a:pt x="90" y="747"/>
                  <a:pt x="90" y="747"/>
                  <a:pt x="90" y="747"/>
                </a:cubicBezTo>
                <a:cubicBezTo>
                  <a:pt x="91" y="747"/>
                  <a:pt x="92" y="747"/>
                  <a:pt x="93" y="748"/>
                </a:cubicBezTo>
                <a:cubicBezTo>
                  <a:pt x="93" y="748"/>
                  <a:pt x="93" y="748"/>
                  <a:pt x="93" y="748"/>
                </a:cubicBezTo>
                <a:cubicBezTo>
                  <a:pt x="93" y="748"/>
                  <a:pt x="93" y="748"/>
                  <a:pt x="93" y="748"/>
                </a:cubicBezTo>
                <a:cubicBezTo>
                  <a:pt x="92" y="748"/>
                  <a:pt x="91" y="747"/>
                  <a:pt x="90" y="747"/>
                </a:cubicBezTo>
                <a:close/>
                <a:moveTo>
                  <a:pt x="94" y="778"/>
                </a:moveTo>
                <a:cubicBezTo>
                  <a:pt x="94" y="778"/>
                  <a:pt x="94" y="779"/>
                  <a:pt x="94" y="779"/>
                </a:cubicBezTo>
                <a:cubicBezTo>
                  <a:pt x="92" y="779"/>
                  <a:pt x="92" y="779"/>
                  <a:pt x="92" y="779"/>
                </a:cubicBezTo>
                <a:cubicBezTo>
                  <a:pt x="93" y="776"/>
                  <a:pt x="93" y="776"/>
                  <a:pt x="93" y="776"/>
                </a:cubicBezTo>
                <a:cubicBezTo>
                  <a:pt x="93" y="777"/>
                  <a:pt x="94" y="777"/>
                  <a:pt x="94" y="778"/>
                </a:cubicBezTo>
                <a:cubicBezTo>
                  <a:pt x="93" y="778"/>
                  <a:pt x="93" y="778"/>
                  <a:pt x="93" y="778"/>
                </a:cubicBezTo>
                <a:lnTo>
                  <a:pt x="94" y="778"/>
                </a:lnTo>
                <a:close/>
                <a:moveTo>
                  <a:pt x="111" y="241"/>
                </a:move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lose/>
                <a:moveTo>
                  <a:pt x="111" y="242"/>
                </a:moveTo>
                <a:cubicBezTo>
                  <a:pt x="111" y="242"/>
                  <a:pt x="111" y="243"/>
                  <a:pt x="111" y="243"/>
                </a:cubicBezTo>
                <a:cubicBezTo>
                  <a:pt x="111" y="243"/>
                  <a:pt x="111" y="243"/>
                  <a:pt x="111" y="243"/>
                </a:cubicBezTo>
                <a:cubicBezTo>
                  <a:pt x="111" y="243"/>
                  <a:pt x="111" y="242"/>
                  <a:pt x="111" y="242"/>
                </a:cubicBezTo>
                <a:close/>
                <a:moveTo>
                  <a:pt x="110" y="244"/>
                </a:moveTo>
                <a:cubicBezTo>
                  <a:pt x="111" y="244"/>
                  <a:pt x="111" y="244"/>
                  <a:pt x="111" y="244"/>
                </a:cubicBezTo>
                <a:cubicBezTo>
                  <a:pt x="111" y="244"/>
                  <a:pt x="111" y="244"/>
                  <a:pt x="110" y="244"/>
                </a:cubicBezTo>
                <a:cubicBezTo>
                  <a:pt x="110" y="244"/>
                  <a:pt x="110" y="244"/>
                  <a:pt x="110" y="244"/>
                </a:cubicBezTo>
                <a:close/>
                <a:moveTo>
                  <a:pt x="110" y="126"/>
                </a:move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ubicBezTo>
                  <a:pt x="110" y="126"/>
                  <a:pt x="110" y="126"/>
                  <a:pt x="110" y="126"/>
                </a:cubicBezTo>
                <a:close/>
                <a:moveTo>
                  <a:pt x="110" y="244"/>
                </a:moveTo>
                <a:cubicBezTo>
                  <a:pt x="111" y="244"/>
                  <a:pt x="111" y="244"/>
                  <a:pt x="111" y="244"/>
                </a:cubicBezTo>
                <a:cubicBezTo>
                  <a:pt x="111" y="245"/>
                  <a:pt x="111" y="245"/>
                  <a:pt x="111" y="246"/>
                </a:cubicBezTo>
                <a:cubicBezTo>
                  <a:pt x="111" y="246"/>
                  <a:pt x="111" y="246"/>
                  <a:pt x="111" y="246"/>
                </a:cubicBezTo>
                <a:cubicBezTo>
                  <a:pt x="110" y="246"/>
                  <a:pt x="110" y="245"/>
                  <a:pt x="110" y="245"/>
                </a:cubicBezTo>
                <a:cubicBezTo>
                  <a:pt x="110" y="245"/>
                  <a:pt x="110" y="244"/>
                  <a:pt x="110" y="244"/>
                </a:cubicBezTo>
                <a:close/>
                <a:moveTo>
                  <a:pt x="111" y="426"/>
                </a:move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lose/>
                <a:moveTo>
                  <a:pt x="109" y="72"/>
                </a:moveTo>
                <a:cubicBezTo>
                  <a:pt x="109" y="72"/>
                  <a:pt x="109" y="72"/>
                  <a:pt x="109" y="72"/>
                </a:cubicBezTo>
                <a:cubicBezTo>
                  <a:pt x="109" y="72"/>
                  <a:pt x="109" y="72"/>
                  <a:pt x="109" y="72"/>
                </a:cubicBezTo>
                <a:close/>
                <a:moveTo>
                  <a:pt x="107" y="197"/>
                </a:moveTo>
                <a:cubicBezTo>
                  <a:pt x="107" y="198"/>
                  <a:pt x="107" y="198"/>
                  <a:pt x="107" y="198"/>
                </a:cubicBezTo>
                <a:cubicBezTo>
                  <a:pt x="107" y="198"/>
                  <a:pt x="107" y="198"/>
                  <a:pt x="107" y="198"/>
                </a:cubicBezTo>
                <a:cubicBezTo>
                  <a:pt x="106" y="198"/>
                  <a:pt x="106" y="198"/>
                  <a:pt x="106" y="198"/>
                </a:cubicBezTo>
                <a:cubicBezTo>
                  <a:pt x="106" y="198"/>
                  <a:pt x="106" y="198"/>
                  <a:pt x="107" y="197"/>
                </a:cubicBezTo>
                <a:close/>
                <a:moveTo>
                  <a:pt x="103" y="786"/>
                </a:moveTo>
                <a:cubicBezTo>
                  <a:pt x="104" y="786"/>
                  <a:pt x="105" y="786"/>
                  <a:pt x="105" y="786"/>
                </a:cubicBezTo>
                <a:cubicBezTo>
                  <a:pt x="105" y="786"/>
                  <a:pt x="106" y="786"/>
                  <a:pt x="105" y="786"/>
                </a:cubicBezTo>
                <a:cubicBezTo>
                  <a:pt x="104" y="786"/>
                  <a:pt x="104" y="786"/>
                  <a:pt x="103" y="786"/>
                </a:cubicBezTo>
                <a:close/>
                <a:moveTo>
                  <a:pt x="105" y="792"/>
                </a:moveTo>
                <a:cubicBezTo>
                  <a:pt x="105" y="792"/>
                  <a:pt x="104" y="792"/>
                  <a:pt x="104" y="792"/>
                </a:cubicBezTo>
                <a:cubicBezTo>
                  <a:pt x="104" y="792"/>
                  <a:pt x="105" y="792"/>
                  <a:pt x="105" y="792"/>
                </a:cubicBezTo>
                <a:close/>
                <a:moveTo>
                  <a:pt x="102" y="87"/>
                </a:moveTo>
                <a:cubicBezTo>
                  <a:pt x="102" y="87"/>
                  <a:pt x="103" y="87"/>
                  <a:pt x="103" y="87"/>
                </a:cubicBezTo>
                <a:cubicBezTo>
                  <a:pt x="103" y="87"/>
                  <a:pt x="103" y="87"/>
                  <a:pt x="103" y="88"/>
                </a:cubicBezTo>
                <a:cubicBezTo>
                  <a:pt x="103" y="88"/>
                  <a:pt x="102" y="88"/>
                  <a:pt x="102" y="87"/>
                </a:cubicBezTo>
                <a:cubicBezTo>
                  <a:pt x="102" y="87"/>
                  <a:pt x="102" y="87"/>
                  <a:pt x="102" y="87"/>
                </a:cubicBezTo>
                <a:close/>
                <a:moveTo>
                  <a:pt x="102" y="697"/>
                </a:moveTo>
                <a:cubicBezTo>
                  <a:pt x="101" y="696"/>
                  <a:pt x="101" y="696"/>
                  <a:pt x="101" y="696"/>
                </a:cubicBezTo>
                <a:cubicBezTo>
                  <a:pt x="102" y="696"/>
                  <a:pt x="102" y="696"/>
                  <a:pt x="102" y="696"/>
                </a:cubicBezTo>
                <a:cubicBezTo>
                  <a:pt x="102" y="697"/>
                  <a:pt x="102" y="697"/>
                  <a:pt x="102" y="697"/>
                </a:cubicBezTo>
                <a:close/>
                <a:moveTo>
                  <a:pt x="102" y="596"/>
                </a:moveTo>
                <a:cubicBezTo>
                  <a:pt x="103" y="596"/>
                  <a:pt x="103" y="596"/>
                  <a:pt x="103" y="596"/>
                </a:cubicBezTo>
                <a:cubicBezTo>
                  <a:pt x="103" y="596"/>
                  <a:pt x="103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6"/>
                </a:cubicBezTo>
                <a:cubicBezTo>
                  <a:pt x="102" y="596"/>
                  <a:pt x="102" y="596"/>
                  <a:pt x="102" y="595"/>
                </a:cubicBezTo>
                <a:cubicBezTo>
                  <a:pt x="102" y="595"/>
                  <a:pt x="103" y="595"/>
                  <a:pt x="103" y="595"/>
                </a:cubicBezTo>
                <a:cubicBezTo>
                  <a:pt x="103" y="596"/>
                  <a:pt x="103" y="596"/>
                  <a:pt x="103" y="596"/>
                </a:cubicBezTo>
                <a:cubicBezTo>
                  <a:pt x="103" y="596"/>
                  <a:pt x="103" y="596"/>
                  <a:pt x="102" y="596"/>
                </a:cubicBezTo>
                <a:close/>
                <a:moveTo>
                  <a:pt x="103" y="794"/>
                </a:moveTo>
                <a:cubicBezTo>
                  <a:pt x="103" y="794"/>
                  <a:pt x="104" y="794"/>
                  <a:pt x="105" y="794"/>
                </a:cubicBezTo>
                <a:cubicBezTo>
                  <a:pt x="105" y="794"/>
                  <a:pt x="105" y="794"/>
                  <a:pt x="105" y="794"/>
                </a:cubicBezTo>
                <a:cubicBezTo>
                  <a:pt x="103" y="794"/>
                  <a:pt x="103" y="794"/>
                  <a:pt x="103" y="794"/>
                </a:cubicBezTo>
                <a:close/>
                <a:moveTo>
                  <a:pt x="107" y="797"/>
                </a:moveTo>
                <a:cubicBezTo>
                  <a:pt x="107" y="797"/>
                  <a:pt x="107" y="797"/>
                  <a:pt x="107" y="797"/>
                </a:cubicBezTo>
                <a:cubicBezTo>
                  <a:pt x="107" y="797"/>
                  <a:pt x="107" y="797"/>
                  <a:pt x="107" y="797"/>
                </a:cubicBezTo>
                <a:cubicBezTo>
                  <a:pt x="106" y="797"/>
                  <a:pt x="105" y="797"/>
                  <a:pt x="105" y="797"/>
                </a:cubicBezTo>
                <a:cubicBezTo>
                  <a:pt x="105" y="796"/>
                  <a:pt x="105" y="796"/>
                  <a:pt x="105" y="796"/>
                </a:cubicBezTo>
                <a:cubicBezTo>
                  <a:pt x="107" y="796"/>
                  <a:pt x="107" y="796"/>
                  <a:pt x="107" y="797"/>
                </a:cubicBezTo>
                <a:close/>
                <a:moveTo>
                  <a:pt x="105" y="201"/>
                </a:moveTo>
                <a:cubicBezTo>
                  <a:pt x="105" y="201"/>
                  <a:pt x="106" y="201"/>
                  <a:pt x="106" y="200"/>
                </a:cubicBezTo>
                <a:cubicBezTo>
                  <a:pt x="106" y="200"/>
                  <a:pt x="106" y="200"/>
                  <a:pt x="106" y="201"/>
                </a:cubicBezTo>
                <a:cubicBezTo>
                  <a:pt x="107" y="200"/>
                  <a:pt x="107" y="200"/>
                  <a:pt x="107" y="200"/>
                </a:cubicBezTo>
                <a:cubicBezTo>
                  <a:pt x="107" y="201"/>
                  <a:pt x="108" y="202"/>
                  <a:pt x="108" y="202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107" y="202"/>
                  <a:pt x="106" y="202"/>
                  <a:pt x="105" y="201"/>
                </a:cubicBezTo>
                <a:close/>
                <a:moveTo>
                  <a:pt x="108" y="796"/>
                </a:moveTo>
                <a:cubicBezTo>
                  <a:pt x="108" y="796"/>
                  <a:pt x="108" y="796"/>
                  <a:pt x="108" y="796"/>
                </a:cubicBezTo>
                <a:cubicBezTo>
                  <a:pt x="108" y="796"/>
                  <a:pt x="108" y="796"/>
                  <a:pt x="108" y="796"/>
                </a:cubicBezTo>
                <a:cubicBezTo>
                  <a:pt x="108" y="796"/>
                  <a:pt x="108" y="796"/>
                  <a:pt x="108" y="796"/>
                </a:cubicBezTo>
                <a:close/>
                <a:moveTo>
                  <a:pt x="108" y="253"/>
                </a:move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3"/>
                  <a:pt x="108" y="253"/>
                  <a:pt x="108" y="253"/>
                </a:cubicBezTo>
                <a:cubicBezTo>
                  <a:pt x="108" y="252"/>
                  <a:pt x="109" y="252"/>
                  <a:pt x="110" y="252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10" y="253"/>
                  <a:pt x="109" y="253"/>
                  <a:pt x="108" y="253"/>
                </a:cubicBezTo>
                <a:close/>
                <a:moveTo>
                  <a:pt x="110" y="695"/>
                </a:moveTo>
                <a:cubicBezTo>
                  <a:pt x="110" y="695"/>
                  <a:pt x="110" y="695"/>
                  <a:pt x="110" y="695"/>
                </a:cubicBezTo>
                <a:cubicBezTo>
                  <a:pt x="110" y="695"/>
                  <a:pt x="110" y="696"/>
                  <a:pt x="110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6"/>
                  <a:pt x="109" y="696"/>
                </a:cubicBezTo>
                <a:lnTo>
                  <a:pt x="110" y="695"/>
                </a:lnTo>
                <a:close/>
                <a:moveTo>
                  <a:pt x="109" y="698"/>
                </a:moveTo>
                <a:cubicBezTo>
                  <a:pt x="109" y="697"/>
                  <a:pt x="109" y="697"/>
                  <a:pt x="109" y="697"/>
                </a:cubicBezTo>
                <a:cubicBezTo>
                  <a:pt x="109" y="697"/>
                  <a:pt x="109" y="697"/>
                  <a:pt x="110" y="697"/>
                </a:cubicBezTo>
                <a:cubicBezTo>
                  <a:pt x="109" y="697"/>
                  <a:pt x="109" y="697"/>
                  <a:pt x="109" y="697"/>
                </a:cubicBezTo>
                <a:cubicBezTo>
                  <a:pt x="109" y="696"/>
                  <a:pt x="109" y="696"/>
                  <a:pt x="109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6"/>
                  <a:pt x="110" y="696"/>
                </a:cubicBezTo>
                <a:cubicBezTo>
                  <a:pt x="110" y="696"/>
                  <a:pt x="110" y="697"/>
                  <a:pt x="110" y="697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10" y="697"/>
                  <a:pt x="110" y="698"/>
                  <a:pt x="110" y="698"/>
                </a:cubicBezTo>
                <a:lnTo>
                  <a:pt x="109" y="698"/>
                </a:lnTo>
                <a:close/>
                <a:moveTo>
                  <a:pt x="110" y="700"/>
                </a:move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lose/>
                <a:moveTo>
                  <a:pt x="110" y="700"/>
                </a:move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ubicBezTo>
                  <a:pt x="110" y="700"/>
                  <a:pt x="110" y="700"/>
                  <a:pt x="110" y="700"/>
                </a:cubicBezTo>
                <a:close/>
                <a:moveTo>
                  <a:pt x="111" y="694"/>
                </a:moveTo>
                <a:cubicBezTo>
                  <a:pt x="110" y="693"/>
                  <a:pt x="110" y="693"/>
                  <a:pt x="110" y="693"/>
                </a:cubicBezTo>
                <a:cubicBezTo>
                  <a:pt x="110" y="693"/>
                  <a:pt x="110" y="693"/>
                  <a:pt x="110" y="693"/>
                </a:cubicBezTo>
                <a:cubicBezTo>
                  <a:pt x="110" y="693"/>
                  <a:pt x="110" y="693"/>
                  <a:pt x="110" y="693"/>
                </a:cubicBezTo>
                <a:cubicBezTo>
                  <a:pt x="111" y="693"/>
                  <a:pt x="111" y="693"/>
                  <a:pt x="111" y="693"/>
                </a:cubicBezTo>
                <a:cubicBezTo>
                  <a:pt x="111" y="693"/>
                  <a:pt x="111" y="694"/>
                  <a:pt x="111" y="694"/>
                </a:cubicBezTo>
                <a:close/>
                <a:moveTo>
                  <a:pt x="111" y="426"/>
                </a:move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ubicBezTo>
                  <a:pt x="111" y="426"/>
                  <a:pt x="111" y="426"/>
                  <a:pt x="111" y="426"/>
                </a:cubicBezTo>
                <a:close/>
                <a:moveTo>
                  <a:pt x="111" y="242"/>
                </a:move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1"/>
                  <a:pt x="111" y="241"/>
                </a:cubicBezTo>
                <a:cubicBezTo>
                  <a:pt x="111" y="241"/>
                  <a:pt x="111" y="242"/>
                  <a:pt x="111" y="242"/>
                </a:cubicBezTo>
                <a:close/>
                <a:moveTo>
                  <a:pt x="128" y="105"/>
                </a:moveTo>
                <a:cubicBezTo>
                  <a:pt x="128" y="105"/>
                  <a:pt x="128" y="105"/>
                  <a:pt x="128" y="105"/>
                </a:cubicBezTo>
                <a:cubicBezTo>
                  <a:pt x="128" y="105"/>
                  <a:pt x="128" y="105"/>
                  <a:pt x="128" y="105"/>
                </a:cubicBezTo>
                <a:close/>
                <a:moveTo>
                  <a:pt x="128" y="104"/>
                </a:moveTo>
                <a:cubicBezTo>
                  <a:pt x="128" y="103"/>
                  <a:pt x="128" y="103"/>
                  <a:pt x="128" y="103"/>
                </a:cubicBezTo>
                <a:cubicBezTo>
                  <a:pt x="128" y="103"/>
                  <a:pt x="128" y="103"/>
                  <a:pt x="128" y="103"/>
                </a:cubicBezTo>
                <a:lnTo>
                  <a:pt x="128" y="104"/>
                </a:lnTo>
                <a:close/>
                <a:moveTo>
                  <a:pt x="128" y="101"/>
                </a:moveTo>
                <a:cubicBezTo>
                  <a:pt x="128" y="102"/>
                  <a:pt x="128" y="102"/>
                  <a:pt x="128" y="102"/>
                </a:cubicBezTo>
                <a:cubicBezTo>
                  <a:pt x="128" y="102"/>
                  <a:pt x="127" y="102"/>
                  <a:pt x="127" y="102"/>
                </a:cubicBezTo>
                <a:cubicBezTo>
                  <a:pt x="127" y="101"/>
                  <a:pt x="127" y="101"/>
                  <a:pt x="127" y="101"/>
                </a:cubicBezTo>
                <a:lnTo>
                  <a:pt x="128" y="101"/>
                </a:lnTo>
                <a:close/>
                <a:moveTo>
                  <a:pt x="126" y="172"/>
                </a:moveTo>
                <a:cubicBezTo>
                  <a:pt x="127" y="172"/>
                  <a:pt x="127" y="173"/>
                  <a:pt x="127" y="174"/>
                </a:cubicBezTo>
                <a:cubicBezTo>
                  <a:pt x="127" y="174"/>
                  <a:pt x="126" y="174"/>
                  <a:pt x="126" y="174"/>
                </a:cubicBezTo>
                <a:cubicBezTo>
                  <a:pt x="127" y="174"/>
                  <a:pt x="128" y="174"/>
                  <a:pt x="129" y="174"/>
                </a:cubicBezTo>
                <a:cubicBezTo>
                  <a:pt x="129" y="175"/>
                  <a:pt x="127" y="174"/>
                  <a:pt x="125" y="174"/>
                </a:cubicBezTo>
                <a:lnTo>
                  <a:pt x="126" y="172"/>
                </a:lnTo>
                <a:close/>
                <a:moveTo>
                  <a:pt x="127" y="750"/>
                </a:moveTo>
                <a:cubicBezTo>
                  <a:pt x="127" y="751"/>
                  <a:pt x="127" y="751"/>
                  <a:pt x="127" y="751"/>
                </a:cubicBezTo>
                <a:cubicBezTo>
                  <a:pt x="126" y="751"/>
                  <a:pt x="126" y="751"/>
                  <a:pt x="126" y="751"/>
                </a:cubicBezTo>
                <a:cubicBezTo>
                  <a:pt x="126" y="751"/>
                  <a:pt x="127" y="750"/>
                  <a:pt x="127" y="750"/>
                </a:cubicBezTo>
                <a:close/>
                <a:moveTo>
                  <a:pt x="127" y="424"/>
                </a:move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ubicBezTo>
                  <a:pt x="127" y="424"/>
                  <a:pt x="127" y="424"/>
                  <a:pt x="127" y="424"/>
                </a:cubicBezTo>
                <a:close/>
                <a:moveTo>
                  <a:pt x="127" y="752"/>
                </a:move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8" y="752"/>
                </a:cubicBezTo>
                <a:cubicBezTo>
                  <a:pt x="127" y="752"/>
                  <a:pt x="127" y="752"/>
                  <a:pt x="127" y="752"/>
                </a:cubicBezTo>
                <a:cubicBezTo>
                  <a:pt x="127" y="752"/>
                  <a:pt x="127" y="752"/>
                  <a:pt x="127" y="752"/>
                </a:cubicBezTo>
                <a:close/>
                <a:moveTo>
                  <a:pt x="127" y="754"/>
                </a:moveTo>
                <a:cubicBezTo>
                  <a:pt x="127" y="754"/>
                  <a:pt x="126" y="754"/>
                  <a:pt x="126" y="755"/>
                </a:cubicBezTo>
                <a:cubicBezTo>
                  <a:pt x="126" y="754"/>
                  <a:pt x="127" y="754"/>
                  <a:pt x="127" y="754"/>
                </a:cubicBezTo>
                <a:cubicBezTo>
                  <a:pt x="127" y="754"/>
                  <a:pt x="127" y="754"/>
                  <a:pt x="127" y="754"/>
                </a:cubicBezTo>
                <a:close/>
                <a:moveTo>
                  <a:pt x="125" y="99"/>
                </a:moveTo>
                <a:cubicBezTo>
                  <a:pt x="125" y="99"/>
                  <a:pt x="125" y="100"/>
                  <a:pt x="125" y="101"/>
                </a:cubicBezTo>
                <a:cubicBezTo>
                  <a:pt x="125" y="101"/>
                  <a:pt x="125" y="101"/>
                  <a:pt x="125" y="100"/>
                </a:cubicBezTo>
                <a:cubicBezTo>
                  <a:pt x="125" y="100"/>
                  <a:pt x="125" y="99"/>
                  <a:pt x="125" y="99"/>
                </a:cubicBezTo>
                <a:close/>
                <a:moveTo>
                  <a:pt x="121" y="771"/>
                </a:moveTo>
                <a:cubicBezTo>
                  <a:pt x="121" y="770"/>
                  <a:pt x="121" y="770"/>
                  <a:pt x="121" y="770"/>
                </a:cubicBezTo>
                <a:cubicBezTo>
                  <a:pt x="121" y="770"/>
                  <a:pt x="121" y="770"/>
                  <a:pt x="121" y="770"/>
                </a:cubicBezTo>
                <a:cubicBezTo>
                  <a:pt x="122" y="770"/>
                  <a:pt x="122" y="770"/>
                  <a:pt x="121" y="769"/>
                </a:cubicBezTo>
                <a:cubicBezTo>
                  <a:pt x="122" y="768"/>
                  <a:pt x="122" y="768"/>
                  <a:pt x="123" y="767"/>
                </a:cubicBezTo>
                <a:cubicBezTo>
                  <a:pt x="123" y="767"/>
                  <a:pt x="123" y="767"/>
                  <a:pt x="124" y="767"/>
                </a:cubicBezTo>
                <a:cubicBezTo>
                  <a:pt x="124" y="770"/>
                  <a:pt x="124" y="770"/>
                  <a:pt x="124" y="770"/>
                </a:cubicBezTo>
                <a:cubicBezTo>
                  <a:pt x="123" y="770"/>
                  <a:pt x="123" y="769"/>
                  <a:pt x="122" y="769"/>
                </a:cubicBezTo>
                <a:cubicBezTo>
                  <a:pt x="123" y="770"/>
                  <a:pt x="123" y="770"/>
                  <a:pt x="124" y="770"/>
                </a:cubicBezTo>
                <a:cubicBezTo>
                  <a:pt x="124" y="770"/>
                  <a:pt x="124" y="770"/>
                  <a:pt x="124" y="770"/>
                </a:cubicBezTo>
                <a:cubicBezTo>
                  <a:pt x="123" y="771"/>
                  <a:pt x="122" y="771"/>
                  <a:pt x="121" y="771"/>
                </a:cubicBezTo>
                <a:cubicBezTo>
                  <a:pt x="121" y="771"/>
                  <a:pt x="121" y="771"/>
                  <a:pt x="121" y="770"/>
                </a:cubicBezTo>
                <a:lnTo>
                  <a:pt x="121" y="771"/>
                </a:lnTo>
                <a:close/>
                <a:moveTo>
                  <a:pt x="123" y="777"/>
                </a:moveTo>
                <a:cubicBezTo>
                  <a:pt x="123" y="777"/>
                  <a:pt x="123" y="777"/>
                  <a:pt x="123" y="777"/>
                </a:cubicBezTo>
                <a:cubicBezTo>
                  <a:pt x="123" y="778"/>
                  <a:pt x="123" y="778"/>
                  <a:pt x="123" y="778"/>
                </a:cubicBezTo>
                <a:cubicBezTo>
                  <a:pt x="123" y="779"/>
                  <a:pt x="123" y="779"/>
                  <a:pt x="123" y="779"/>
                </a:cubicBezTo>
                <a:cubicBezTo>
                  <a:pt x="118" y="777"/>
                  <a:pt x="118" y="777"/>
                  <a:pt x="118" y="777"/>
                </a:cubicBezTo>
                <a:cubicBezTo>
                  <a:pt x="117" y="778"/>
                  <a:pt x="123" y="778"/>
                  <a:pt x="122" y="780"/>
                </a:cubicBezTo>
                <a:cubicBezTo>
                  <a:pt x="119" y="780"/>
                  <a:pt x="117" y="779"/>
                  <a:pt x="116" y="779"/>
                </a:cubicBezTo>
                <a:cubicBezTo>
                  <a:pt x="115" y="779"/>
                  <a:pt x="115" y="778"/>
                  <a:pt x="116" y="778"/>
                </a:cubicBezTo>
                <a:cubicBezTo>
                  <a:pt x="116" y="778"/>
                  <a:pt x="117" y="778"/>
                  <a:pt x="117" y="778"/>
                </a:cubicBezTo>
                <a:cubicBezTo>
                  <a:pt x="117" y="778"/>
                  <a:pt x="117" y="778"/>
                  <a:pt x="116" y="778"/>
                </a:cubicBezTo>
                <a:cubicBezTo>
                  <a:pt x="118" y="777"/>
                  <a:pt x="120" y="776"/>
                  <a:pt x="120" y="775"/>
                </a:cubicBezTo>
                <a:cubicBezTo>
                  <a:pt x="121" y="775"/>
                  <a:pt x="122" y="775"/>
                  <a:pt x="123" y="775"/>
                </a:cubicBezTo>
                <a:lnTo>
                  <a:pt x="123" y="777"/>
                </a:lnTo>
                <a:close/>
                <a:moveTo>
                  <a:pt x="123" y="775"/>
                </a:moveTo>
                <a:cubicBezTo>
                  <a:pt x="122" y="775"/>
                  <a:pt x="121" y="774"/>
                  <a:pt x="122" y="774"/>
                </a:cubicBezTo>
                <a:cubicBezTo>
                  <a:pt x="123" y="774"/>
                  <a:pt x="123" y="774"/>
                  <a:pt x="123" y="774"/>
                </a:cubicBezTo>
                <a:lnTo>
                  <a:pt x="123" y="775"/>
                </a:lnTo>
                <a:close/>
                <a:moveTo>
                  <a:pt x="128" y="780"/>
                </a:moveTo>
                <a:cubicBezTo>
                  <a:pt x="128" y="780"/>
                  <a:pt x="127" y="780"/>
                  <a:pt x="127" y="780"/>
                </a:cubicBezTo>
                <a:cubicBezTo>
                  <a:pt x="126" y="779"/>
                  <a:pt x="125" y="779"/>
                  <a:pt x="125" y="778"/>
                </a:cubicBezTo>
                <a:cubicBezTo>
                  <a:pt x="125" y="779"/>
                  <a:pt x="125" y="779"/>
                  <a:pt x="124" y="779"/>
                </a:cubicBezTo>
                <a:cubicBezTo>
                  <a:pt x="123" y="779"/>
                  <a:pt x="123" y="779"/>
                  <a:pt x="123" y="779"/>
                </a:cubicBezTo>
                <a:cubicBezTo>
                  <a:pt x="124" y="779"/>
                  <a:pt x="124" y="778"/>
                  <a:pt x="124" y="778"/>
                </a:cubicBezTo>
                <a:cubicBezTo>
                  <a:pt x="124" y="778"/>
                  <a:pt x="124" y="778"/>
                  <a:pt x="125" y="778"/>
                </a:cubicBezTo>
                <a:cubicBezTo>
                  <a:pt x="124" y="778"/>
                  <a:pt x="125" y="778"/>
                  <a:pt x="126" y="777"/>
                </a:cubicBezTo>
                <a:cubicBezTo>
                  <a:pt x="125" y="777"/>
                  <a:pt x="124" y="777"/>
                  <a:pt x="124" y="777"/>
                </a:cubicBezTo>
                <a:cubicBezTo>
                  <a:pt x="124" y="777"/>
                  <a:pt x="124" y="776"/>
                  <a:pt x="124" y="775"/>
                </a:cubicBezTo>
                <a:cubicBezTo>
                  <a:pt x="124" y="775"/>
                  <a:pt x="124" y="775"/>
                  <a:pt x="124" y="776"/>
                </a:cubicBezTo>
                <a:cubicBezTo>
                  <a:pt x="125" y="775"/>
                  <a:pt x="125" y="775"/>
                  <a:pt x="124" y="775"/>
                </a:cubicBezTo>
                <a:cubicBezTo>
                  <a:pt x="124" y="774"/>
                  <a:pt x="124" y="774"/>
                  <a:pt x="124" y="774"/>
                </a:cubicBezTo>
                <a:cubicBezTo>
                  <a:pt x="126" y="774"/>
                  <a:pt x="126" y="774"/>
                  <a:pt x="126" y="774"/>
                </a:cubicBezTo>
                <a:cubicBezTo>
                  <a:pt x="127" y="773"/>
                  <a:pt x="129" y="771"/>
                  <a:pt x="127" y="770"/>
                </a:cubicBezTo>
                <a:cubicBezTo>
                  <a:pt x="125" y="770"/>
                  <a:pt x="125" y="770"/>
                  <a:pt x="124" y="770"/>
                </a:cubicBezTo>
                <a:cubicBezTo>
                  <a:pt x="124" y="769"/>
                  <a:pt x="124" y="768"/>
                  <a:pt x="124" y="766"/>
                </a:cubicBezTo>
                <a:cubicBezTo>
                  <a:pt x="125" y="766"/>
                  <a:pt x="125" y="766"/>
                  <a:pt x="125" y="765"/>
                </a:cubicBezTo>
                <a:cubicBezTo>
                  <a:pt x="125" y="765"/>
                  <a:pt x="125" y="765"/>
                  <a:pt x="125" y="765"/>
                </a:cubicBezTo>
                <a:cubicBezTo>
                  <a:pt x="125" y="766"/>
                  <a:pt x="126" y="767"/>
                  <a:pt x="128" y="769"/>
                </a:cubicBezTo>
                <a:cubicBezTo>
                  <a:pt x="128" y="773"/>
                  <a:pt x="128" y="776"/>
                  <a:pt x="128" y="780"/>
                </a:cubicBezTo>
                <a:close/>
                <a:moveTo>
                  <a:pt x="129" y="763"/>
                </a:moveTo>
                <a:cubicBezTo>
                  <a:pt x="128" y="763"/>
                  <a:pt x="128" y="763"/>
                  <a:pt x="128" y="763"/>
                </a:cubicBezTo>
                <a:cubicBezTo>
                  <a:pt x="127" y="763"/>
                  <a:pt x="127" y="762"/>
                  <a:pt x="126" y="762"/>
                </a:cubicBezTo>
                <a:cubicBezTo>
                  <a:pt x="126" y="762"/>
                  <a:pt x="127" y="761"/>
                  <a:pt x="127" y="760"/>
                </a:cubicBezTo>
                <a:cubicBezTo>
                  <a:pt x="127" y="760"/>
                  <a:pt x="127" y="760"/>
                  <a:pt x="127" y="760"/>
                </a:cubicBezTo>
                <a:cubicBezTo>
                  <a:pt x="127" y="760"/>
                  <a:pt x="127" y="760"/>
                  <a:pt x="128" y="760"/>
                </a:cubicBezTo>
                <a:cubicBezTo>
                  <a:pt x="128" y="760"/>
                  <a:pt x="128" y="760"/>
                  <a:pt x="128" y="760"/>
                </a:cubicBezTo>
                <a:cubicBezTo>
                  <a:pt x="128" y="761"/>
                  <a:pt x="128" y="761"/>
                  <a:pt x="129" y="761"/>
                </a:cubicBezTo>
                <a:cubicBezTo>
                  <a:pt x="129" y="762"/>
                  <a:pt x="129" y="762"/>
                  <a:pt x="129" y="763"/>
                </a:cubicBezTo>
                <a:close/>
                <a:moveTo>
                  <a:pt x="125" y="758"/>
                </a:moveTo>
                <a:cubicBezTo>
                  <a:pt x="125" y="757"/>
                  <a:pt x="126" y="758"/>
                  <a:pt x="128" y="757"/>
                </a:cubicBezTo>
                <a:cubicBezTo>
                  <a:pt x="128" y="757"/>
                  <a:pt x="128" y="757"/>
                  <a:pt x="129" y="757"/>
                </a:cubicBezTo>
                <a:cubicBezTo>
                  <a:pt x="129" y="757"/>
                  <a:pt x="129" y="757"/>
                  <a:pt x="129" y="758"/>
                </a:cubicBezTo>
                <a:cubicBezTo>
                  <a:pt x="129" y="758"/>
                  <a:pt x="129" y="759"/>
                  <a:pt x="129" y="759"/>
                </a:cubicBezTo>
                <a:cubicBezTo>
                  <a:pt x="129" y="759"/>
                  <a:pt x="129" y="760"/>
                  <a:pt x="129" y="760"/>
                </a:cubicBezTo>
                <a:cubicBezTo>
                  <a:pt x="129" y="759"/>
                  <a:pt x="128" y="758"/>
                  <a:pt x="125" y="758"/>
                </a:cubicBezTo>
                <a:close/>
                <a:moveTo>
                  <a:pt x="131" y="803"/>
                </a:moveTo>
                <a:cubicBezTo>
                  <a:pt x="129" y="803"/>
                  <a:pt x="129" y="803"/>
                  <a:pt x="129" y="803"/>
                </a:cubicBezTo>
                <a:cubicBezTo>
                  <a:pt x="129" y="801"/>
                  <a:pt x="129" y="801"/>
                  <a:pt x="129" y="801"/>
                </a:cubicBezTo>
                <a:cubicBezTo>
                  <a:pt x="131" y="802"/>
                  <a:pt x="132" y="803"/>
                  <a:pt x="131" y="803"/>
                </a:cubicBezTo>
                <a:close/>
                <a:moveTo>
                  <a:pt x="150" y="111"/>
                </a:moveTo>
                <a:cubicBezTo>
                  <a:pt x="149" y="111"/>
                  <a:pt x="148" y="110"/>
                  <a:pt x="148" y="110"/>
                </a:cubicBezTo>
                <a:cubicBezTo>
                  <a:pt x="148" y="110"/>
                  <a:pt x="148" y="110"/>
                  <a:pt x="148" y="109"/>
                </a:cubicBezTo>
                <a:cubicBezTo>
                  <a:pt x="149" y="109"/>
                  <a:pt x="151" y="109"/>
                  <a:pt x="150" y="111"/>
                </a:cubicBezTo>
                <a:close/>
                <a:moveTo>
                  <a:pt x="148" y="108"/>
                </a:moveTo>
                <a:cubicBezTo>
                  <a:pt x="148" y="108"/>
                  <a:pt x="148" y="108"/>
                  <a:pt x="148" y="109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48" y="108"/>
                  <a:pt x="148" y="108"/>
                  <a:pt x="148" y="108"/>
                </a:cubicBezTo>
                <a:close/>
                <a:moveTo>
                  <a:pt x="148" y="766"/>
                </a:moveTo>
                <a:cubicBezTo>
                  <a:pt x="148" y="767"/>
                  <a:pt x="148" y="767"/>
                  <a:pt x="148" y="768"/>
                </a:cubicBezTo>
                <a:cubicBezTo>
                  <a:pt x="147" y="767"/>
                  <a:pt x="147" y="767"/>
                  <a:pt x="148" y="766"/>
                </a:cubicBezTo>
                <a:close/>
                <a:moveTo>
                  <a:pt x="150" y="771"/>
                </a:moveTo>
                <a:cubicBezTo>
                  <a:pt x="149" y="771"/>
                  <a:pt x="148" y="770"/>
                  <a:pt x="148" y="770"/>
                </a:cubicBezTo>
                <a:cubicBezTo>
                  <a:pt x="148" y="770"/>
                  <a:pt x="148" y="770"/>
                  <a:pt x="148" y="770"/>
                </a:cubicBezTo>
                <a:cubicBezTo>
                  <a:pt x="150" y="769"/>
                  <a:pt x="151" y="770"/>
                  <a:pt x="150" y="771"/>
                </a:cubicBezTo>
                <a:close/>
                <a:moveTo>
                  <a:pt x="151" y="771"/>
                </a:moveTo>
                <a:cubicBezTo>
                  <a:pt x="151" y="771"/>
                  <a:pt x="151" y="771"/>
                  <a:pt x="151" y="771"/>
                </a:cubicBezTo>
                <a:cubicBezTo>
                  <a:pt x="151" y="771"/>
                  <a:pt x="151" y="771"/>
                  <a:pt x="151" y="771"/>
                </a:cubicBezTo>
                <a:close/>
                <a:moveTo>
                  <a:pt x="153" y="744"/>
                </a:moveTo>
                <a:cubicBezTo>
                  <a:pt x="153" y="744"/>
                  <a:pt x="153" y="744"/>
                  <a:pt x="153" y="744"/>
                </a:cubicBezTo>
                <a:cubicBezTo>
                  <a:pt x="153" y="744"/>
                  <a:pt x="153" y="744"/>
                  <a:pt x="153" y="744"/>
                </a:cubicBezTo>
                <a:cubicBezTo>
                  <a:pt x="153" y="744"/>
                  <a:pt x="153" y="744"/>
                  <a:pt x="153" y="744"/>
                </a:cubicBezTo>
                <a:close/>
                <a:moveTo>
                  <a:pt x="168" y="448"/>
                </a:moveTo>
                <a:cubicBezTo>
                  <a:pt x="169" y="448"/>
                  <a:pt x="169" y="448"/>
                  <a:pt x="169" y="448"/>
                </a:cubicBezTo>
                <a:cubicBezTo>
                  <a:pt x="169" y="448"/>
                  <a:pt x="169" y="448"/>
                  <a:pt x="169" y="449"/>
                </a:cubicBezTo>
                <a:cubicBezTo>
                  <a:pt x="168" y="448"/>
                  <a:pt x="168" y="448"/>
                  <a:pt x="168" y="448"/>
                </a:cubicBezTo>
                <a:cubicBezTo>
                  <a:pt x="168" y="448"/>
                  <a:pt x="168" y="448"/>
                  <a:pt x="168" y="448"/>
                </a:cubicBezTo>
                <a:cubicBezTo>
                  <a:pt x="168" y="448"/>
                  <a:pt x="168" y="448"/>
                  <a:pt x="168" y="448"/>
                </a:cubicBezTo>
                <a:close/>
                <a:moveTo>
                  <a:pt x="168" y="451"/>
                </a:moveTo>
                <a:cubicBezTo>
                  <a:pt x="168" y="450"/>
                  <a:pt x="168" y="450"/>
                  <a:pt x="167" y="450"/>
                </a:cubicBezTo>
                <a:cubicBezTo>
                  <a:pt x="167" y="449"/>
                  <a:pt x="167" y="449"/>
                  <a:pt x="167" y="448"/>
                </a:cubicBezTo>
                <a:cubicBezTo>
                  <a:pt x="167" y="448"/>
                  <a:pt x="167" y="448"/>
                  <a:pt x="167" y="448"/>
                </a:cubicBezTo>
                <a:cubicBezTo>
                  <a:pt x="168" y="448"/>
                  <a:pt x="168" y="449"/>
                  <a:pt x="169" y="449"/>
                </a:cubicBezTo>
                <a:cubicBezTo>
                  <a:pt x="168" y="450"/>
                  <a:pt x="168" y="450"/>
                  <a:pt x="168" y="451"/>
                </a:cubicBezTo>
                <a:close/>
                <a:moveTo>
                  <a:pt x="168" y="455"/>
                </a:moveTo>
                <a:cubicBezTo>
                  <a:pt x="168" y="455"/>
                  <a:pt x="168" y="454"/>
                  <a:pt x="167" y="454"/>
                </a:cubicBezTo>
                <a:cubicBezTo>
                  <a:pt x="168" y="454"/>
                  <a:pt x="168" y="454"/>
                  <a:pt x="168" y="454"/>
                </a:cubicBezTo>
                <a:cubicBezTo>
                  <a:pt x="168" y="454"/>
                  <a:pt x="168" y="454"/>
                  <a:pt x="168" y="455"/>
                </a:cubicBezTo>
                <a:close/>
                <a:moveTo>
                  <a:pt x="168" y="111"/>
                </a:move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68" y="111"/>
                  <a:pt x="168" y="111"/>
                  <a:pt x="168" y="111"/>
                </a:cubicBezTo>
                <a:close/>
                <a:moveTo>
                  <a:pt x="168" y="102"/>
                </a:moveTo>
                <a:cubicBezTo>
                  <a:pt x="168" y="102"/>
                  <a:pt x="168" y="102"/>
                  <a:pt x="168" y="102"/>
                </a:cubicBezTo>
                <a:cubicBezTo>
                  <a:pt x="167" y="102"/>
                  <a:pt x="167" y="102"/>
                  <a:pt x="166" y="102"/>
                </a:cubicBezTo>
                <a:cubicBezTo>
                  <a:pt x="167" y="102"/>
                  <a:pt x="167" y="102"/>
                  <a:pt x="168" y="102"/>
                </a:cubicBezTo>
                <a:close/>
                <a:moveTo>
                  <a:pt x="166" y="266"/>
                </a:moveTo>
                <a:cubicBezTo>
                  <a:pt x="166" y="265"/>
                  <a:pt x="166" y="265"/>
                  <a:pt x="166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7" y="265"/>
                  <a:pt x="167" y="265"/>
                </a:cubicBezTo>
                <a:cubicBezTo>
                  <a:pt x="167" y="265"/>
                  <a:pt x="166" y="265"/>
                  <a:pt x="166" y="266"/>
                </a:cubicBezTo>
                <a:close/>
                <a:moveTo>
                  <a:pt x="165" y="111"/>
                </a:moveTo>
                <a:cubicBezTo>
                  <a:pt x="166" y="111"/>
                  <a:pt x="166" y="111"/>
                  <a:pt x="166" y="111"/>
                </a:cubicBezTo>
                <a:cubicBezTo>
                  <a:pt x="166" y="112"/>
                  <a:pt x="167" y="112"/>
                  <a:pt x="166" y="112"/>
                </a:cubicBezTo>
                <a:cubicBezTo>
                  <a:pt x="166" y="112"/>
                  <a:pt x="166" y="112"/>
                  <a:pt x="165" y="111"/>
                </a:cubicBezTo>
                <a:close/>
                <a:moveTo>
                  <a:pt x="165" y="269"/>
                </a:moveTo>
                <a:cubicBezTo>
                  <a:pt x="165" y="269"/>
                  <a:pt x="165" y="269"/>
                  <a:pt x="165" y="269"/>
                </a:cubicBezTo>
                <a:cubicBezTo>
                  <a:pt x="164" y="267"/>
                  <a:pt x="164" y="267"/>
                  <a:pt x="164" y="267"/>
                </a:cubicBezTo>
                <a:cubicBezTo>
                  <a:pt x="165" y="267"/>
                  <a:pt x="165" y="268"/>
                  <a:pt x="165" y="269"/>
                </a:cubicBezTo>
                <a:close/>
                <a:moveTo>
                  <a:pt x="164" y="452"/>
                </a:moveTo>
                <a:cubicBezTo>
                  <a:pt x="164" y="452"/>
                  <a:pt x="164" y="452"/>
                  <a:pt x="164" y="452"/>
                </a:cubicBezTo>
                <a:cubicBezTo>
                  <a:pt x="164" y="451"/>
                  <a:pt x="164" y="451"/>
                  <a:pt x="164" y="451"/>
                </a:cubicBezTo>
                <a:cubicBezTo>
                  <a:pt x="164" y="451"/>
                  <a:pt x="164" y="452"/>
                  <a:pt x="164" y="452"/>
                </a:cubicBezTo>
                <a:close/>
                <a:moveTo>
                  <a:pt x="162" y="708"/>
                </a:moveTo>
                <a:cubicBezTo>
                  <a:pt x="164" y="709"/>
                  <a:pt x="166" y="709"/>
                  <a:pt x="167" y="709"/>
                </a:cubicBezTo>
                <a:cubicBezTo>
                  <a:pt x="167" y="710"/>
                  <a:pt x="166" y="710"/>
                  <a:pt x="166" y="711"/>
                </a:cubicBezTo>
                <a:cubicBezTo>
                  <a:pt x="165" y="711"/>
                  <a:pt x="165" y="710"/>
                  <a:pt x="163" y="710"/>
                </a:cubicBezTo>
                <a:cubicBezTo>
                  <a:pt x="162" y="708"/>
                  <a:pt x="162" y="708"/>
                  <a:pt x="162" y="708"/>
                </a:cubicBezTo>
                <a:cubicBezTo>
                  <a:pt x="162" y="708"/>
                  <a:pt x="162" y="708"/>
                  <a:pt x="162" y="708"/>
                </a:cubicBezTo>
                <a:close/>
                <a:moveTo>
                  <a:pt x="159" y="741"/>
                </a:moveTo>
                <a:cubicBezTo>
                  <a:pt x="161" y="741"/>
                  <a:pt x="161" y="741"/>
                  <a:pt x="161" y="741"/>
                </a:cubicBezTo>
                <a:cubicBezTo>
                  <a:pt x="161" y="741"/>
                  <a:pt x="161" y="741"/>
                  <a:pt x="161" y="741"/>
                </a:cubicBezTo>
                <a:cubicBezTo>
                  <a:pt x="161" y="742"/>
                  <a:pt x="163" y="742"/>
                  <a:pt x="164" y="743"/>
                </a:cubicBezTo>
                <a:cubicBezTo>
                  <a:pt x="165" y="743"/>
                  <a:pt x="165" y="743"/>
                  <a:pt x="165" y="743"/>
                </a:cubicBezTo>
                <a:cubicBezTo>
                  <a:pt x="164" y="743"/>
                  <a:pt x="163" y="743"/>
                  <a:pt x="162" y="743"/>
                </a:cubicBezTo>
                <a:cubicBezTo>
                  <a:pt x="162" y="742"/>
                  <a:pt x="159" y="742"/>
                  <a:pt x="159" y="741"/>
                </a:cubicBezTo>
                <a:close/>
                <a:moveTo>
                  <a:pt x="167" y="732"/>
                </a:moveTo>
                <a:cubicBezTo>
                  <a:pt x="167" y="732"/>
                  <a:pt x="167" y="733"/>
                  <a:pt x="167" y="733"/>
                </a:cubicBezTo>
                <a:cubicBezTo>
                  <a:pt x="167" y="733"/>
                  <a:pt x="167" y="733"/>
                  <a:pt x="166" y="733"/>
                </a:cubicBezTo>
                <a:cubicBezTo>
                  <a:pt x="167" y="733"/>
                  <a:pt x="167" y="733"/>
                  <a:pt x="167" y="733"/>
                </a:cubicBezTo>
                <a:cubicBezTo>
                  <a:pt x="167" y="733"/>
                  <a:pt x="167" y="734"/>
                  <a:pt x="167" y="734"/>
                </a:cubicBezTo>
                <a:cubicBezTo>
                  <a:pt x="167" y="734"/>
                  <a:pt x="167" y="734"/>
                  <a:pt x="167" y="735"/>
                </a:cubicBezTo>
                <a:cubicBezTo>
                  <a:pt x="166" y="734"/>
                  <a:pt x="166" y="734"/>
                  <a:pt x="165" y="734"/>
                </a:cubicBezTo>
                <a:cubicBezTo>
                  <a:pt x="166" y="733"/>
                  <a:pt x="166" y="733"/>
                  <a:pt x="165" y="733"/>
                </a:cubicBezTo>
                <a:cubicBezTo>
                  <a:pt x="164" y="733"/>
                  <a:pt x="164" y="733"/>
                  <a:pt x="164" y="733"/>
                </a:cubicBezTo>
                <a:cubicBezTo>
                  <a:pt x="164" y="731"/>
                  <a:pt x="164" y="731"/>
                  <a:pt x="164" y="731"/>
                </a:cubicBezTo>
                <a:cubicBezTo>
                  <a:pt x="165" y="731"/>
                  <a:pt x="167" y="731"/>
                  <a:pt x="168" y="732"/>
                </a:cubicBezTo>
                <a:cubicBezTo>
                  <a:pt x="168" y="732"/>
                  <a:pt x="168" y="732"/>
                  <a:pt x="168" y="732"/>
                </a:cubicBezTo>
                <a:cubicBezTo>
                  <a:pt x="167" y="732"/>
                  <a:pt x="166" y="732"/>
                  <a:pt x="165" y="732"/>
                </a:cubicBezTo>
                <a:cubicBezTo>
                  <a:pt x="165" y="732"/>
                  <a:pt x="167" y="732"/>
                  <a:pt x="167" y="732"/>
                </a:cubicBezTo>
                <a:close/>
                <a:moveTo>
                  <a:pt x="166" y="736"/>
                </a:moveTo>
                <a:cubicBezTo>
                  <a:pt x="166" y="736"/>
                  <a:pt x="166" y="736"/>
                  <a:pt x="165" y="736"/>
                </a:cubicBezTo>
                <a:cubicBezTo>
                  <a:pt x="165" y="736"/>
                  <a:pt x="165" y="736"/>
                  <a:pt x="165" y="736"/>
                </a:cubicBezTo>
                <a:cubicBezTo>
                  <a:pt x="166" y="736"/>
                  <a:pt x="166" y="736"/>
                  <a:pt x="166" y="736"/>
                </a:cubicBezTo>
                <a:close/>
                <a:moveTo>
                  <a:pt x="168" y="754"/>
                </a:moveTo>
                <a:cubicBezTo>
                  <a:pt x="166" y="754"/>
                  <a:pt x="166" y="754"/>
                  <a:pt x="166" y="754"/>
                </a:cubicBezTo>
                <a:cubicBezTo>
                  <a:pt x="165" y="753"/>
                  <a:pt x="166" y="753"/>
                  <a:pt x="168" y="754"/>
                </a:cubicBezTo>
                <a:close/>
                <a:moveTo>
                  <a:pt x="168" y="752"/>
                </a:moveTo>
                <a:cubicBezTo>
                  <a:pt x="164" y="751"/>
                  <a:pt x="164" y="751"/>
                  <a:pt x="164" y="751"/>
                </a:cubicBezTo>
                <a:cubicBezTo>
                  <a:pt x="165" y="752"/>
                  <a:pt x="168" y="752"/>
                  <a:pt x="166" y="753"/>
                </a:cubicBezTo>
                <a:cubicBezTo>
                  <a:pt x="164" y="753"/>
                  <a:pt x="163" y="752"/>
                  <a:pt x="160" y="752"/>
                </a:cubicBezTo>
                <a:cubicBezTo>
                  <a:pt x="162" y="752"/>
                  <a:pt x="161" y="750"/>
                  <a:pt x="164" y="751"/>
                </a:cubicBezTo>
                <a:cubicBezTo>
                  <a:pt x="160" y="749"/>
                  <a:pt x="160" y="749"/>
                  <a:pt x="160" y="749"/>
                </a:cubicBezTo>
                <a:cubicBezTo>
                  <a:pt x="161" y="749"/>
                  <a:pt x="162" y="750"/>
                  <a:pt x="163" y="750"/>
                </a:cubicBezTo>
                <a:cubicBezTo>
                  <a:pt x="162" y="749"/>
                  <a:pt x="162" y="749"/>
                  <a:pt x="162" y="749"/>
                </a:cubicBezTo>
                <a:cubicBezTo>
                  <a:pt x="163" y="749"/>
                  <a:pt x="163" y="749"/>
                  <a:pt x="163" y="749"/>
                </a:cubicBezTo>
                <a:cubicBezTo>
                  <a:pt x="161" y="748"/>
                  <a:pt x="161" y="746"/>
                  <a:pt x="158" y="745"/>
                </a:cubicBezTo>
                <a:cubicBezTo>
                  <a:pt x="156" y="746"/>
                  <a:pt x="156" y="745"/>
                  <a:pt x="155" y="745"/>
                </a:cubicBezTo>
                <a:cubicBezTo>
                  <a:pt x="155" y="744"/>
                  <a:pt x="156" y="744"/>
                  <a:pt x="157" y="744"/>
                </a:cubicBezTo>
                <a:cubicBezTo>
                  <a:pt x="157" y="744"/>
                  <a:pt x="157" y="744"/>
                  <a:pt x="157" y="744"/>
                </a:cubicBezTo>
                <a:cubicBezTo>
                  <a:pt x="157" y="744"/>
                  <a:pt x="158" y="744"/>
                  <a:pt x="158" y="744"/>
                </a:cubicBezTo>
                <a:cubicBezTo>
                  <a:pt x="159" y="744"/>
                  <a:pt x="160" y="744"/>
                  <a:pt x="161" y="745"/>
                </a:cubicBezTo>
                <a:cubicBezTo>
                  <a:pt x="161" y="745"/>
                  <a:pt x="161" y="744"/>
                  <a:pt x="161" y="744"/>
                </a:cubicBezTo>
                <a:cubicBezTo>
                  <a:pt x="162" y="745"/>
                  <a:pt x="163" y="745"/>
                  <a:pt x="163" y="745"/>
                </a:cubicBezTo>
                <a:cubicBezTo>
                  <a:pt x="161" y="745"/>
                  <a:pt x="164" y="747"/>
                  <a:pt x="164" y="747"/>
                </a:cubicBezTo>
                <a:cubicBezTo>
                  <a:pt x="165" y="746"/>
                  <a:pt x="164" y="746"/>
                  <a:pt x="163" y="745"/>
                </a:cubicBezTo>
                <a:cubicBezTo>
                  <a:pt x="164" y="746"/>
                  <a:pt x="165" y="745"/>
                  <a:pt x="166" y="745"/>
                </a:cubicBezTo>
                <a:cubicBezTo>
                  <a:pt x="166" y="745"/>
                  <a:pt x="166" y="745"/>
                  <a:pt x="166" y="746"/>
                </a:cubicBezTo>
                <a:cubicBezTo>
                  <a:pt x="165" y="748"/>
                  <a:pt x="165" y="748"/>
                  <a:pt x="165" y="748"/>
                </a:cubicBezTo>
                <a:cubicBezTo>
                  <a:pt x="166" y="748"/>
                  <a:pt x="166" y="748"/>
                  <a:pt x="166" y="748"/>
                </a:cubicBezTo>
                <a:cubicBezTo>
                  <a:pt x="167" y="748"/>
                  <a:pt x="167" y="749"/>
                  <a:pt x="167" y="749"/>
                </a:cubicBezTo>
                <a:cubicBezTo>
                  <a:pt x="166" y="749"/>
                  <a:pt x="166" y="749"/>
                  <a:pt x="166" y="749"/>
                </a:cubicBezTo>
                <a:cubicBezTo>
                  <a:pt x="166" y="749"/>
                  <a:pt x="166" y="751"/>
                  <a:pt x="168" y="751"/>
                </a:cubicBezTo>
                <a:lnTo>
                  <a:pt x="168" y="752"/>
                </a:lnTo>
                <a:close/>
                <a:moveTo>
                  <a:pt x="168" y="751"/>
                </a:moveTo>
                <a:cubicBezTo>
                  <a:pt x="166" y="749"/>
                  <a:pt x="166" y="749"/>
                  <a:pt x="166" y="749"/>
                </a:cubicBezTo>
                <a:cubicBezTo>
                  <a:pt x="167" y="749"/>
                  <a:pt x="167" y="749"/>
                  <a:pt x="168" y="749"/>
                </a:cubicBezTo>
                <a:lnTo>
                  <a:pt x="168" y="751"/>
                </a:lnTo>
                <a:close/>
                <a:moveTo>
                  <a:pt x="168" y="745"/>
                </a:moveTo>
                <a:cubicBezTo>
                  <a:pt x="168" y="745"/>
                  <a:pt x="167" y="745"/>
                  <a:pt x="167" y="745"/>
                </a:cubicBezTo>
                <a:cubicBezTo>
                  <a:pt x="168" y="745"/>
                  <a:pt x="168" y="745"/>
                  <a:pt x="168" y="745"/>
                </a:cubicBezTo>
                <a:cubicBezTo>
                  <a:pt x="168" y="745"/>
                  <a:pt x="168" y="745"/>
                  <a:pt x="168" y="745"/>
                </a:cubicBezTo>
                <a:close/>
                <a:moveTo>
                  <a:pt x="168" y="744"/>
                </a:moveTo>
                <a:cubicBezTo>
                  <a:pt x="167" y="744"/>
                  <a:pt x="167" y="744"/>
                  <a:pt x="166" y="744"/>
                </a:cubicBezTo>
                <a:cubicBezTo>
                  <a:pt x="166" y="743"/>
                  <a:pt x="166" y="743"/>
                  <a:pt x="166" y="743"/>
                </a:cubicBezTo>
                <a:cubicBezTo>
                  <a:pt x="166" y="743"/>
                  <a:pt x="167" y="743"/>
                  <a:pt x="167" y="743"/>
                </a:cubicBezTo>
                <a:cubicBezTo>
                  <a:pt x="166" y="742"/>
                  <a:pt x="166" y="742"/>
                  <a:pt x="166" y="742"/>
                </a:cubicBezTo>
                <a:cubicBezTo>
                  <a:pt x="167" y="742"/>
                  <a:pt x="167" y="742"/>
                  <a:pt x="167" y="742"/>
                </a:cubicBezTo>
                <a:cubicBezTo>
                  <a:pt x="168" y="742"/>
                  <a:pt x="168" y="742"/>
                  <a:pt x="168" y="743"/>
                </a:cubicBezTo>
                <a:lnTo>
                  <a:pt x="168" y="744"/>
                </a:lnTo>
                <a:close/>
                <a:moveTo>
                  <a:pt x="168" y="742"/>
                </a:moveTo>
                <a:cubicBezTo>
                  <a:pt x="166" y="741"/>
                  <a:pt x="166" y="741"/>
                  <a:pt x="166" y="740"/>
                </a:cubicBezTo>
                <a:cubicBezTo>
                  <a:pt x="168" y="741"/>
                  <a:pt x="168" y="741"/>
                  <a:pt x="168" y="741"/>
                </a:cubicBezTo>
                <a:lnTo>
                  <a:pt x="168" y="742"/>
                </a:lnTo>
                <a:close/>
                <a:moveTo>
                  <a:pt x="168" y="738"/>
                </a:moveTo>
                <a:cubicBezTo>
                  <a:pt x="168" y="738"/>
                  <a:pt x="168" y="738"/>
                  <a:pt x="168" y="737"/>
                </a:cubicBezTo>
                <a:cubicBezTo>
                  <a:pt x="168" y="737"/>
                  <a:pt x="168" y="737"/>
                  <a:pt x="168" y="737"/>
                </a:cubicBezTo>
                <a:lnTo>
                  <a:pt x="168" y="738"/>
                </a:lnTo>
                <a:close/>
                <a:moveTo>
                  <a:pt x="169" y="727"/>
                </a:moveTo>
                <a:cubicBezTo>
                  <a:pt x="168" y="727"/>
                  <a:pt x="167" y="727"/>
                  <a:pt x="167" y="727"/>
                </a:cubicBezTo>
                <a:cubicBezTo>
                  <a:pt x="166" y="728"/>
                  <a:pt x="167" y="728"/>
                  <a:pt x="169" y="728"/>
                </a:cubicBezTo>
                <a:cubicBezTo>
                  <a:pt x="168" y="729"/>
                  <a:pt x="168" y="730"/>
                  <a:pt x="168" y="731"/>
                </a:cubicBezTo>
                <a:cubicBezTo>
                  <a:pt x="167" y="730"/>
                  <a:pt x="165" y="729"/>
                  <a:pt x="163" y="727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3" y="724"/>
                  <a:pt x="163" y="724"/>
                  <a:pt x="163" y="724"/>
                </a:cubicBezTo>
                <a:cubicBezTo>
                  <a:pt x="165" y="725"/>
                  <a:pt x="168" y="726"/>
                  <a:pt x="169" y="727"/>
                </a:cubicBezTo>
                <a:close/>
                <a:moveTo>
                  <a:pt x="169" y="717"/>
                </a:moveTo>
                <a:cubicBezTo>
                  <a:pt x="167" y="716"/>
                  <a:pt x="164" y="715"/>
                  <a:pt x="164" y="715"/>
                </a:cubicBezTo>
                <a:cubicBezTo>
                  <a:pt x="163" y="715"/>
                  <a:pt x="163" y="714"/>
                  <a:pt x="164" y="713"/>
                </a:cubicBezTo>
                <a:cubicBezTo>
                  <a:pt x="165" y="713"/>
                  <a:pt x="165" y="713"/>
                  <a:pt x="165" y="713"/>
                </a:cubicBezTo>
                <a:cubicBezTo>
                  <a:pt x="166" y="713"/>
                  <a:pt x="163" y="711"/>
                  <a:pt x="166" y="711"/>
                </a:cubicBezTo>
                <a:cubicBezTo>
                  <a:pt x="166" y="712"/>
                  <a:pt x="167" y="713"/>
                  <a:pt x="169" y="714"/>
                </a:cubicBezTo>
                <a:lnTo>
                  <a:pt x="169" y="717"/>
                </a:lnTo>
                <a:close/>
                <a:moveTo>
                  <a:pt x="169" y="702"/>
                </a:moveTo>
                <a:cubicBezTo>
                  <a:pt x="168" y="701"/>
                  <a:pt x="168" y="701"/>
                  <a:pt x="168" y="701"/>
                </a:cubicBezTo>
                <a:cubicBezTo>
                  <a:pt x="168" y="700"/>
                  <a:pt x="168" y="700"/>
                  <a:pt x="168" y="700"/>
                </a:cubicBezTo>
                <a:cubicBezTo>
                  <a:pt x="169" y="700"/>
                  <a:pt x="169" y="700"/>
                  <a:pt x="169" y="700"/>
                </a:cubicBezTo>
                <a:cubicBezTo>
                  <a:pt x="169" y="700"/>
                  <a:pt x="169" y="701"/>
                  <a:pt x="169" y="702"/>
                </a:cubicBezTo>
                <a:close/>
                <a:moveTo>
                  <a:pt x="198" y="661"/>
                </a:moveTo>
                <a:cubicBezTo>
                  <a:pt x="199" y="661"/>
                  <a:pt x="199" y="661"/>
                  <a:pt x="199" y="661"/>
                </a:cubicBezTo>
                <a:cubicBezTo>
                  <a:pt x="199" y="661"/>
                  <a:pt x="198" y="661"/>
                  <a:pt x="198" y="661"/>
                </a:cubicBezTo>
                <a:cubicBezTo>
                  <a:pt x="198" y="661"/>
                  <a:pt x="198" y="661"/>
                  <a:pt x="198" y="661"/>
                </a:cubicBezTo>
                <a:cubicBezTo>
                  <a:pt x="198" y="661"/>
                  <a:pt x="198" y="661"/>
                  <a:pt x="198" y="661"/>
                </a:cubicBezTo>
                <a:close/>
                <a:moveTo>
                  <a:pt x="199" y="663"/>
                </a:moveTo>
                <a:cubicBezTo>
                  <a:pt x="199" y="663"/>
                  <a:pt x="199" y="663"/>
                  <a:pt x="199" y="663"/>
                </a:cubicBezTo>
                <a:cubicBezTo>
                  <a:pt x="199" y="663"/>
                  <a:pt x="198" y="663"/>
                  <a:pt x="198" y="663"/>
                </a:cubicBezTo>
                <a:cubicBezTo>
                  <a:pt x="198" y="663"/>
                  <a:pt x="198" y="663"/>
                  <a:pt x="198" y="663"/>
                </a:cubicBezTo>
                <a:cubicBezTo>
                  <a:pt x="198" y="663"/>
                  <a:pt x="199" y="663"/>
                  <a:pt x="199" y="663"/>
                </a:cubicBezTo>
                <a:close/>
                <a:moveTo>
                  <a:pt x="198" y="644"/>
                </a:moveTo>
                <a:cubicBezTo>
                  <a:pt x="197" y="644"/>
                  <a:pt x="197" y="644"/>
                  <a:pt x="197" y="644"/>
                </a:cubicBezTo>
                <a:cubicBezTo>
                  <a:pt x="196" y="644"/>
                  <a:pt x="196" y="644"/>
                  <a:pt x="196" y="644"/>
                </a:cubicBezTo>
                <a:lnTo>
                  <a:pt x="198" y="644"/>
                </a:lnTo>
                <a:close/>
                <a:moveTo>
                  <a:pt x="197" y="652"/>
                </a:moveTo>
                <a:cubicBezTo>
                  <a:pt x="198" y="651"/>
                  <a:pt x="198" y="651"/>
                  <a:pt x="198" y="651"/>
                </a:cubicBezTo>
                <a:cubicBezTo>
                  <a:pt x="201" y="653"/>
                  <a:pt x="200" y="656"/>
                  <a:pt x="197" y="656"/>
                </a:cubicBezTo>
                <a:cubicBezTo>
                  <a:pt x="197" y="655"/>
                  <a:pt x="196" y="655"/>
                  <a:pt x="196" y="655"/>
                </a:cubicBezTo>
                <a:cubicBezTo>
                  <a:pt x="196" y="654"/>
                  <a:pt x="196" y="654"/>
                  <a:pt x="197" y="654"/>
                </a:cubicBezTo>
                <a:cubicBezTo>
                  <a:pt x="198" y="654"/>
                  <a:pt x="198" y="654"/>
                  <a:pt x="198" y="654"/>
                </a:cubicBezTo>
                <a:cubicBezTo>
                  <a:pt x="198" y="654"/>
                  <a:pt x="198" y="654"/>
                  <a:pt x="197" y="654"/>
                </a:cubicBezTo>
                <a:cubicBezTo>
                  <a:pt x="198" y="654"/>
                  <a:pt x="198" y="654"/>
                  <a:pt x="199" y="653"/>
                </a:cubicBezTo>
                <a:cubicBezTo>
                  <a:pt x="199" y="652"/>
                  <a:pt x="198" y="653"/>
                  <a:pt x="197" y="653"/>
                </a:cubicBezTo>
                <a:cubicBezTo>
                  <a:pt x="196" y="653"/>
                  <a:pt x="196" y="652"/>
                  <a:pt x="196" y="652"/>
                </a:cubicBezTo>
                <a:lnTo>
                  <a:pt x="197" y="652"/>
                </a:lnTo>
                <a:close/>
                <a:moveTo>
                  <a:pt x="196" y="651"/>
                </a:move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1"/>
                  <a:pt x="196" y="651"/>
                </a:cubicBezTo>
                <a:close/>
                <a:moveTo>
                  <a:pt x="196" y="663"/>
                </a:moveTo>
                <a:cubicBezTo>
                  <a:pt x="196" y="663"/>
                  <a:pt x="196" y="663"/>
                  <a:pt x="196" y="663"/>
                </a:cubicBezTo>
                <a:cubicBezTo>
                  <a:pt x="196" y="663"/>
                  <a:pt x="195" y="664"/>
                  <a:pt x="194" y="664"/>
                </a:cubicBezTo>
                <a:cubicBezTo>
                  <a:pt x="194" y="663"/>
                  <a:pt x="194" y="663"/>
                  <a:pt x="194" y="663"/>
                </a:cubicBezTo>
                <a:cubicBezTo>
                  <a:pt x="195" y="663"/>
                  <a:pt x="195" y="663"/>
                  <a:pt x="196" y="663"/>
                </a:cubicBezTo>
                <a:close/>
                <a:moveTo>
                  <a:pt x="195" y="653"/>
                </a:moveTo>
                <a:cubicBezTo>
                  <a:pt x="195" y="653"/>
                  <a:pt x="195" y="653"/>
                  <a:pt x="195" y="653"/>
                </a:cubicBezTo>
                <a:cubicBezTo>
                  <a:pt x="195" y="653"/>
                  <a:pt x="195" y="653"/>
                  <a:pt x="195" y="653"/>
                </a:cubicBezTo>
                <a:cubicBezTo>
                  <a:pt x="195" y="653"/>
                  <a:pt x="195" y="653"/>
                  <a:pt x="195" y="653"/>
                </a:cubicBezTo>
                <a:close/>
                <a:moveTo>
                  <a:pt x="194" y="651"/>
                </a:moveTo>
                <a:cubicBezTo>
                  <a:pt x="194" y="651"/>
                  <a:pt x="194" y="651"/>
                  <a:pt x="194" y="651"/>
                </a:cubicBezTo>
                <a:cubicBezTo>
                  <a:pt x="194" y="651"/>
                  <a:pt x="194" y="651"/>
                  <a:pt x="194" y="651"/>
                </a:cubicBezTo>
                <a:cubicBezTo>
                  <a:pt x="194" y="651"/>
                  <a:pt x="194" y="651"/>
                  <a:pt x="194" y="651"/>
                </a:cubicBezTo>
                <a:close/>
                <a:moveTo>
                  <a:pt x="194" y="651"/>
                </a:moveTo>
                <a:cubicBezTo>
                  <a:pt x="195" y="651"/>
                  <a:pt x="195" y="651"/>
                  <a:pt x="195" y="651"/>
                </a:cubicBezTo>
                <a:cubicBezTo>
                  <a:pt x="195" y="651"/>
                  <a:pt x="195" y="652"/>
                  <a:pt x="195" y="652"/>
                </a:cubicBezTo>
                <a:cubicBezTo>
                  <a:pt x="195" y="652"/>
                  <a:pt x="194" y="652"/>
                  <a:pt x="194" y="652"/>
                </a:cubicBezTo>
                <a:cubicBezTo>
                  <a:pt x="194" y="652"/>
                  <a:pt x="194" y="651"/>
                  <a:pt x="194" y="651"/>
                </a:cubicBezTo>
                <a:close/>
                <a:moveTo>
                  <a:pt x="193" y="663"/>
                </a:moveTo>
                <a:cubicBezTo>
                  <a:pt x="193" y="663"/>
                  <a:pt x="193" y="663"/>
                  <a:pt x="193" y="663"/>
                </a:cubicBezTo>
                <a:cubicBezTo>
                  <a:pt x="193" y="663"/>
                  <a:pt x="193" y="663"/>
                  <a:pt x="193" y="663"/>
                </a:cubicBezTo>
                <a:cubicBezTo>
                  <a:pt x="193" y="663"/>
                  <a:pt x="193" y="663"/>
                  <a:pt x="193" y="663"/>
                </a:cubicBezTo>
                <a:close/>
                <a:moveTo>
                  <a:pt x="192" y="665"/>
                </a:moveTo>
                <a:cubicBezTo>
                  <a:pt x="191" y="665"/>
                  <a:pt x="191" y="665"/>
                  <a:pt x="191" y="665"/>
                </a:cubicBezTo>
                <a:cubicBezTo>
                  <a:pt x="191" y="665"/>
                  <a:pt x="192" y="665"/>
                  <a:pt x="192" y="665"/>
                </a:cubicBezTo>
                <a:close/>
                <a:moveTo>
                  <a:pt x="206" y="472"/>
                </a:moveTo>
                <a:cubicBezTo>
                  <a:pt x="206" y="472"/>
                  <a:pt x="206" y="472"/>
                  <a:pt x="206" y="471"/>
                </a:cubicBezTo>
                <a:cubicBezTo>
                  <a:pt x="206" y="471"/>
                  <a:pt x="206" y="471"/>
                  <a:pt x="206" y="470"/>
                </a:cubicBezTo>
                <a:cubicBezTo>
                  <a:pt x="206" y="470"/>
                  <a:pt x="205" y="470"/>
                  <a:pt x="205" y="470"/>
                </a:cubicBezTo>
                <a:cubicBezTo>
                  <a:pt x="206" y="470"/>
                  <a:pt x="207" y="471"/>
                  <a:pt x="206" y="472"/>
                </a:cubicBezTo>
                <a:close/>
                <a:moveTo>
                  <a:pt x="204" y="488"/>
                </a:moveTo>
                <a:cubicBezTo>
                  <a:pt x="205" y="489"/>
                  <a:pt x="205" y="490"/>
                  <a:pt x="204" y="490"/>
                </a:cubicBezTo>
                <a:cubicBezTo>
                  <a:pt x="204" y="490"/>
                  <a:pt x="203" y="489"/>
                  <a:pt x="203" y="489"/>
                </a:cubicBezTo>
                <a:cubicBezTo>
                  <a:pt x="203" y="488"/>
                  <a:pt x="204" y="488"/>
                  <a:pt x="204" y="488"/>
                </a:cubicBezTo>
                <a:close/>
                <a:moveTo>
                  <a:pt x="203" y="527"/>
                </a:moveTo>
                <a:cubicBezTo>
                  <a:pt x="200" y="525"/>
                  <a:pt x="200" y="525"/>
                  <a:pt x="200" y="525"/>
                </a:cubicBezTo>
                <a:cubicBezTo>
                  <a:pt x="200" y="525"/>
                  <a:pt x="200" y="525"/>
                  <a:pt x="200" y="525"/>
                </a:cubicBezTo>
                <a:cubicBezTo>
                  <a:pt x="200" y="525"/>
                  <a:pt x="199" y="524"/>
                  <a:pt x="199" y="524"/>
                </a:cubicBezTo>
                <a:cubicBezTo>
                  <a:pt x="200" y="524"/>
                  <a:pt x="200" y="523"/>
                  <a:pt x="201" y="524"/>
                </a:cubicBezTo>
                <a:cubicBezTo>
                  <a:pt x="201" y="524"/>
                  <a:pt x="201" y="523"/>
                  <a:pt x="200" y="523"/>
                </a:cubicBezTo>
                <a:cubicBezTo>
                  <a:pt x="200" y="523"/>
                  <a:pt x="200" y="523"/>
                  <a:pt x="200" y="523"/>
                </a:cubicBezTo>
                <a:cubicBezTo>
                  <a:pt x="199" y="523"/>
                  <a:pt x="198" y="523"/>
                  <a:pt x="197" y="522"/>
                </a:cubicBezTo>
                <a:cubicBezTo>
                  <a:pt x="196" y="522"/>
                  <a:pt x="196" y="522"/>
                  <a:pt x="196" y="522"/>
                </a:cubicBezTo>
                <a:cubicBezTo>
                  <a:pt x="196" y="521"/>
                  <a:pt x="196" y="521"/>
                  <a:pt x="198" y="522"/>
                </a:cubicBezTo>
                <a:cubicBezTo>
                  <a:pt x="198" y="522"/>
                  <a:pt x="198" y="522"/>
                  <a:pt x="198" y="522"/>
                </a:cubicBezTo>
                <a:cubicBezTo>
                  <a:pt x="199" y="522"/>
                  <a:pt x="200" y="522"/>
                  <a:pt x="200" y="522"/>
                </a:cubicBezTo>
                <a:cubicBezTo>
                  <a:pt x="197" y="522"/>
                  <a:pt x="201" y="521"/>
                  <a:pt x="201" y="521"/>
                </a:cubicBezTo>
                <a:cubicBezTo>
                  <a:pt x="202" y="521"/>
                  <a:pt x="202" y="521"/>
                  <a:pt x="203" y="522"/>
                </a:cubicBezTo>
                <a:cubicBezTo>
                  <a:pt x="205" y="525"/>
                  <a:pt x="203" y="523"/>
                  <a:pt x="203" y="527"/>
                </a:cubicBezTo>
                <a:close/>
                <a:moveTo>
                  <a:pt x="201" y="527"/>
                </a:moveTo>
                <a:cubicBezTo>
                  <a:pt x="202" y="527"/>
                  <a:pt x="202" y="527"/>
                  <a:pt x="202" y="527"/>
                </a:cubicBezTo>
                <a:cubicBezTo>
                  <a:pt x="202" y="527"/>
                  <a:pt x="201" y="527"/>
                  <a:pt x="201" y="527"/>
                </a:cubicBezTo>
                <a:cubicBezTo>
                  <a:pt x="201" y="527"/>
                  <a:pt x="201" y="527"/>
                  <a:pt x="201" y="527"/>
                </a:cubicBezTo>
                <a:close/>
                <a:moveTo>
                  <a:pt x="197" y="525"/>
                </a:moveTo>
                <a:cubicBezTo>
                  <a:pt x="197" y="525"/>
                  <a:pt x="196" y="526"/>
                  <a:pt x="196" y="526"/>
                </a:cubicBezTo>
                <a:cubicBezTo>
                  <a:pt x="196" y="526"/>
                  <a:pt x="195" y="525"/>
                  <a:pt x="195" y="525"/>
                </a:cubicBezTo>
                <a:cubicBezTo>
                  <a:pt x="195" y="525"/>
                  <a:pt x="195" y="525"/>
                  <a:pt x="196" y="524"/>
                </a:cubicBezTo>
                <a:lnTo>
                  <a:pt x="197" y="525"/>
                </a:lnTo>
                <a:close/>
                <a:moveTo>
                  <a:pt x="200" y="520"/>
                </a:moveTo>
                <a:cubicBezTo>
                  <a:pt x="199" y="520"/>
                  <a:pt x="198" y="518"/>
                  <a:pt x="199" y="518"/>
                </a:cubicBezTo>
                <a:cubicBezTo>
                  <a:pt x="199" y="518"/>
                  <a:pt x="199" y="518"/>
                  <a:pt x="199" y="518"/>
                </a:cubicBezTo>
                <a:cubicBezTo>
                  <a:pt x="200" y="519"/>
                  <a:pt x="201" y="518"/>
                  <a:pt x="203" y="519"/>
                </a:cubicBezTo>
                <a:cubicBezTo>
                  <a:pt x="203" y="519"/>
                  <a:pt x="203" y="520"/>
                  <a:pt x="203" y="521"/>
                </a:cubicBezTo>
                <a:cubicBezTo>
                  <a:pt x="202" y="520"/>
                  <a:pt x="201" y="519"/>
                  <a:pt x="200" y="520"/>
                </a:cubicBezTo>
                <a:close/>
                <a:moveTo>
                  <a:pt x="200" y="513"/>
                </a:moveTo>
                <a:cubicBezTo>
                  <a:pt x="194" y="514"/>
                  <a:pt x="201" y="516"/>
                  <a:pt x="199" y="517"/>
                </a:cubicBezTo>
                <a:cubicBezTo>
                  <a:pt x="199" y="517"/>
                  <a:pt x="199" y="517"/>
                  <a:pt x="198" y="517"/>
                </a:cubicBezTo>
                <a:cubicBezTo>
                  <a:pt x="198" y="516"/>
                  <a:pt x="198" y="516"/>
                  <a:pt x="197" y="515"/>
                </a:cubicBezTo>
                <a:cubicBezTo>
                  <a:pt x="198" y="516"/>
                  <a:pt x="198" y="515"/>
                  <a:pt x="198" y="515"/>
                </a:cubicBezTo>
                <a:cubicBezTo>
                  <a:pt x="198" y="515"/>
                  <a:pt x="197" y="515"/>
                  <a:pt x="197" y="515"/>
                </a:cubicBezTo>
                <a:cubicBezTo>
                  <a:pt x="197" y="515"/>
                  <a:pt x="197" y="515"/>
                  <a:pt x="197" y="514"/>
                </a:cubicBezTo>
                <a:cubicBezTo>
                  <a:pt x="197" y="514"/>
                  <a:pt x="197" y="514"/>
                  <a:pt x="197" y="515"/>
                </a:cubicBezTo>
                <a:cubicBezTo>
                  <a:pt x="197" y="514"/>
                  <a:pt x="197" y="514"/>
                  <a:pt x="197" y="514"/>
                </a:cubicBezTo>
                <a:cubicBezTo>
                  <a:pt x="197" y="513"/>
                  <a:pt x="196" y="512"/>
                  <a:pt x="196" y="512"/>
                </a:cubicBezTo>
                <a:cubicBezTo>
                  <a:pt x="196" y="511"/>
                  <a:pt x="196" y="511"/>
                  <a:pt x="196" y="511"/>
                </a:cubicBezTo>
                <a:cubicBezTo>
                  <a:pt x="196" y="511"/>
                  <a:pt x="197" y="511"/>
                  <a:pt x="197" y="511"/>
                </a:cubicBezTo>
                <a:cubicBezTo>
                  <a:pt x="197" y="511"/>
                  <a:pt x="196" y="511"/>
                  <a:pt x="196" y="511"/>
                </a:cubicBezTo>
                <a:cubicBezTo>
                  <a:pt x="196" y="511"/>
                  <a:pt x="196" y="511"/>
                  <a:pt x="196" y="510"/>
                </a:cubicBezTo>
                <a:cubicBezTo>
                  <a:pt x="196" y="510"/>
                  <a:pt x="197" y="510"/>
                  <a:pt x="197" y="510"/>
                </a:cubicBezTo>
                <a:cubicBezTo>
                  <a:pt x="197" y="510"/>
                  <a:pt x="197" y="510"/>
                  <a:pt x="197" y="510"/>
                </a:cubicBezTo>
                <a:cubicBezTo>
                  <a:pt x="198" y="510"/>
                  <a:pt x="199" y="511"/>
                  <a:pt x="199" y="511"/>
                </a:cubicBezTo>
                <a:cubicBezTo>
                  <a:pt x="199" y="511"/>
                  <a:pt x="199" y="511"/>
                  <a:pt x="199" y="512"/>
                </a:cubicBezTo>
                <a:cubicBezTo>
                  <a:pt x="200" y="511"/>
                  <a:pt x="200" y="511"/>
                  <a:pt x="200" y="511"/>
                </a:cubicBezTo>
                <a:cubicBezTo>
                  <a:pt x="200" y="512"/>
                  <a:pt x="200" y="513"/>
                  <a:pt x="200" y="513"/>
                </a:cubicBezTo>
                <a:close/>
                <a:moveTo>
                  <a:pt x="196" y="472"/>
                </a:moveTo>
                <a:cubicBezTo>
                  <a:pt x="196" y="472"/>
                  <a:pt x="196" y="472"/>
                  <a:pt x="196" y="472"/>
                </a:cubicBezTo>
                <a:cubicBezTo>
                  <a:pt x="196" y="472"/>
                  <a:pt x="196" y="472"/>
                  <a:pt x="196" y="472"/>
                </a:cubicBezTo>
                <a:cubicBezTo>
                  <a:pt x="196" y="472"/>
                  <a:pt x="196" y="472"/>
                  <a:pt x="196" y="472"/>
                </a:cubicBezTo>
                <a:close/>
                <a:moveTo>
                  <a:pt x="196" y="502"/>
                </a:moveTo>
                <a:cubicBezTo>
                  <a:pt x="197" y="502"/>
                  <a:pt x="197" y="502"/>
                  <a:pt x="197" y="501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7" y="502"/>
                  <a:pt x="196" y="502"/>
                  <a:pt x="196" y="502"/>
                </a:cubicBezTo>
                <a:close/>
                <a:moveTo>
                  <a:pt x="198" y="502"/>
                </a:moveTo>
                <a:cubicBezTo>
                  <a:pt x="198" y="502"/>
                  <a:pt x="198" y="502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ubicBezTo>
                  <a:pt x="198" y="502"/>
                  <a:pt x="198" y="502"/>
                  <a:pt x="198" y="502"/>
                </a:cubicBezTo>
                <a:close/>
                <a:moveTo>
                  <a:pt x="198" y="502"/>
                </a:moveTo>
                <a:cubicBezTo>
                  <a:pt x="198" y="502"/>
                  <a:pt x="198" y="502"/>
                  <a:pt x="197" y="502"/>
                </a:cubicBezTo>
                <a:cubicBezTo>
                  <a:pt x="198" y="502"/>
                  <a:pt x="198" y="502"/>
                  <a:pt x="198" y="502"/>
                </a:cubicBezTo>
                <a:cubicBezTo>
                  <a:pt x="198" y="502"/>
                  <a:pt x="198" y="502"/>
                  <a:pt x="198" y="502"/>
                </a:cubicBezTo>
                <a:close/>
                <a:moveTo>
                  <a:pt x="198" y="491"/>
                </a:moveTo>
                <a:cubicBezTo>
                  <a:pt x="198" y="491"/>
                  <a:pt x="198" y="491"/>
                  <a:pt x="198" y="491"/>
                </a:cubicBezTo>
                <a:cubicBezTo>
                  <a:pt x="198" y="491"/>
                  <a:pt x="198" y="491"/>
                  <a:pt x="198" y="491"/>
                </a:cubicBezTo>
                <a:close/>
                <a:moveTo>
                  <a:pt x="198" y="492"/>
                </a:moveTo>
                <a:cubicBezTo>
                  <a:pt x="198" y="492"/>
                  <a:pt x="198" y="492"/>
                  <a:pt x="198" y="492"/>
                </a:cubicBezTo>
                <a:cubicBezTo>
                  <a:pt x="198" y="492"/>
                  <a:pt x="198" y="492"/>
                  <a:pt x="198" y="492"/>
                </a:cubicBezTo>
                <a:cubicBezTo>
                  <a:pt x="198" y="492"/>
                  <a:pt x="198" y="492"/>
                  <a:pt x="198" y="492"/>
                </a:cubicBezTo>
                <a:close/>
                <a:moveTo>
                  <a:pt x="198" y="499"/>
                </a:moveTo>
                <a:cubicBezTo>
                  <a:pt x="198" y="499"/>
                  <a:pt x="198" y="499"/>
                  <a:pt x="197" y="500"/>
                </a:cubicBezTo>
                <a:cubicBezTo>
                  <a:pt x="197" y="499"/>
                  <a:pt x="197" y="499"/>
                  <a:pt x="197" y="499"/>
                </a:cubicBezTo>
                <a:cubicBezTo>
                  <a:pt x="198" y="499"/>
                  <a:pt x="198" y="499"/>
                  <a:pt x="198" y="499"/>
                </a:cubicBezTo>
                <a:close/>
                <a:moveTo>
                  <a:pt x="199" y="502"/>
                </a:moveTo>
                <a:cubicBezTo>
                  <a:pt x="199" y="501"/>
                  <a:pt x="199" y="501"/>
                  <a:pt x="199" y="501"/>
                </a:cubicBezTo>
                <a:cubicBezTo>
                  <a:pt x="200" y="501"/>
                  <a:pt x="200" y="501"/>
                  <a:pt x="199" y="502"/>
                </a:cubicBezTo>
                <a:cubicBezTo>
                  <a:pt x="199" y="502"/>
                  <a:pt x="199" y="502"/>
                  <a:pt x="199" y="502"/>
                </a:cubicBezTo>
                <a:close/>
                <a:moveTo>
                  <a:pt x="200" y="509"/>
                </a:moveTo>
                <a:cubicBezTo>
                  <a:pt x="200" y="509"/>
                  <a:pt x="200" y="509"/>
                  <a:pt x="200" y="509"/>
                </a:cubicBezTo>
                <a:cubicBezTo>
                  <a:pt x="200" y="509"/>
                  <a:pt x="200" y="509"/>
                  <a:pt x="200" y="509"/>
                </a:cubicBezTo>
                <a:cubicBezTo>
                  <a:pt x="200" y="509"/>
                  <a:pt x="200" y="509"/>
                  <a:pt x="200" y="509"/>
                </a:cubicBezTo>
                <a:close/>
                <a:moveTo>
                  <a:pt x="200" y="502"/>
                </a:moveTo>
                <a:cubicBezTo>
                  <a:pt x="199" y="502"/>
                  <a:pt x="199" y="502"/>
                  <a:pt x="199" y="502"/>
                </a:cubicBezTo>
                <a:cubicBezTo>
                  <a:pt x="200" y="502"/>
                  <a:pt x="201" y="502"/>
                  <a:pt x="202" y="502"/>
                </a:cubicBezTo>
                <a:cubicBezTo>
                  <a:pt x="202" y="502"/>
                  <a:pt x="202" y="503"/>
                  <a:pt x="202" y="503"/>
                </a:cubicBezTo>
                <a:cubicBezTo>
                  <a:pt x="201" y="502"/>
                  <a:pt x="200" y="502"/>
                  <a:pt x="200" y="502"/>
                </a:cubicBezTo>
                <a:close/>
                <a:moveTo>
                  <a:pt x="201" y="498"/>
                </a:moveTo>
                <a:cubicBezTo>
                  <a:pt x="201" y="498"/>
                  <a:pt x="201" y="498"/>
                  <a:pt x="201" y="497"/>
                </a:cubicBezTo>
                <a:cubicBezTo>
                  <a:pt x="201" y="498"/>
                  <a:pt x="201" y="498"/>
                  <a:pt x="201" y="498"/>
                </a:cubicBezTo>
                <a:cubicBezTo>
                  <a:pt x="201" y="498"/>
                  <a:pt x="201" y="498"/>
                  <a:pt x="200" y="498"/>
                </a:cubicBezTo>
                <a:cubicBezTo>
                  <a:pt x="201" y="497"/>
                  <a:pt x="202" y="496"/>
                  <a:pt x="202" y="495"/>
                </a:cubicBezTo>
                <a:cubicBezTo>
                  <a:pt x="203" y="496"/>
                  <a:pt x="203" y="496"/>
                  <a:pt x="203" y="497"/>
                </a:cubicBezTo>
                <a:cubicBezTo>
                  <a:pt x="203" y="498"/>
                  <a:pt x="202" y="498"/>
                  <a:pt x="201" y="498"/>
                </a:cubicBezTo>
                <a:close/>
                <a:moveTo>
                  <a:pt x="200" y="494"/>
                </a:moveTo>
                <a:cubicBezTo>
                  <a:pt x="200" y="493"/>
                  <a:pt x="199" y="493"/>
                  <a:pt x="199" y="493"/>
                </a:cubicBezTo>
                <a:cubicBezTo>
                  <a:pt x="200" y="492"/>
                  <a:pt x="200" y="492"/>
                  <a:pt x="201" y="492"/>
                </a:cubicBezTo>
                <a:cubicBezTo>
                  <a:pt x="204" y="492"/>
                  <a:pt x="203" y="493"/>
                  <a:pt x="203" y="494"/>
                </a:cubicBezTo>
                <a:cubicBezTo>
                  <a:pt x="202" y="494"/>
                  <a:pt x="201" y="494"/>
                  <a:pt x="200" y="494"/>
                </a:cubicBezTo>
                <a:close/>
                <a:moveTo>
                  <a:pt x="200" y="491"/>
                </a:moveTo>
                <a:cubicBezTo>
                  <a:pt x="201" y="490"/>
                  <a:pt x="201" y="490"/>
                  <a:pt x="201" y="490"/>
                </a:cubicBezTo>
                <a:cubicBezTo>
                  <a:pt x="200" y="490"/>
                  <a:pt x="199" y="490"/>
                  <a:pt x="199" y="490"/>
                </a:cubicBezTo>
                <a:cubicBezTo>
                  <a:pt x="199" y="490"/>
                  <a:pt x="198" y="489"/>
                  <a:pt x="198" y="489"/>
                </a:cubicBezTo>
                <a:cubicBezTo>
                  <a:pt x="198" y="489"/>
                  <a:pt x="198" y="488"/>
                  <a:pt x="198" y="488"/>
                </a:cubicBezTo>
                <a:cubicBezTo>
                  <a:pt x="198" y="488"/>
                  <a:pt x="197" y="487"/>
                  <a:pt x="197" y="487"/>
                </a:cubicBezTo>
                <a:cubicBezTo>
                  <a:pt x="197" y="487"/>
                  <a:pt x="197" y="487"/>
                  <a:pt x="197" y="487"/>
                </a:cubicBezTo>
                <a:cubicBezTo>
                  <a:pt x="197" y="487"/>
                  <a:pt x="197" y="486"/>
                  <a:pt x="197" y="486"/>
                </a:cubicBezTo>
                <a:cubicBezTo>
                  <a:pt x="198" y="486"/>
                  <a:pt x="199" y="486"/>
                  <a:pt x="199" y="487"/>
                </a:cubicBezTo>
                <a:cubicBezTo>
                  <a:pt x="201" y="488"/>
                  <a:pt x="201" y="488"/>
                  <a:pt x="201" y="488"/>
                </a:cubicBezTo>
                <a:cubicBezTo>
                  <a:pt x="201" y="488"/>
                  <a:pt x="201" y="488"/>
                  <a:pt x="201" y="488"/>
                </a:cubicBezTo>
                <a:cubicBezTo>
                  <a:pt x="201" y="488"/>
                  <a:pt x="200" y="489"/>
                  <a:pt x="200" y="489"/>
                </a:cubicBezTo>
                <a:cubicBezTo>
                  <a:pt x="202" y="489"/>
                  <a:pt x="202" y="489"/>
                  <a:pt x="202" y="489"/>
                </a:cubicBezTo>
                <a:cubicBezTo>
                  <a:pt x="202" y="489"/>
                  <a:pt x="202" y="489"/>
                  <a:pt x="203" y="489"/>
                </a:cubicBezTo>
                <a:cubicBezTo>
                  <a:pt x="203" y="489"/>
                  <a:pt x="202" y="490"/>
                  <a:pt x="202" y="490"/>
                </a:cubicBezTo>
                <a:cubicBezTo>
                  <a:pt x="202" y="490"/>
                  <a:pt x="201" y="489"/>
                  <a:pt x="200" y="489"/>
                </a:cubicBezTo>
                <a:cubicBezTo>
                  <a:pt x="202" y="490"/>
                  <a:pt x="202" y="490"/>
                  <a:pt x="202" y="490"/>
                </a:cubicBezTo>
                <a:cubicBezTo>
                  <a:pt x="202" y="491"/>
                  <a:pt x="202" y="491"/>
                  <a:pt x="203" y="491"/>
                </a:cubicBezTo>
                <a:cubicBezTo>
                  <a:pt x="203" y="491"/>
                  <a:pt x="203" y="491"/>
                  <a:pt x="203" y="491"/>
                </a:cubicBezTo>
                <a:cubicBezTo>
                  <a:pt x="204" y="491"/>
                  <a:pt x="204" y="491"/>
                  <a:pt x="204" y="491"/>
                </a:cubicBezTo>
                <a:cubicBezTo>
                  <a:pt x="203" y="492"/>
                  <a:pt x="201" y="491"/>
                  <a:pt x="200" y="491"/>
                </a:cubicBezTo>
                <a:close/>
                <a:moveTo>
                  <a:pt x="200" y="481"/>
                </a:moveTo>
                <a:cubicBezTo>
                  <a:pt x="202" y="481"/>
                  <a:pt x="202" y="481"/>
                  <a:pt x="202" y="481"/>
                </a:cubicBezTo>
                <a:cubicBezTo>
                  <a:pt x="201" y="481"/>
                  <a:pt x="201" y="482"/>
                  <a:pt x="201" y="484"/>
                </a:cubicBezTo>
                <a:cubicBezTo>
                  <a:pt x="199" y="483"/>
                  <a:pt x="199" y="483"/>
                  <a:pt x="199" y="483"/>
                </a:cubicBezTo>
                <a:cubicBezTo>
                  <a:pt x="199" y="482"/>
                  <a:pt x="199" y="481"/>
                  <a:pt x="200" y="481"/>
                </a:cubicBezTo>
                <a:close/>
                <a:moveTo>
                  <a:pt x="199" y="478"/>
                </a:moveTo>
                <a:cubicBezTo>
                  <a:pt x="199" y="478"/>
                  <a:pt x="199" y="478"/>
                  <a:pt x="199" y="478"/>
                </a:cubicBezTo>
                <a:cubicBezTo>
                  <a:pt x="199" y="478"/>
                  <a:pt x="199" y="478"/>
                  <a:pt x="199" y="478"/>
                </a:cubicBezTo>
                <a:cubicBezTo>
                  <a:pt x="199" y="478"/>
                  <a:pt x="199" y="478"/>
                  <a:pt x="199" y="478"/>
                </a:cubicBezTo>
                <a:close/>
                <a:moveTo>
                  <a:pt x="200" y="478"/>
                </a:moveTo>
                <a:cubicBezTo>
                  <a:pt x="200" y="478"/>
                  <a:pt x="201" y="478"/>
                  <a:pt x="201" y="478"/>
                </a:cubicBezTo>
                <a:cubicBezTo>
                  <a:pt x="201" y="478"/>
                  <a:pt x="201" y="478"/>
                  <a:pt x="201" y="478"/>
                </a:cubicBezTo>
                <a:cubicBezTo>
                  <a:pt x="201" y="478"/>
                  <a:pt x="201" y="478"/>
                  <a:pt x="200" y="478"/>
                </a:cubicBezTo>
                <a:cubicBezTo>
                  <a:pt x="200" y="478"/>
                  <a:pt x="200" y="478"/>
                  <a:pt x="200" y="478"/>
                </a:cubicBezTo>
                <a:cubicBezTo>
                  <a:pt x="200" y="478"/>
                  <a:pt x="200" y="478"/>
                  <a:pt x="200" y="479"/>
                </a:cubicBezTo>
                <a:cubicBezTo>
                  <a:pt x="200" y="479"/>
                  <a:pt x="200" y="479"/>
                  <a:pt x="200" y="479"/>
                </a:cubicBezTo>
                <a:cubicBezTo>
                  <a:pt x="200" y="478"/>
                  <a:pt x="200" y="478"/>
                  <a:pt x="200" y="478"/>
                </a:cubicBezTo>
                <a:close/>
                <a:moveTo>
                  <a:pt x="201" y="473"/>
                </a:moveTo>
                <a:cubicBezTo>
                  <a:pt x="201" y="473"/>
                  <a:pt x="201" y="473"/>
                  <a:pt x="201" y="473"/>
                </a:cubicBezTo>
                <a:cubicBezTo>
                  <a:pt x="201" y="473"/>
                  <a:pt x="201" y="473"/>
                  <a:pt x="201" y="473"/>
                </a:cubicBezTo>
                <a:cubicBezTo>
                  <a:pt x="201" y="473"/>
                  <a:pt x="201" y="473"/>
                  <a:pt x="201" y="473"/>
                </a:cubicBezTo>
                <a:close/>
                <a:moveTo>
                  <a:pt x="199" y="474"/>
                </a:moveTo>
                <a:cubicBezTo>
                  <a:pt x="199" y="474"/>
                  <a:pt x="199" y="475"/>
                  <a:pt x="199" y="475"/>
                </a:cubicBezTo>
                <a:cubicBezTo>
                  <a:pt x="199" y="474"/>
                  <a:pt x="199" y="474"/>
                  <a:pt x="199" y="473"/>
                </a:cubicBezTo>
                <a:cubicBezTo>
                  <a:pt x="199" y="473"/>
                  <a:pt x="199" y="473"/>
                  <a:pt x="199" y="473"/>
                </a:cubicBezTo>
                <a:cubicBezTo>
                  <a:pt x="199" y="473"/>
                  <a:pt x="199" y="474"/>
                  <a:pt x="199" y="474"/>
                </a:cubicBezTo>
                <a:close/>
                <a:moveTo>
                  <a:pt x="199" y="470"/>
                </a:moveTo>
                <a:cubicBezTo>
                  <a:pt x="199" y="470"/>
                  <a:pt x="199" y="470"/>
                  <a:pt x="199" y="470"/>
                </a:cubicBezTo>
                <a:cubicBezTo>
                  <a:pt x="199" y="470"/>
                  <a:pt x="199" y="470"/>
                  <a:pt x="199" y="470"/>
                </a:cubicBezTo>
                <a:cubicBezTo>
                  <a:pt x="199" y="470"/>
                  <a:pt x="199" y="470"/>
                  <a:pt x="199" y="470"/>
                </a:cubicBezTo>
                <a:close/>
                <a:moveTo>
                  <a:pt x="199" y="484"/>
                </a:moveTo>
                <a:cubicBezTo>
                  <a:pt x="199" y="484"/>
                  <a:pt x="200" y="484"/>
                  <a:pt x="199" y="484"/>
                </a:cubicBezTo>
                <a:cubicBezTo>
                  <a:pt x="199" y="484"/>
                  <a:pt x="199" y="484"/>
                  <a:pt x="199" y="484"/>
                </a:cubicBezTo>
                <a:cubicBezTo>
                  <a:pt x="199" y="484"/>
                  <a:pt x="199" y="484"/>
                  <a:pt x="199" y="484"/>
                </a:cubicBezTo>
                <a:close/>
                <a:moveTo>
                  <a:pt x="199" y="469"/>
                </a:moveTo>
                <a:cubicBezTo>
                  <a:pt x="199" y="469"/>
                  <a:pt x="199" y="469"/>
                  <a:pt x="198" y="469"/>
                </a:cubicBezTo>
                <a:cubicBezTo>
                  <a:pt x="198" y="469"/>
                  <a:pt x="197" y="468"/>
                  <a:pt x="197" y="468"/>
                </a:cubicBezTo>
                <a:cubicBezTo>
                  <a:pt x="198" y="468"/>
                  <a:pt x="199" y="468"/>
                  <a:pt x="199" y="469"/>
                </a:cubicBezTo>
                <a:cubicBezTo>
                  <a:pt x="199" y="469"/>
                  <a:pt x="199" y="469"/>
                  <a:pt x="199" y="469"/>
                </a:cubicBezTo>
                <a:close/>
                <a:moveTo>
                  <a:pt x="198" y="472"/>
                </a:moveTo>
                <a:cubicBezTo>
                  <a:pt x="198" y="472"/>
                  <a:pt x="198" y="472"/>
                  <a:pt x="198" y="472"/>
                </a:cubicBezTo>
                <a:cubicBezTo>
                  <a:pt x="197" y="472"/>
                  <a:pt x="197" y="472"/>
                  <a:pt x="197" y="472"/>
                </a:cubicBezTo>
                <a:cubicBezTo>
                  <a:pt x="197" y="471"/>
                  <a:pt x="197" y="471"/>
                  <a:pt x="197" y="471"/>
                </a:cubicBezTo>
                <a:cubicBezTo>
                  <a:pt x="197" y="472"/>
                  <a:pt x="197" y="472"/>
                  <a:pt x="198" y="472"/>
                </a:cubicBezTo>
                <a:close/>
                <a:moveTo>
                  <a:pt x="204" y="490"/>
                </a:moveTo>
                <a:cubicBezTo>
                  <a:pt x="203" y="490"/>
                  <a:pt x="203" y="490"/>
                  <a:pt x="203" y="490"/>
                </a:cubicBezTo>
                <a:cubicBezTo>
                  <a:pt x="203" y="490"/>
                  <a:pt x="203" y="490"/>
                  <a:pt x="203" y="490"/>
                </a:cubicBezTo>
                <a:cubicBezTo>
                  <a:pt x="202" y="490"/>
                  <a:pt x="202" y="490"/>
                  <a:pt x="202" y="490"/>
                </a:cubicBezTo>
                <a:lnTo>
                  <a:pt x="204" y="490"/>
                </a:lnTo>
                <a:close/>
                <a:moveTo>
                  <a:pt x="201" y="463"/>
                </a:moveTo>
                <a:cubicBezTo>
                  <a:pt x="201" y="464"/>
                  <a:pt x="201" y="464"/>
                  <a:pt x="201" y="464"/>
                </a:cubicBezTo>
                <a:cubicBezTo>
                  <a:pt x="202" y="463"/>
                  <a:pt x="202" y="463"/>
                  <a:pt x="202" y="462"/>
                </a:cubicBezTo>
                <a:cubicBezTo>
                  <a:pt x="202" y="462"/>
                  <a:pt x="202" y="462"/>
                  <a:pt x="203" y="462"/>
                </a:cubicBezTo>
                <a:cubicBezTo>
                  <a:pt x="202" y="465"/>
                  <a:pt x="202" y="465"/>
                  <a:pt x="202" y="465"/>
                </a:cubicBezTo>
                <a:cubicBezTo>
                  <a:pt x="201" y="465"/>
                  <a:pt x="201" y="464"/>
                  <a:pt x="201" y="464"/>
                </a:cubicBezTo>
                <a:cubicBezTo>
                  <a:pt x="201" y="464"/>
                  <a:pt x="201" y="464"/>
                  <a:pt x="200" y="463"/>
                </a:cubicBezTo>
                <a:cubicBezTo>
                  <a:pt x="201" y="463"/>
                  <a:pt x="201" y="463"/>
                  <a:pt x="201" y="463"/>
                </a:cubicBezTo>
                <a:close/>
                <a:moveTo>
                  <a:pt x="200" y="467"/>
                </a:moveTo>
                <a:cubicBezTo>
                  <a:pt x="200" y="467"/>
                  <a:pt x="201" y="466"/>
                  <a:pt x="201" y="466"/>
                </a:cubicBezTo>
                <a:cubicBezTo>
                  <a:pt x="201" y="466"/>
                  <a:pt x="201" y="467"/>
                  <a:pt x="202" y="468"/>
                </a:cubicBezTo>
                <a:cubicBezTo>
                  <a:pt x="202" y="468"/>
                  <a:pt x="203" y="468"/>
                  <a:pt x="203" y="469"/>
                </a:cubicBezTo>
                <a:cubicBezTo>
                  <a:pt x="202" y="469"/>
                  <a:pt x="201" y="467"/>
                  <a:pt x="200" y="468"/>
                </a:cubicBezTo>
                <a:cubicBezTo>
                  <a:pt x="200" y="468"/>
                  <a:pt x="200" y="468"/>
                  <a:pt x="200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8" y="467"/>
                </a:cubicBezTo>
                <a:cubicBezTo>
                  <a:pt x="198" y="467"/>
                  <a:pt x="198" y="467"/>
                  <a:pt x="198" y="467"/>
                </a:cubicBezTo>
                <a:cubicBezTo>
                  <a:pt x="199" y="467"/>
                  <a:pt x="199" y="467"/>
                  <a:pt x="200" y="467"/>
                </a:cubicBezTo>
                <a:close/>
                <a:moveTo>
                  <a:pt x="197" y="439"/>
                </a:moveTo>
                <a:cubicBezTo>
                  <a:pt x="197" y="439"/>
                  <a:pt x="197" y="438"/>
                  <a:pt x="198" y="438"/>
                </a:cubicBezTo>
                <a:cubicBezTo>
                  <a:pt x="198" y="438"/>
                  <a:pt x="198" y="438"/>
                  <a:pt x="198" y="438"/>
                </a:cubicBezTo>
                <a:cubicBezTo>
                  <a:pt x="198" y="438"/>
                  <a:pt x="198" y="438"/>
                  <a:pt x="199" y="439"/>
                </a:cubicBezTo>
                <a:cubicBezTo>
                  <a:pt x="198" y="439"/>
                  <a:pt x="198" y="439"/>
                  <a:pt x="197" y="439"/>
                </a:cubicBezTo>
                <a:close/>
                <a:moveTo>
                  <a:pt x="199" y="455"/>
                </a:moveTo>
                <a:cubicBezTo>
                  <a:pt x="199" y="455"/>
                  <a:pt x="199" y="454"/>
                  <a:pt x="199" y="454"/>
                </a:cubicBezTo>
                <a:cubicBezTo>
                  <a:pt x="199" y="454"/>
                  <a:pt x="199" y="454"/>
                  <a:pt x="199" y="454"/>
                </a:cubicBezTo>
                <a:cubicBezTo>
                  <a:pt x="199" y="454"/>
                  <a:pt x="199" y="454"/>
                  <a:pt x="199" y="454"/>
                </a:cubicBezTo>
                <a:cubicBezTo>
                  <a:pt x="199" y="454"/>
                  <a:pt x="200" y="454"/>
                  <a:pt x="199" y="455"/>
                </a:cubicBezTo>
                <a:close/>
                <a:moveTo>
                  <a:pt x="199" y="439"/>
                </a:moveTo>
                <a:cubicBezTo>
                  <a:pt x="199" y="439"/>
                  <a:pt x="199" y="438"/>
                  <a:pt x="198" y="438"/>
                </a:cubicBezTo>
                <a:cubicBezTo>
                  <a:pt x="199" y="438"/>
                  <a:pt x="199" y="438"/>
                  <a:pt x="199" y="438"/>
                </a:cubicBezTo>
                <a:cubicBezTo>
                  <a:pt x="199" y="438"/>
                  <a:pt x="200" y="439"/>
                  <a:pt x="200" y="439"/>
                </a:cubicBezTo>
                <a:cubicBezTo>
                  <a:pt x="200" y="439"/>
                  <a:pt x="199" y="439"/>
                  <a:pt x="199" y="439"/>
                </a:cubicBezTo>
                <a:close/>
                <a:moveTo>
                  <a:pt x="200" y="434"/>
                </a:moveTo>
                <a:cubicBezTo>
                  <a:pt x="201" y="434"/>
                  <a:pt x="201" y="434"/>
                  <a:pt x="201" y="434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03" y="434"/>
                  <a:pt x="203" y="435"/>
                  <a:pt x="203" y="435"/>
                </a:cubicBezTo>
                <a:cubicBezTo>
                  <a:pt x="203" y="436"/>
                  <a:pt x="201" y="436"/>
                  <a:pt x="200" y="436"/>
                </a:cubicBezTo>
                <a:cubicBezTo>
                  <a:pt x="200" y="435"/>
                  <a:pt x="200" y="434"/>
                  <a:pt x="200" y="434"/>
                </a:cubicBezTo>
                <a:close/>
                <a:moveTo>
                  <a:pt x="199" y="433"/>
                </a:moveTo>
                <a:cubicBezTo>
                  <a:pt x="200" y="434"/>
                  <a:pt x="200" y="434"/>
                  <a:pt x="200" y="434"/>
                </a:cubicBezTo>
                <a:cubicBezTo>
                  <a:pt x="199" y="434"/>
                  <a:pt x="199" y="434"/>
                  <a:pt x="198" y="434"/>
                </a:cubicBezTo>
                <a:cubicBezTo>
                  <a:pt x="198" y="434"/>
                  <a:pt x="198" y="433"/>
                  <a:pt x="199" y="433"/>
                </a:cubicBezTo>
                <a:close/>
                <a:moveTo>
                  <a:pt x="198" y="424"/>
                </a:move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198" y="424"/>
                  <a:pt x="198" y="424"/>
                </a:cubicBezTo>
                <a:close/>
                <a:moveTo>
                  <a:pt x="200" y="425"/>
                </a:moveTo>
                <a:cubicBezTo>
                  <a:pt x="201" y="426"/>
                  <a:pt x="201" y="426"/>
                  <a:pt x="200" y="427"/>
                </a:cubicBezTo>
                <a:cubicBezTo>
                  <a:pt x="201" y="427"/>
                  <a:pt x="201" y="427"/>
                  <a:pt x="201" y="427"/>
                </a:cubicBezTo>
                <a:cubicBezTo>
                  <a:pt x="201" y="427"/>
                  <a:pt x="200" y="427"/>
                  <a:pt x="200" y="427"/>
                </a:cubicBezTo>
                <a:cubicBezTo>
                  <a:pt x="199" y="427"/>
                  <a:pt x="197" y="426"/>
                  <a:pt x="198" y="425"/>
                </a:cubicBezTo>
                <a:cubicBezTo>
                  <a:pt x="199" y="425"/>
                  <a:pt x="200" y="425"/>
                  <a:pt x="200" y="425"/>
                </a:cubicBezTo>
                <a:close/>
                <a:moveTo>
                  <a:pt x="199" y="423"/>
                </a:moveTo>
                <a:cubicBezTo>
                  <a:pt x="199" y="422"/>
                  <a:pt x="198" y="422"/>
                  <a:pt x="199" y="421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198" y="421"/>
                  <a:pt x="198" y="421"/>
                  <a:pt x="198" y="420"/>
                </a:cubicBezTo>
                <a:cubicBezTo>
                  <a:pt x="198" y="420"/>
                  <a:pt x="199" y="420"/>
                  <a:pt x="199" y="421"/>
                </a:cubicBezTo>
                <a:cubicBezTo>
                  <a:pt x="199" y="421"/>
                  <a:pt x="199" y="421"/>
                  <a:pt x="199" y="421"/>
                </a:cubicBezTo>
                <a:cubicBezTo>
                  <a:pt x="200" y="420"/>
                  <a:pt x="200" y="419"/>
                  <a:pt x="199" y="418"/>
                </a:cubicBezTo>
                <a:cubicBezTo>
                  <a:pt x="199" y="418"/>
                  <a:pt x="199" y="417"/>
                  <a:pt x="199" y="417"/>
                </a:cubicBezTo>
                <a:cubicBezTo>
                  <a:pt x="199" y="418"/>
                  <a:pt x="199" y="418"/>
                  <a:pt x="199" y="418"/>
                </a:cubicBezTo>
                <a:cubicBezTo>
                  <a:pt x="201" y="416"/>
                  <a:pt x="201" y="416"/>
                  <a:pt x="201" y="416"/>
                </a:cubicBezTo>
                <a:cubicBezTo>
                  <a:pt x="202" y="419"/>
                  <a:pt x="201" y="421"/>
                  <a:pt x="199" y="423"/>
                </a:cubicBezTo>
                <a:close/>
                <a:moveTo>
                  <a:pt x="199" y="407"/>
                </a:moveTo>
                <a:cubicBezTo>
                  <a:pt x="199" y="407"/>
                  <a:pt x="199" y="407"/>
                  <a:pt x="199" y="407"/>
                </a:cubicBezTo>
                <a:cubicBezTo>
                  <a:pt x="199" y="407"/>
                  <a:pt x="199" y="407"/>
                  <a:pt x="199" y="407"/>
                </a:cubicBezTo>
                <a:cubicBezTo>
                  <a:pt x="199" y="407"/>
                  <a:pt x="199" y="407"/>
                  <a:pt x="199" y="407"/>
                </a:cubicBezTo>
                <a:close/>
                <a:moveTo>
                  <a:pt x="199" y="412"/>
                </a:moveTo>
                <a:cubicBezTo>
                  <a:pt x="199" y="412"/>
                  <a:pt x="200" y="411"/>
                  <a:pt x="200" y="411"/>
                </a:cubicBezTo>
                <a:cubicBezTo>
                  <a:pt x="200" y="411"/>
                  <a:pt x="200" y="412"/>
                  <a:pt x="200" y="412"/>
                </a:cubicBezTo>
                <a:cubicBezTo>
                  <a:pt x="199" y="412"/>
                  <a:pt x="199" y="412"/>
                  <a:pt x="199" y="412"/>
                </a:cubicBezTo>
                <a:cubicBezTo>
                  <a:pt x="199" y="412"/>
                  <a:pt x="199" y="412"/>
                  <a:pt x="199" y="412"/>
                </a:cubicBezTo>
                <a:close/>
                <a:moveTo>
                  <a:pt x="199" y="399"/>
                </a:moveTo>
                <a:cubicBezTo>
                  <a:pt x="199" y="399"/>
                  <a:pt x="200" y="399"/>
                  <a:pt x="200" y="399"/>
                </a:cubicBezTo>
                <a:cubicBezTo>
                  <a:pt x="201" y="399"/>
                  <a:pt x="201" y="399"/>
                  <a:pt x="201" y="400"/>
                </a:cubicBezTo>
                <a:cubicBezTo>
                  <a:pt x="201" y="400"/>
                  <a:pt x="200" y="399"/>
                  <a:pt x="199" y="399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200" y="401"/>
                  <a:pt x="201" y="400"/>
                  <a:pt x="202" y="400"/>
                </a:cubicBezTo>
                <a:cubicBezTo>
                  <a:pt x="202" y="400"/>
                  <a:pt x="202" y="400"/>
                  <a:pt x="203" y="400"/>
                </a:cubicBezTo>
                <a:cubicBezTo>
                  <a:pt x="202" y="403"/>
                  <a:pt x="202" y="403"/>
                  <a:pt x="202" y="403"/>
                </a:cubicBezTo>
                <a:cubicBezTo>
                  <a:pt x="201" y="402"/>
                  <a:pt x="201" y="402"/>
                  <a:pt x="200" y="402"/>
                </a:cubicBezTo>
                <a:cubicBezTo>
                  <a:pt x="203" y="404"/>
                  <a:pt x="200" y="405"/>
                  <a:pt x="203" y="406"/>
                </a:cubicBezTo>
                <a:cubicBezTo>
                  <a:pt x="202" y="407"/>
                  <a:pt x="201" y="406"/>
                  <a:pt x="201" y="406"/>
                </a:cubicBezTo>
                <a:cubicBezTo>
                  <a:pt x="201" y="405"/>
                  <a:pt x="200" y="405"/>
                  <a:pt x="199" y="405"/>
                </a:cubicBezTo>
                <a:cubicBezTo>
                  <a:pt x="199" y="405"/>
                  <a:pt x="199" y="405"/>
                  <a:pt x="199" y="405"/>
                </a:cubicBezTo>
                <a:cubicBezTo>
                  <a:pt x="198" y="405"/>
                  <a:pt x="197" y="405"/>
                  <a:pt x="197" y="405"/>
                </a:cubicBezTo>
                <a:cubicBezTo>
                  <a:pt x="197" y="405"/>
                  <a:pt x="197" y="405"/>
                  <a:pt x="197" y="404"/>
                </a:cubicBezTo>
                <a:cubicBezTo>
                  <a:pt x="197" y="404"/>
                  <a:pt x="198" y="404"/>
                  <a:pt x="198" y="403"/>
                </a:cubicBezTo>
                <a:cubicBezTo>
                  <a:pt x="198" y="403"/>
                  <a:pt x="200" y="404"/>
                  <a:pt x="200" y="404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200" y="404"/>
                  <a:pt x="200" y="404"/>
                  <a:pt x="200" y="404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199" y="401"/>
                  <a:pt x="199" y="401"/>
                  <a:pt x="199" y="401"/>
                </a:cubicBezTo>
                <a:cubicBezTo>
                  <a:pt x="199" y="400"/>
                  <a:pt x="199" y="400"/>
                  <a:pt x="199" y="399"/>
                </a:cubicBezTo>
                <a:cubicBezTo>
                  <a:pt x="199" y="399"/>
                  <a:pt x="199" y="399"/>
                  <a:pt x="199" y="399"/>
                </a:cubicBezTo>
                <a:close/>
                <a:moveTo>
                  <a:pt x="201" y="389"/>
                </a:moveTo>
                <a:cubicBezTo>
                  <a:pt x="200" y="389"/>
                  <a:pt x="200" y="389"/>
                  <a:pt x="199" y="389"/>
                </a:cubicBezTo>
                <a:cubicBezTo>
                  <a:pt x="199" y="389"/>
                  <a:pt x="199" y="389"/>
                  <a:pt x="199" y="388"/>
                </a:cubicBezTo>
                <a:cubicBezTo>
                  <a:pt x="199" y="388"/>
                  <a:pt x="199" y="388"/>
                  <a:pt x="199" y="388"/>
                </a:cubicBezTo>
                <a:cubicBezTo>
                  <a:pt x="199" y="388"/>
                  <a:pt x="199" y="388"/>
                  <a:pt x="199" y="388"/>
                </a:cubicBezTo>
                <a:cubicBezTo>
                  <a:pt x="199" y="388"/>
                  <a:pt x="198" y="388"/>
                  <a:pt x="197" y="388"/>
                </a:cubicBezTo>
                <a:cubicBezTo>
                  <a:pt x="197" y="384"/>
                  <a:pt x="197" y="384"/>
                  <a:pt x="197" y="384"/>
                </a:cubicBezTo>
                <a:cubicBezTo>
                  <a:pt x="199" y="385"/>
                  <a:pt x="200" y="387"/>
                  <a:pt x="201" y="389"/>
                </a:cubicBezTo>
                <a:close/>
                <a:moveTo>
                  <a:pt x="196" y="378"/>
                </a:moveTo>
                <a:cubicBezTo>
                  <a:pt x="196" y="378"/>
                  <a:pt x="196" y="378"/>
                  <a:pt x="196" y="378"/>
                </a:cubicBezTo>
                <a:cubicBezTo>
                  <a:pt x="198" y="378"/>
                  <a:pt x="198" y="378"/>
                  <a:pt x="198" y="378"/>
                </a:cubicBezTo>
                <a:cubicBezTo>
                  <a:pt x="198" y="379"/>
                  <a:pt x="200" y="381"/>
                  <a:pt x="199" y="381"/>
                </a:cubicBezTo>
                <a:cubicBezTo>
                  <a:pt x="199" y="381"/>
                  <a:pt x="199" y="381"/>
                  <a:pt x="198" y="381"/>
                </a:cubicBezTo>
                <a:cubicBezTo>
                  <a:pt x="198" y="380"/>
                  <a:pt x="197" y="380"/>
                  <a:pt x="196" y="380"/>
                </a:cubicBezTo>
                <a:cubicBezTo>
                  <a:pt x="196" y="379"/>
                  <a:pt x="196" y="379"/>
                  <a:pt x="196" y="379"/>
                </a:cubicBezTo>
                <a:cubicBezTo>
                  <a:pt x="196" y="378"/>
                  <a:pt x="196" y="378"/>
                  <a:pt x="196" y="378"/>
                </a:cubicBezTo>
                <a:close/>
                <a:moveTo>
                  <a:pt x="197" y="434"/>
                </a:moveTo>
                <a:cubicBezTo>
                  <a:pt x="197" y="435"/>
                  <a:pt x="197" y="435"/>
                  <a:pt x="199" y="435"/>
                </a:cubicBezTo>
                <a:cubicBezTo>
                  <a:pt x="199" y="436"/>
                  <a:pt x="198" y="436"/>
                  <a:pt x="197" y="436"/>
                </a:cubicBezTo>
                <a:cubicBezTo>
                  <a:pt x="196" y="435"/>
                  <a:pt x="196" y="435"/>
                  <a:pt x="196" y="434"/>
                </a:cubicBezTo>
                <a:cubicBezTo>
                  <a:pt x="196" y="435"/>
                  <a:pt x="197" y="435"/>
                  <a:pt x="197" y="434"/>
                </a:cubicBezTo>
                <a:close/>
                <a:moveTo>
                  <a:pt x="197" y="521"/>
                </a:moveTo>
                <a:cubicBezTo>
                  <a:pt x="196" y="521"/>
                  <a:pt x="195" y="521"/>
                  <a:pt x="195" y="520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4" y="521"/>
                  <a:pt x="194" y="521"/>
                  <a:pt x="194" y="521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4" y="522"/>
                  <a:pt x="194" y="522"/>
                  <a:pt x="194" y="522"/>
                </a:cubicBezTo>
                <a:cubicBezTo>
                  <a:pt x="193" y="521"/>
                  <a:pt x="193" y="521"/>
                  <a:pt x="192" y="520"/>
                </a:cubicBezTo>
                <a:cubicBezTo>
                  <a:pt x="191" y="520"/>
                  <a:pt x="191" y="521"/>
                  <a:pt x="191" y="521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20"/>
                  <a:pt x="190" y="520"/>
                </a:cubicBezTo>
                <a:cubicBezTo>
                  <a:pt x="190" y="520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9"/>
                  <a:pt x="190" y="519"/>
                  <a:pt x="190" y="519"/>
                </a:cubicBezTo>
                <a:cubicBezTo>
                  <a:pt x="190" y="518"/>
                  <a:pt x="190" y="518"/>
                  <a:pt x="190" y="518"/>
                </a:cubicBezTo>
                <a:cubicBezTo>
                  <a:pt x="191" y="518"/>
                  <a:pt x="192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8"/>
                  <a:pt x="193" y="518"/>
                  <a:pt x="193" y="518"/>
                </a:cubicBezTo>
                <a:cubicBezTo>
                  <a:pt x="193" y="519"/>
                  <a:pt x="192" y="519"/>
                  <a:pt x="192" y="519"/>
                </a:cubicBezTo>
                <a:cubicBezTo>
                  <a:pt x="192" y="519"/>
                  <a:pt x="193" y="519"/>
                  <a:pt x="193" y="518"/>
                </a:cubicBezTo>
                <a:cubicBezTo>
                  <a:pt x="193" y="519"/>
                  <a:pt x="193" y="519"/>
                  <a:pt x="194" y="519"/>
                </a:cubicBezTo>
                <a:cubicBezTo>
                  <a:pt x="194" y="519"/>
                  <a:pt x="194" y="519"/>
                  <a:pt x="194" y="519"/>
                </a:cubicBezTo>
                <a:cubicBezTo>
                  <a:pt x="194" y="519"/>
                  <a:pt x="194" y="519"/>
                  <a:pt x="195" y="520"/>
                </a:cubicBezTo>
                <a:cubicBezTo>
                  <a:pt x="195" y="520"/>
                  <a:pt x="195" y="520"/>
                  <a:pt x="195" y="520"/>
                </a:cubicBezTo>
                <a:cubicBezTo>
                  <a:pt x="195" y="520"/>
                  <a:pt x="195" y="520"/>
                  <a:pt x="195" y="520"/>
                </a:cubicBezTo>
                <a:cubicBezTo>
                  <a:pt x="195" y="520"/>
                  <a:pt x="196" y="521"/>
                  <a:pt x="197" y="521"/>
                </a:cubicBezTo>
                <a:close/>
                <a:moveTo>
                  <a:pt x="193" y="523"/>
                </a:moveTo>
                <a:cubicBezTo>
                  <a:pt x="193" y="523"/>
                  <a:pt x="192" y="523"/>
                  <a:pt x="191" y="522"/>
                </a:cubicBezTo>
                <a:cubicBezTo>
                  <a:pt x="191" y="522"/>
                  <a:pt x="192" y="522"/>
                  <a:pt x="192" y="522"/>
                </a:cubicBezTo>
                <a:cubicBezTo>
                  <a:pt x="192" y="522"/>
                  <a:pt x="193" y="523"/>
                  <a:pt x="193" y="523"/>
                </a:cubicBezTo>
                <a:cubicBezTo>
                  <a:pt x="193" y="523"/>
                  <a:pt x="193" y="523"/>
                  <a:pt x="193" y="523"/>
                </a:cubicBezTo>
                <a:close/>
                <a:moveTo>
                  <a:pt x="195" y="514"/>
                </a:moveTo>
                <a:cubicBezTo>
                  <a:pt x="195" y="514"/>
                  <a:pt x="195" y="515"/>
                  <a:pt x="195" y="515"/>
                </a:cubicBezTo>
                <a:cubicBezTo>
                  <a:pt x="195" y="515"/>
                  <a:pt x="194" y="514"/>
                  <a:pt x="194" y="514"/>
                </a:cubicBezTo>
                <a:cubicBezTo>
                  <a:pt x="194" y="514"/>
                  <a:pt x="193" y="514"/>
                  <a:pt x="193" y="514"/>
                </a:cubicBezTo>
                <a:cubicBezTo>
                  <a:pt x="194" y="514"/>
                  <a:pt x="195" y="514"/>
                  <a:pt x="195" y="514"/>
                </a:cubicBezTo>
                <a:close/>
                <a:moveTo>
                  <a:pt x="193" y="431"/>
                </a:moveTo>
                <a:cubicBezTo>
                  <a:pt x="193" y="431"/>
                  <a:pt x="194" y="431"/>
                  <a:pt x="194" y="431"/>
                </a:cubicBezTo>
                <a:cubicBezTo>
                  <a:pt x="194" y="431"/>
                  <a:pt x="193" y="431"/>
                  <a:pt x="193" y="431"/>
                </a:cubicBezTo>
                <a:cubicBezTo>
                  <a:pt x="193" y="431"/>
                  <a:pt x="193" y="431"/>
                  <a:pt x="193" y="431"/>
                </a:cubicBezTo>
                <a:close/>
                <a:moveTo>
                  <a:pt x="193" y="428"/>
                </a:moveTo>
                <a:cubicBezTo>
                  <a:pt x="193" y="428"/>
                  <a:pt x="193" y="428"/>
                  <a:pt x="193" y="428"/>
                </a:cubicBezTo>
                <a:cubicBezTo>
                  <a:pt x="192" y="429"/>
                  <a:pt x="192" y="429"/>
                  <a:pt x="192" y="429"/>
                </a:cubicBezTo>
                <a:cubicBezTo>
                  <a:pt x="191" y="429"/>
                  <a:pt x="190" y="428"/>
                  <a:pt x="191" y="427"/>
                </a:cubicBezTo>
                <a:cubicBezTo>
                  <a:pt x="192" y="428"/>
                  <a:pt x="192" y="428"/>
                  <a:pt x="193" y="428"/>
                </a:cubicBezTo>
                <a:cubicBezTo>
                  <a:pt x="193" y="428"/>
                  <a:pt x="193" y="428"/>
                  <a:pt x="193" y="428"/>
                </a:cubicBezTo>
                <a:close/>
                <a:moveTo>
                  <a:pt x="192" y="514"/>
                </a:move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ubicBezTo>
                  <a:pt x="192" y="514"/>
                  <a:pt x="192" y="514"/>
                  <a:pt x="192" y="514"/>
                </a:cubicBezTo>
                <a:close/>
                <a:moveTo>
                  <a:pt x="195" y="434"/>
                </a:moveTo>
                <a:cubicBezTo>
                  <a:pt x="195" y="434"/>
                  <a:pt x="195" y="434"/>
                  <a:pt x="195" y="434"/>
                </a:cubicBezTo>
                <a:cubicBezTo>
                  <a:pt x="194" y="435"/>
                  <a:pt x="195" y="435"/>
                  <a:pt x="195" y="436"/>
                </a:cubicBezTo>
                <a:cubicBezTo>
                  <a:pt x="195" y="436"/>
                  <a:pt x="195" y="436"/>
                  <a:pt x="195" y="436"/>
                </a:cubicBezTo>
                <a:cubicBezTo>
                  <a:pt x="195" y="436"/>
                  <a:pt x="195" y="436"/>
                  <a:pt x="195" y="436"/>
                </a:cubicBezTo>
                <a:cubicBezTo>
                  <a:pt x="194" y="434"/>
                  <a:pt x="194" y="434"/>
                  <a:pt x="194" y="434"/>
                </a:cubicBezTo>
                <a:cubicBezTo>
                  <a:pt x="194" y="434"/>
                  <a:pt x="195" y="434"/>
                  <a:pt x="195" y="434"/>
                </a:cubicBezTo>
                <a:close/>
                <a:moveTo>
                  <a:pt x="199" y="354"/>
                </a:moveTo>
                <a:cubicBezTo>
                  <a:pt x="199" y="356"/>
                  <a:pt x="199" y="356"/>
                  <a:pt x="199" y="356"/>
                </a:cubicBezTo>
                <a:cubicBezTo>
                  <a:pt x="201" y="354"/>
                  <a:pt x="201" y="354"/>
                  <a:pt x="201" y="354"/>
                </a:cubicBezTo>
                <a:cubicBezTo>
                  <a:pt x="202" y="357"/>
                  <a:pt x="201" y="360"/>
                  <a:pt x="198" y="362"/>
                </a:cubicBezTo>
                <a:cubicBezTo>
                  <a:pt x="197" y="361"/>
                  <a:pt x="196" y="360"/>
                  <a:pt x="195" y="359"/>
                </a:cubicBezTo>
                <a:cubicBezTo>
                  <a:pt x="195" y="358"/>
                  <a:pt x="196" y="358"/>
                  <a:pt x="196" y="357"/>
                </a:cubicBezTo>
                <a:cubicBezTo>
                  <a:pt x="196" y="358"/>
                  <a:pt x="196" y="358"/>
                  <a:pt x="196" y="358"/>
                </a:cubicBezTo>
                <a:cubicBezTo>
                  <a:pt x="197" y="357"/>
                  <a:pt x="197" y="357"/>
                  <a:pt x="197" y="357"/>
                </a:cubicBezTo>
                <a:cubicBezTo>
                  <a:pt x="198" y="357"/>
                  <a:pt x="199" y="357"/>
                  <a:pt x="199" y="357"/>
                </a:cubicBezTo>
                <a:cubicBezTo>
                  <a:pt x="199" y="357"/>
                  <a:pt x="199" y="356"/>
                  <a:pt x="198" y="356"/>
                </a:cubicBezTo>
                <a:cubicBezTo>
                  <a:pt x="199" y="356"/>
                  <a:pt x="199" y="356"/>
                  <a:pt x="199" y="356"/>
                </a:cubicBezTo>
                <a:cubicBezTo>
                  <a:pt x="199" y="356"/>
                  <a:pt x="199" y="356"/>
                  <a:pt x="198" y="356"/>
                </a:cubicBezTo>
                <a:cubicBezTo>
                  <a:pt x="198" y="356"/>
                  <a:pt x="197" y="356"/>
                  <a:pt x="196" y="356"/>
                </a:cubicBezTo>
                <a:lnTo>
                  <a:pt x="199" y="354"/>
                </a:lnTo>
                <a:close/>
                <a:moveTo>
                  <a:pt x="196" y="356"/>
                </a:moveTo>
                <a:cubicBezTo>
                  <a:pt x="195" y="355"/>
                  <a:pt x="195" y="355"/>
                  <a:pt x="193" y="354"/>
                </a:cubicBezTo>
                <a:cubicBezTo>
                  <a:pt x="192" y="354"/>
                  <a:pt x="192" y="354"/>
                  <a:pt x="192" y="35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355"/>
                  <a:pt x="191" y="355"/>
                  <a:pt x="191" y="355"/>
                </a:cubicBezTo>
                <a:cubicBezTo>
                  <a:pt x="191" y="355"/>
                  <a:pt x="190" y="355"/>
                  <a:pt x="190" y="355"/>
                </a:cubicBezTo>
                <a:cubicBezTo>
                  <a:pt x="190" y="355"/>
                  <a:pt x="190" y="355"/>
                  <a:pt x="190" y="355"/>
                </a:cubicBezTo>
                <a:cubicBezTo>
                  <a:pt x="190" y="354"/>
                  <a:pt x="189" y="354"/>
                  <a:pt x="189" y="354"/>
                </a:cubicBezTo>
                <a:cubicBezTo>
                  <a:pt x="189" y="354"/>
                  <a:pt x="190" y="354"/>
                  <a:pt x="190" y="354"/>
                </a:cubicBezTo>
                <a:cubicBezTo>
                  <a:pt x="190" y="354"/>
                  <a:pt x="190" y="353"/>
                  <a:pt x="189" y="353"/>
                </a:cubicBezTo>
                <a:cubicBezTo>
                  <a:pt x="190" y="353"/>
                  <a:pt x="190" y="353"/>
                  <a:pt x="191" y="353"/>
                </a:cubicBezTo>
                <a:cubicBezTo>
                  <a:pt x="191" y="351"/>
                  <a:pt x="191" y="351"/>
                  <a:pt x="191" y="351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1" y="352"/>
                  <a:pt x="192" y="352"/>
                  <a:pt x="192" y="351"/>
                </a:cubicBezTo>
                <a:cubicBezTo>
                  <a:pt x="193" y="352"/>
                  <a:pt x="195" y="352"/>
                  <a:pt x="193" y="353"/>
                </a:cubicBezTo>
                <a:cubicBezTo>
                  <a:pt x="192" y="354"/>
                  <a:pt x="194" y="354"/>
                  <a:pt x="195" y="353"/>
                </a:cubicBezTo>
                <a:cubicBezTo>
                  <a:pt x="196" y="353"/>
                  <a:pt x="196" y="353"/>
                  <a:pt x="196" y="353"/>
                </a:cubicBezTo>
                <a:cubicBezTo>
                  <a:pt x="196" y="354"/>
                  <a:pt x="197" y="355"/>
                  <a:pt x="196" y="356"/>
                </a:cubicBezTo>
                <a:close/>
                <a:moveTo>
                  <a:pt x="185" y="598"/>
                </a:moveTo>
                <a:cubicBezTo>
                  <a:pt x="185" y="597"/>
                  <a:pt x="185" y="597"/>
                  <a:pt x="186" y="597"/>
                </a:cubicBezTo>
                <a:cubicBezTo>
                  <a:pt x="186" y="597"/>
                  <a:pt x="186" y="597"/>
                  <a:pt x="186" y="597"/>
                </a:cubicBezTo>
                <a:cubicBezTo>
                  <a:pt x="187" y="597"/>
                  <a:pt x="187" y="597"/>
                  <a:pt x="188" y="598"/>
                </a:cubicBezTo>
                <a:cubicBezTo>
                  <a:pt x="187" y="598"/>
                  <a:pt x="186" y="598"/>
                  <a:pt x="185" y="598"/>
                </a:cubicBezTo>
                <a:close/>
                <a:moveTo>
                  <a:pt x="186" y="603"/>
                </a:moveTo>
                <a:cubicBezTo>
                  <a:pt x="186" y="603"/>
                  <a:pt x="185" y="603"/>
                  <a:pt x="185" y="603"/>
                </a:cubicBezTo>
                <a:cubicBezTo>
                  <a:pt x="185" y="603"/>
                  <a:pt x="185" y="603"/>
                  <a:pt x="186" y="603"/>
                </a:cubicBezTo>
                <a:cubicBezTo>
                  <a:pt x="186" y="603"/>
                  <a:pt x="186" y="603"/>
                  <a:pt x="186" y="603"/>
                </a:cubicBezTo>
                <a:close/>
                <a:moveTo>
                  <a:pt x="186" y="220"/>
                </a:moveTo>
                <a:cubicBezTo>
                  <a:pt x="186" y="220"/>
                  <a:pt x="186" y="220"/>
                  <a:pt x="186" y="219"/>
                </a:cubicBezTo>
                <a:cubicBezTo>
                  <a:pt x="186" y="219"/>
                  <a:pt x="186" y="219"/>
                  <a:pt x="186" y="219"/>
                </a:cubicBezTo>
                <a:cubicBezTo>
                  <a:pt x="186" y="219"/>
                  <a:pt x="186" y="219"/>
                  <a:pt x="187" y="220"/>
                </a:cubicBezTo>
                <a:cubicBezTo>
                  <a:pt x="186" y="220"/>
                  <a:pt x="186" y="220"/>
                  <a:pt x="186" y="220"/>
                </a:cubicBezTo>
                <a:close/>
                <a:moveTo>
                  <a:pt x="187" y="286"/>
                </a:moveTo>
                <a:cubicBezTo>
                  <a:pt x="187" y="286"/>
                  <a:pt x="186" y="286"/>
                  <a:pt x="186" y="286"/>
                </a:cubicBezTo>
                <a:cubicBezTo>
                  <a:pt x="186" y="286"/>
                  <a:pt x="186" y="286"/>
                  <a:pt x="186" y="286"/>
                </a:cubicBezTo>
                <a:cubicBezTo>
                  <a:pt x="187" y="286"/>
                  <a:pt x="187" y="286"/>
                  <a:pt x="187" y="286"/>
                </a:cubicBezTo>
                <a:close/>
                <a:moveTo>
                  <a:pt x="186" y="381"/>
                </a:moveTo>
                <a:cubicBezTo>
                  <a:pt x="187" y="382"/>
                  <a:pt x="187" y="382"/>
                  <a:pt x="187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6" y="382"/>
                  <a:pt x="186" y="382"/>
                  <a:pt x="186" y="382"/>
                </a:cubicBezTo>
                <a:cubicBezTo>
                  <a:pt x="186" y="382"/>
                  <a:pt x="185" y="382"/>
                  <a:pt x="185" y="382"/>
                </a:cubicBezTo>
                <a:cubicBezTo>
                  <a:pt x="186" y="382"/>
                  <a:pt x="186" y="382"/>
                  <a:pt x="186" y="381"/>
                </a:cubicBezTo>
                <a:close/>
                <a:moveTo>
                  <a:pt x="186" y="219"/>
                </a:moveTo>
                <a:cubicBezTo>
                  <a:pt x="188" y="219"/>
                  <a:pt x="189" y="219"/>
                  <a:pt x="189" y="220"/>
                </a:cubicBezTo>
                <a:cubicBezTo>
                  <a:pt x="189" y="220"/>
                  <a:pt x="188" y="219"/>
                  <a:pt x="187" y="220"/>
                </a:cubicBezTo>
                <a:lnTo>
                  <a:pt x="186" y="219"/>
                </a:lnTo>
                <a:close/>
                <a:moveTo>
                  <a:pt x="186" y="200"/>
                </a:moveTo>
                <a:cubicBezTo>
                  <a:pt x="186" y="200"/>
                  <a:pt x="186" y="200"/>
                  <a:pt x="186" y="200"/>
                </a:cubicBezTo>
                <a:cubicBezTo>
                  <a:pt x="186" y="200"/>
                  <a:pt x="186" y="200"/>
                  <a:pt x="186" y="200"/>
                </a:cubicBezTo>
                <a:cubicBezTo>
                  <a:pt x="186" y="200"/>
                  <a:pt x="186" y="200"/>
                  <a:pt x="186" y="200"/>
                </a:cubicBezTo>
                <a:cubicBezTo>
                  <a:pt x="187" y="200"/>
                  <a:pt x="187" y="199"/>
                  <a:pt x="186" y="199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87" y="199"/>
                  <a:pt x="187" y="200"/>
                  <a:pt x="188" y="201"/>
                </a:cubicBezTo>
                <a:lnTo>
                  <a:pt x="186" y="200"/>
                </a:lnTo>
                <a:close/>
                <a:moveTo>
                  <a:pt x="187" y="198"/>
                </a:moveTo>
                <a:cubicBezTo>
                  <a:pt x="186" y="198"/>
                  <a:pt x="186" y="198"/>
                  <a:pt x="186" y="198"/>
                </a:cubicBezTo>
                <a:cubicBezTo>
                  <a:pt x="186" y="198"/>
                  <a:pt x="185" y="198"/>
                  <a:pt x="185" y="197"/>
                </a:cubicBezTo>
                <a:cubicBezTo>
                  <a:pt x="186" y="197"/>
                  <a:pt x="186" y="197"/>
                  <a:pt x="186" y="197"/>
                </a:cubicBezTo>
                <a:cubicBezTo>
                  <a:pt x="187" y="197"/>
                  <a:pt x="187" y="197"/>
                  <a:pt x="187" y="198"/>
                </a:cubicBezTo>
                <a:cubicBezTo>
                  <a:pt x="187" y="198"/>
                  <a:pt x="187" y="198"/>
                  <a:pt x="187" y="198"/>
                </a:cubicBezTo>
                <a:close/>
                <a:moveTo>
                  <a:pt x="186" y="202"/>
                </a:moveTo>
                <a:cubicBezTo>
                  <a:pt x="186" y="202"/>
                  <a:pt x="186" y="202"/>
                  <a:pt x="186" y="202"/>
                </a:cubicBezTo>
                <a:cubicBezTo>
                  <a:pt x="185" y="202"/>
                  <a:pt x="185" y="202"/>
                  <a:pt x="185" y="201"/>
                </a:cubicBezTo>
                <a:cubicBezTo>
                  <a:pt x="186" y="202"/>
                  <a:pt x="186" y="202"/>
                  <a:pt x="186" y="202"/>
                </a:cubicBezTo>
                <a:close/>
                <a:moveTo>
                  <a:pt x="186" y="387"/>
                </a:moveTo>
                <a:cubicBezTo>
                  <a:pt x="186" y="387"/>
                  <a:pt x="186" y="387"/>
                  <a:pt x="186" y="387"/>
                </a:cubicBezTo>
                <a:cubicBezTo>
                  <a:pt x="185" y="386"/>
                  <a:pt x="185" y="386"/>
                  <a:pt x="185" y="386"/>
                </a:cubicBezTo>
                <a:cubicBezTo>
                  <a:pt x="186" y="386"/>
                  <a:pt x="186" y="386"/>
                  <a:pt x="186" y="387"/>
                </a:cubicBezTo>
                <a:close/>
                <a:moveTo>
                  <a:pt x="187" y="582"/>
                </a:moveTo>
                <a:cubicBezTo>
                  <a:pt x="187" y="582"/>
                  <a:pt x="187" y="582"/>
                  <a:pt x="187" y="582"/>
                </a:cubicBezTo>
                <a:cubicBezTo>
                  <a:pt x="187" y="582"/>
                  <a:pt x="187" y="582"/>
                  <a:pt x="187" y="581"/>
                </a:cubicBezTo>
                <a:cubicBezTo>
                  <a:pt x="188" y="581"/>
                  <a:pt x="188" y="582"/>
                  <a:pt x="188" y="582"/>
                </a:cubicBezTo>
                <a:cubicBezTo>
                  <a:pt x="188" y="582"/>
                  <a:pt x="189" y="582"/>
                  <a:pt x="189" y="582"/>
                </a:cubicBezTo>
                <a:cubicBezTo>
                  <a:pt x="188" y="582"/>
                  <a:pt x="188" y="582"/>
                  <a:pt x="187" y="582"/>
                </a:cubicBezTo>
                <a:close/>
                <a:moveTo>
                  <a:pt x="186" y="385"/>
                </a:moveTo>
                <a:cubicBezTo>
                  <a:pt x="186" y="385"/>
                  <a:pt x="186" y="384"/>
                  <a:pt x="186" y="384"/>
                </a:cubicBezTo>
                <a:cubicBezTo>
                  <a:pt x="186" y="384"/>
                  <a:pt x="186" y="384"/>
                  <a:pt x="186" y="384"/>
                </a:cubicBezTo>
                <a:cubicBezTo>
                  <a:pt x="186" y="384"/>
                  <a:pt x="186" y="384"/>
                  <a:pt x="186" y="384"/>
                </a:cubicBezTo>
                <a:cubicBezTo>
                  <a:pt x="187" y="384"/>
                  <a:pt x="187" y="384"/>
                  <a:pt x="186" y="384"/>
                </a:cubicBezTo>
                <a:cubicBezTo>
                  <a:pt x="187" y="384"/>
                  <a:pt x="187" y="383"/>
                  <a:pt x="187" y="383"/>
                </a:cubicBezTo>
                <a:cubicBezTo>
                  <a:pt x="187" y="384"/>
                  <a:pt x="187" y="384"/>
                  <a:pt x="188" y="386"/>
                </a:cubicBezTo>
                <a:lnTo>
                  <a:pt x="186" y="385"/>
                </a:lnTo>
                <a:close/>
                <a:moveTo>
                  <a:pt x="187" y="340"/>
                </a:move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ubicBezTo>
                  <a:pt x="187" y="340"/>
                  <a:pt x="187" y="340"/>
                  <a:pt x="187" y="340"/>
                </a:cubicBezTo>
                <a:close/>
                <a:moveTo>
                  <a:pt x="187" y="222"/>
                </a:moveTo>
                <a:cubicBezTo>
                  <a:pt x="187" y="222"/>
                  <a:pt x="187" y="222"/>
                  <a:pt x="188" y="222"/>
                </a:cubicBezTo>
                <a:cubicBezTo>
                  <a:pt x="188" y="222"/>
                  <a:pt x="188" y="222"/>
                  <a:pt x="188" y="222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0" y="221"/>
                  <a:pt x="191" y="222"/>
                  <a:pt x="191" y="222"/>
                </a:cubicBezTo>
                <a:cubicBezTo>
                  <a:pt x="189" y="222"/>
                  <a:pt x="188" y="222"/>
                  <a:pt x="187" y="222"/>
                </a:cubicBezTo>
                <a:close/>
                <a:moveTo>
                  <a:pt x="191" y="217"/>
                </a:moveTo>
                <a:cubicBezTo>
                  <a:pt x="192" y="217"/>
                  <a:pt x="192" y="218"/>
                  <a:pt x="192" y="219"/>
                </a:cubicBezTo>
                <a:cubicBezTo>
                  <a:pt x="191" y="220"/>
                  <a:pt x="190" y="220"/>
                  <a:pt x="189" y="220"/>
                </a:cubicBezTo>
                <a:cubicBezTo>
                  <a:pt x="189" y="219"/>
                  <a:pt x="190" y="218"/>
                  <a:pt x="190" y="217"/>
                </a:cubicBezTo>
                <a:cubicBezTo>
                  <a:pt x="190" y="217"/>
                  <a:pt x="191" y="217"/>
                  <a:pt x="191" y="217"/>
                </a:cubicBezTo>
                <a:close/>
                <a:moveTo>
                  <a:pt x="190" y="180"/>
                </a:moveTo>
                <a:cubicBezTo>
                  <a:pt x="191" y="180"/>
                  <a:pt x="191" y="180"/>
                  <a:pt x="191" y="180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191" y="180"/>
                  <a:pt x="191" y="180"/>
                  <a:pt x="190" y="180"/>
                </a:cubicBezTo>
                <a:close/>
                <a:moveTo>
                  <a:pt x="194" y="230"/>
                </a:moveTo>
                <a:cubicBezTo>
                  <a:pt x="194" y="230"/>
                  <a:pt x="193" y="231"/>
                  <a:pt x="193" y="231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91" y="231"/>
                  <a:pt x="191" y="230"/>
                  <a:pt x="191" y="230"/>
                </a:cubicBezTo>
                <a:cubicBezTo>
                  <a:pt x="192" y="230"/>
                  <a:pt x="193" y="230"/>
                  <a:pt x="194" y="230"/>
                </a:cubicBezTo>
                <a:close/>
                <a:moveTo>
                  <a:pt x="193" y="230"/>
                </a:moveTo>
                <a:cubicBezTo>
                  <a:pt x="194" y="230"/>
                  <a:pt x="194" y="230"/>
                  <a:pt x="194" y="230"/>
                </a:cubicBezTo>
                <a:cubicBezTo>
                  <a:pt x="194" y="230"/>
                  <a:pt x="193" y="230"/>
                  <a:pt x="193" y="230"/>
                </a:cubicBezTo>
                <a:close/>
                <a:moveTo>
                  <a:pt x="195" y="231"/>
                </a:moveTo>
                <a:cubicBezTo>
                  <a:pt x="195" y="231"/>
                  <a:pt x="195" y="231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196" y="231"/>
                  <a:pt x="197" y="232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3"/>
                  <a:pt x="196" y="233"/>
                  <a:pt x="196" y="233"/>
                </a:cubicBezTo>
                <a:cubicBezTo>
                  <a:pt x="196" y="234"/>
                  <a:pt x="196" y="234"/>
                  <a:pt x="196" y="235"/>
                </a:cubicBezTo>
                <a:cubicBezTo>
                  <a:pt x="193" y="234"/>
                  <a:pt x="196" y="233"/>
                  <a:pt x="193" y="234"/>
                </a:cubicBezTo>
                <a:cubicBezTo>
                  <a:pt x="191" y="232"/>
                  <a:pt x="196" y="232"/>
                  <a:pt x="195" y="231"/>
                </a:cubicBezTo>
                <a:close/>
                <a:moveTo>
                  <a:pt x="196" y="230"/>
                </a:moveTo>
                <a:cubicBezTo>
                  <a:pt x="196" y="230"/>
                  <a:pt x="196" y="230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196" y="230"/>
                  <a:pt x="196" y="230"/>
                  <a:pt x="196" y="230"/>
                </a:cubicBezTo>
                <a:close/>
                <a:moveTo>
                  <a:pt x="196" y="236"/>
                </a:moveTo>
                <a:cubicBezTo>
                  <a:pt x="196" y="236"/>
                  <a:pt x="196" y="236"/>
                  <a:pt x="195" y="236"/>
                </a:cubicBezTo>
                <a:cubicBezTo>
                  <a:pt x="195" y="236"/>
                  <a:pt x="195" y="235"/>
                  <a:pt x="194" y="235"/>
                </a:cubicBezTo>
                <a:cubicBezTo>
                  <a:pt x="195" y="235"/>
                  <a:pt x="195" y="235"/>
                  <a:pt x="196" y="236"/>
                </a:cubicBezTo>
                <a:close/>
                <a:moveTo>
                  <a:pt x="194" y="246"/>
                </a:moveTo>
                <a:cubicBezTo>
                  <a:pt x="193" y="246"/>
                  <a:pt x="192" y="246"/>
                  <a:pt x="191" y="246"/>
                </a:cubicBezTo>
                <a:cubicBezTo>
                  <a:pt x="188" y="245"/>
                  <a:pt x="188" y="245"/>
                  <a:pt x="188" y="245"/>
                </a:cubicBezTo>
                <a:cubicBezTo>
                  <a:pt x="189" y="244"/>
                  <a:pt x="189" y="243"/>
                  <a:pt x="190" y="242"/>
                </a:cubicBezTo>
                <a:cubicBezTo>
                  <a:pt x="190" y="242"/>
                  <a:pt x="191" y="242"/>
                  <a:pt x="191" y="242"/>
                </a:cubicBezTo>
                <a:cubicBezTo>
                  <a:pt x="192" y="243"/>
                  <a:pt x="193" y="243"/>
                  <a:pt x="194" y="244"/>
                </a:cubicBezTo>
                <a:cubicBezTo>
                  <a:pt x="194" y="244"/>
                  <a:pt x="193" y="244"/>
                  <a:pt x="193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1" y="245"/>
                  <a:pt x="192" y="246"/>
                  <a:pt x="194" y="246"/>
                </a:cubicBezTo>
                <a:close/>
                <a:moveTo>
                  <a:pt x="188" y="340"/>
                </a:moveTo>
                <a:cubicBezTo>
                  <a:pt x="188" y="340"/>
                  <a:pt x="188" y="340"/>
                  <a:pt x="188" y="339"/>
                </a:cubicBezTo>
                <a:cubicBezTo>
                  <a:pt x="190" y="339"/>
                  <a:pt x="190" y="339"/>
                  <a:pt x="190" y="339"/>
                </a:cubicBezTo>
                <a:cubicBezTo>
                  <a:pt x="190" y="339"/>
                  <a:pt x="189" y="339"/>
                  <a:pt x="189" y="339"/>
                </a:cubicBezTo>
                <a:cubicBezTo>
                  <a:pt x="190" y="339"/>
                  <a:pt x="190" y="339"/>
                  <a:pt x="190" y="339"/>
                </a:cubicBezTo>
                <a:cubicBezTo>
                  <a:pt x="191" y="340"/>
                  <a:pt x="191" y="341"/>
                  <a:pt x="190" y="342"/>
                </a:cubicBezTo>
                <a:cubicBezTo>
                  <a:pt x="191" y="341"/>
                  <a:pt x="190" y="340"/>
                  <a:pt x="188" y="340"/>
                </a:cubicBezTo>
                <a:close/>
                <a:moveTo>
                  <a:pt x="192" y="235"/>
                </a:moveTo>
                <a:cubicBezTo>
                  <a:pt x="193" y="236"/>
                  <a:pt x="193" y="236"/>
                  <a:pt x="194" y="237"/>
                </a:cubicBezTo>
                <a:cubicBezTo>
                  <a:pt x="193" y="237"/>
                  <a:pt x="192" y="237"/>
                  <a:pt x="191" y="237"/>
                </a:cubicBezTo>
                <a:cubicBezTo>
                  <a:pt x="190" y="237"/>
                  <a:pt x="190" y="237"/>
                  <a:pt x="190" y="237"/>
                </a:cubicBezTo>
                <a:cubicBezTo>
                  <a:pt x="190" y="236"/>
                  <a:pt x="190" y="235"/>
                  <a:pt x="191" y="235"/>
                </a:cubicBezTo>
                <a:lnTo>
                  <a:pt x="192" y="235"/>
                </a:lnTo>
                <a:close/>
                <a:moveTo>
                  <a:pt x="191" y="234"/>
                </a:moveTo>
                <a:cubicBezTo>
                  <a:pt x="191" y="234"/>
                  <a:pt x="191" y="234"/>
                  <a:pt x="191" y="234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1" y="234"/>
                  <a:pt x="191" y="234"/>
                  <a:pt x="191" y="234"/>
                </a:cubicBezTo>
                <a:close/>
                <a:moveTo>
                  <a:pt x="193" y="242"/>
                </a:moveTo>
                <a:cubicBezTo>
                  <a:pt x="192" y="241"/>
                  <a:pt x="192" y="241"/>
                  <a:pt x="192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241"/>
                  <a:pt x="193" y="242"/>
                  <a:pt x="193" y="242"/>
                </a:cubicBezTo>
                <a:close/>
                <a:moveTo>
                  <a:pt x="192" y="225"/>
                </a:moveTo>
                <a:cubicBezTo>
                  <a:pt x="192" y="225"/>
                  <a:pt x="192" y="225"/>
                  <a:pt x="192" y="225"/>
                </a:cubicBezTo>
                <a:cubicBezTo>
                  <a:pt x="192" y="225"/>
                  <a:pt x="192" y="225"/>
                  <a:pt x="192" y="225"/>
                </a:cubicBezTo>
                <a:cubicBezTo>
                  <a:pt x="192" y="225"/>
                  <a:pt x="192" y="225"/>
                  <a:pt x="192" y="225"/>
                </a:cubicBezTo>
                <a:close/>
                <a:moveTo>
                  <a:pt x="192" y="218"/>
                </a:moveTo>
                <a:cubicBezTo>
                  <a:pt x="192" y="218"/>
                  <a:pt x="192" y="217"/>
                  <a:pt x="192" y="217"/>
                </a:cubicBezTo>
                <a:cubicBezTo>
                  <a:pt x="192" y="217"/>
                  <a:pt x="192" y="217"/>
                  <a:pt x="193" y="217"/>
                </a:cubicBezTo>
                <a:lnTo>
                  <a:pt x="192" y="218"/>
                </a:lnTo>
                <a:close/>
                <a:moveTo>
                  <a:pt x="188" y="346"/>
                </a:moveTo>
                <a:cubicBezTo>
                  <a:pt x="189" y="346"/>
                  <a:pt x="189" y="346"/>
                  <a:pt x="190" y="346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0" y="345"/>
                  <a:pt x="190" y="345"/>
                  <a:pt x="190" y="344"/>
                </a:cubicBezTo>
                <a:cubicBezTo>
                  <a:pt x="190" y="344"/>
                  <a:pt x="191" y="345"/>
                  <a:pt x="191" y="345"/>
                </a:cubicBezTo>
                <a:cubicBezTo>
                  <a:pt x="191" y="345"/>
                  <a:pt x="190" y="347"/>
                  <a:pt x="193" y="346"/>
                </a:cubicBezTo>
                <a:cubicBezTo>
                  <a:pt x="193" y="346"/>
                  <a:pt x="193" y="346"/>
                  <a:pt x="193" y="346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2" y="347"/>
                  <a:pt x="192" y="347"/>
                  <a:pt x="191" y="348"/>
                </a:cubicBezTo>
                <a:cubicBezTo>
                  <a:pt x="190" y="347"/>
                  <a:pt x="189" y="346"/>
                  <a:pt x="188" y="346"/>
                </a:cubicBezTo>
                <a:cubicBezTo>
                  <a:pt x="188" y="346"/>
                  <a:pt x="188" y="346"/>
                  <a:pt x="188" y="346"/>
                </a:cubicBezTo>
                <a:close/>
                <a:moveTo>
                  <a:pt x="194" y="344"/>
                </a:moveTo>
                <a:cubicBezTo>
                  <a:pt x="194" y="345"/>
                  <a:pt x="194" y="345"/>
                  <a:pt x="194" y="345"/>
                </a:cubicBezTo>
                <a:cubicBezTo>
                  <a:pt x="193" y="345"/>
                  <a:pt x="193" y="345"/>
                  <a:pt x="192" y="345"/>
                </a:cubicBezTo>
                <a:cubicBezTo>
                  <a:pt x="192" y="345"/>
                  <a:pt x="192" y="345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4"/>
                </a:cubicBezTo>
                <a:cubicBezTo>
                  <a:pt x="193" y="344"/>
                  <a:pt x="193" y="344"/>
                  <a:pt x="193" y="345"/>
                </a:cubicBezTo>
                <a:cubicBezTo>
                  <a:pt x="193" y="345"/>
                  <a:pt x="194" y="344"/>
                  <a:pt x="194" y="344"/>
                </a:cubicBezTo>
                <a:close/>
                <a:moveTo>
                  <a:pt x="194" y="339"/>
                </a:moveTo>
                <a:cubicBezTo>
                  <a:pt x="194" y="339"/>
                  <a:pt x="194" y="339"/>
                  <a:pt x="194" y="339"/>
                </a:cubicBezTo>
                <a:cubicBezTo>
                  <a:pt x="194" y="339"/>
                  <a:pt x="194" y="339"/>
                  <a:pt x="194" y="339"/>
                </a:cubicBezTo>
                <a:close/>
                <a:moveTo>
                  <a:pt x="196" y="353"/>
                </a:moveTo>
                <a:cubicBezTo>
                  <a:pt x="196" y="352"/>
                  <a:pt x="196" y="352"/>
                  <a:pt x="196" y="352"/>
                </a:cubicBezTo>
                <a:cubicBezTo>
                  <a:pt x="196" y="352"/>
                  <a:pt x="196" y="352"/>
                  <a:pt x="196" y="353"/>
                </a:cubicBezTo>
                <a:close/>
                <a:moveTo>
                  <a:pt x="196" y="340"/>
                </a:moveTo>
                <a:cubicBezTo>
                  <a:pt x="196" y="341"/>
                  <a:pt x="196" y="341"/>
                  <a:pt x="196" y="341"/>
                </a:cubicBezTo>
                <a:cubicBezTo>
                  <a:pt x="196" y="341"/>
                  <a:pt x="196" y="341"/>
                  <a:pt x="196" y="341"/>
                </a:cubicBezTo>
                <a:cubicBezTo>
                  <a:pt x="196" y="341"/>
                  <a:pt x="195" y="341"/>
                  <a:pt x="195" y="340"/>
                </a:cubicBezTo>
                <a:cubicBezTo>
                  <a:pt x="195" y="340"/>
                  <a:pt x="196" y="340"/>
                  <a:pt x="196" y="340"/>
                </a:cubicBezTo>
                <a:close/>
                <a:moveTo>
                  <a:pt x="195" y="344"/>
                </a:moveTo>
                <a:cubicBezTo>
                  <a:pt x="195" y="344"/>
                  <a:pt x="195" y="345"/>
                  <a:pt x="196" y="345"/>
                </a:cubicBezTo>
                <a:cubicBezTo>
                  <a:pt x="196" y="345"/>
                  <a:pt x="196" y="345"/>
                  <a:pt x="196" y="346"/>
                </a:cubicBezTo>
                <a:cubicBezTo>
                  <a:pt x="195" y="345"/>
                  <a:pt x="195" y="345"/>
                  <a:pt x="194" y="345"/>
                </a:cubicBezTo>
                <a:cubicBezTo>
                  <a:pt x="194" y="345"/>
                  <a:pt x="194" y="345"/>
                  <a:pt x="195" y="344"/>
                </a:cubicBezTo>
                <a:close/>
                <a:moveTo>
                  <a:pt x="194" y="336"/>
                </a:moveTo>
                <a:cubicBezTo>
                  <a:pt x="194" y="337"/>
                  <a:pt x="194" y="337"/>
                  <a:pt x="194" y="337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4" y="338"/>
                  <a:pt x="194" y="338"/>
                  <a:pt x="194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3" y="338"/>
                  <a:pt x="193" y="338"/>
                  <a:pt x="193" y="338"/>
                </a:cubicBezTo>
                <a:cubicBezTo>
                  <a:pt x="192" y="338"/>
                  <a:pt x="192" y="338"/>
                  <a:pt x="190" y="337"/>
                </a:cubicBezTo>
                <a:cubicBezTo>
                  <a:pt x="191" y="336"/>
                  <a:pt x="192" y="334"/>
                  <a:pt x="192" y="333"/>
                </a:cubicBezTo>
                <a:cubicBezTo>
                  <a:pt x="192" y="333"/>
                  <a:pt x="193" y="333"/>
                  <a:pt x="193" y="333"/>
                </a:cubicBezTo>
                <a:cubicBezTo>
                  <a:pt x="193" y="333"/>
                  <a:pt x="193" y="334"/>
                  <a:pt x="193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3" y="334"/>
                  <a:pt x="193" y="334"/>
                </a:cubicBezTo>
                <a:cubicBezTo>
                  <a:pt x="193" y="334"/>
                  <a:pt x="193" y="334"/>
                  <a:pt x="194" y="334"/>
                </a:cubicBezTo>
                <a:cubicBezTo>
                  <a:pt x="194" y="334"/>
                  <a:pt x="194" y="336"/>
                  <a:pt x="194" y="337"/>
                </a:cubicBezTo>
                <a:cubicBezTo>
                  <a:pt x="194" y="336"/>
                  <a:pt x="194" y="336"/>
                  <a:pt x="194" y="336"/>
                </a:cubicBezTo>
                <a:close/>
                <a:moveTo>
                  <a:pt x="192" y="332"/>
                </a:moveTo>
                <a:cubicBezTo>
                  <a:pt x="192" y="332"/>
                  <a:pt x="192" y="332"/>
                  <a:pt x="193" y="332"/>
                </a:cubicBezTo>
                <a:cubicBezTo>
                  <a:pt x="192" y="332"/>
                  <a:pt x="192" y="332"/>
                  <a:pt x="192" y="332"/>
                </a:cubicBezTo>
                <a:cubicBezTo>
                  <a:pt x="191" y="332"/>
                  <a:pt x="191" y="332"/>
                  <a:pt x="191" y="332"/>
                </a:cubicBezTo>
                <a:cubicBezTo>
                  <a:pt x="192" y="332"/>
                  <a:pt x="192" y="332"/>
                  <a:pt x="192" y="332"/>
                </a:cubicBezTo>
                <a:close/>
                <a:moveTo>
                  <a:pt x="191" y="330"/>
                </a:moveTo>
                <a:cubicBezTo>
                  <a:pt x="191" y="330"/>
                  <a:pt x="191" y="330"/>
                  <a:pt x="191" y="330"/>
                </a:cubicBezTo>
                <a:cubicBezTo>
                  <a:pt x="193" y="329"/>
                  <a:pt x="193" y="329"/>
                  <a:pt x="194" y="329"/>
                </a:cubicBezTo>
                <a:cubicBezTo>
                  <a:pt x="194" y="329"/>
                  <a:pt x="194" y="329"/>
                  <a:pt x="194" y="330"/>
                </a:cubicBezTo>
                <a:cubicBezTo>
                  <a:pt x="193" y="329"/>
                  <a:pt x="193" y="329"/>
                  <a:pt x="191" y="330"/>
                </a:cubicBezTo>
                <a:close/>
                <a:moveTo>
                  <a:pt x="196" y="295"/>
                </a:moveTo>
                <a:cubicBezTo>
                  <a:pt x="196" y="295"/>
                  <a:pt x="196" y="295"/>
                  <a:pt x="196" y="295"/>
                </a:cubicBezTo>
                <a:cubicBezTo>
                  <a:pt x="196" y="295"/>
                  <a:pt x="196" y="295"/>
                  <a:pt x="196" y="295"/>
                </a:cubicBezTo>
                <a:cubicBezTo>
                  <a:pt x="196" y="295"/>
                  <a:pt x="196" y="295"/>
                  <a:pt x="196" y="295"/>
                </a:cubicBezTo>
                <a:close/>
                <a:moveTo>
                  <a:pt x="196" y="288"/>
                </a:moveTo>
                <a:cubicBezTo>
                  <a:pt x="196" y="287"/>
                  <a:pt x="195" y="286"/>
                  <a:pt x="195" y="284"/>
                </a:cubicBezTo>
                <a:cubicBezTo>
                  <a:pt x="196" y="285"/>
                  <a:pt x="197" y="285"/>
                  <a:pt x="197" y="286"/>
                </a:cubicBezTo>
                <a:cubicBezTo>
                  <a:pt x="199" y="285"/>
                  <a:pt x="199" y="285"/>
                  <a:pt x="199" y="285"/>
                </a:cubicBezTo>
                <a:cubicBezTo>
                  <a:pt x="198" y="285"/>
                  <a:pt x="197" y="286"/>
                  <a:pt x="197" y="287"/>
                </a:cubicBezTo>
                <a:cubicBezTo>
                  <a:pt x="197" y="287"/>
                  <a:pt x="198" y="287"/>
                  <a:pt x="199" y="286"/>
                </a:cubicBezTo>
                <a:cubicBezTo>
                  <a:pt x="200" y="287"/>
                  <a:pt x="199" y="288"/>
                  <a:pt x="199" y="288"/>
                </a:cubicBezTo>
                <a:cubicBezTo>
                  <a:pt x="199" y="288"/>
                  <a:pt x="199" y="288"/>
                  <a:pt x="199" y="288"/>
                </a:cubicBezTo>
                <a:lnTo>
                  <a:pt x="196" y="288"/>
                </a:lnTo>
                <a:close/>
                <a:moveTo>
                  <a:pt x="199" y="290"/>
                </a:moveTo>
                <a:cubicBezTo>
                  <a:pt x="199" y="290"/>
                  <a:pt x="199" y="289"/>
                  <a:pt x="199" y="289"/>
                </a:cubicBezTo>
                <a:cubicBezTo>
                  <a:pt x="199" y="288"/>
                  <a:pt x="200" y="288"/>
                  <a:pt x="201" y="288"/>
                </a:cubicBezTo>
                <a:cubicBezTo>
                  <a:pt x="200" y="289"/>
                  <a:pt x="199" y="290"/>
                  <a:pt x="199" y="290"/>
                </a:cubicBezTo>
                <a:close/>
                <a:moveTo>
                  <a:pt x="200" y="284"/>
                </a:moveTo>
                <a:cubicBezTo>
                  <a:pt x="200" y="283"/>
                  <a:pt x="200" y="283"/>
                  <a:pt x="200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199" y="283"/>
                  <a:pt x="198" y="282"/>
                  <a:pt x="197" y="282"/>
                </a:cubicBezTo>
                <a:cubicBezTo>
                  <a:pt x="198" y="282"/>
                  <a:pt x="199" y="282"/>
                  <a:pt x="200" y="283"/>
                </a:cubicBezTo>
                <a:cubicBezTo>
                  <a:pt x="200" y="282"/>
                  <a:pt x="201" y="282"/>
                  <a:pt x="201" y="281"/>
                </a:cubicBezTo>
                <a:cubicBezTo>
                  <a:pt x="201" y="282"/>
                  <a:pt x="201" y="283"/>
                  <a:pt x="203" y="284"/>
                </a:cubicBezTo>
                <a:cubicBezTo>
                  <a:pt x="202" y="285"/>
                  <a:pt x="201" y="282"/>
                  <a:pt x="200" y="284"/>
                </a:cubicBezTo>
                <a:close/>
                <a:moveTo>
                  <a:pt x="197" y="275"/>
                </a:moveTo>
                <a:cubicBezTo>
                  <a:pt x="197" y="275"/>
                  <a:pt x="197" y="275"/>
                  <a:pt x="197" y="275"/>
                </a:cubicBezTo>
                <a:cubicBezTo>
                  <a:pt x="198" y="275"/>
                  <a:pt x="198" y="275"/>
                  <a:pt x="198" y="276"/>
                </a:cubicBezTo>
                <a:cubicBezTo>
                  <a:pt x="198" y="275"/>
                  <a:pt x="198" y="275"/>
                  <a:pt x="198" y="275"/>
                </a:cubicBezTo>
                <a:cubicBezTo>
                  <a:pt x="200" y="275"/>
                  <a:pt x="201" y="278"/>
                  <a:pt x="203" y="277"/>
                </a:cubicBezTo>
                <a:cubicBezTo>
                  <a:pt x="202" y="280"/>
                  <a:pt x="202" y="280"/>
                  <a:pt x="202" y="280"/>
                </a:cubicBezTo>
                <a:cubicBezTo>
                  <a:pt x="201" y="280"/>
                  <a:pt x="201" y="280"/>
                  <a:pt x="201" y="280"/>
                </a:cubicBezTo>
                <a:cubicBezTo>
                  <a:pt x="201" y="279"/>
                  <a:pt x="199" y="277"/>
                  <a:pt x="197" y="276"/>
                </a:cubicBezTo>
                <a:cubicBezTo>
                  <a:pt x="199" y="277"/>
                  <a:pt x="198" y="278"/>
                  <a:pt x="197" y="279"/>
                </a:cubicBezTo>
                <a:cubicBezTo>
                  <a:pt x="197" y="278"/>
                  <a:pt x="197" y="277"/>
                  <a:pt x="197" y="275"/>
                </a:cubicBezTo>
                <a:close/>
                <a:moveTo>
                  <a:pt x="199" y="285"/>
                </a:moveTo>
                <a:cubicBezTo>
                  <a:pt x="199" y="285"/>
                  <a:pt x="199" y="285"/>
                  <a:pt x="199" y="285"/>
                </a:cubicBezTo>
                <a:cubicBezTo>
                  <a:pt x="197" y="285"/>
                  <a:pt x="196" y="283"/>
                  <a:pt x="194" y="283"/>
                </a:cubicBezTo>
                <a:cubicBezTo>
                  <a:pt x="194" y="283"/>
                  <a:pt x="194" y="283"/>
                  <a:pt x="194" y="283"/>
                </a:cubicBezTo>
                <a:cubicBezTo>
                  <a:pt x="191" y="283"/>
                  <a:pt x="191" y="283"/>
                  <a:pt x="191" y="283"/>
                </a:cubicBezTo>
                <a:cubicBezTo>
                  <a:pt x="190" y="282"/>
                  <a:pt x="191" y="281"/>
                  <a:pt x="192" y="279"/>
                </a:cubicBezTo>
                <a:cubicBezTo>
                  <a:pt x="193" y="279"/>
                  <a:pt x="193" y="280"/>
                  <a:pt x="194" y="280"/>
                </a:cubicBezTo>
                <a:cubicBezTo>
                  <a:pt x="194" y="280"/>
                  <a:pt x="193" y="280"/>
                  <a:pt x="193" y="280"/>
                </a:cubicBezTo>
                <a:cubicBezTo>
                  <a:pt x="193" y="280"/>
                  <a:pt x="193" y="280"/>
                  <a:pt x="193" y="280"/>
                </a:cubicBezTo>
                <a:cubicBezTo>
                  <a:pt x="192" y="281"/>
                  <a:pt x="192" y="282"/>
                  <a:pt x="194" y="282"/>
                </a:cubicBezTo>
                <a:cubicBezTo>
                  <a:pt x="193" y="284"/>
                  <a:pt x="198" y="283"/>
                  <a:pt x="199" y="285"/>
                </a:cubicBezTo>
                <a:close/>
                <a:moveTo>
                  <a:pt x="195" y="267"/>
                </a:moveTo>
                <a:cubicBezTo>
                  <a:pt x="195" y="267"/>
                  <a:pt x="195" y="267"/>
                  <a:pt x="195" y="267"/>
                </a:cubicBezTo>
                <a:cubicBezTo>
                  <a:pt x="195" y="267"/>
                  <a:pt x="195" y="267"/>
                  <a:pt x="195" y="267"/>
                </a:cubicBezTo>
                <a:cubicBezTo>
                  <a:pt x="195" y="267"/>
                  <a:pt x="195" y="267"/>
                  <a:pt x="195" y="267"/>
                </a:cubicBezTo>
                <a:close/>
                <a:moveTo>
                  <a:pt x="198" y="271"/>
                </a:moveTo>
                <a:cubicBezTo>
                  <a:pt x="198" y="270"/>
                  <a:pt x="198" y="270"/>
                  <a:pt x="199" y="270"/>
                </a:cubicBezTo>
                <a:cubicBezTo>
                  <a:pt x="200" y="270"/>
                  <a:pt x="199" y="270"/>
                  <a:pt x="198" y="271"/>
                </a:cubicBezTo>
                <a:close/>
                <a:moveTo>
                  <a:pt x="200" y="266"/>
                </a:moveTo>
                <a:cubicBezTo>
                  <a:pt x="200" y="267"/>
                  <a:pt x="199" y="267"/>
                  <a:pt x="199" y="267"/>
                </a:cubicBezTo>
                <a:cubicBezTo>
                  <a:pt x="199" y="267"/>
                  <a:pt x="199" y="266"/>
                  <a:pt x="199" y="266"/>
                </a:cubicBezTo>
                <a:cubicBezTo>
                  <a:pt x="198" y="266"/>
                  <a:pt x="198" y="266"/>
                  <a:pt x="198" y="266"/>
                </a:cubicBezTo>
                <a:cubicBezTo>
                  <a:pt x="197" y="266"/>
                  <a:pt x="197" y="266"/>
                  <a:pt x="197" y="266"/>
                </a:cubicBezTo>
                <a:cubicBezTo>
                  <a:pt x="199" y="266"/>
                  <a:pt x="199" y="265"/>
                  <a:pt x="197" y="265"/>
                </a:cubicBezTo>
                <a:cubicBezTo>
                  <a:pt x="197" y="265"/>
                  <a:pt x="197" y="265"/>
                  <a:pt x="197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6" y="265"/>
                  <a:pt x="196" y="265"/>
                  <a:pt x="196" y="265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66"/>
                  <a:pt x="195" y="267"/>
                  <a:pt x="195" y="267"/>
                </a:cubicBezTo>
                <a:cubicBezTo>
                  <a:pt x="194" y="267"/>
                  <a:pt x="193" y="267"/>
                  <a:pt x="193" y="267"/>
                </a:cubicBezTo>
                <a:cubicBezTo>
                  <a:pt x="193" y="266"/>
                  <a:pt x="192" y="266"/>
                  <a:pt x="192" y="266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65"/>
                  <a:pt x="195" y="265"/>
                  <a:pt x="195" y="265"/>
                </a:cubicBezTo>
                <a:cubicBezTo>
                  <a:pt x="196" y="265"/>
                  <a:pt x="194" y="265"/>
                  <a:pt x="192" y="265"/>
                </a:cubicBezTo>
                <a:cubicBezTo>
                  <a:pt x="192" y="265"/>
                  <a:pt x="191" y="264"/>
                  <a:pt x="191" y="264"/>
                </a:cubicBezTo>
                <a:cubicBezTo>
                  <a:pt x="193" y="263"/>
                  <a:pt x="189" y="262"/>
                  <a:pt x="193" y="261"/>
                </a:cubicBezTo>
                <a:cubicBezTo>
                  <a:pt x="192" y="261"/>
                  <a:pt x="192" y="261"/>
                  <a:pt x="192" y="261"/>
                </a:cubicBezTo>
                <a:cubicBezTo>
                  <a:pt x="192" y="261"/>
                  <a:pt x="192" y="260"/>
                  <a:pt x="193" y="260"/>
                </a:cubicBezTo>
                <a:cubicBezTo>
                  <a:pt x="193" y="260"/>
                  <a:pt x="193" y="260"/>
                  <a:pt x="193" y="260"/>
                </a:cubicBezTo>
                <a:cubicBezTo>
                  <a:pt x="193" y="261"/>
                  <a:pt x="193" y="262"/>
                  <a:pt x="195" y="263"/>
                </a:cubicBezTo>
                <a:cubicBezTo>
                  <a:pt x="197" y="262"/>
                  <a:pt x="193" y="262"/>
                  <a:pt x="195" y="261"/>
                </a:cubicBezTo>
                <a:cubicBezTo>
                  <a:pt x="195" y="261"/>
                  <a:pt x="196" y="262"/>
                  <a:pt x="197" y="262"/>
                </a:cubicBezTo>
                <a:cubicBezTo>
                  <a:pt x="195" y="263"/>
                  <a:pt x="196" y="263"/>
                  <a:pt x="198" y="264"/>
                </a:cubicBezTo>
                <a:cubicBezTo>
                  <a:pt x="198" y="265"/>
                  <a:pt x="198" y="265"/>
                  <a:pt x="198" y="265"/>
                </a:cubicBezTo>
                <a:cubicBezTo>
                  <a:pt x="198" y="264"/>
                  <a:pt x="198" y="264"/>
                  <a:pt x="198" y="264"/>
                </a:cubicBezTo>
                <a:cubicBezTo>
                  <a:pt x="199" y="264"/>
                  <a:pt x="200" y="265"/>
                  <a:pt x="200" y="266"/>
                </a:cubicBezTo>
                <a:close/>
                <a:moveTo>
                  <a:pt x="195" y="259"/>
                </a:moveTo>
                <a:cubicBezTo>
                  <a:pt x="195" y="258"/>
                  <a:pt x="195" y="258"/>
                  <a:pt x="195" y="258"/>
                </a:cubicBezTo>
                <a:cubicBezTo>
                  <a:pt x="195" y="258"/>
                  <a:pt x="195" y="258"/>
                  <a:pt x="195" y="258"/>
                </a:cubicBezTo>
                <a:lnTo>
                  <a:pt x="195" y="259"/>
                </a:lnTo>
                <a:close/>
                <a:moveTo>
                  <a:pt x="199" y="249"/>
                </a:moveTo>
                <a:cubicBezTo>
                  <a:pt x="201" y="249"/>
                  <a:pt x="201" y="249"/>
                  <a:pt x="201" y="249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203" y="252"/>
                  <a:pt x="199" y="251"/>
                  <a:pt x="200" y="251"/>
                </a:cubicBezTo>
                <a:cubicBezTo>
                  <a:pt x="196" y="252"/>
                  <a:pt x="199" y="253"/>
                  <a:pt x="200" y="255"/>
                </a:cubicBezTo>
                <a:cubicBezTo>
                  <a:pt x="197" y="253"/>
                  <a:pt x="197" y="256"/>
                  <a:pt x="195" y="255"/>
                </a:cubicBezTo>
                <a:cubicBezTo>
                  <a:pt x="198" y="256"/>
                  <a:pt x="198" y="256"/>
                  <a:pt x="198" y="256"/>
                </a:cubicBezTo>
                <a:cubicBezTo>
                  <a:pt x="198" y="257"/>
                  <a:pt x="201" y="258"/>
                  <a:pt x="198" y="259"/>
                </a:cubicBezTo>
                <a:cubicBezTo>
                  <a:pt x="198" y="257"/>
                  <a:pt x="195" y="257"/>
                  <a:pt x="194" y="257"/>
                </a:cubicBezTo>
                <a:cubicBezTo>
                  <a:pt x="194" y="257"/>
                  <a:pt x="194" y="257"/>
                  <a:pt x="194" y="257"/>
                </a:cubicBezTo>
                <a:cubicBezTo>
                  <a:pt x="193" y="256"/>
                  <a:pt x="193" y="256"/>
                  <a:pt x="193" y="256"/>
                </a:cubicBezTo>
                <a:cubicBezTo>
                  <a:pt x="193" y="256"/>
                  <a:pt x="193" y="256"/>
                  <a:pt x="193" y="256"/>
                </a:cubicBezTo>
                <a:cubicBezTo>
                  <a:pt x="194" y="256"/>
                  <a:pt x="194" y="257"/>
                  <a:pt x="194" y="257"/>
                </a:cubicBezTo>
                <a:cubicBezTo>
                  <a:pt x="194" y="256"/>
                  <a:pt x="194" y="256"/>
                  <a:pt x="194" y="256"/>
                </a:cubicBezTo>
                <a:cubicBezTo>
                  <a:pt x="195" y="256"/>
                  <a:pt x="195" y="257"/>
                  <a:pt x="196" y="257"/>
                </a:cubicBezTo>
                <a:cubicBezTo>
                  <a:pt x="195" y="255"/>
                  <a:pt x="195" y="255"/>
                  <a:pt x="195" y="255"/>
                </a:cubicBezTo>
                <a:cubicBezTo>
                  <a:pt x="196" y="255"/>
                  <a:pt x="196" y="255"/>
                  <a:pt x="196" y="255"/>
                </a:cubicBezTo>
                <a:cubicBezTo>
                  <a:pt x="195" y="255"/>
                  <a:pt x="195" y="254"/>
                  <a:pt x="194" y="254"/>
                </a:cubicBezTo>
                <a:cubicBezTo>
                  <a:pt x="195" y="253"/>
                  <a:pt x="195" y="252"/>
                  <a:pt x="195" y="252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3" y="251"/>
                  <a:pt x="193" y="251"/>
                  <a:pt x="192" y="251"/>
                </a:cubicBezTo>
                <a:cubicBezTo>
                  <a:pt x="193" y="251"/>
                  <a:pt x="194" y="250"/>
                  <a:pt x="195" y="249"/>
                </a:cubicBezTo>
                <a:cubicBezTo>
                  <a:pt x="195" y="250"/>
                  <a:pt x="195" y="250"/>
                  <a:pt x="195" y="250"/>
                </a:cubicBezTo>
                <a:cubicBezTo>
                  <a:pt x="193" y="250"/>
                  <a:pt x="196" y="252"/>
                  <a:pt x="196" y="253"/>
                </a:cubicBezTo>
                <a:cubicBezTo>
                  <a:pt x="198" y="251"/>
                  <a:pt x="196" y="251"/>
                  <a:pt x="196" y="250"/>
                </a:cubicBezTo>
                <a:cubicBezTo>
                  <a:pt x="197" y="251"/>
                  <a:pt x="198" y="249"/>
                  <a:pt x="199" y="249"/>
                </a:cubicBezTo>
                <a:close/>
                <a:moveTo>
                  <a:pt x="198" y="240"/>
                </a:moveTo>
                <a:cubicBezTo>
                  <a:pt x="198" y="240"/>
                  <a:pt x="198" y="240"/>
                  <a:pt x="198" y="240"/>
                </a:cubicBezTo>
                <a:cubicBezTo>
                  <a:pt x="198" y="240"/>
                  <a:pt x="198" y="240"/>
                  <a:pt x="198" y="240"/>
                </a:cubicBezTo>
                <a:cubicBezTo>
                  <a:pt x="198" y="240"/>
                  <a:pt x="198" y="240"/>
                  <a:pt x="198" y="240"/>
                </a:cubicBezTo>
                <a:close/>
                <a:moveTo>
                  <a:pt x="200" y="241"/>
                </a:moveTo>
                <a:cubicBezTo>
                  <a:pt x="201" y="241"/>
                  <a:pt x="201" y="242"/>
                  <a:pt x="200" y="242"/>
                </a:cubicBezTo>
                <a:cubicBezTo>
                  <a:pt x="201" y="242"/>
                  <a:pt x="201" y="242"/>
                  <a:pt x="201" y="242"/>
                </a:cubicBezTo>
                <a:cubicBezTo>
                  <a:pt x="201" y="242"/>
                  <a:pt x="200" y="243"/>
                  <a:pt x="200" y="243"/>
                </a:cubicBezTo>
                <a:cubicBezTo>
                  <a:pt x="199" y="242"/>
                  <a:pt x="197" y="241"/>
                  <a:pt x="198" y="240"/>
                </a:cubicBezTo>
                <a:cubicBezTo>
                  <a:pt x="199" y="241"/>
                  <a:pt x="200" y="241"/>
                  <a:pt x="200" y="241"/>
                </a:cubicBezTo>
                <a:close/>
                <a:moveTo>
                  <a:pt x="199" y="238"/>
                </a:moveTo>
                <a:cubicBezTo>
                  <a:pt x="199" y="238"/>
                  <a:pt x="198" y="237"/>
                  <a:pt x="199" y="237"/>
                </a:cubicBezTo>
                <a:cubicBezTo>
                  <a:pt x="199" y="237"/>
                  <a:pt x="199" y="237"/>
                  <a:pt x="199" y="237"/>
                </a:cubicBezTo>
                <a:cubicBezTo>
                  <a:pt x="196" y="236"/>
                  <a:pt x="198" y="234"/>
                  <a:pt x="199" y="233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01" y="232"/>
                  <a:pt x="201" y="232"/>
                  <a:pt x="201" y="232"/>
                </a:cubicBezTo>
                <a:cubicBezTo>
                  <a:pt x="202" y="234"/>
                  <a:pt x="201" y="237"/>
                  <a:pt x="199" y="238"/>
                </a:cubicBezTo>
                <a:close/>
                <a:moveTo>
                  <a:pt x="197" y="222"/>
                </a:moveTo>
                <a:cubicBezTo>
                  <a:pt x="198" y="222"/>
                  <a:pt x="199" y="222"/>
                  <a:pt x="199" y="222"/>
                </a:cubicBezTo>
                <a:cubicBezTo>
                  <a:pt x="198" y="222"/>
                  <a:pt x="198" y="222"/>
                  <a:pt x="197" y="222"/>
                </a:cubicBezTo>
                <a:close/>
                <a:moveTo>
                  <a:pt x="199" y="227"/>
                </a:moveTo>
                <a:cubicBezTo>
                  <a:pt x="199" y="227"/>
                  <a:pt x="200" y="227"/>
                  <a:pt x="200" y="227"/>
                </a:cubicBezTo>
                <a:cubicBezTo>
                  <a:pt x="200" y="227"/>
                  <a:pt x="200" y="227"/>
                  <a:pt x="199" y="228"/>
                </a:cubicBezTo>
                <a:cubicBezTo>
                  <a:pt x="199" y="227"/>
                  <a:pt x="199" y="227"/>
                  <a:pt x="199" y="227"/>
                </a:cubicBezTo>
                <a:close/>
                <a:moveTo>
                  <a:pt x="201" y="204"/>
                </a:moveTo>
                <a:cubicBezTo>
                  <a:pt x="200" y="204"/>
                  <a:pt x="200" y="205"/>
                  <a:pt x="199" y="205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9" y="204"/>
                  <a:pt x="199" y="204"/>
                </a:cubicBezTo>
                <a:cubicBezTo>
                  <a:pt x="199" y="204"/>
                  <a:pt x="198" y="203"/>
                  <a:pt x="197" y="203"/>
                </a:cubicBezTo>
                <a:cubicBezTo>
                  <a:pt x="197" y="200"/>
                  <a:pt x="197" y="200"/>
                  <a:pt x="197" y="200"/>
                </a:cubicBezTo>
                <a:cubicBezTo>
                  <a:pt x="199" y="201"/>
                  <a:pt x="200" y="203"/>
                  <a:pt x="201" y="204"/>
                </a:cubicBezTo>
                <a:close/>
                <a:moveTo>
                  <a:pt x="196" y="194"/>
                </a:moveTo>
                <a:cubicBezTo>
                  <a:pt x="198" y="194"/>
                  <a:pt x="198" y="194"/>
                  <a:pt x="198" y="194"/>
                </a:cubicBezTo>
                <a:cubicBezTo>
                  <a:pt x="198" y="195"/>
                  <a:pt x="201" y="197"/>
                  <a:pt x="198" y="197"/>
                </a:cubicBezTo>
                <a:cubicBezTo>
                  <a:pt x="198" y="196"/>
                  <a:pt x="197" y="196"/>
                  <a:pt x="196" y="195"/>
                </a:cubicBezTo>
                <a:cubicBezTo>
                  <a:pt x="196" y="195"/>
                  <a:pt x="196" y="195"/>
                  <a:pt x="196" y="194"/>
                </a:cubicBezTo>
                <a:cubicBezTo>
                  <a:pt x="196" y="194"/>
                  <a:pt x="196" y="194"/>
                  <a:pt x="196" y="194"/>
                </a:cubicBezTo>
                <a:close/>
                <a:moveTo>
                  <a:pt x="196" y="219"/>
                </a:moveTo>
                <a:cubicBezTo>
                  <a:pt x="197" y="219"/>
                  <a:pt x="197" y="219"/>
                  <a:pt x="197" y="219"/>
                </a:cubicBezTo>
                <a:cubicBezTo>
                  <a:pt x="198" y="218"/>
                  <a:pt x="199" y="219"/>
                  <a:pt x="200" y="219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199" y="216"/>
                  <a:pt x="198" y="216"/>
                  <a:pt x="197" y="216"/>
                </a:cubicBezTo>
                <a:cubicBezTo>
                  <a:pt x="197" y="216"/>
                  <a:pt x="197" y="215"/>
                  <a:pt x="197" y="214"/>
                </a:cubicBezTo>
                <a:cubicBezTo>
                  <a:pt x="197" y="214"/>
                  <a:pt x="198" y="214"/>
                  <a:pt x="198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15"/>
                  <a:pt x="199" y="215"/>
                  <a:pt x="199" y="215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14"/>
                  <a:pt x="200" y="214"/>
                  <a:pt x="200" y="214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201" y="215"/>
                  <a:pt x="200" y="215"/>
                  <a:pt x="199" y="215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200" y="216"/>
                  <a:pt x="201" y="216"/>
                  <a:pt x="202" y="215"/>
                </a:cubicBezTo>
                <a:cubicBezTo>
                  <a:pt x="202" y="215"/>
                  <a:pt x="202" y="216"/>
                  <a:pt x="203" y="215"/>
                </a:cubicBezTo>
                <a:cubicBezTo>
                  <a:pt x="202" y="218"/>
                  <a:pt x="202" y="218"/>
                  <a:pt x="202" y="218"/>
                </a:cubicBezTo>
                <a:cubicBezTo>
                  <a:pt x="201" y="218"/>
                  <a:pt x="201" y="218"/>
                  <a:pt x="200" y="218"/>
                </a:cubicBezTo>
                <a:cubicBezTo>
                  <a:pt x="203" y="220"/>
                  <a:pt x="200" y="221"/>
                  <a:pt x="203" y="222"/>
                </a:cubicBezTo>
                <a:cubicBezTo>
                  <a:pt x="202" y="223"/>
                  <a:pt x="201" y="220"/>
                  <a:pt x="200" y="222"/>
                </a:cubicBezTo>
                <a:cubicBezTo>
                  <a:pt x="200" y="221"/>
                  <a:pt x="198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20"/>
                  <a:pt x="195" y="220"/>
                  <a:pt x="195" y="220"/>
                </a:cubicBezTo>
                <a:cubicBezTo>
                  <a:pt x="195" y="219"/>
                  <a:pt x="195" y="219"/>
                  <a:pt x="195" y="218"/>
                </a:cubicBezTo>
                <a:cubicBezTo>
                  <a:pt x="195" y="218"/>
                  <a:pt x="196" y="219"/>
                  <a:pt x="196" y="219"/>
                </a:cubicBezTo>
                <a:close/>
                <a:moveTo>
                  <a:pt x="194" y="220"/>
                </a:moveTo>
                <a:cubicBezTo>
                  <a:pt x="194" y="221"/>
                  <a:pt x="195" y="221"/>
                  <a:pt x="196" y="221"/>
                </a:cubicBezTo>
                <a:cubicBezTo>
                  <a:pt x="196" y="222"/>
                  <a:pt x="196" y="222"/>
                  <a:pt x="196" y="223"/>
                </a:cubicBezTo>
                <a:cubicBezTo>
                  <a:pt x="194" y="222"/>
                  <a:pt x="194" y="222"/>
                  <a:pt x="193" y="223"/>
                </a:cubicBezTo>
                <a:cubicBezTo>
                  <a:pt x="193" y="223"/>
                  <a:pt x="192" y="223"/>
                  <a:pt x="192" y="223"/>
                </a:cubicBezTo>
                <a:cubicBezTo>
                  <a:pt x="193" y="222"/>
                  <a:pt x="192" y="220"/>
                  <a:pt x="194" y="220"/>
                </a:cubicBezTo>
                <a:close/>
                <a:moveTo>
                  <a:pt x="193" y="180"/>
                </a:moveTo>
                <a:cubicBezTo>
                  <a:pt x="193" y="180"/>
                  <a:pt x="193" y="179"/>
                  <a:pt x="193" y="179"/>
                </a:cubicBezTo>
                <a:cubicBezTo>
                  <a:pt x="193" y="179"/>
                  <a:pt x="193" y="179"/>
                  <a:pt x="193" y="179"/>
                </a:cubicBezTo>
                <a:cubicBezTo>
                  <a:pt x="193" y="179"/>
                  <a:pt x="193" y="180"/>
                  <a:pt x="193" y="180"/>
                </a:cubicBezTo>
                <a:close/>
                <a:moveTo>
                  <a:pt x="192" y="176"/>
                </a:moveTo>
                <a:cubicBezTo>
                  <a:pt x="191" y="176"/>
                  <a:pt x="191" y="175"/>
                  <a:pt x="190" y="175"/>
                </a:cubicBezTo>
                <a:cubicBezTo>
                  <a:pt x="191" y="174"/>
                  <a:pt x="190" y="173"/>
                  <a:pt x="190" y="173"/>
                </a:cubicBezTo>
                <a:cubicBezTo>
                  <a:pt x="192" y="173"/>
                  <a:pt x="192" y="173"/>
                  <a:pt x="192" y="173"/>
                </a:cubicBezTo>
                <a:cubicBezTo>
                  <a:pt x="193" y="174"/>
                  <a:pt x="195" y="176"/>
                  <a:pt x="192" y="176"/>
                </a:cubicBezTo>
                <a:close/>
                <a:moveTo>
                  <a:pt x="193" y="169"/>
                </a:moveTo>
                <a:cubicBezTo>
                  <a:pt x="192" y="170"/>
                  <a:pt x="196" y="169"/>
                  <a:pt x="196" y="168"/>
                </a:cubicBezTo>
                <a:cubicBezTo>
                  <a:pt x="196" y="169"/>
                  <a:pt x="197" y="170"/>
                  <a:pt x="196" y="171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71"/>
                  <a:pt x="199" y="171"/>
                  <a:pt x="199" y="171"/>
                </a:cubicBezTo>
                <a:cubicBezTo>
                  <a:pt x="201" y="170"/>
                  <a:pt x="201" y="170"/>
                  <a:pt x="201" y="170"/>
                </a:cubicBezTo>
                <a:cubicBezTo>
                  <a:pt x="202" y="173"/>
                  <a:pt x="201" y="176"/>
                  <a:pt x="198" y="177"/>
                </a:cubicBezTo>
                <a:cubicBezTo>
                  <a:pt x="194" y="175"/>
                  <a:pt x="195" y="171"/>
                  <a:pt x="190" y="170"/>
                </a:cubicBezTo>
                <a:cubicBezTo>
                  <a:pt x="189" y="171"/>
                  <a:pt x="194" y="172"/>
                  <a:pt x="190" y="173"/>
                </a:cubicBezTo>
                <a:cubicBezTo>
                  <a:pt x="190" y="172"/>
                  <a:pt x="190" y="172"/>
                  <a:pt x="189" y="172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9" y="170"/>
                  <a:pt x="189" y="170"/>
                  <a:pt x="189" y="170"/>
                </a:cubicBezTo>
                <a:cubicBezTo>
                  <a:pt x="189" y="169"/>
                  <a:pt x="189" y="169"/>
                  <a:pt x="188" y="169"/>
                </a:cubicBezTo>
                <a:cubicBezTo>
                  <a:pt x="188" y="169"/>
                  <a:pt x="188" y="169"/>
                  <a:pt x="188" y="169"/>
                </a:cubicBezTo>
                <a:cubicBezTo>
                  <a:pt x="189" y="169"/>
                  <a:pt x="190" y="169"/>
                  <a:pt x="191" y="169"/>
                </a:cubicBezTo>
                <a:cubicBezTo>
                  <a:pt x="191" y="167"/>
                  <a:pt x="191" y="167"/>
                  <a:pt x="191" y="167"/>
                </a:cubicBezTo>
                <a:cubicBezTo>
                  <a:pt x="191" y="167"/>
                  <a:pt x="191" y="166"/>
                  <a:pt x="191" y="166"/>
                </a:cubicBezTo>
                <a:cubicBezTo>
                  <a:pt x="191" y="167"/>
                  <a:pt x="195" y="167"/>
                  <a:pt x="193" y="169"/>
                </a:cubicBezTo>
                <a:close/>
                <a:moveTo>
                  <a:pt x="191" y="165"/>
                </a:moveTo>
                <a:cubicBezTo>
                  <a:pt x="191" y="165"/>
                  <a:pt x="191" y="165"/>
                  <a:pt x="191" y="165"/>
                </a:cubicBezTo>
                <a:cubicBezTo>
                  <a:pt x="191" y="165"/>
                  <a:pt x="191" y="165"/>
                  <a:pt x="191" y="166"/>
                </a:cubicBezTo>
                <a:lnTo>
                  <a:pt x="191" y="165"/>
                </a:lnTo>
                <a:close/>
                <a:moveTo>
                  <a:pt x="193" y="162"/>
                </a:moveTo>
                <a:cubicBezTo>
                  <a:pt x="192" y="163"/>
                  <a:pt x="192" y="163"/>
                  <a:pt x="191" y="164"/>
                </a:cubicBezTo>
                <a:cubicBezTo>
                  <a:pt x="191" y="163"/>
                  <a:pt x="189" y="162"/>
                  <a:pt x="188" y="161"/>
                </a:cubicBezTo>
                <a:cubicBezTo>
                  <a:pt x="188" y="161"/>
                  <a:pt x="189" y="161"/>
                  <a:pt x="190" y="161"/>
                </a:cubicBezTo>
                <a:cubicBezTo>
                  <a:pt x="190" y="161"/>
                  <a:pt x="190" y="160"/>
                  <a:pt x="191" y="160"/>
                </a:cubicBezTo>
                <a:cubicBezTo>
                  <a:pt x="191" y="161"/>
                  <a:pt x="190" y="162"/>
                  <a:pt x="193" y="162"/>
                </a:cubicBezTo>
                <a:close/>
                <a:moveTo>
                  <a:pt x="190" y="155"/>
                </a:moveTo>
                <a:cubicBezTo>
                  <a:pt x="189" y="155"/>
                  <a:pt x="189" y="154"/>
                  <a:pt x="189" y="154"/>
                </a:cubicBezTo>
                <a:cubicBezTo>
                  <a:pt x="191" y="155"/>
                  <a:pt x="192" y="155"/>
                  <a:pt x="192" y="157"/>
                </a:cubicBezTo>
                <a:cubicBezTo>
                  <a:pt x="191" y="157"/>
                  <a:pt x="191" y="158"/>
                  <a:pt x="190" y="158"/>
                </a:cubicBezTo>
                <a:cubicBezTo>
                  <a:pt x="190" y="157"/>
                  <a:pt x="189" y="156"/>
                  <a:pt x="187" y="155"/>
                </a:cubicBezTo>
                <a:lnTo>
                  <a:pt x="190" y="155"/>
                </a:lnTo>
                <a:close/>
                <a:moveTo>
                  <a:pt x="184" y="134"/>
                </a:moveTo>
                <a:cubicBezTo>
                  <a:pt x="183" y="134"/>
                  <a:pt x="183" y="134"/>
                  <a:pt x="183" y="134"/>
                </a:cubicBezTo>
                <a:cubicBezTo>
                  <a:pt x="184" y="135"/>
                  <a:pt x="185" y="134"/>
                  <a:pt x="186" y="134"/>
                </a:cubicBezTo>
                <a:cubicBezTo>
                  <a:pt x="186" y="135"/>
                  <a:pt x="186" y="135"/>
                  <a:pt x="186" y="135"/>
                </a:cubicBezTo>
                <a:cubicBezTo>
                  <a:pt x="186" y="138"/>
                  <a:pt x="182" y="135"/>
                  <a:pt x="180" y="136"/>
                </a:cubicBezTo>
                <a:cubicBezTo>
                  <a:pt x="180" y="135"/>
                  <a:pt x="183" y="133"/>
                  <a:pt x="184" y="134"/>
                </a:cubicBezTo>
                <a:close/>
                <a:moveTo>
                  <a:pt x="183" y="220"/>
                </a:moveTo>
                <a:cubicBezTo>
                  <a:pt x="183" y="220"/>
                  <a:pt x="183" y="220"/>
                  <a:pt x="182" y="219"/>
                </a:cubicBezTo>
                <a:cubicBezTo>
                  <a:pt x="182" y="219"/>
                  <a:pt x="182" y="219"/>
                  <a:pt x="182" y="219"/>
                </a:cubicBezTo>
                <a:cubicBezTo>
                  <a:pt x="182" y="219"/>
                  <a:pt x="183" y="219"/>
                  <a:pt x="183" y="219"/>
                </a:cubicBezTo>
                <a:lnTo>
                  <a:pt x="183" y="220"/>
                </a:lnTo>
                <a:close/>
                <a:moveTo>
                  <a:pt x="181" y="600"/>
                </a:moveTo>
                <a:cubicBezTo>
                  <a:pt x="181" y="600"/>
                  <a:pt x="181" y="600"/>
                  <a:pt x="181" y="600"/>
                </a:cubicBezTo>
                <a:cubicBezTo>
                  <a:pt x="182" y="600"/>
                  <a:pt x="182" y="600"/>
                  <a:pt x="184" y="600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4" y="601"/>
                  <a:pt x="184" y="601"/>
                </a:cubicBezTo>
                <a:cubicBezTo>
                  <a:pt x="184" y="601"/>
                  <a:pt x="185" y="601"/>
                  <a:pt x="184" y="601"/>
                </a:cubicBezTo>
                <a:lnTo>
                  <a:pt x="181" y="600"/>
                </a:lnTo>
                <a:close/>
                <a:moveTo>
                  <a:pt x="186" y="629"/>
                </a:moveTo>
                <a:cubicBezTo>
                  <a:pt x="186" y="629"/>
                  <a:pt x="186" y="629"/>
                  <a:pt x="185" y="629"/>
                </a:cubicBezTo>
                <a:cubicBezTo>
                  <a:pt x="185" y="628"/>
                  <a:pt x="186" y="628"/>
                  <a:pt x="186" y="628"/>
                </a:cubicBezTo>
                <a:cubicBezTo>
                  <a:pt x="187" y="628"/>
                  <a:pt x="187" y="628"/>
                  <a:pt x="186" y="629"/>
                </a:cubicBezTo>
                <a:close/>
                <a:moveTo>
                  <a:pt x="185" y="623"/>
                </a:moveTo>
                <a:cubicBezTo>
                  <a:pt x="185" y="623"/>
                  <a:pt x="185" y="623"/>
                  <a:pt x="185" y="623"/>
                </a:cubicBezTo>
                <a:cubicBezTo>
                  <a:pt x="184" y="622"/>
                  <a:pt x="184" y="621"/>
                  <a:pt x="184" y="621"/>
                </a:cubicBezTo>
                <a:cubicBezTo>
                  <a:pt x="184" y="621"/>
                  <a:pt x="184" y="620"/>
                  <a:pt x="185" y="620"/>
                </a:cubicBezTo>
                <a:cubicBezTo>
                  <a:pt x="186" y="621"/>
                  <a:pt x="189" y="621"/>
                  <a:pt x="188" y="622"/>
                </a:cubicBezTo>
                <a:cubicBezTo>
                  <a:pt x="187" y="623"/>
                  <a:pt x="186" y="623"/>
                  <a:pt x="185" y="623"/>
                </a:cubicBezTo>
                <a:close/>
                <a:moveTo>
                  <a:pt x="189" y="665"/>
                </a:moveTo>
                <a:cubicBezTo>
                  <a:pt x="189" y="665"/>
                  <a:pt x="189" y="665"/>
                  <a:pt x="189" y="665"/>
                </a:cubicBezTo>
                <a:cubicBezTo>
                  <a:pt x="189" y="665"/>
                  <a:pt x="189" y="665"/>
                  <a:pt x="189" y="665"/>
                </a:cubicBezTo>
                <a:cubicBezTo>
                  <a:pt x="189" y="665"/>
                  <a:pt x="189" y="665"/>
                  <a:pt x="189" y="665"/>
                </a:cubicBezTo>
                <a:close/>
                <a:moveTo>
                  <a:pt x="189" y="642"/>
                </a:moveTo>
                <a:cubicBezTo>
                  <a:pt x="189" y="643"/>
                  <a:pt x="190" y="643"/>
                  <a:pt x="190" y="643"/>
                </a:cubicBezTo>
                <a:cubicBezTo>
                  <a:pt x="189" y="643"/>
                  <a:pt x="189" y="644"/>
                  <a:pt x="189" y="644"/>
                </a:cubicBezTo>
                <a:cubicBezTo>
                  <a:pt x="188" y="644"/>
                  <a:pt x="188" y="644"/>
                  <a:pt x="188" y="644"/>
                </a:cubicBezTo>
                <a:cubicBezTo>
                  <a:pt x="186" y="644"/>
                  <a:pt x="188" y="643"/>
                  <a:pt x="189" y="642"/>
                </a:cubicBezTo>
                <a:close/>
                <a:moveTo>
                  <a:pt x="188" y="620"/>
                </a:moveTo>
                <a:cubicBezTo>
                  <a:pt x="187" y="620"/>
                  <a:pt x="186" y="620"/>
                  <a:pt x="185" y="619"/>
                </a:cubicBezTo>
                <a:cubicBezTo>
                  <a:pt x="186" y="619"/>
                  <a:pt x="188" y="619"/>
                  <a:pt x="189" y="619"/>
                </a:cubicBezTo>
                <a:cubicBezTo>
                  <a:pt x="188" y="619"/>
                  <a:pt x="188" y="620"/>
                  <a:pt x="188" y="620"/>
                </a:cubicBezTo>
                <a:close/>
                <a:moveTo>
                  <a:pt x="188" y="617"/>
                </a:moveTo>
                <a:cubicBezTo>
                  <a:pt x="188" y="617"/>
                  <a:pt x="188" y="617"/>
                  <a:pt x="188" y="617"/>
                </a:cubicBezTo>
                <a:cubicBezTo>
                  <a:pt x="188" y="617"/>
                  <a:pt x="188" y="617"/>
                  <a:pt x="188" y="617"/>
                </a:cubicBezTo>
                <a:cubicBezTo>
                  <a:pt x="188" y="617"/>
                  <a:pt x="188" y="617"/>
                  <a:pt x="188" y="617"/>
                </a:cubicBezTo>
                <a:close/>
                <a:moveTo>
                  <a:pt x="189" y="615"/>
                </a:moveTo>
                <a:cubicBezTo>
                  <a:pt x="190" y="615"/>
                  <a:pt x="191" y="616"/>
                  <a:pt x="191" y="616"/>
                </a:cubicBezTo>
                <a:cubicBezTo>
                  <a:pt x="190" y="616"/>
                  <a:pt x="190" y="616"/>
                  <a:pt x="190" y="616"/>
                </a:cubicBezTo>
                <a:cubicBezTo>
                  <a:pt x="190" y="616"/>
                  <a:pt x="190" y="616"/>
                  <a:pt x="190" y="616"/>
                </a:cubicBezTo>
                <a:cubicBezTo>
                  <a:pt x="190" y="616"/>
                  <a:pt x="190" y="615"/>
                  <a:pt x="189" y="615"/>
                </a:cubicBezTo>
                <a:close/>
                <a:moveTo>
                  <a:pt x="190" y="618"/>
                </a:moveTo>
                <a:cubicBezTo>
                  <a:pt x="190" y="619"/>
                  <a:pt x="190" y="619"/>
                  <a:pt x="190" y="619"/>
                </a:cubicBezTo>
                <a:cubicBezTo>
                  <a:pt x="190" y="618"/>
                  <a:pt x="189" y="618"/>
                  <a:pt x="189" y="618"/>
                </a:cubicBezTo>
                <a:cubicBezTo>
                  <a:pt x="189" y="618"/>
                  <a:pt x="189" y="618"/>
                  <a:pt x="189" y="618"/>
                </a:cubicBezTo>
                <a:cubicBezTo>
                  <a:pt x="189" y="617"/>
                  <a:pt x="189" y="617"/>
                  <a:pt x="189" y="617"/>
                </a:cubicBezTo>
                <a:cubicBezTo>
                  <a:pt x="189" y="617"/>
                  <a:pt x="190" y="617"/>
                  <a:pt x="190" y="618"/>
                </a:cubicBezTo>
                <a:close/>
                <a:moveTo>
                  <a:pt x="190" y="620"/>
                </a:moveTo>
                <a:cubicBezTo>
                  <a:pt x="189" y="620"/>
                  <a:pt x="189" y="620"/>
                  <a:pt x="189" y="620"/>
                </a:cubicBezTo>
                <a:cubicBezTo>
                  <a:pt x="189" y="620"/>
                  <a:pt x="189" y="620"/>
                  <a:pt x="189" y="620"/>
                </a:cubicBezTo>
                <a:cubicBezTo>
                  <a:pt x="189" y="620"/>
                  <a:pt x="189" y="620"/>
                  <a:pt x="190" y="620"/>
                </a:cubicBezTo>
                <a:close/>
                <a:moveTo>
                  <a:pt x="190" y="625"/>
                </a:moveTo>
                <a:cubicBezTo>
                  <a:pt x="190" y="625"/>
                  <a:pt x="189" y="625"/>
                  <a:pt x="189" y="625"/>
                </a:cubicBezTo>
                <a:cubicBezTo>
                  <a:pt x="190" y="624"/>
                  <a:pt x="190" y="624"/>
                  <a:pt x="190" y="623"/>
                </a:cubicBezTo>
                <a:cubicBezTo>
                  <a:pt x="190" y="623"/>
                  <a:pt x="190" y="623"/>
                  <a:pt x="190" y="624"/>
                </a:cubicBezTo>
                <a:cubicBezTo>
                  <a:pt x="190" y="623"/>
                  <a:pt x="191" y="623"/>
                  <a:pt x="191" y="623"/>
                </a:cubicBezTo>
                <a:cubicBezTo>
                  <a:pt x="192" y="624"/>
                  <a:pt x="191" y="625"/>
                  <a:pt x="192" y="625"/>
                </a:cubicBezTo>
                <a:cubicBezTo>
                  <a:pt x="191" y="625"/>
                  <a:pt x="190" y="625"/>
                  <a:pt x="190" y="625"/>
                </a:cubicBezTo>
                <a:close/>
                <a:moveTo>
                  <a:pt x="191" y="622"/>
                </a:moveTo>
                <a:cubicBezTo>
                  <a:pt x="190" y="621"/>
                  <a:pt x="190" y="621"/>
                  <a:pt x="190" y="621"/>
                </a:cubicBezTo>
                <a:cubicBezTo>
                  <a:pt x="194" y="622"/>
                  <a:pt x="194" y="622"/>
                  <a:pt x="194" y="622"/>
                </a:cubicBezTo>
                <a:cubicBezTo>
                  <a:pt x="194" y="623"/>
                  <a:pt x="192" y="622"/>
                  <a:pt x="191" y="622"/>
                </a:cubicBezTo>
                <a:close/>
                <a:moveTo>
                  <a:pt x="193" y="612"/>
                </a:moveTo>
                <a:cubicBezTo>
                  <a:pt x="194" y="611"/>
                  <a:pt x="194" y="611"/>
                  <a:pt x="194" y="611"/>
                </a:cubicBezTo>
                <a:cubicBezTo>
                  <a:pt x="194" y="611"/>
                  <a:pt x="194" y="612"/>
                  <a:pt x="193" y="612"/>
                </a:cubicBezTo>
                <a:close/>
                <a:moveTo>
                  <a:pt x="194" y="610"/>
                </a:moveTo>
                <a:cubicBezTo>
                  <a:pt x="193" y="610"/>
                  <a:pt x="193" y="610"/>
                  <a:pt x="193" y="610"/>
                </a:cubicBezTo>
                <a:cubicBezTo>
                  <a:pt x="193" y="610"/>
                  <a:pt x="193" y="610"/>
                  <a:pt x="193" y="609"/>
                </a:cubicBezTo>
                <a:cubicBezTo>
                  <a:pt x="193" y="610"/>
                  <a:pt x="193" y="610"/>
                  <a:pt x="194" y="610"/>
                </a:cubicBezTo>
                <a:close/>
                <a:moveTo>
                  <a:pt x="189" y="611"/>
                </a:moveTo>
                <a:cubicBezTo>
                  <a:pt x="188" y="612"/>
                  <a:pt x="190" y="612"/>
                  <a:pt x="191" y="612"/>
                </a:cubicBezTo>
                <a:cubicBezTo>
                  <a:pt x="191" y="613"/>
                  <a:pt x="192" y="613"/>
                  <a:pt x="192" y="613"/>
                </a:cubicBezTo>
                <a:cubicBezTo>
                  <a:pt x="192" y="614"/>
                  <a:pt x="192" y="614"/>
                  <a:pt x="192" y="614"/>
                </a:cubicBezTo>
                <a:cubicBezTo>
                  <a:pt x="192" y="614"/>
                  <a:pt x="192" y="613"/>
                  <a:pt x="192" y="613"/>
                </a:cubicBezTo>
                <a:cubicBezTo>
                  <a:pt x="193" y="614"/>
                  <a:pt x="194" y="614"/>
                  <a:pt x="193" y="615"/>
                </a:cubicBezTo>
                <a:cubicBezTo>
                  <a:pt x="193" y="614"/>
                  <a:pt x="193" y="614"/>
                  <a:pt x="193" y="614"/>
                </a:cubicBezTo>
                <a:cubicBezTo>
                  <a:pt x="192" y="616"/>
                  <a:pt x="192" y="617"/>
                  <a:pt x="194" y="618"/>
                </a:cubicBezTo>
                <a:cubicBezTo>
                  <a:pt x="191" y="619"/>
                  <a:pt x="192" y="617"/>
                  <a:pt x="191" y="616"/>
                </a:cubicBezTo>
                <a:cubicBezTo>
                  <a:pt x="192" y="616"/>
                  <a:pt x="191" y="615"/>
                  <a:pt x="189" y="615"/>
                </a:cubicBezTo>
                <a:cubicBezTo>
                  <a:pt x="189" y="615"/>
                  <a:pt x="189" y="614"/>
                  <a:pt x="189" y="614"/>
                </a:cubicBezTo>
                <a:cubicBezTo>
                  <a:pt x="189" y="614"/>
                  <a:pt x="189" y="614"/>
                  <a:pt x="190" y="614"/>
                </a:cubicBezTo>
                <a:cubicBezTo>
                  <a:pt x="189" y="614"/>
                  <a:pt x="189" y="613"/>
                  <a:pt x="188" y="613"/>
                </a:cubicBezTo>
                <a:cubicBezTo>
                  <a:pt x="188" y="613"/>
                  <a:pt x="188" y="612"/>
                  <a:pt x="188" y="612"/>
                </a:cubicBezTo>
                <a:cubicBezTo>
                  <a:pt x="188" y="612"/>
                  <a:pt x="187" y="612"/>
                  <a:pt x="187" y="612"/>
                </a:cubicBezTo>
                <a:cubicBezTo>
                  <a:pt x="187" y="611"/>
                  <a:pt x="188" y="611"/>
                  <a:pt x="189" y="611"/>
                </a:cubicBezTo>
                <a:close/>
                <a:moveTo>
                  <a:pt x="187" y="603"/>
                </a:moveTo>
                <a:cubicBezTo>
                  <a:pt x="188" y="603"/>
                  <a:pt x="188" y="603"/>
                  <a:pt x="189" y="603"/>
                </a:cubicBezTo>
                <a:cubicBezTo>
                  <a:pt x="188" y="603"/>
                  <a:pt x="188" y="603"/>
                  <a:pt x="187" y="604"/>
                </a:cubicBezTo>
                <a:lnTo>
                  <a:pt x="187" y="603"/>
                </a:lnTo>
                <a:close/>
                <a:moveTo>
                  <a:pt x="189" y="603"/>
                </a:move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8" y="602"/>
                  <a:pt x="188" y="602"/>
                  <a:pt x="188" y="602"/>
                </a:cubicBezTo>
                <a:cubicBezTo>
                  <a:pt x="189" y="602"/>
                  <a:pt x="189" y="602"/>
                  <a:pt x="190" y="602"/>
                </a:cubicBezTo>
                <a:cubicBezTo>
                  <a:pt x="189" y="602"/>
                  <a:pt x="189" y="602"/>
                  <a:pt x="189" y="603"/>
                </a:cubicBezTo>
                <a:close/>
                <a:moveTo>
                  <a:pt x="190" y="602"/>
                </a:moveTo>
                <a:cubicBezTo>
                  <a:pt x="190" y="602"/>
                  <a:pt x="190" y="601"/>
                  <a:pt x="190" y="601"/>
                </a:cubicBezTo>
                <a:cubicBezTo>
                  <a:pt x="190" y="601"/>
                  <a:pt x="190" y="601"/>
                  <a:pt x="191" y="601"/>
                </a:cubicBezTo>
                <a:cubicBezTo>
                  <a:pt x="190" y="601"/>
                  <a:pt x="190" y="602"/>
                  <a:pt x="190" y="602"/>
                </a:cubicBezTo>
                <a:close/>
                <a:moveTo>
                  <a:pt x="190" y="597"/>
                </a:moveTo>
                <a:cubicBezTo>
                  <a:pt x="190" y="597"/>
                  <a:pt x="189" y="597"/>
                  <a:pt x="188" y="596"/>
                </a:cubicBezTo>
                <a:cubicBezTo>
                  <a:pt x="188" y="596"/>
                  <a:pt x="188" y="596"/>
                  <a:pt x="188" y="596"/>
                </a:cubicBezTo>
                <a:cubicBezTo>
                  <a:pt x="189" y="596"/>
                  <a:pt x="189" y="596"/>
                  <a:pt x="189" y="596"/>
                </a:cubicBezTo>
                <a:cubicBezTo>
                  <a:pt x="191" y="597"/>
                  <a:pt x="191" y="597"/>
                  <a:pt x="191" y="597"/>
                </a:cubicBezTo>
                <a:cubicBezTo>
                  <a:pt x="191" y="597"/>
                  <a:pt x="191" y="597"/>
                  <a:pt x="190" y="597"/>
                </a:cubicBezTo>
                <a:close/>
                <a:moveTo>
                  <a:pt x="193" y="599"/>
                </a:moveTo>
                <a:cubicBezTo>
                  <a:pt x="194" y="598"/>
                  <a:pt x="193" y="598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2" y="597"/>
                  <a:pt x="192" y="597"/>
                </a:cubicBezTo>
                <a:cubicBezTo>
                  <a:pt x="192" y="597"/>
                  <a:pt x="193" y="597"/>
                  <a:pt x="193" y="597"/>
                </a:cubicBezTo>
                <a:cubicBezTo>
                  <a:pt x="193" y="598"/>
                  <a:pt x="193" y="598"/>
                  <a:pt x="194" y="599"/>
                </a:cubicBezTo>
                <a:cubicBezTo>
                  <a:pt x="194" y="599"/>
                  <a:pt x="193" y="599"/>
                  <a:pt x="193" y="599"/>
                </a:cubicBezTo>
                <a:close/>
                <a:moveTo>
                  <a:pt x="195" y="593"/>
                </a:moveTo>
                <a:cubicBezTo>
                  <a:pt x="195" y="593"/>
                  <a:pt x="195" y="593"/>
                  <a:pt x="195" y="593"/>
                </a:cubicBezTo>
                <a:cubicBezTo>
                  <a:pt x="192" y="594"/>
                  <a:pt x="194" y="592"/>
                  <a:pt x="191" y="595"/>
                </a:cubicBezTo>
                <a:cubicBezTo>
                  <a:pt x="190" y="595"/>
                  <a:pt x="190" y="595"/>
                  <a:pt x="190" y="595"/>
                </a:cubicBezTo>
                <a:cubicBezTo>
                  <a:pt x="189" y="594"/>
                  <a:pt x="189" y="594"/>
                  <a:pt x="189" y="594"/>
                </a:cubicBezTo>
                <a:cubicBezTo>
                  <a:pt x="189" y="594"/>
                  <a:pt x="189" y="594"/>
                  <a:pt x="189" y="593"/>
                </a:cubicBezTo>
                <a:cubicBezTo>
                  <a:pt x="190" y="593"/>
                  <a:pt x="191" y="593"/>
                  <a:pt x="191" y="594"/>
                </a:cubicBezTo>
                <a:cubicBezTo>
                  <a:pt x="189" y="593"/>
                  <a:pt x="189" y="593"/>
                  <a:pt x="189" y="593"/>
                </a:cubicBezTo>
                <a:cubicBezTo>
                  <a:pt x="189" y="592"/>
                  <a:pt x="189" y="592"/>
                  <a:pt x="190" y="591"/>
                </a:cubicBezTo>
                <a:cubicBezTo>
                  <a:pt x="190" y="591"/>
                  <a:pt x="190" y="591"/>
                  <a:pt x="191" y="591"/>
                </a:cubicBezTo>
                <a:cubicBezTo>
                  <a:pt x="191" y="591"/>
                  <a:pt x="192" y="591"/>
                  <a:pt x="192" y="591"/>
                </a:cubicBezTo>
                <a:cubicBezTo>
                  <a:pt x="192" y="591"/>
                  <a:pt x="192" y="591"/>
                  <a:pt x="192" y="591"/>
                </a:cubicBezTo>
                <a:cubicBezTo>
                  <a:pt x="192" y="591"/>
                  <a:pt x="192" y="591"/>
                  <a:pt x="192" y="591"/>
                </a:cubicBezTo>
                <a:cubicBezTo>
                  <a:pt x="194" y="591"/>
                  <a:pt x="194" y="593"/>
                  <a:pt x="195" y="593"/>
                </a:cubicBezTo>
                <a:close/>
                <a:moveTo>
                  <a:pt x="191" y="588"/>
                </a:moveTo>
                <a:cubicBezTo>
                  <a:pt x="191" y="588"/>
                  <a:pt x="191" y="588"/>
                  <a:pt x="191" y="587"/>
                </a:cubicBezTo>
                <a:cubicBezTo>
                  <a:pt x="191" y="587"/>
                  <a:pt x="191" y="587"/>
                  <a:pt x="191" y="587"/>
                </a:cubicBezTo>
                <a:cubicBezTo>
                  <a:pt x="191" y="588"/>
                  <a:pt x="191" y="588"/>
                  <a:pt x="191" y="588"/>
                </a:cubicBezTo>
                <a:close/>
                <a:moveTo>
                  <a:pt x="192" y="590"/>
                </a:moveTo>
                <a:cubicBezTo>
                  <a:pt x="192" y="590"/>
                  <a:pt x="192" y="590"/>
                  <a:pt x="192" y="589"/>
                </a:cubicBezTo>
                <a:cubicBezTo>
                  <a:pt x="193" y="589"/>
                  <a:pt x="194" y="590"/>
                  <a:pt x="193" y="591"/>
                </a:cubicBezTo>
                <a:cubicBezTo>
                  <a:pt x="193" y="590"/>
                  <a:pt x="192" y="590"/>
                  <a:pt x="192" y="590"/>
                </a:cubicBezTo>
                <a:close/>
                <a:moveTo>
                  <a:pt x="194" y="583"/>
                </a:moveTo>
                <a:cubicBezTo>
                  <a:pt x="194" y="583"/>
                  <a:pt x="194" y="583"/>
                  <a:pt x="194" y="583"/>
                </a:cubicBezTo>
                <a:cubicBezTo>
                  <a:pt x="193" y="583"/>
                  <a:pt x="192" y="582"/>
                  <a:pt x="191" y="582"/>
                </a:cubicBezTo>
                <a:cubicBezTo>
                  <a:pt x="191" y="582"/>
                  <a:pt x="190" y="582"/>
                  <a:pt x="190" y="582"/>
                </a:cubicBezTo>
                <a:cubicBezTo>
                  <a:pt x="190" y="582"/>
                  <a:pt x="190" y="582"/>
                  <a:pt x="190" y="582"/>
                </a:cubicBezTo>
                <a:cubicBezTo>
                  <a:pt x="190" y="581"/>
                  <a:pt x="189" y="581"/>
                  <a:pt x="188" y="581"/>
                </a:cubicBezTo>
                <a:cubicBezTo>
                  <a:pt x="188" y="580"/>
                  <a:pt x="188" y="580"/>
                  <a:pt x="188" y="580"/>
                </a:cubicBezTo>
                <a:cubicBezTo>
                  <a:pt x="189" y="580"/>
                  <a:pt x="190" y="581"/>
                  <a:pt x="191" y="581"/>
                </a:cubicBezTo>
                <a:cubicBezTo>
                  <a:pt x="193" y="580"/>
                  <a:pt x="194" y="581"/>
                  <a:pt x="193" y="579"/>
                </a:cubicBezTo>
                <a:cubicBezTo>
                  <a:pt x="194" y="579"/>
                  <a:pt x="194" y="579"/>
                  <a:pt x="194" y="579"/>
                </a:cubicBezTo>
                <a:cubicBezTo>
                  <a:pt x="196" y="580"/>
                  <a:pt x="196" y="582"/>
                  <a:pt x="196" y="583"/>
                </a:cubicBezTo>
                <a:cubicBezTo>
                  <a:pt x="195" y="583"/>
                  <a:pt x="195" y="583"/>
                  <a:pt x="194" y="583"/>
                </a:cubicBezTo>
                <a:close/>
                <a:moveTo>
                  <a:pt x="190" y="574"/>
                </a:moveTo>
                <a:cubicBezTo>
                  <a:pt x="189" y="574"/>
                  <a:pt x="189" y="574"/>
                  <a:pt x="189" y="573"/>
                </a:cubicBezTo>
                <a:cubicBezTo>
                  <a:pt x="190" y="574"/>
                  <a:pt x="190" y="574"/>
                  <a:pt x="191" y="574"/>
                </a:cubicBezTo>
                <a:cubicBezTo>
                  <a:pt x="191" y="574"/>
                  <a:pt x="190" y="574"/>
                  <a:pt x="190" y="574"/>
                </a:cubicBezTo>
                <a:close/>
                <a:moveTo>
                  <a:pt x="191" y="575"/>
                </a:moveTo>
                <a:cubicBezTo>
                  <a:pt x="192" y="576"/>
                  <a:pt x="192" y="576"/>
                  <a:pt x="192" y="576"/>
                </a:cubicBezTo>
                <a:cubicBezTo>
                  <a:pt x="191" y="576"/>
                  <a:pt x="191" y="576"/>
                  <a:pt x="191" y="576"/>
                </a:cubicBezTo>
                <a:cubicBezTo>
                  <a:pt x="191" y="576"/>
                  <a:pt x="191" y="576"/>
                  <a:pt x="191" y="575"/>
                </a:cubicBezTo>
                <a:close/>
                <a:moveTo>
                  <a:pt x="191" y="576"/>
                </a:moveTo>
                <a:cubicBezTo>
                  <a:pt x="190" y="576"/>
                  <a:pt x="190" y="577"/>
                  <a:pt x="190" y="577"/>
                </a:cubicBezTo>
                <a:cubicBezTo>
                  <a:pt x="190" y="577"/>
                  <a:pt x="190" y="577"/>
                  <a:pt x="190" y="577"/>
                </a:cubicBezTo>
                <a:cubicBezTo>
                  <a:pt x="190" y="576"/>
                  <a:pt x="190" y="576"/>
                  <a:pt x="191" y="576"/>
                </a:cubicBezTo>
                <a:close/>
                <a:moveTo>
                  <a:pt x="192" y="575"/>
                </a:moveTo>
                <a:cubicBezTo>
                  <a:pt x="192" y="575"/>
                  <a:pt x="192" y="575"/>
                  <a:pt x="192" y="574"/>
                </a:cubicBezTo>
                <a:cubicBezTo>
                  <a:pt x="193" y="575"/>
                  <a:pt x="193" y="575"/>
                  <a:pt x="193" y="575"/>
                </a:cubicBezTo>
                <a:cubicBezTo>
                  <a:pt x="192" y="575"/>
                  <a:pt x="192" y="575"/>
                  <a:pt x="192" y="575"/>
                </a:cubicBezTo>
                <a:close/>
                <a:moveTo>
                  <a:pt x="197" y="574"/>
                </a:moveTo>
                <a:cubicBezTo>
                  <a:pt x="196" y="575"/>
                  <a:pt x="198" y="576"/>
                  <a:pt x="196" y="576"/>
                </a:cubicBezTo>
                <a:cubicBezTo>
                  <a:pt x="196" y="575"/>
                  <a:pt x="194" y="575"/>
                  <a:pt x="193" y="574"/>
                </a:cubicBezTo>
                <a:cubicBezTo>
                  <a:pt x="193" y="574"/>
                  <a:pt x="194" y="573"/>
                  <a:pt x="194" y="573"/>
                </a:cubicBezTo>
                <a:lnTo>
                  <a:pt x="197" y="574"/>
                </a:lnTo>
                <a:close/>
                <a:moveTo>
                  <a:pt x="196" y="573"/>
                </a:moveTo>
                <a:cubicBezTo>
                  <a:pt x="195" y="573"/>
                  <a:pt x="195" y="573"/>
                  <a:pt x="194" y="573"/>
                </a:cubicBezTo>
                <a:cubicBezTo>
                  <a:pt x="194" y="573"/>
                  <a:pt x="195" y="573"/>
                  <a:pt x="195" y="573"/>
                </a:cubicBezTo>
                <a:cubicBezTo>
                  <a:pt x="196" y="573"/>
                  <a:pt x="196" y="573"/>
                  <a:pt x="196" y="573"/>
                </a:cubicBezTo>
                <a:close/>
                <a:moveTo>
                  <a:pt x="193" y="572"/>
                </a:moveTo>
                <a:cubicBezTo>
                  <a:pt x="193" y="572"/>
                  <a:pt x="193" y="572"/>
                  <a:pt x="193" y="572"/>
                </a:cubicBezTo>
                <a:cubicBezTo>
                  <a:pt x="194" y="571"/>
                  <a:pt x="194" y="571"/>
                  <a:pt x="195" y="570"/>
                </a:cubicBezTo>
                <a:cubicBezTo>
                  <a:pt x="195" y="570"/>
                  <a:pt x="195" y="570"/>
                  <a:pt x="195" y="570"/>
                </a:cubicBezTo>
                <a:cubicBezTo>
                  <a:pt x="195" y="570"/>
                  <a:pt x="195" y="570"/>
                  <a:pt x="195" y="570"/>
                </a:cubicBezTo>
                <a:cubicBezTo>
                  <a:pt x="195" y="572"/>
                  <a:pt x="193" y="572"/>
                  <a:pt x="192" y="573"/>
                </a:cubicBezTo>
                <a:cubicBezTo>
                  <a:pt x="192" y="573"/>
                  <a:pt x="192" y="573"/>
                  <a:pt x="192" y="573"/>
                </a:cubicBezTo>
                <a:cubicBezTo>
                  <a:pt x="192" y="573"/>
                  <a:pt x="192" y="573"/>
                  <a:pt x="192" y="573"/>
                </a:cubicBezTo>
                <a:cubicBezTo>
                  <a:pt x="192" y="573"/>
                  <a:pt x="191" y="573"/>
                  <a:pt x="191" y="573"/>
                </a:cubicBezTo>
                <a:cubicBezTo>
                  <a:pt x="191" y="573"/>
                  <a:pt x="190" y="572"/>
                  <a:pt x="190" y="571"/>
                </a:cubicBezTo>
                <a:cubicBezTo>
                  <a:pt x="191" y="571"/>
                  <a:pt x="191" y="571"/>
                  <a:pt x="191" y="572"/>
                </a:cubicBezTo>
                <a:lnTo>
                  <a:pt x="193" y="572"/>
                </a:lnTo>
                <a:close/>
                <a:moveTo>
                  <a:pt x="192" y="565"/>
                </a:moveTo>
                <a:cubicBezTo>
                  <a:pt x="193" y="564"/>
                  <a:pt x="192" y="564"/>
                  <a:pt x="192" y="564"/>
                </a:cubicBezTo>
                <a:cubicBezTo>
                  <a:pt x="192" y="564"/>
                  <a:pt x="192" y="564"/>
                  <a:pt x="192" y="564"/>
                </a:cubicBezTo>
                <a:cubicBezTo>
                  <a:pt x="190" y="564"/>
                  <a:pt x="190" y="564"/>
                  <a:pt x="190" y="564"/>
                </a:cubicBezTo>
                <a:cubicBezTo>
                  <a:pt x="190" y="563"/>
                  <a:pt x="190" y="563"/>
                  <a:pt x="190" y="563"/>
                </a:cubicBezTo>
                <a:cubicBezTo>
                  <a:pt x="190" y="563"/>
                  <a:pt x="190" y="563"/>
                  <a:pt x="190" y="563"/>
                </a:cubicBezTo>
                <a:cubicBezTo>
                  <a:pt x="189" y="563"/>
                  <a:pt x="189" y="563"/>
                  <a:pt x="189" y="563"/>
                </a:cubicBezTo>
                <a:cubicBezTo>
                  <a:pt x="191" y="563"/>
                  <a:pt x="191" y="563"/>
                  <a:pt x="191" y="563"/>
                </a:cubicBezTo>
                <a:cubicBezTo>
                  <a:pt x="190" y="563"/>
                  <a:pt x="190" y="563"/>
                  <a:pt x="189" y="563"/>
                </a:cubicBezTo>
                <a:cubicBezTo>
                  <a:pt x="192" y="562"/>
                  <a:pt x="192" y="562"/>
                  <a:pt x="192" y="562"/>
                </a:cubicBezTo>
                <a:cubicBezTo>
                  <a:pt x="193" y="563"/>
                  <a:pt x="193" y="564"/>
                  <a:pt x="193" y="565"/>
                </a:cubicBezTo>
                <a:lnTo>
                  <a:pt x="192" y="565"/>
                </a:lnTo>
                <a:close/>
                <a:moveTo>
                  <a:pt x="194" y="539"/>
                </a:moveTo>
                <a:cubicBezTo>
                  <a:pt x="193" y="538"/>
                  <a:pt x="193" y="538"/>
                  <a:pt x="193" y="538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2" y="537"/>
                  <a:pt x="192" y="537"/>
                  <a:pt x="192" y="537"/>
                </a:cubicBezTo>
                <a:cubicBezTo>
                  <a:pt x="191" y="537"/>
                  <a:pt x="191" y="537"/>
                  <a:pt x="191" y="537"/>
                </a:cubicBezTo>
                <a:cubicBezTo>
                  <a:pt x="192" y="538"/>
                  <a:pt x="192" y="538"/>
                  <a:pt x="192" y="538"/>
                </a:cubicBezTo>
                <a:cubicBezTo>
                  <a:pt x="191" y="538"/>
                  <a:pt x="191" y="538"/>
                  <a:pt x="191" y="538"/>
                </a:cubicBezTo>
                <a:cubicBezTo>
                  <a:pt x="191" y="537"/>
                  <a:pt x="192" y="537"/>
                  <a:pt x="192" y="536"/>
                </a:cubicBezTo>
                <a:cubicBezTo>
                  <a:pt x="192" y="536"/>
                  <a:pt x="192" y="536"/>
                  <a:pt x="192" y="536"/>
                </a:cubicBezTo>
                <a:cubicBezTo>
                  <a:pt x="193" y="537"/>
                  <a:pt x="193" y="538"/>
                  <a:pt x="194" y="539"/>
                </a:cubicBezTo>
                <a:close/>
                <a:moveTo>
                  <a:pt x="193" y="530"/>
                </a:moveTo>
                <a:cubicBezTo>
                  <a:pt x="193" y="531"/>
                  <a:pt x="193" y="531"/>
                  <a:pt x="193" y="531"/>
                </a:cubicBezTo>
                <a:cubicBezTo>
                  <a:pt x="193" y="531"/>
                  <a:pt x="193" y="531"/>
                  <a:pt x="193" y="531"/>
                </a:cubicBezTo>
                <a:cubicBezTo>
                  <a:pt x="193" y="531"/>
                  <a:pt x="193" y="531"/>
                  <a:pt x="193" y="530"/>
                </a:cubicBezTo>
                <a:close/>
                <a:moveTo>
                  <a:pt x="194" y="566"/>
                </a:moveTo>
                <a:cubicBezTo>
                  <a:pt x="193" y="565"/>
                  <a:pt x="193" y="565"/>
                  <a:pt x="193" y="565"/>
                </a:cubicBezTo>
                <a:cubicBezTo>
                  <a:pt x="193" y="565"/>
                  <a:pt x="193" y="565"/>
                  <a:pt x="194" y="565"/>
                </a:cubicBezTo>
                <a:cubicBezTo>
                  <a:pt x="194" y="565"/>
                  <a:pt x="195" y="565"/>
                  <a:pt x="195" y="566"/>
                </a:cubicBezTo>
                <a:cubicBezTo>
                  <a:pt x="195" y="566"/>
                  <a:pt x="195" y="566"/>
                  <a:pt x="194" y="566"/>
                </a:cubicBezTo>
                <a:close/>
                <a:moveTo>
                  <a:pt x="195" y="561"/>
                </a:moveTo>
                <a:cubicBezTo>
                  <a:pt x="195" y="561"/>
                  <a:pt x="195" y="561"/>
                  <a:pt x="195" y="561"/>
                </a:cubicBezTo>
                <a:cubicBezTo>
                  <a:pt x="195" y="561"/>
                  <a:pt x="195" y="561"/>
                  <a:pt x="196" y="561"/>
                </a:cubicBezTo>
                <a:cubicBezTo>
                  <a:pt x="195" y="561"/>
                  <a:pt x="195" y="561"/>
                  <a:pt x="195" y="561"/>
                </a:cubicBezTo>
                <a:close/>
                <a:moveTo>
                  <a:pt x="196" y="558"/>
                </a:moveTo>
                <a:cubicBezTo>
                  <a:pt x="196" y="558"/>
                  <a:pt x="196" y="557"/>
                  <a:pt x="195" y="557"/>
                </a:cubicBezTo>
                <a:cubicBezTo>
                  <a:pt x="195" y="555"/>
                  <a:pt x="196" y="556"/>
                  <a:pt x="197" y="556"/>
                </a:cubicBezTo>
                <a:cubicBezTo>
                  <a:pt x="198" y="557"/>
                  <a:pt x="197" y="558"/>
                  <a:pt x="196" y="558"/>
                </a:cubicBezTo>
                <a:close/>
                <a:moveTo>
                  <a:pt x="195" y="555"/>
                </a:moveTo>
                <a:cubicBezTo>
                  <a:pt x="196" y="555"/>
                  <a:pt x="196" y="555"/>
                  <a:pt x="196" y="555"/>
                </a:cubicBezTo>
                <a:cubicBezTo>
                  <a:pt x="196" y="555"/>
                  <a:pt x="195" y="555"/>
                  <a:pt x="195" y="555"/>
                </a:cubicBezTo>
                <a:cubicBezTo>
                  <a:pt x="195" y="555"/>
                  <a:pt x="195" y="555"/>
                  <a:pt x="195" y="555"/>
                </a:cubicBezTo>
                <a:close/>
                <a:moveTo>
                  <a:pt x="202" y="551"/>
                </a:moveTo>
                <a:cubicBezTo>
                  <a:pt x="201" y="552"/>
                  <a:pt x="202" y="554"/>
                  <a:pt x="201" y="555"/>
                </a:cubicBezTo>
                <a:cubicBezTo>
                  <a:pt x="204" y="554"/>
                  <a:pt x="204" y="554"/>
                  <a:pt x="204" y="554"/>
                </a:cubicBezTo>
                <a:cubicBezTo>
                  <a:pt x="204" y="555"/>
                  <a:pt x="204" y="555"/>
                  <a:pt x="204" y="555"/>
                </a:cubicBezTo>
                <a:cubicBezTo>
                  <a:pt x="206" y="554"/>
                  <a:pt x="206" y="554"/>
                  <a:pt x="206" y="554"/>
                </a:cubicBezTo>
                <a:cubicBezTo>
                  <a:pt x="206" y="556"/>
                  <a:pt x="205" y="559"/>
                  <a:pt x="201" y="560"/>
                </a:cubicBezTo>
                <a:cubicBezTo>
                  <a:pt x="198" y="558"/>
                  <a:pt x="200" y="555"/>
                  <a:pt x="196" y="553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98" y="552"/>
                  <a:pt x="198" y="552"/>
                  <a:pt x="198" y="552"/>
                </a:cubicBezTo>
                <a:cubicBezTo>
                  <a:pt x="198" y="552"/>
                  <a:pt x="198" y="551"/>
                  <a:pt x="198" y="551"/>
                </a:cubicBezTo>
                <a:cubicBezTo>
                  <a:pt x="198" y="551"/>
                  <a:pt x="198" y="551"/>
                  <a:pt x="198" y="551"/>
                </a:cubicBezTo>
                <a:cubicBezTo>
                  <a:pt x="198" y="551"/>
                  <a:pt x="198" y="551"/>
                  <a:pt x="198" y="550"/>
                </a:cubicBezTo>
                <a:cubicBezTo>
                  <a:pt x="199" y="551"/>
                  <a:pt x="200" y="551"/>
                  <a:pt x="198" y="552"/>
                </a:cubicBezTo>
                <a:cubicBezTo>
                  <a:pt x="198" y="553"/>
                  <a:pt x="202" y="553"/>
                  <a:pt x="202" y="551"/>
                </a:cubicBezTo>
                <a:close/>
                <a:moveTo>
                  <a:pt x="197" y="541"/>
                </a:moveTo>
                <a:cubicBezTo>
                  <a:pt x="197" y="541"/>
                  <a:pt x="197" y="541"/>
                  <a:pt x="197" y="541"/>
                </a:cubicBezTo>
                <a:cubicBezTo>
                  <a:pt x="198" y="542"/>
                  <a:pt x="198" y="542"/>
                  <a:pt x="198" y="542"/>
                </a:cubicBezTo>
                <a:cubicBezTo>
                  <a:pt x="198" y="542"/>
                  <a:pt x="197" y="542"/>
                  <a:pt x="197" y="542"/>
                </a:cubicBezTo>
                <a:cubicBezTo>
                  <a:pt x="197" y="542"/>
                  <a:pt x="197" y="542"/>
                  <a:pt x="197" y="541"/>
                </a:cubicBezTo>
                <a:close/>
                <a:moveTo>
                  <a:pt x="196" y="541"/>
                </a:moveTo>
                <a:cubicBezTo>
                  <a:pt x="196" y="542"/>
                  <a:pt x="196" y="542"/>
                  <a:pt x="196" y="542"/>
                </a:cubicBezTo>
                <a:cubicBezTo>
                  <a:pt x="196" y="542"/>
                  <a:pt x="196" y="542"/>
                  <a:pt x="196" y="542"/>
                </a:cubicBezTo>
                <a:cubicBezTo>
                  <a:pt x="196" y="542"/>
                  <a:pt x="196" y="541"/>
                  <a:pt x="196" y="541"/>
                </a:cubicBezTo>
                <a:close/>
                <a:moveTo>
                  <a:pt x="195" y="544"/>
                </a:moveTo>
                <a:cubicBezTo>
                  <a:pt x="195" y="544"/>
                  <a:pt x="196" y="544"/>
                  <a:pt x="196" y="544"/>
                </a:cubicBezTo>
                <a:cubicBezTo>
                  <a:pt x="196" y="544"/>
                  <a:pt x="195" y="544"/>
                  <a:pt x="195" y="544"/>
                </a:cubicBezTo>
                <a:cubicBezTo>
                  <a:pt x="195" y="543"/>
                  <a:pt x="195" y="543"/>
                  <a:pt x="195" y="543"/>
                </a:cubicBezTo>
                <a:cubicBezTo>
                  <a:pt x="195" y="543"/>
                  <a:pt x="196" y="543"/>
                  <a:pt x="196" y="543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4"/>
                  <a:pt x="197" y="544"/>
                  <a:pt x="197" y="544"/>
                </a:cubicBezTo>
                <a:cubicBezTo>
                  <a:pt x="197" y="543"/>
                  <a:pt x="197" y="543"/>
                  <a:pt x="197" y="543"/>
                </a:cubicBezTo>
                <a:cubicBezTo>
                  <a:pt x="201" y="544"/>
                  <a:pt x="196" y="546"/>
                  <a:pt x="201" y="546"/>
                </a:cubicBezTo>
                <a:cubicBezTo>
                  <a:pt x="200" y="547"/>
                  <a:pt x="199" y="547"/>
                  <a:pt x="199" y="547"/>
                </a:cubicBezTo>
                <a:cubicBezTo>
                  <a:pt x="198" y="547"/>
                  <a:pt x="198" y="547"/>
                  <a:pt x="197" y="548"/>
                </a:cubicBezTo>
                <a:cubicBezTo>
                  <a:pt x="198" y="549"/>
                  <a:pt x="198" y="549"/>
                  <a:pt x="198" y="549"/>
                </a:cubicBezTo>
                <a:cubicBezTo>
                  <a:pt x="198" y="549"/>
                  <a:pt x="197" y="549"/>
                  <a:pt x="197" y="549"/>
                </a:cubicBezTo>
                <a:cubicBezTo>
                  <a:pt x="195" y="548"/>
                  <a:pt x="195" y="546"/>
                  <a:pt x="195" y="544"/>
                </a:cubicBezTo>
                <a:close/>
                <a:moveTo>
                  <a:pt x="195" y="554"/>
                </a:moveTo>
                <a:cubicBezTo>
                  <a:pt x="195" y="554"/>
                  <a:pt x="195" y="554"/>
                  <a:pt x="195" y="553"/>
                </a:cubicBezTo>
                <a:cubicBezTo>
                  <a:pt x="196" y="554"/>
                  <a:pt x="197" y="555"/>
                  <a:pt x="194" y="555"/>
                </a:cubicBezTo>
                <a:cubicBezTo>
                  <a:pt x="194" y="554"/>
                  <a:pt x="194" y="554"/>
                  <a:pt x="194" y="554"/>
                </a:cubicBezTo>
                <a:lnTo>
                  <a:pt x="195" y="554"/>
                </a:lnTo>
                <a:close/>
                <a:moveTo>
                  <a:pt x="194" y="531"/>
                </a:moveTo>
                <a:cubicBezTo>
                  <a:pt x="195" y="531"/>
                  <a:pt x="195" y="531"/>
                  <a:pt x="195" y="531"/>
                </a:cubicBezTo>
                <a:cubicBezTo>
                  <a:pt x="195" y="531"/>
                  <a:pt x="195" y="531"/>
                  <a:pt x="195" y="531"/>
                </a:cubicBezTo>
                <a:cubicBezTo>
                  <a:pt x="195" y="531"/>
                  <a:pt x="195" y="531"/>
                  <a:pt x="194" y="531"/>
                </a:cubicBezTo>
                <a:close/>
                <a:moveTo>
                  <a:pt x="199" y="533"/>
                </a:moveTo>
                <a:cubicBezTo>
                  <a:pt x="198" y="533"/>
                  <a:pt x="198" y="533"/>
                  <a:pt x="198" y="533"/>
                </a:cubicBezTo>
                <a:cubicBezTo>
                  <a:pt x="197" y="532"/>
                  <a:pt x="197" y="532"/>
                  <a:pt x="197" y="532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2"/>
                  <a:pt x="199" y="532"/>
                  <a:pt x="199" y="532"/>
                </a:cubicBezTo>
                <a:cubicBezTo>
                  <a:pt x="199" y="532"/>
                  <a:pt x="199" y="532"/>
                  <a:pt x="199" y="532"/>
                </a:cubicBezTo>
                <a:cubicBezTo>
                  <a:pt x="199" y="533"/>
                  <a:pt x="199" y="533"/>
                  <a:pt x="199" y="533"/>
                </a:cubicBezTo>
                <a:close/>
                <a:moveTo>
                  <a:pt x="200" y="532"/>
                </a:move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200" y="532"/>
                </a:cubicBezTo>
                <a:close/>
                <a:moveTo>
                  <a:pt x="201" y="533"/>
                </a:moveTo>
                <a:cubicBezTo>
                  <a:pt x="202" y="533"/>
                  <a:pt x="202" y="532"/>
                  <a:pt x="203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7" y="534"/>
                  <a:pt x="207" y="534"/>
                  <a:pt x="207" y="534"/>
                </a:cubicBezTo>
                <a:cubicBezTo>
                  <a:pt x="204" y="535"/>
                  <a:pt x="202" y="534"/>
                  <a:pt x="201" y="533"/>
                </a:cubicBezTo>
                <a:close/>
                <a:moveTo>
                  <a:pt x="205" y="533"/>
                </a:moveTo>
                <a:cubicBezTo>
                  <a:pt x="204" y="533"/>
                  <a:pt x="203" y="532"/>
                  <a:pt x="202" y="532"/>
                </a:cubicBezTo>
                <a:cubicBezTo>
                  <a:pt x="202" y="532"/>
                  <a:pt x="201" y="531"/>
                  <a:pt x="199" y="530"/>
                </a:cubicBezTo>
                <a:cubicBezTo>
                  <a:pt x="200" y="531"/>
                  <a:pt x="200" y="531"/>
                  <a:pt x="200" y="531"/>
                </a:cubicBezTo>
                <a:cubicBezTo>
                  <a:pt x="200" y="531"/>
                  <a:pt x="200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9" y="531"/>
                  <a:pt x="199" y="531"/>
                  <a:pt x="199" y="531"/>
                </a:cubicBezTo>
                <a:cubicBezTo>
                  <a:pt x="198" y="531"/>
                  <a:pt x="198" y="531"/>
                  <a:pt x="198" y="531"/>
                </a:cubicBezTo>
                <a:cubicBezTo>
                  <a:pt x="198" y="531"/>
                  <a:pt x="198" y="531"/>
                  <a:pt x="198" y="531"/>
                </a:cubicBezTo>
                <a:cubicBezTo>
                  <a:pt x="197" y="531"/>
                  <a:pt x="197" y="531"/>
                  <a:pt x="196" y="530"/>
                </a:cubicBezTo>
                <a:cubicBezTo>
                  <a:pt x="196" y="530"/>
                  <a:pt x="196" y="530"/>
                  <a:pt x="196" y="530"/>
                </a:cubicBezTo>
                <a:cubicBezTo>
                  <a:pt x="195" y="529"/>
                  <a:pt x="195" y="529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4" y="530"/>
                  <a:pt x="194" y="530"/>
                </a:cubicBezTo>
                <a:cubicBezTo>
                  <a:pt x="194" y="530"/>
                  <a:pt x="193" y="530"/>
                  <a:pt x="193" y="530"/>
                </a:cubicBezTo>
                <a:cubicBezTo>
                  <a:pt x="193" y="530"/>
                  <a:pt x="193" y="530"/>
                  <a:pt x="193" y="530"/>
                </a:cubicBezTo>
                <a:cubicBezTo>
                  <a:pt x="193" y="530"/>
                  <a:pt x="192" y="530"/>
                  <a:pt x="192" y="530"/>
                </a:cubicBezTo>
                <a:cubicBezTo>
                  <a:pt x="192" y="530"/>
                  <a:pt x="192" y="530"/>
                  <a:pt x="192" y="530"/>
                </a:cubicBezTo>
                <a:cubicBezTo>
                  <a:pt x="191" y="531"/>
                  <a:pt x="192" y="530"/>
                  <a:pt x="191" y="532"/>
                </a:cubicBezTo>
                <a:cubicBezTo>
                  <a:pt x="191" y="532"/>
                  <a:pt x="191" y="531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90" y="531"/>
                  <a:pt x="190" y="531"/>
                  <a:pt x="190" y="531"/>
                </a:cubicBezTo>
                <a:cubicBezTo>
                  <a:pt x="189" y="531"/>
                  <a:pt x="189" y="530"/>
                  <a:pt x="189" y="530"/>
                </a:cubicBezTo>
                <a:cubicBezTo>
                  <a:pt x="189" y="529"/>
                  <a:pt x="189" y="529"/>
                  <a:pt x="190" y="529"/>
                </a:cubicBezTo>
                <a:cubicBezTo>
                  <a:pt x="190" y="529"/>
                  <a:pt x="190" y="529"/>
                  <a:pt x="190" y="529"/>
                </a:cubicBezTo>
                <a:cubicBezTo>
                  <a:pt x="190" y="529"/>
                  <a:pt x="190" y="529"/>
                  <a:pt x="190" y="529"/>
                </a:cubicBezTo>
                <a:cubicBezTo>
                  <a:pt x="192" y="530"/>
                  <a:pt x="193" y="529"/>
                  <a:pt x="194" y="529"/>
                </a:cubicBezTo>
                <a:cubicBezTo>
                  <a:pt x="194" y="529"/>
                  <a:pt x="194" y="529"/>
                  <a:pt x="194" y="530"/>
                </a:cubicBezTo>
                <a:cubicBezTo>
                  <a:pt x="194" y="529"/>
                  <a:pt x="194" y="529"/>
                  <a:pt x="195" y="529"/>
                </a:cubicBezTo>
                <a:cubicBezTo>
                  <a:pt x="196" y="529"/>
                  <a:pt x="197" y="530"/>
                  <a:pt x="198" y="529"/>
                </a:cubicBezTo>
                <a:cubicBezTo>
                  <a:pt x="198" y="529"/>
                  <a:pt x="198" y="529"/>
                  <a:pt x="198" y="528"/>
                </a:cubicBezTo>
                <a:cubicBezTo>
                  <a:pt x="199" y="529"/>
                  <a:pt x="199" y="529"/>
                  <a:pt x="200" y="529"/>
                </a:cubicBezTo>
                <a:cubicBezTo>
                  <a:pt x="200" y="529"/>
                  <a:pt x="200" y="529"/>
                  <a:pt x="200" y="528"/>
                </a:cubicBezTo>
                <a:cubicBezTo>
                  <a:pt x="203" y="531"/>
                  <a:pt x="203" y="531"/>
                  <a:pt x="203" y="531"/>
                </a:cubicBezTo>
                <a:cubicBezTo>
                  <a:pt x="205" y="532"/>
                  <a:pt x="205" y="531"/>
                  <a:pt x="206" y="531"/>
                </a:cubicBezTo>
                <a:cubicBezTo>
                  <a:pt x="208" y="532"/>
                  <a:pt x="207" y="533"/>
                  <a:pt x="205" y="533"/>
                </a:cubicBezTo>
                <a:close/>
                <a:moveTo>
                  <a:pt x="205" y="511"/>
                </a:moveTo>
                <a:cubicBezTo>
                  <a:pt x="207" y="512"/>
                  <a:pt x="209" y="513"/>
                  <a:pt x="208" y="514"/>
                </a:cubicBezTo>
                <a:cubicBezTo>
                  <a:pt x="208" y="514"/>
                  <a:pt x="207" y="514"/>
                  <a:pt x="206" y="514"/>
                </a:cubicBezTo>
                <a:cubicBezTo>
                  <a:pt x="207" y="514"/>
                  <a:pt x="207" y="513"/>
                  <a:pt x="207" y="512"/>
                </a:cubicBezTo>
                <a:cubicBezTo>
                  <a:pt x="206" y="512"/>
                  <a:pt x="207" y="514"/>
                  <a:pt x="205" y="513"/>
                </a:cubicBezTo>
                <a:cubicBezTo>
                  <a:pt x="203" y="512"/>
                  <a:pt x="204" y="512"/>
                  <a:pt x="205" y="511"/>
                </a:cubicBezTo>
                <a:close/>
                <a:moveTo>
                  <a:pt x="204" y="515"/>
                </a:moveTo>
                <a:cubicBezTo>
                  <a:pt x="204" y="516"/>
                  <a:pt x="200" y="516"/>
                  <a:pt x="204" y="518"/>
                </a:cubicBezTo>
                <a:cubicBezTo>
                  <a:pt x="201" y="517"/>
                  <a:pt x="201" y="517"/>
                  <a:pt x="201" y="517"/>
                </a:cubicBezTo>
                <a:cubicBezTo>
                  <a:pt x="202" y="517"/>
                  <a:pt x="202" y="518"/>
                  <a:pt x="203" y="518"/>
                </a:cubicBezTo>
                <a:cubicBezTo>
                  <a:pt x="202" y="518"/>
                  <a:pt x="202" y="518"/>
                  <a:pt x="201" y="518"/>
                </a:cubicBezTo>
                <a:cubicBezTo>
                  <a:pt x="201" y="517"/>
                  <a:pt x="201" y="517"/>
                  <a:pt x="201" y="516"/>
                </a:cubicBezTo>
                <a:cubicBezTo>
                  <a:pt x="202" y="516"/>
                  <a:pt x="203" y="515"/>
                  <a:pt x="204" y="515"/>
                </a:cubicBezTo>
                <a:close/>
                <a:moveTo>
                  <a:pt x="204" y="511"/>
                </a:moveTo>
                <a:cubicBezTo>
                  <a:pt x="204" y="511"/>
                  <a:pt x="204" y="511"/>
                  <a:pt x="204" y="511"/>
                </a:cubicBezTo>
                <a:cubicBezTo>
                  <a:pt x="204" y="513"/>
                  <a:pt x="203" y="515"/>
                  <a:pt x="201" y="516"/>
                </a:cubicBezTo>
                <a:cubicBezTo>
                  <a:pt x="202" y="515"/>
                  <a:pt x="203" y="513"/>
                  <a:pt x="204" y="511"/>
                </a:cubicBezTo>
                <a:close/>
                <a:moveTo>
                  <a:pt x="213" y="502"/>
                </a:moveTo>
                <a:cubicBezTo>
                  <a:pt x="213" y="500"/>
                  <a:pt x="208" y="500"/>
                  <a:pt x="211" y="498"/>
                </a:cubicBezTo>
                <a:cubicBezTo>
                  <a:pt x="211" y="498"/>
                  <a:pt x="210" y="498"/>
                  <a:pt x="209" y="498"/>
                </a:cubicBezTo>
                <a:cubicBezTo>
                  <a:pt x="209" y="498"/>
                  <a:pt x="209" y="498"/>
                  <a:pt x="210" y="498"/>
                </a:cubicBezTo>
                <a:cubicBezTo>
                  <a:pt x="209" y="497"/>
                  <a:pt x="208" y="497"/>
                  <a:pt x="208" y="497"/>
                </a:cubicBezTo>
                <a:cubicBezTo>
                  <a:pt x="207" y="498"/>
                  <a:pt x="207" y="498"/>
                  <a:pt x="207" y="498"/>
                </a:cubicBezTo>
                <a:cubicBezTo>
                  <a:pt x="207" y="498"/>
                  <a:pt x="208" y="498"/>
                  <a:pt x="208" y="498"/>
                </a:cubicBezTo>
                <a:cubicBezTo>
                  <a:pt x="208" y="500"/>
                  <a:pt x="207" y="502"/>
                  <a:pt x="207" y="504"/>
                </a:cubicBezTo>
                <a:cubicBezTo>
                  <a:pt x="205" y="503"/>
                  <a:pt x="204" y="503"/>
                  <a:pt x="203" y="502"/>
                </a:cubicBezTo>
                <a:cubicBezTo>
                  <a:pt x="203" y="502"/>
                  <a:pt x="203" y="502"/>
                  <a:pt x="203" y="502"/>
                </a:cubicBezTo>
                <a:cubicBezTo>
                  <a:pt x="203" y="502"/>
                  <a:pt x="203" y="502"/>
                  <a:pt x="203" y="502"/>
                </a:cubicBezTo>
                <a:cubicBezTo>
                  <a:pt x="203" y="501"/>
                  <a:pt x="203" y="501"/>
                  <a:pt x="203" y="500"/>
                </a:cubicBezTo>
                <a:cubicBezTo>
                  <a:pt x="203" y="501"/>
                  <a:pt x="203" y="501"/>
                  <a:pt x="203" y="501"/>
                </a:cubicBezTo>
                <a:cubicBezTo>
                  <a:pt x="203" y="501"/>
                  <a:pt x="203" y="500"/>
                  <a:pt x="203" y="500"/>
                </a:cubicBezTo>
                <a:cubicBezTo>
                  <a:pt x="204" y="500"/>
                  <a:pt x="204" y="500"/>
                  <a:pt x="204" y="500"/>
                </a:cubicBezTo>
                <a:cubicBezTo>
                  <a:pt x="204" y="500"/>
                  <a:pt x="204" y="500"/>
                  <a:pt x="205" y="499"/>
                </a:cubicBezTo>
                <a:cubicBezTo>
                  <a:pt x="205" y="500"/>
                  <a:pt x="206" y="500"/>
                  <a:pt x="207" y="501"/>
                </a:cubicBezTo>
                <a:cubicBezTo>
                  <a:pt x="207" y="498"/>
                  <a:pt x="207" y="498"/>
                  <a:pt x="207" y="498"/>
                </a:cubicBezTo>
                <a:cubicBezTo>
                  <a:pt x="207" y="498"/>
                  <a:pt x="206" y="498"/>
                  <a:pt x="205" y="498"/>
                </a:cubicBezTo>
                <a:cubicBezTo>
                  <a:pt x="205" y="497"/>
                  <a:pt x="205" y="496"/>
                  <a:pt x="205" y="495"/>
                </a:cubicBezTo>
                <a:cubicBezTo>
                  <a:pt x="205" y="495"/>
                  <a:pt x="206" y="496"/>
                  <a:pt x="207" y="496"/>
                </a:cubicBezTo>
                <a:cubicBezTo>
                  <a:pt x="207" y="496"/>
                  <a:pt x="207" y="496"/>
                  <a:pt x="207" y="496"/>
                </a:cubicBezTo>
                <a:cubicBezTo>
                  <a:pt x="208" y="497"/>
                  <a:pt x="208" y="497"/>
                  <a:pt x="208" y="497"/>
                </a:cubicBezTo>
                <a:cubicBezTo>
                  <a:pt x="208" y="496"/>
                  <a:pt x="208" y="496"/>
                  <a:pt x="208" y="496"/>
                </a:cubicBezTo>
                <a:cubicBezTo>
                  <a:pt x="208" y="496"/>
                  <a:pt x="208" y="497"/>
                  <a:pt x="209" y="496"/>
                </a:cubicBezTo>
                <a:cubicBezTo>
                  <a:pt x="209" y="496"/>
                  <a:pt x="209" y="495"/>
                  <a:pt x="210" y="495"/>
                </a:cubicBezTo>
                <a:cubicBezTo>
                  <a:pt x="210" y="495"/>
                  <a:pt x="210" y="496"/>
                  <a:pt x="211" y="496"/>
                </a:cubicBezTo>
                <a:cubicBezTo>
                  <a:pt x="211" y="496"/>
                  <a:pt x="210" y="496"/>
                  <a:pt x="210" y="496"/>
                </a:cubicBezTo>
                <a:cubicBezTo>
                  <a:pt x="213" y="498"/>
                  <a:pt x="213" y="498"/>
                  <a:pt x="213" y="498"/>
                </a:cubicBezTo>
                <a:cubicBezTo>
                  <a:pt x="214" y="497"/>
                  <a:pt x="214" y="497"/>
                  <a:pt x="214" y="497"/>
                </a:cubicBezTo>
                <a:cubicBezTo>
                  <a:pt x="217" y="498"/>
                  <a:pt x="216" y="502"/>
                  <a:pt x="213" y="502"/>
                </a:cubicBezTo>
                <a:close/>
                <a:moveTo>
                  <a:pt x="216" y="485"/>
                </a:moveTo>
                <a:cubicBezTo>
                  <a:pt x="217" y="484"/>
                  <a:pt x="217" y="484"/>
                  <a:pt x="217" y="484"/>
                </a:cubicBezTo>
                <a:lnTo>
                  <a:pt x="216" y="485"/>
                </a:lnTo>
                <a:close/>
                <a:moveTo>
                  <a:pt x="215" y="487"/>
                </a:moveTo>
                <a:cubicBezTo>
                  <a:pt x="217" y="487"/>
                  <a:pt x="220" y="487"/>
                  <a:pt x="219" y="486"/>
                </a:cubicBezTo>
                <a:cubicBezTo>
                  <a:pt x="216" y="486"/>
                  <a:pt x="216" y="486"/>
                  <a:pt x="216" y="486"/>
                </a:cubicBezTo>
                <a:lnTo>
                  <a:pt x="215" y="487"/>
                </a:lnTo>
                <a:close/>
                <a:moveTo>
                  <a:pt x="215" y="486"/>
                </a:moveTo>
                <a:cubicBezTo>
                  <a:pt x="216" y="486"/>
                  <a:pt x="216" y="486"/>
                  <a:pt x="216" y="486"/>
                </a:cubicBezTo>
                <a:cubicBezTo>
                  <a:pt x="216" y="485"/>
                  <a:pt x="216" y="485"/>
                  <a:pt x="216" y="485"/>
                </a:cubicBezTo>
                <a:lnTo>
                  <a:pt x="215" y="486"/>
                </a:lnTo>
                <a:close/>
                <a:moveTo>
                  <a:pt x="219" y="481"/>
                </a:moveTo>
                <a:cubicBezTo>
                  <a:pt x="220" y="481"/>
                  <a:pt x="220" y="481"/>
                  <a:pt x="219" y="480"/>
                </a:cubicBezTo>
                <a:cubicBezTo>
                  <a:pt x="219" y="481"/>
                  <a:pt x="218" y="481"/>
                  <a:pt x="219" y="481"/>
                </a:cubicBezTo>
                <a:close/>
                <a:moveTo>
                  <a:pt x="214" y="478"/>
                </a:moveTo>
                <a:cubicBezTo>
                  <a:pt x="213" y="476"/>
                  <a:pt x="218" y="477"/>
                  <a:pt x="214" y="476"/>
                </a:cubicBezTo>
                <a:cubicBezTo>
                  <a:pt x="212" y="476"/>
                  <a:pt x="213" y="478"/>
                  <a:pt x="213" y="478"/>
                </a:cubicBezTo>
                <a:cubicBezTo>
                  <a:pt x="220" y="479"/>
                  <a:pt x="220" y="479"/>
                  <a:pt x="220" y="479"/>
                </a:cubicBezTo>
                <a:cubicBezTo>
                  <a:pt x="219" y="477"/>
                  <a:pt x="216" y="477"/>
                  <a:pt x="214" y="478"/>
                </a:cubicBezTo>
                <a:close/>
                <a:moveTo>
                  <a:pt x="215" y="489"/>
                </a:moveTo>
                <a:cubicBezTo>
                  <a:pt x="214" y="488"/>
                  <a:pt x="214" y="488"/>
                  <a:pt x="214" y="488"/>
                </a:cubicBezTo>
                <a:cubicBezTo>
                  <a:pt x="213" y="489"/>
                  <a:pt x="213" y="489"/>
                  <a:pt x="213" y="489"/>
                </a:cubicBezTo>
                <a:lnTo>
                  <a:pt x="215" y="489"/>
                </a:lnTo>
                <a:close/>
                <a:moveTo>
                  <a:pt x="212" y="487"/>
                </a:moveTo>
                <a:cubicBezTo>
                  <a:pt x="214" y="488"/>
                  <a:pt x="214" y="488"/>
                  <a:pt x="214" y="488"/>
                </a:cubicBezTo>
                <a:cubicBezTo>
                  <a:pt x="215" y="487"/>
                  <a:pt x="215" y="487"/>
                  <a:pt x="215" y="487"/>
                </a:cubicBezTo>
                <a:cubicBezTo>
                  <a:pt x="214" y="487"/>
                  <a:pt x="213" y="487"/>
                  <a:pt x="212" y="487"/>
                </a:cubicBezTo>
                <a:close/>
                <a:moveTo>
                  <a:pt x="201" y="575"/>
                </a:moveTo>
                <a:cubicBezTo>
                  <a:pt x="202" y="575"/>
                  <a:pt x="202" y="575"/>
                  <a:pt x="202" y="575"/>
                </a:cubicBezTo>
                <a:cubicBezTo>
                  <a:pt x="201" y="574"/>
                  <a:pt x="201" y="574"/>
                  <a:pt x="201" y="574"/>
                </a:cubicBezTo>
                <a:cubicBezTo>
                  <a:pt x="200" y="574"/>
                  <a:pt x="200" y="574"/>
                  <a:pt x="200" y="574"/>
                </a:cubicBezTo>
                <a:lnTo>
                  <a:pt x="201" y="575"/>
                </a:lnTo>
                <a:close/>
                <a:moveTo>
                  <a:pt x="220" y="454"/>
                </a:moveTo>
                <a:cubicBezTo>
                  <a:pt x="221" y="454"/>
                  <a:pt x="221" y="454"/>
                  <a:pt x="221" y="454"/>
                </a:cubicBezTo>
                <a:cubicBezTo>
                  <a:pt x="221" y="454"/>
                  <a:pt x="220" y="454"/>
                  <a:pt x="220" y="454"/>
                </a:cubicBezTo>
                <a:close/>
                <a:moveTo>
                  <a:pt x="213" y="446"/>
                </a:moveTo>
                <a:cubicBezTo>
                  <a:pt x="212" y="445"/>
                  <a:pt x="212" y="445"/>
                  <a:pt x="212" y="445"/>
                </a:cubicBezTo>
                <a:cubicBezTo>
                  <a:pt x="211" y="446"/>
                  <a:pt x="211" y="446"/>
                  <a:pt x="211" y="446"/>
                </a:cubicBezTo>
                <a:lnTo>
                  <a:pt x="213" y="446"/>
                </a:lnTo>
                <a:close/>
                <a:moveTo>
                  <a:pt x="213" y="444"/>
                </a:moveTo>
                <a:cubicBezTo>
                  <a:pt x="212" y="444"/>
                  <a:pt x="210" y="444"/>
                  <a:pt x="210" y="444"/>
                </a:cubicBezTo>
                <a:cubicBezTo>
                  <a:pt x="212" y="445"/>
                  <a:pt x="212" y="445"/>
                  <a:pt x="212" y="445"/>
                </a:cubicBezTo>
                <a:lnTo>
                  <a:pt x="213" y="444"/>
                </a:lnTo>
                <a:close/>
                <a:moveTo>
                  <a:pt x="190" y="531"/>
                </a:moveTo>
                <a:cubicBezTo>
                  <a:pt x="189" y="530"/>
                  <a:pt x="189" y="530"/>
                  <a:pt x="189" y="530"/>
                </a:cubicBezTo>
                <a:cubicBezTo>
                  <a:pt x="189" y="531"/>
                  <a:pt x="190" y="531"/>
                  <a:pt x="190" y="531"/>
                </a:cubicBezTo>
                <a:close/>
                <a:moveTo>
                  <a:pt x="217" y="443"/>
                </a:moveTo>
                <a:cubicBezTo>
                  <a:pt x="213" y="443"/>
                  <a:pt x="213" y="443"/>
                  <a:pt x="213" y="443"/>
                </a:cubicBezTo>
                <a:cubicBezTo>
                  <a:pt x="213" y="444"/>
                  <a:pt x="213" y="444"/>
                  <a:pt x="213" y="444"/>
                </a:cubicBezTo>
                <a:cubicBezTo>
                  <a:pt x="215" y="444"/>
                  <a:pt x="217" y="444"/>
                  <a:pt x="217" y="443"/>
                </a:cubicBezTo>
                <a:close/>
                <a:moveTo>
                  <a:pt x="215" y="465"/>
                </a:moveTo>
                <a:cubicBezTo>
                  <a:pt x="215" y="466"/>
                  <a:pt x="215" y="466"/>
                  <a:pt x="215" y="466"/>
                </a:cubicBezTo>
                <a:cubicBezTo>
                  <a:pt x="215" y="466"/>
                  <a:pt x="215" y="465"/>
                  <a:pt x="215" y="465"/>
                </a:cubicBezTo>
                <a:close/>
                <a:moveTo>
                  <a:pt x="213" y="431"/>
                </a:moveTo>
                <a:cubicBezTo>
                  <a:pt x="213" y="431"/>
                  <a:pt x="213" y="431"/>
                  <a:pt x="213" y="431"/>
                </a:cubicBezTo>
                <a:cubicBezTo>
                  <a:pt x="213" y="431"/>
                  <a:pt x="213" y="431"/>
                  <a:pt x="213" y="431"/>
                </a:cubicBezTo>
                <a:close/>
                <a:moveTo>
                  <a:pt x="218" y="412"/>
                </a:moveTo>
                <a:cubicBezTo>
                  <a:pt x="219" y="411"/>
                  <a:pt x="219" y="411"/>
                  <a:pt x="219" y="411"/>
                </a:cubicBezTo>
                <a:cubicBezTo>
                  <a:pt x="218" y="411"/>
                  <a:pt x="218" y="411"/>
                  <a:pt x="218" y="412"/>
                </a:cubicBezTo>
                <a:close/>
                <a:moveTo>
                  <a:pt x="217" y="438"/>
                </a:moveTo>
                <a:cubicBezTo>
                  <a:pt x="218" y="439"/>
                  <a:pt x="217" y="438"/>
                  <a:pt x="217" y="437"/>
                </a:cubicBezTo>
                <a:cubicBezTo>
                  <a:pt x="217" y="438"/>
                  <a:pt x="216" y="438"/>
                  <a:pt x="217" y="438"/>
                </a:cubicBezTo>
                <a:close/>
                <a:moveTo>
                  <a:pt x="217" y="422"/>
                </a:moveTo>
                <a:cubicBezTo>
                  <a:pt x="217" y="425"/>
                  <a:pt x="216" y="427"/>
                  <a:pt x="216" y="431"/>
                </a:cubicBezTo>
                <a:lnTo>
                  <a:pt x="217" y="422"/>
                </a:lnTo>
                <a:close/>
                <a:moveTo>
                  <a:pt x="206" y="455"/>
                </a:moveTo>
                <a:cubicBezTo>
                  <a:pt x="206" y="454"/>
                  <a:pt x="206" y="454"/>
                  <a:pt x="206" y="454"/>
                </a:cubicBezTo>
                <a:cubicBezTo>
                  <a:pt x="205" y="454"/>
                  <a:pt x="205" y="454"/>
                  <a:pt x="206" y="455"/>
                </a:cubicBezTo>
                <a:close/>
                <a:moveTo>
                  <a:pt x="214" y="432"/>
                </a:moveTo>
                <a:cubicBezTo>
                  <a:pt x="212" y="432"/>
                  <a:pt x="212" y="432"/>
                  <a:pt x="212" y="432"/>
                </a:cubicBezTo>
                <a:cubicBezTo>
                  <a:pt x="216" y="434"/>
                  <a:pt x="216" y="434"/>
                  <a:pt x="216" y="434"/>
                </a:cubicBezTo>
                <a:cubicBezTo>
                  <a:pt x="216" y="431"/>
                  <a:pt x="216" y="431"/>
                  <a:pt x="216" y="431"/>
                </a:cubicBezTo>
                <a:cubicBezTo>
                  <a:pt x="213" y="431"/>
                  <a:pt x="213" y="431"/>
                  <a:pt x="213" y="431"/>
                </a:cubicBezTo>
                <a:cubicBezTo>
                  <a:pt x="214" y="431"/>
                  <a:pt x="215" y="432"/>
                  <a:pt x="214" y="432"/>
                </a:cubicBezTo>
                <a:close/>
                <a:moveTo>
                  <a:pt x="213" y="443"/>
                </a:moveTo>
                <a:cubicBezTo>
                  <a:pt x="213" y="443"/>
                  <a:pt x="213" y="443"/>
                  <a:pt x="213" y="443"/>
                </a:cubicBezTo>
                <a:cubicBezTo>
                  <a:pt x="214" y="442"/>
                  <a:pt x="214" y="442"/>
                  <a:pt x="214" y="442"/>
                </a:cubicBezTo>
                <a:lnTo>
                  <a:pt x="213" y="443"/>
                </a:lnTo>
                <a:close/>
                <a:moveTo>
                  <a:pt x="214" y="442"/>
                </a:moveTo>
                <a:cubicBezTo>
                  <a:pt x="215" y="442"/>
                  <a:pt x="215" y="441"/>
                  <a:pt x="215" y="441"/>
                </a:cubicBezTo>
                <a:lnTo>
                  <a:pt x="214" y="442"/>
                </a:lnTo>
                <a:close/>
                <a:moveTo>
                  <a:pt x="218" y="436"/>
                </a:moveTo>
                <a:cubicBezTo>
                  <a:pt x="217" y="435"/>
                  <a:pt x="213" y="434"/>
                  <a:pt x="212" y="435"/>
                </a:cubicBezTo>
                <a:cubicBezTo>
                  <a:pt x="210" y="433"/>
                  <a:pt x="215" y="435"/>
                  <a:pt x="212" y="433"/>
                </a:cubicBezTo>
                <a:cubicBezTo>
                  <a:pt x="210" y="433"/>
                  <a:pt x="211" y="435"/>
                  <a:pt x="211" y="435"/>
                </a:cubicBezTo>
                <a:lnTo>
                  <a:pt x="218" y="436"/>
                </a:lnTo>
                <a:close/>
                <a:moveTo>
                  <a:pt x="20" y="746"/>
                </a:moveTo>
                <a:cubicBezTo>
                  <a:pt x="20" y="745"/>
                  <a:pt x="20" y="745"/>
                  <a:pt x="20" y="745"/>
                </a:cubicBezTo>
                <a:cubicBezTo>
                  <a:pt x="20" y="745"/>
                  <a:pt x="20" y="745"/>
                  <a:pt x="20" y="746"/>
                </a:cubicBezTo>
                <a:close/>
                <a:moveTo>
                  <a:pt x="19" y="721"/>
                </a:moveTo>
                <a:cubicBezTo>
                  <a:pt x="20" y="721"/>
                  <a:pt x="21" y="721"/>
                  <a:pt x="21" y="722"/>
                </a:cubicBezTo>
                <a:cubicBezTo>
                  <a:pt x="22" y="721"/>
                  <a:pt x="22" y="721"/>
                  <a:pt x="22" y="721"/>
                </a:cubicBezTo>
                <a:cubicBezTo>
                  <a:pt x="21" y="720"/>
                  <a:pt x="20" y="721"/>
                  <a:pt x="19" y="721"/>
                </a:cubicBezTo>
                <a:close/>
                <a:moveTo>
                  <a:pt x="30" y="771"/>
                </a:moveTo>
                <a:cubicBezTo>
                  <a:pt x="30" y="771"/>
                  <a:pt x="30" y="771"/>
                  <a:pt x="30" y="771"/>
                </a:cubicBezTo>
                <a:cubicBezTo>
                  <a:pt x="30" y="771"/>
                  <a:pt x="30" y="771"/>
                  <a:pt x="30" y="771"/>
                </a:cubicBezTo>
                <a:close/>
                <a:moveTo>
                  <a:pt x="29" y="777"/>
                </a:moveTo>
                <a:cubicBezTo>
                  <a:pt x="28" y="776"/>
                  <a:pt x="28" y="774"/>
                  <a:pt x="27" y="771"/>
                </a:cubicBezTo>
                <a:lnTo>
                  <a:pt x="29" y="777"/>
                </a:lnTo>
                <a:close/>
                <a:moveTo>
                  <a:pt x="29" y="770"/>
                </a:moveTo>
                <a:cubicBezTo>
                  <a:pt x="31" y="770"/>
                  <a:pt x="31" y="770"/>
                  <a:pt x="31" y="770"/>
                </a:cubicBezTo>
                <a:cubicBezTo>
                  <a:pt x="27" y="769"/>
                  <a:pt x="27" y="769"/>
                  <a:pt x="27" y="769"/>
                </a:cubicBezTo>
                <a:cubicBezTo>
                  <a:pt x="27" y="771"/>
                  <a:pt x="27" y="771"/>
                  <a:pt x="27" y="771"/>
                </a:cubicBezTo>
                <a:cubicBezTo>
                  <a:pt x="30" y="771"/>
                  <a:pt x="30" y="771"/>
                  <a:pt x="30" y="771"/>
                </a:cubicBezTo>
                <a:cubicBezTo>
                  <a:pt x="29" y="771"/>
                  <a:pt x="28" y="770"/>
                  <a:pt x="29" y="770"/>
                </a:cubicBezTo>
                <a:close/>
                <a:moveTo>
                  <a:pt x="31" y="723"/>
                </a:moveTo>
                <a:cubicBezTo>
                  <a:pt x="31" y="724"/>
                  <a:pt x="31" y="724"/>
                  <a:pt x="31" y="724"/>
                </a:cubicBezTo>
                <a:cubicBezTo>
                  <a:pt x="31" y="724"/>
                  <a:pt x="32" y="724"/>
                  <a:pt x="31" y="723"/>
                </a:cubicBezTo>
                <a:close/>
                <a:moveTo>
                  <a:pt x="23" y="762"/>
                </a:moveTo>
                <a:cubicBezTo>
                  <a:pt x="27" y="762"/>
                  <a:pt x="27" y="762"/>
                  <a:pt x="27" y="762"/>
                </a:cubicBezTo>
                <a:cubicBezTo>
                  <a:pt x="28" y="761"/>
                  <a:pt x="28" y="761"/>
                  <a:pt x="28" y="761"/>
                </a:cubicBezTo>
                <a:cubicBezTo>
                  <a:pt x="25" y="761"/>
                  <a:pt x="23" y="761"/>
                  <a:pt x="23" y="762"/>
                </a:cubicBezTo>
                <a:close/>
                <a:moveTo>
                  <a:pt x="27" y="760"/>
                </a:moveTo>
                <a:cubicBezTo>
                  <a:pt x="28" y="760"/>
                  <a:pt x="28" y="760"/>
                  <a:pt x="28" y="760"/>
                </a:cubicBezTo>
                <a:cubicBezTo>
                  <a:pt x="28" y="759"/>
                  <a:pt x="28" y="759"/>
                  <a:pt x="28" y="759"/>
                </a:cubicBezTo>
                <a:lnTo>
                  <a:pt x="27" y="760"/>
                </a:lnTo>
                <a:close/>
                <a:moveTo>
                  <a:pt x="25" y="766"/>
                </a:moveTo>
                <a:cubicBezTo>
                  <a:pt x="25" y="766"/>
                  <a:pt x="25" y="766"/>
                  <a:pt x="25" y="765"/>
                </a:cubicBezTo>
                <a:cubicBezTo>
                  <a:pt x="23" y="765"/>
                  <a:pt x="24" y="766"/>
                  <a:pt x="25" y="766"/>
                </a:cubicBezTo>
                <a:close/>
                <a:moveTo>
                  <a:pt x="28" y="760"/>
                </a:moveTo>
                <a:cubicBezTo>
                  <a:pt x="28" y="761"/>
                  <a:pt x="28" y="761"/>
                  <a:pt x="28" y="761"/>
                </a:cubicBezTo>
                <a:cubicBezTo>
                  <a:pt x="29" y="761"/>
                  <a:pt x="30" y="761"/>
                  <a:pt x="30" y="761"/>
                </a:cubicBezTo>
                <a:lnTo>
                  <a:pt x="28" y="760"/>
                </a:lnTo>
                <a:close/>
                <a:moveTo>
                  <a:pt x="27" y="762"/>
                </a:moveTo>
                <a:cubicBezTo>
                  <a:pt x="27" y="762"/>
                  <a:pt x="27" y="762"/>
                  <a:pt x="27" y="762"/>
                </a:cubicBezTo>
                <a:cubicBezTo>
                  <a:pt x="26" y="763"/>
                  <a:pt x="26" y="763"/>
                  <a:pt x="26" y="763"/>
                </a:cubicBezTo>
                <a:lnTo>
                  <a:pt x="27" y="762"/>
                </a:lnTo>
                <a:close/>
                <a:moveTo>
                  <a:pt x="26" y="763"/>
                </a:moveTo>
                <a:cubicBezTo>
                  <a:pt x="26" y="763"/>
                  <a:pt x="26" y="763"/>
                  <a:pt x="26" y="764"/>
                </a:cubicBezTo>
                <a:lnTo>
                  <a:pt x="26" y="763"/>
                </a:lnTo>
                <a:close/>
                <a:moveTo>
                  <a:pt x="32" y="753"/>
                </a:moveTo>
                <a:cubicBezTo>
                  <a:pt x="32" y="753"/>
                  <a:pt x="32" y="753"/>
                  <a:pt x="32" y="753"/>
                </a:cubicBezTo>
                <a:cubicBezTo>
                  <a:pt x="32" y="753"/>
                  <a:pt x="32" y="753"/>
                  <a:pt x="32" y="753"/>
                </a:cubicBezTo>
                <a:close/>
                <a:moveTo>
                  <a:pt x="22" y="750"/>
                </a:moveTo>
                <a:cubicBezTo>
                  <a:pt x="23" y="757"/>
                  <a:pt x="23" y="757"/>
                  <a:pt x="23" y="757"/>
                </a:cubicBezTo>
                <a:cubicBezTo>
                  <a:pt x="25" y="759"/>
                  <a:pt x="27" y="757"/>
                  <a:pt x="30" y="758"/>
                </a:cubicBezTo>
                <a:cubicBezTo>
                  <a:pt x="30" y="756"/>
                  <a:pt x="32" y="754"/>
                  <a:pt x="29" y="754"/>
                </a:cubicBezTo>
                <a:cubicBezTo>
                  <a:pt x="30" y="754"/>
                  <a:pt x="30" y="754"/>
                  <a:pt x="31" y="754"/>
                </a:cubicBezTo>
                <a:cubicBezTo>
                  <a:pt x="27" y="753"/>
                  <a:pt x="27" y="753"/>
                  <a:pt x="27" y="753"/>
                </a:cubicBezTo>
                <a:cubicBezTo>
                  <a:pt x="26" y="754"/>
                  <a:pt x="26" y="754"/>
                  <a:pt x="26" y="754"/>
                </a:cubicBezTo>
                <a:cubicBezTo>
                  <a:pt x="23" y="753"/>
                  <a:pt x="23" y="750"/>
                  <a:pt x="26" y="750"/>
                </a:cubicBezTo>
                <a:cubicBezTo>
                  <a:pt x="27" y="751"/>
                  <a:pt x="31" y="751"/>
                  <a:pt x="29" y="753"/>
                </a:cubicBezTo>
                <a:cubicBezTo>
                  <a:pt x="30" y="753"/>
                  <a:pt x="32" y="752"/>
                  <a:pt x="32" y="753"/>
                </a:cubicBezTo>
                <a:cubicBezTo>
                  <a:pt x="31" y="750"/>
                  <a:pt x="33" y="748"/>
                  <a:pt x="30" y="745"/>
                </a:cubicBezTo>
                <a:cubicBezTo>
                  <a:pt x="26" y="747"/>
                  <a:pt x="27" y="744"/>
                  <a:pt x="22" y="744"/>
                </a:cubicBezTo>
                <a:cubicBezTo>
                  <a:pt x="24" y="745"/>
                  <a:pt x="24" y="745"/>
                  <a:pt x="24" y="745"/>
                </a:cubicBezTo>
                <a:cubicBezTo>
                  <a:pt x="23" y="745"/>
                  <a:pt x="23" y="745"/>
                  <a:pt x="23" y="745"/>
                </a:cubicBezTo>
                <a:cubicBezTo>
                  <a:pt x="23" y="747"/>
                  <a:pt x="23" y="747"/>
                  <a:pt x="23" y="747"/>
                </a:cubicBezTo>
                <a:cubicBezTo>
                  <a:pt x="25" y="746"/>
                  <a:pt x="25" y="746"/>
                  <a:pt x="27" y="746"/>
                </a:cubicBezTo>
                <a:cubicBezTo>
                  <a:pt x="26" y="748"/>
                  <a:pt x="25" y="747"/>
                  <a:pt x="22" y="748"/>
                </a:cubicBezTo>
                <a:cubicBezTo>
                  <a:pt x="22" y="750"/>
                  <a:pt x="22" y="750"/>
                  <a:pt x="22" y="750"/>
                </a:cubicBezTo>
                <a:cubicBezTo>
                  <a:pt x="22" y="750"/>
                  <a:pt x="22" y="750"/>
                  <a:pt x="22" y="750"/>
                </a:cubicBezTo>
                <a:cubicBezTo>
                  <a:pt x="22" y="750"/>
                  <a:pt x="22" y="750"/>
                  <a:pt x="22" y="750"/>
                </a:cubicBezTo>
                <a:close/>
                <a:moveTo>
                  <a:pt x="25" y="719"/>
                </a:moveTo>
                <a:cubicBezTo>
                  <a:pt x="23" y="720"/>
                  <a:pt x="23" y="719"/>
                  <a:pt x="22" y="719"/>
                </a:cubicBezTo>
                <a:cubicBezTo>
                  <a:pt x="22" y="721"/>
                  <a:pt x="22" y="721"/>
                  <a:pt x="22" y="721"/>
                </a:cubicBezTo>
                <a:cubicBezTo>
                  <a:pt x="23" y="721"/>
                  <a:pt x="24" y="721"/>
                  <a:pt x="25" y="721"/>
                </a:cubicBezTo>
                <a:lnTo>
                  <a:pt x="25" y="719"/>
                </a:lnTo>
                <a:close/>
                <a:moveTo>
                  <a:pt x="157" y="767"/>
                </a:moveTo>
                <a:cubicBezTo>
                  <a:pt x="158" y="768"/>
                  <a:pt x="161" y="768"/>
                  <a:pt x="160" y="769"/>
                </a:cubicBezTo>
                <a:cubicBezTo>
                  <a:pt x="164" y="769"/>
                  <a:pt x="164" y="769"/>
                  <a:pt x="164" y="769"/>
                </a:cubicBezTo>
                <a:cubicBezTo>
                  <a:pt x="161" y="769"/>
                  <a:pt x="160" y="767"/>
                  <a:pt x="157" y="767"/>
                </a:cubicBezTo>
                <a:close/>
                <a:moveTo>
                  <a:pt x="160" y="787"/>
                </a:moveTo>
                <a:cubicBezTo>
                  <a:pt x="160" y="788"/>
                  <a:pt x="159" y="788"/>
                  <a:pt x="160" y="788"/>
                </a:cubicBezTo>
                <a:cubicBezTo>
                  <a:pt x="162" y="788"/>
                  <a:pt x="160" y="788"/>
                  <a:pt x="160" y="787"/>
                </a:cubicBezTo>
                <a:close/>
                <a:moveTo>
                  <a:pt x="164" y="768"/>
                </a:moveTo>
                <a:cubicBezTo>
                  <a:pt x="164" y="768"/>
                  <a:pt x="164" y="767"/>
                  <a:pt x="164" y="767"/>
                </a:cubicBezTo>
                <a:cubicBezTo>
                  <a:pt x="164" y="767"/>
                  <a:pt x="164" y="768"/>
                  <a:pt x="164" y="768"/>
                </a:cubicBezTo>
                <a:close/>
                <a:moveTo>
                  <a:pt x="134" y="804"/>
                </a:moveTo>
                <a:cubicBezTo>
                  <a:pt x="135" y="805"/>
                  <a:pt x="135" y="806"/>
                  <a:pt x="137" y="805"/>
                </a:cubicBezTo>
                <a:cubicBezTo>
                  <a:pt x="135" y="805"/>
                  <a:pt x="137" y="804"/>
                  <a:pt x="134" y="804"/>
                </a:cubicBezTo>
                <a:close/>
                <a:moveTo>
                  <a:pt x="203" y="639"/>
                </a:moveTo>
                <a:cubicBezTo>
                  <a:pt x="204" y="639"/>
                  <a:pt x="204" y="638"/>
                  <a:pt x="203" y="638"/>
                </a:cubicBezTo>
                <a:cubicBezTo>
                  <a:pt x="203" y="638"/>
                  <a:pt x="202" y="638"/>
                  <a:pt x="203" y="639"/>
                </a:cubicBezTo>
                <a:close/>
                <a:moveTo>
                  <a:pt x="131" y="805"/>
                </a:moveTo>
                <a:cubicBezTo>
                  <a:pt x="132" y="805"/>
                  <a:pt x="133" y="805"/>
                  <a:pt x="133" y="806"/>
                </a:cubicBezTo>
                <a:cubicBezTo>
                  <a:pt x="133" y="805"/>
                  <a:pt x="133" y="805"/>
                  <a:pt x="133" y="805"/>
                </a:cubicBezTo>
                <a:lnTo>
                  <a:pt x="131" y="805"/>
                </a:lnTo>
                <a:close/>
                <a:moveTo>
                  <a:pt x="150" y="794"/>
                </a:moveTo>
                <a:cubicBezTo>
                  <a:pt x="150" y="794"/>
                  <a:pt x="150" y="794"/>
                  <a:pt x="150" y="794"/>
                </a:cubicBezTo>
                <a:cubicBezTo>
                  <a:pt x="150" y="794"/>
                  <a:pt x="150" y="794"/>
                  <a:pt x="150" y="794"/>
                </a:cubicBezTo>
                <a:close/>
                <a:moveTo>
                  <a:pt x="138" y="812"/>
                </a:moveTo>
                <a:cubicBezTo>
                  <a:pt x="139" y="812"/>
                  <a:pt x="141" y="812"/>
                  <a:pt x="141" y="813"/>
                </a:cubicBezTo>
                <a:cubicBezTo>
                  <a:pt x="141" y="813"/>
                  <a:pt x="141" y="813"/>
                  <a:pt x="141" y="813"/>
                </a:cubicBezTo>
                <a:cubicBezTo>
                  <a:pt x="146" y="813"/>
                  <a:pt x="146" y="813"/>
                  <a:pt x="146" y="813"/>
                </a:cubicBezTo>
                <a:cubicBezTo>
                  <a:pt x="145" y="812"/>
                  <a:pt x="145" y="812"/>
                  <a:pt x="145" y="812"/>
                </a:cubicBezTo>
                <a:cubicBezTo>
                  <a:pt x="151" y="813"/>
                  <a:pt x="151" y="813"/>
                  <a:pt x="151" y="813"/>
                </a:cubicBezTo>
                <a:cubicBezTo>
                  <a:pt x="156" y="813"/>
                  <a:pt x="153" y="811"/>
                  <a:pt x="155" y="811"/>
                </a:cubicBezTo>
                <a:cubicBezTo>
                  <a:pt x="151" y="811"/>
                  <a:pt x="153" y="810"/>
                  <a:pt x="149" y="812"/>
                </a:cubicBezTo>
                <a:cubicBezTo>
                  <a:pt x="145" y="811"/>
                  <a:pt x="145" y="811"/>
                  <a:pt x="145" y="811"/>
                </a:cubicBezTo>
                <a:cubicBezTo>
                  <a:pt x="146" y="809"/>
                  <a:pt x="146" y="809"/>
                  <a:pt x="146" y="809"/>
                </a:cubicBezTo>
                <a:cubicBezTo>
                  <a:pt x="145" y="809"/>
                  <a:pt x="143" y="808"/>
                  <a:pt x="142" y="809"/>
                </a:cubicBezTo>
                <a:cubicBezTo>
                  <a:pt x="142" y="809"/>
                  <a:pt x="143" y="809"/>
                  <a:pt x="143" y="809"/>
                </a:cubicBezTo>
                <a:cubicBezTo>
                  <a:pt x="139" y="809"/>
                  <a:pt x="141" y="807"/>
                  <a:pt x="138" y="808"/>
                </a:cubicBezTo>
                <a:cubicBezTo>
                  <a:pt x="139" y="809"/>
                  <a:pt x="138" y="809"/>
                  <a:pt x="140" y="810"/>
                </a:cubicBezTo>
                <a:cubicBezTo>
                  <a:pt x="140" y="811"/>
                  <a:pt x="139" y="812"/>
                  <a:pt x="138" y="812"/>
                </a:cubicBezTo>
                <a:close/>
                <a:moveTo>
                  <a:pt x="201" y="661"/>
                </a:moveTo>
                <a:cubicBezTo>
                  <a:pt x="201" y="662"/>
                  <a:pt x="201" y="662"/>
                  <a:pt x="201" y="662"/>
                </a:cubicBezTo>
                <a:cubicBezTo>
                  <a:pt x="201" y="661"/>
                  <a:pt x="201" y="661"/>
                  <a:pt x="201" y="661"/>
                </a:cubicBezTo>
                <a:close/>
                <a:moveTo>
                  <a:pt x="113" y="804"/>
                </a:moveTo>
                <a:cubicBezTo>
                  <a:pt x="113" y="804"/>
                  <a:pt x="113" y="804"/>
                  <a:pt x="113" y="804"/>
                </a:cubicBezTo>
                <a:cubicBezTo>
                  <a:pt x="114" y="804"/>
                  <a:pt x="114" y="804"/>
                  <a:pt x="114" y="804"/>
                </a:cubicBezTo>
                <a:lnTo>
                  <a:pt x="113" y="804"/>
                </a:lnTo>
                <a:close/>
                <a:moveTo>
                  <a:pt x="203" y="643"/>
                </a:moveTo>
                <a:cubicBezTo>
                  <a:pt x="200" y="643"/>
                  <a:pt x="200" y="643"/>
                  <a:pt x="200" y="643"/>
                </a:cubicBezTo>
                <a:cubicBezTo>
                  <a:pt x="199" y="644"/>
                  <a:pt x="199" y="644"/>
                  <a:pt x="199" y="644"/>
                </a:cubicBezTo>
                <a:cubicBezTo>
                  <a:pt x="201" y="644"/>
                  <a:pt x="204" y="644"/>
                  <a:pt x="203" y="643"/>
                </a:cubicBezTo>
                <a:close/>
                <a:moveTo>
                  <a:pt x="200" y="645"/>
                </a:moveTo>
                <a:cubicBezTo>
                  <a:pt x="198" y="644"/>
                  <a:pt x="198" y="644"/>
                  <a:pt x="198" y="644"/>
                </a:cubicBezTo>
                <a:cubicBezTo>
                  <a:pt x="198" y="645"/>
                  <a:pt x="198" y="645"/>
                  <a:pt x="198" y="645"/>
                </a:cubicBezTo>
                <a:lnTo>
                  <a:pt x="200" y="645"/>
                </a:lnTo>
                <a:close/>
                <a:moveTo>
                  <a:pt x="134" y="804"/>
                </a:moveTo>
                <a:cubicBezTo>
                  <a:pt x="134" y="804"/>
                  <a:pt x="134" y="804"/>
                  <a:pt x="134" y="804"/>
                </a:cubicBezTo>
                <a:cubicBezTo>
                  <a:pt x="134" y="804"/>
                  <a:pt x="134" y="804"/>
                  <a:pt x="134" y="804"/>
                </a:cubicBezTo>
                <a:close/>
                <a:moveTo>
                  <a:pt x="200" y="642"/>
                </a:moveTo>
                <a:cubicBezTo>
                  <a:pt x="201" y="641"/>
                  <a:pt x="201" y="641"/>
                  <a:pt x="201" y="641"/>
                </a:cubicBezTo>
                <a:lnTo>
                  <a:pt x="200" y="642"/>
                </a:lnTo>
                <a:close/>
                <a:moveTo>
                  <a:pt x="142" y="806"/>
                </a:moveTo>
                <a:cubicBezTo>
                  <a:pt x="142" y="806"/>
                  <a:pt x="142" y="806"/>
                  <a:pt x="141" y="805"/>
                </a:cubicBezTo>
                <a:lnTo>
                  <a:pt x="142" y="806"/>
                </a:lnTo>
                <a:close/>
                <a:moveTo>
                  <a:pt x="141" y="813"/>
                </a:moveTo>
                <a:cubicBezTo>
                  <a:pt x="141" y="813"/>
                  <a:pt x="141" y="813"/>
                  <a:pt x="141" y="813"/>
                </a:cubicBezTo>
                <a:cubicBezTo>
                  <a:pt x="141" y="814"/>
                  <a:pt x="139" y="814"/>
                  <a:pt x="138" y="814"/>
                </a:cubicBezTo>
                <a:cubicBezTo>
                  <a:pt x="140" y="815"/>
                  <a:pt x="138" y="815"/>
                  <a:pt x="142" y="815"/>
                </a:cubicBezTo>
                <a:cubicBezTo>
                  <a:pt x="144" y="816"/>
                  <a:pt x="141" y="817"/>
                  <a:pt x="140" y="816"/>
                </a:cubicBezTo>
                <a:cubicBezTo>
                  <a:pt x="142" y="818"/>
                  <a:pt x="142" y="818"/>
                  <a:pt x="142" y="818"/>
                </a:cubicBezTo>
                <a:cubicBezTo>
                  <a:pt x="143" y="817"/>
                  <a:pt x="143" y="817"/>
                  <a:pt x="143" y="817"/>
                </a:cubicBezTo>
                <a:cubicBezTo>
                  <a:pt x="146" y="817"/>
                  <a:pt x="142" y="819"/>
                  <a:pt x="146" y="819"/>
                </a:cubicBezTo>
                <a:cubicBezTo>
                  <a:pt x="145" y="817"/>
                  <a:pt x="145" y="817"/>
                  <a:pt x="145" y="817"/>
                </a:cubicBezTo>
                <a:cubicBezTo>
                  <a:pt x="147" y="817"/>
                  <a:pt x="147" y="817"/>
                  <a:pt x="147" y="817"/>
                </a:cubicBezTo>
                <a:cubicBezTo>
                  <a:pt x="145" y="817"/>
                  <a:pt x="146" y="816"/>
                  <a:pt x="146" y="815"/>
                </a:cubicBezTo>
                <a:cubicBezTo>
                  <a:pt x="147" y="815"/>
                  <a:pt x="148" y="815"/>
                  <a:pt x="148" y="816"/>
                </a:cubicBezTo>
                <a:cubicBezTo>
                  <a:pt x="148" y="813"/>
                  <a:pt x="142" y="815"/>
                  <a:pt x="141" y="813"/>
                </a:cubicBezTo>
                <a:close/>
                <a:moveTo>
                  <a:pt x="202" y="625"/>
                </a:moveTo>
                <a:cubicBezTo>
                  <a:pt x="202" y="627"/>
                  <a:pt x="202" y="629"/>
                  <a:pt x="202" y="632"/>
                </a:cubicBezTo>
                <a:cubicBezTo>
                  <a:pt x="202" y="630"/>
                  <a:pt x="202" y="628"/>
                  <a:pt x="202" y="625"/>
                </a:cubicBezTo>
                <a:close/>
                <a:moveTo>
                  <a:pt x="200" y="634"/>
                </a:moveTo>
                <a:cubicBezTo>
                  <a:pt x="198" y="633"/>
                  <a:pt x="198" y="633"/>
                  <a:pt x="198" y="633"/>
                </a:cubicBezTo>
                <a:cubicBezTo>
                  <a:pt x="202" y="635"/>
                  <a:pt x="202" y="635"/>
                  <a:pt x="202" y="635"/>
                </a:cubicBezTo>
                <a:cubicBezTo>
                  <a:pt x="202" y="633"/>
                  <a:pt x="202" y="633"/>
                  <a:pt x="202" y="633"/>
                </a:cubicBezTo>
                <a:cubicBezTo>
                  <a:pt x="199" y="632"/>
                  <a:pt x="199" y="632"/>
                  <a:pt x="199" y="632"/>
                </a:cubicBezTo>
                <a:cubicBezTo>
                  <a:pt x="200" y="633"/>
                  <a:pt x="201" y="634"/>
                  <a:pt x="200" y="634"/>
                </a:cubicBezTo>
                <a:close/>
                <a:moveTo>
                  <a:pt x="115" y="806"/>
                </a:moveTo>
                <a:cubicBezTo>
                  <a:pt x="116" y="806"/>
                  <a:pt x="117" y="807"/>
                  <a:pt x="117" y="808"/>
                </a:cubicBezTo>
                <a:cubicBezTo>
                  <a:pt x="111" y="808"/>
                  <a:pt x="116" y="806"/>
                  <a:pt x="110" y="806"/>
                </a:cubicBezTo>
                <a:cubicBezTo>
                  <a:pt x="109" y="807"/>
                  <a:pt x="115" y="808"/>
                  <a:pt x="115" y="809"/>
                </a:cubicBezTo>
                <a:cubicBezTo>
                  <a:pt x="118" y="808"/>
                  <a:pt x="119" y="806"/>
                  <a:pt x="115" y="806"/>
                </a:cubicBezTo>
                <a:close/>
                <a:moveTo>
                  <a:pt x="162" y="761"/>
                </a:moveTo>
                <a:cubicBezTo>
                  <a:pt x="164" y="760"/>
                  <a:pt x="164" y="760"/>
                  <a:pt x="164" y="760"/>
                </a:cubicBezTo>
                <a:cubicBezTo>
                  <a:pt x="162" y="761"/>
                  <a:pt x="162" y="761"/>
                  <a:pt x="162" y="761"/>
                </a:cubicBezTo>
                <a:close/>
                <a:moveTo>
                  <a:pt x="202" y="616"/>
                </a:moveTo>
                <a:cubicBezTo>
                  <a:pt x="203" y="616"/>
                  <a:pt x="203" y="616"/>
                  <a:pt x="203" y="616"/>
                </a:cubicBezTo>
                <a:cubicBezTo>
                  <a:pt x="202" y="616"/>
                  <a:pt x="202" y="616"/>
                  <a:pt x="202" y="616"/>
                </a:cubicBezTo>
                <a:close/>
                <a:moveTo>
                  <a:pt x="158" y="760"/>
                </a:moveTo>
                <a:cubicBezTo>
                  <a:pt x="157" y="760"/>
                  <a:pt x="157" y="760"/>
                  <a:pt x="157" y="760"/>
                </a:cubicBezTo>
                <a:cubicBezTo>
                  <a:pt x="158" y="760"/>
                  <a:pt x="158" y="760"/>
                  <a:pt x="158" y="760"/>
                </a:cubicBezTo>
                <a:close/>
                <a:moveTo>
                  <a:pt x="104" y="800"/>
                </a:moveTo>
                <a:cubicBezTo>
                  <a:pt x="104" y="800"/>
                  <a:pt x="105" y="800"/>
                  <a:pt x="105" y="800"/>
                </a:cubicBezTo>
                <a:cubicBezTo>
                  <a:pt x="105" y="800"/>
                  <a:pt x="104" y="800"/>
                  <a:pt x="104" y="800"/>
                </a:cubicBezTo>
                <a:close/>
                <a:moveTo>
                  <a:pt x="107" y="805"/>
                </a:moveTo>
                <a:cubicBezTo>
                  <a:pt x="108" y="806"/>
                  <a:pt x="108" y="806"/>
                  <a:pt x="108" y="806"/>
                </a:cubicBezTo>
                <a:cubicBezTo>
                  <a:pt x="109" y="806"/>
                  <a:pt x="109" y="806"/>
                  <a:pt x="109" y="806"/>
                </a:cubicBezTo>
                <a:cubicBezTo>
                  <a:pt x="107" y="805"/>
                  <a:pt x="107" y="805"/>
                  <a:pt x="107" y="805"/>
                </a:cubicBezTo>
                <a:close/>
                <a:moveTo>
                  <a:pt x="199" y="632"/>
                </a:moveTo>
                <a:cubicBezTo>
                  <a:pt x="199" y="632"/>
                  <a:pt x="199" y="632"/>
                  <a:pt x="199" y="632"/>
                </a:cubicBezTo>
                <a:cubicBezTo>
                  <a:pt x="199" y="632"/>
                  <a:pt x="199" y="632"/>
                  <a:pt x="199" y="632"/>
                </a:cubicBezTo>
                <a:close/>
                <a:moveTo>
                  <a:pt x="149" y="800"/>
                </a:moveTo>
                <a:cubicBezTo>
                  <a:pt x="149" y="800"/>
                  <a:pt x="149" y="800"/>
                  <a:pt x="149" y="800"/>
                </a:cubicBezTo>
                <a:cubicBezTo>
                  <a:pt x="149" y="800"/>
                  <a:pt x="149" y="800"/>
                  <a:pt x="149" y="800"/>
                </a:cubicBezTo>
                <a:close/>
                <a:moveTo>
                  <a:pt x="164" y="756"/>
                </a:moveTo>
                <a:cubicBezTo>
                  <a:pt x="162" y="755"/>
                  <a:pt x="162" y="755"/>
                  <a:pt x="162" y="755"/>
                </a:cubicBezTo>
                <a:cubicBezTo>
                  <a:pt x="162" y="755"/>
                  <a:pt x="162" y="755"/>
                  <a:pt x="162" y="755"/>
                </a:cubicBezTo>
                <a:cubicBezTo>
                  <a:pt x="163" y="756"/>
                  <a:pt x="163" y="756"/>
                  <a:pt x="163" y="756"/>
                </a:cubicBezTo>
                <a:lnTo>
                  <a:pt x="164" y="756"/>
                </a:lnTo>
                <a:close/>
              </a:path>
            </a:pathLst>
          </a:custGeom>
          <a:solidFill>
            <a:srgbClr val="B3E60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5593" y="5517599"/>
            <a:ext cx="5340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我遇到过很多人。有人让我发烧，结果烧坏了所有。有人让我发冷，从此消失在生命里。只有你，让我的体温上升</a:t>
            </a:r>
            <a:r>
              <a:rPr lang="en-US" altLang="zh-CN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0.2’C.</a:t>
            </a:r>
            <a:endParaRPr lang="zh-CN" altLang="en-US" sz="20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39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E6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111044" y="1936188"/>
            <a:ext cx="5960533" cy="2277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其实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这个世界有人能陪自己颠沛流离当然最好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如果没有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那愿我们自己成为自己的小太阳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不会太刺眼也不会阴暗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那小小的温暖足以温暖我们的心窝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4" t="12946" b="26820"/>
          <a:stretch/>
        </p:blipFill>
        <p:spPr>
          <a:xfrm>
            <a:off x="1275443" y="4536322"/>
            <a:ext cx="3150958" cy="1634868"/>
          </a:xfrm>
          <a:prstGeom prst="rect">
            <a:avLst/>
          </a:prstGeom>
          <a:ln>
            <a:solidFill>
              <a:srgbClr val="B3E60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1014" r="125" b="28108"/>
          <a:stretch/>
        </p:blipFill>
        <p:spPr>
          <a:xfrm>
            <a:off x="4524696" y="4536322"/>
            <a:ext cx="3150958" cy="1632851"/>
          </a:xfrm>
          <a:prstGeom prst="rect">
            <a:avLst/>
          </a:prstGeom>
          <a:ln>
            <a:solidFill>
              <a:srgbClr val="B3E60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" t="31629" r="23822" b="6850"/>
          <a:stretch/>
        </p:blipFill>
        <p:spPr>
          <a:xfrm>
            <a:off x="7773949" y="4534305"/>
            <a:ext cx="3150958" cy="1634868"/>
          </a:xfrm>
          <a:prstGeom prst="rect">
            <a:avLst/>
          </a:prstGeom>
          <a:ln>
            <a:solidFill>
              <a:srgbClr val="B3E60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1231408" y="6169173"/>
            <a:ext cx="9649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rgbClr val="4F4F4F"/>
                </a:solidFill>
                <a:latin typeface="Broadway" panose="04040905080B02020502" pitchFamily="82" charset="0"/>
              </a:rPr>
              <a:t>Every story has an ending.   But in life,  every ending is a new beginning</a:t>
            </a:r>
            <a:endParaRPr lang="zh-CN" altLang="en-US" dirty="0">
              <a:solidFill>
                <a:srgbClr val="4F4F4F"/>
              </a:solidFill>
              <a:latin typeface="Broadway" panose="04040905080B02020502" pitchFamily="82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091311" y="0"/>
            <a:ext cx="0" cy="5205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 rot="2715073">
            <a:off x="5973862" y="583783"/>
            <a:ext cx="237609" cy="2376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965895" y="1685778"/>
            <a:ext cx="2180493" cy="0"/>
          </a:xfrm>
          <a:prstGeom prst="line">
            <a:avLst/>
          </a:prstGeom>
          <a:ln w="25400" cmpd="thickThin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846320" y="1013217"/>
            <a:ext cx="24196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感谢作者</a:t>
            </a:r>
            <a:endParaRPr lang="zh-CN" altLang="en-US" sz="44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965895" y="994116"/>
            <a:ext cx="2180493" cy="0"/>
          </a:xfrm>
          <a:prstGeom prst="line">
            <a:avLst/>
          </a:prstGeom>
          <a:ln w="25400" cmpd="thickThin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5660" r="157" b="9891"/>
          <a:stretch/>
        </p:blipFill>
        <p:spPr>
          <a:xfrm>
            <a:off x="0" y="0"/>
            <a:ext cx="12192000" cy="6883302"/>
          </a:xfrm>
          <a:prstGeom prst="rect">
            <a:avLst/>
          </a:prstGeom>
          <a:effectLst/>
        </p:spPr>
      </p:pic>
      <p:sp>
        <p:nvSpPr>
          <p:cNvPr id="8" name="矩形 7"/>
          <p:cNvSpPr/>
          <p:nvPr/>
        </p:nvSpPr>
        <p:spPr>
          <a:xfrm>
            <a:off x="6100176" y="0"/>
            <a:ext cx="5536503" cy="4246323"/>
          </a:xfrm>
          <a:prstGeom prst="rect">
            <a:avLst/>
          </a:prstGeom>
          <a:solidFill>
            <a:srgbClr val="B3E60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100176" y="645806"/>
            <a:ext cx="2710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卢思浩</a:t>
            </a:r>
            <a:r>
              <a:rPr lang="en-US" altLang="zh-CN" sz="36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Kevin</a:t>
            </a:r>
            <a:endParaRPr lang="zh-CN" altLang="en-US" sz="36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00176" y="1292137"/>
            <a:ext cx="56397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是一个做大梦的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傻子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</a:t>
            </a: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一个笃信自未来的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人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</a:t>
            </a: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个能在城市里迷路的路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痴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</a:t>
            </a: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个妄想留住时间的跟时间赛跑的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人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是个能为一点微小的事情开心一整天的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人</a:t>
            </a:r>
            <a:endParaRPr lang="en-US" altLang="zh-CN" sz="20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是个喜欢先说大话然后去拼命实现的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傻瓜</a:t>
            </a:r>
            <a:endParaRPr lang="zh-CN" altLang="en-US" sz="20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</a:t>
            </a:r>
            <a:r>
              <a:rPr lang="zh-CN" altLang="en-US" sz="2000" b="1" dirty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个妄想用太多的文字照亮这个孤单的宇宙的</a:t>
            </a:r>
            <a:r>
              <a:rPr lang="zh-CN" altLang="en-US" sz="20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人</a:t>
            </a:r>
            <a:endParaRPr lang="en-US" altLang="zh-CN" sz="20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224061" y="3989489"/>
            <a:ext cx="532262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98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27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5660" r="157" b="9891"/>
          <a:stretch/>
        </p:blipFill>
        <p:spPr>
          <a:xfrm flipH="1">
            <a:off x="0" y="0"/>
            <a:ext cx="12192000" cy="6883302"/>
          </a:xfrm>
          <a:prstGeom prst="rect">
            <a:avLst/>
          </a:prstGeom>
          <a:effectLst/>
        </p:spPr>
      </p:pic>
      <p:grpSp>
        <p:nvGrpSpPr>
          <p:cNvPr id="19" name="组合 18"/>
          <p:cNvGrpSpPr/>
          <p:nvPr/>
        </p:nvGrpSpPr>
        <p:grpSpPr>
          <a:xfrm>
            <a:off x="2998929" y="769713"/>
            <a:ext cx="5203738" cy="3019600"/>
            <a:chOff x="3358417" y="2006221"/>
            <a:chExt cx="4379768" cy="254147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41" t="30539" r="13125" b="19389"/>
            <a:stretch/>
          </p:blipFill>
          <p:spPr>
            <a:xfrm>
              <a:off x="3358417" y="2006221"/>
              <a:ext cx="4379768" cy="2541470"/>
            </a:xfrm>
            <a:prstGeom prst="rect">
              <a:avLst/>
            </a:prstGeom>
            <a:effectLst/>
          </p:spPr>
        </p:pic>
        <p:sp>
          <p:nvSpPr>
            <p:cNvPr id="3" name="文本框 2"/>
            <p:cNvSpPr txBox="1"/>
            <p:nvPr/>
          </p:nvSpPr>
          <p:spPr>
            <a:xfrm>
              <a:off x="5956481" y="2784013"/>
              <a:ext cx="1718167" cy="543990"/>
            </a:xfrm>
            <a:prstGeom prst="rect">
              <a:avLst/>
            </a:prstGeom>
            <a:solidFill>
              <a:srgbClr val="B3E60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关于生活</a:t>
              </a:r>
              <a:endParaRPr lang="zh-CN" altLang="en-US" sz="36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90141" y="1952685"/>
            <a:ext cx="3172909" cy="1836628"/>
            <a:chOff x="7882797" y="2460851"/>
            <a:chExt cx="3155105" cy="182632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52" b="10154"/>
            <a:stretch/>
          </p:blipFill>
          <p:spPr>
            <a:xfrm>
              <a:off x="7932620" y="2460851"/>
              <a:ext cx="3105282" cy="1826322"/>
            </a:xfrm>
            <a:prstGeom prst="rect">
              <a:avLst/>
            </a:prstGeom>
            <a:effectLst/>
          </p:spPr>
        </p:pic>
        <p:sp>
          <p:nvSpPr>
            <p:cNvPr id="10" name="文本框 9"/>
            <p:cNvSpPr txBox="1"/>
            <p:nvPr/>
          </p:nvSpPr>
          <p:spPr>
            <a:xfrm>
              <a:off x="7882797" y="3599693"/>
              <a:ext cx="2235035" cy="52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关于梦想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70897" y="3930519"/>
            <a:ext cx="3711856" cy="2183070"/>
            <a:chOff x="7390229" y="3838831"/>
            <a:chExt cx="3474069" cy="2043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" t="20122" r="1020" b="25412"/>
            <a:stretch/>
          </p:blipFill>
          <p:spPr>
            <a:xfrm>
              <a:off x="7390229" y="3838831"/>
              <a:ext cx="3474069" cy="2043219"/>
            </a:xfrm>
            <a:prstGeom prst="rect">
              <a:avLst/>
            </a:prstGeom>
            <a:effectLst/>
          </p:spPr>
        </p:pic>
        <p:sp>
          <p:nvSpPr>
            <p:cNvPr id="12" name="文本框 11"/>
            <p:cNvSpPr txBox="1"/>
            <p:nvPr/>
          </p:nvSpPr>
          <p:spPr>
            <a:xfrm>
              <a:off x="8507578" y="4533721"/>
              <a:ext cx="1239371" cy="48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关于爱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15923" y="3930519"/>
            <a:ext cx="3245728" cy="1919358"/>
            <a:chOff x="2027180" y="2490303"/>
            <a:chExt cx="3594744" cy="212574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0"/>
            <a:stretch/>
          </p:blipFill>
          <p:spPr>
            <a:xfrm>
              <a:off x="2027180" y="2490303"/>
              <a:ext cx="3521121" cy="2043220"/>
            </a:xfrm>
            <a:prstGeom prst="rect">
              <a:avLst/>
            </a:prstGeom>
            <a:effectLst/>
          </p:spPr>
        </p:pic>
        <p:sp>
          <p:nvSpPr>
            <p:cNvPr id="2" name="矩形 1"/>
            <p:cNvSpPr/>
            <p:nvPr/>
          </p:nvSpPr>
          <p:spPr>
            <a:xfrm>
              <a:off x="2027180" y="4067000"/>
              <a:ext cx="3521121" cy="466523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771610" y="4036570"/>
              <a:ext cx="1850314" cy="579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关于友谊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96" b="661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" y="424419"/>
            <a:ext cx="1463040" cy="729134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066" y="368147"/>
            <a:ext cx="38073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出发</a:t>
            </a:r>
            <a:endParaRPr lang="en-US" altLang="zh-CN" sz="48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r>
              <a:rPr lang="zh-CN" altLang="en-US" sz="2000" b="1" dirty="0" smtClean="0">
                <a:solidFill>
                  <a:srgbClr val="B3E60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永远是最有意义的事</a:t>
            </a:r>
            <a:endParaRPr lang="en-US" altLang="zh-CN" sz="2000" b="1" dirty="0" smtClean="0">
              <a:solidFill>
                <a:srgbClr val="B3E60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r>
              <a:rPr lang="zh-CN" altLang="en-US" sz="2000" b="1" dirty="0" smtClean="0">
                <a:solidFill>
                  <a:srgbClr val="B3E60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去做就是了</a:t>
            </a:r>
            <a:endParaRPr lang="zh-CN" altLang="en-US" sz="2000" b="1" dirty="0">
              <a:solidFill>
                <a:srgbClr val="B3E60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83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16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728960" y="5750796"/>
            <a:ext cx="1463040" cy="729134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310510" y="5372794"/>
            <a:ext cx="493776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B3E60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没有先认识到自己的软弱的人           </a:t>
            </a:r>
            <a:endParaRPr lang="en-US" altLang="zh-CN" sz="2000" b="1" dirty="0" smtClean="0">
              <a:solidFill>
                <a:srgbClr val="B3E60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r>
              <a:rPr lang="zh-CN" altLang="en-US" sz="2000" b="1" dirty="0" smtClean="0">
                <a:solidFill>
                  <a:srgbClr val="B3E60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                不足以谈  </a:t>
            </a:r>
            <a:r>
              <a:rPr lang="zh-CN" altLang="en-US" sz="48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坚强  </a:t>
            </a:r>
            <a:endParaRPr lang="en-US" altLang="zh-CN" sz="4800" b="1" dirty="0" smtClean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24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78305"/>
            <a:ext cx="1463040" cy="729134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6270" y="5123029"/>
            <a:ext cx="33621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B3E60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你现在一无所有，但你却拥有一切，因为你还有牛逼的</a:t>
            </a:r>
            <a:r>
              <a:rPr lang="zh-CN" altLang="en-US" sz="4800" b="1" dirty="0" smtClean="0">
                <a:solidFill>
                  <a:schemeClr val="bg1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梦想</a:t>
            </a:r>
            <a:endParaRPr lang="zh-CN" altLang="en-US" sz="4800" b="1" dirty="0">
              <a:solidFill>
                <a:schemeClr val="bg1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67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5660" r="157" b="9891"/>
          <a:stretch/>
        </p:blipFill>
        <p:spPr>
          <a:xfrm flipH="1">
            <a:off x="0" y="0"/>
            <a:ext cx="12192000" cy="6883302"/>
          </a:xfrm>
          <a:prstGeom prst="rect">
            <a:avLst/>
          </a:prstGeom>
          <a:effectLst/>
        </p:spPr>
      </p:pic>
      <p:grpSp>
        <p:nvGrpSpPr>
          <p:cNvPr id="19" name="组合 18"/>
          <p:cNvGrpSpPr/>
          <p:nvPr/>
        </p:nvGrpSpPr>
        <p:grpSpPr>
          <a:xfrm>
            <a:off x="4351399" y="1232276"/>
            <a:ext cx="4063895" cy="2180254"/>
            <a:chOff x="3397480" y="2016050"/>
            <a:chExt cx="4737184" cy="254147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41" t="30539" r="13125" b="19389"/>
            <a:stretch/>
          </p:blipFill>
          <p:spPr>
            <a:xfrm>
              <a:off x="3397480" y="2016050"/>
              <a:ext cx="4379768" cy="2541470"/>
            </a:xfrm>
            <a:prstGeom prst="rect">
              <a:avLst/>
            </a:prstGeom>
            <a:effectLst/>
          </p:spPr>
        </p:pic>
        <p:sp>
          <p:nvSpPr>
            <p:cNvPr id="3" name="文本框 2"/>
            <p:cNvSpPr txBox="1"/>
            <p:nvPr/>
          </p:nvSpPr>
          <p:spPr>
            <a:xfrm>
              <a:off x="5875088" y="2728727"/>
              <a:ext cx="2259576" cy="609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关于生活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83974" y="3559757"/>
            <a:ext cx="3711856" cy="2183070"/>
            <a:chOff x="7390229" y="3838831"/>
            <a:chExt cx="3474069" cy="2043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" t="20122" r="1020" b="25412"/>
            <a:stretch/>
          </p:blipFill>
          <p:spPr>
            <a:xfrm>
              <a:off x="7390229" y="3838831"/>
              <a:ext cx="3474069" cy="2043219"/>
            </a:xfrm>
            <a:prstGeom prst="rect">
              <a:avLst/>
            </a:prstGeom>
            <a:effectLst/>
          </p:spPr>
        </p:pic>
        <p:sp>
          <p:nvSpPr>
            <p:cNvPr id="12" name="文本框 11"/>
            <p:cNvSpPr txBox="1"/>
            <p:nvPr/>
          </p:nvSpPr>
          <p:spPr>
            <a:xfrm>
              <a:off x="8584011" y="4550069"/>
              <a:ext cx="1309626" cy="48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关于爱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962210" y="3559757"/>
            <a:ext cx="5146467" cy="2986368"/>
            <a:chOff x="2027180" y="2490303"/>
            <a:chExt cx="3521121" cy="204322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0"/>
            <a:stretch/>
          </p:blipFill>
          <p:spPr>
            <a:xfrm>
              <a:off x="2027180" y="2490303"/>
              <a:ext cx="3521121" cy="2043220"/>
            </a:xfrm>
            <a:prstGeom prst="rect">
              <a:avLst/>
            </a:prstGeom>
            <a:effectLst/>
          </p:spPr>
        </p:pic>
        <p:sp>
          <p:nvSpPr>
            <p:cNvPr id="11" name="文本框 10"/>
            <p:cNvSpPr txBox="1"/>
            <p:nvPr/>
          </p:nvSpPr>
          <p:spPr>
            <a:xfrm>
              <a:off x="3080269" y="4035197"/>
              <a:ext cx="1414942" cy="442208"/>
            </a:xfrm>
            <a:prstGeom prst="rect">
              <a:avLst/>
            </a:prstGeom>
            <a:solidFill>
              <a:srgbClr val="B3E60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关于友谊</a:t>
              </a:r>
              <a:endParaRPr lang="zh-CN" altLang="en-US" sz="36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233870" y="1558789"/>
            <a:ext cx="3172909" cy="1836628"/>
            <a:chOff x="7882797" y="2460851"/>
            <a:chExt cx="3155105" cy="182632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52" b="10154"/>
            <a:stretch/>
          </p:blipFill>
          <p:spPr>
            <a:xfrm>
              <a:off x="7932620" y="2460851"/>
              <a:ext cx="3105282" cy="1826322"/>
            </a:xfrm>
            <a:prstGeom prst="rect">
              <a:avLst/>
            </a:prstGeom>
            <a:effectLst/>
          </p:spPr>
        </p:pic>
        <p:sp>
          <p:nvSpPr>
            <p:cNvPr id="20" name="文本框 19"/>
            <p:cNvSpPr txBox="1"/>
            <p:nvPr/>
          </p:nvSpPr>
          <p:spPr>
            <a:xfrm>
              <a:off x="7882797" y="3599693"/>
              <a:ext cx="2235035" cy="618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关于梦想</a:t>
              </a:r>
              <a:endParaRPr lang="zh-CN" altLang="en-US" sz="2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658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5527" y="381507"/>
            <a:ext cx="1661993" cy="3824733"/>
          </a:xfrm>
          <a:prstGeom prst="rect">
            <a:avLst/>
          </a:prstGeom>
          <a:noFill/>
          <a:ln w="38100" cmpd="thickThin">
            <a:solidFill>
              <a:srgbClr val="B3E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19595" y="548641"/>
            <a:ext cx="1661993" cy="32157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就算什么都是假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的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陪伴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是真的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就算不再像以前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那样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曾经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获得的力量是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真的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27823" y="2866749"/>
            <a:ext cx="679394" cy="610068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友</a:t>
            </a:r>
          </a:p>
        </p:txBody>
      </p:sp>
      <p:sp>
        <p:nvSpPr>
          <p:cNvPr id="11" name="矩形 10"/>
          <p:cNvSpPr/>
          <p:nvPr/>
        </p:nvSpPr>
        <p:spPr>
          <a:xfrm>
            <a:off x="1916993" y="3534184"/>
            <a:ext cx="679394" cy="610068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谊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925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3" b="-100"/>
          <a:stretch/>
        </p:blipFill>
        <p:spPr>
          <a:xfrm>
            <a:off x="0" y="-1"/>
            <a:ext cx="12192000" cy="69519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45844" y="844062"/>
            <a:ext cx="1292662" cy="36684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不是在做好的年岁里遇到了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你们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而是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因为遇到了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你们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才有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了我的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这些年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5844" y="687733"/>
            <a:ext cx="1263273" cy="3824733"/>
          </a:xfrm>
          <a:prstGeom prst="rect">
            <a:avLst/>
          </a:prstGeom>
          <a:noFill/>
          <a:ln w="38100" cmpd="thickThin">
            <a:solidFill>
              <a:srgbClr val="B3E6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39731" y="3141513"/>
            <a:ext cx="679394" cy="610068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细等线简" panose="02010609000101010101" pitchFamily="49" charset="-122"/>
                <a:ea typeface="汉仪细等线简" panose="02010609000101010101" pitchFamily="49" charset="-122"/>
              </a:rPr>
              <a:t>友</a:t>
            </a:r>
          </a:p>
        </p:txBody>
      </p:sp>
      <p:sp>
        <p:nvSpPr>
          <p:cNvPr id="12" name="矩形 11"/>
          <p:cNvSpPr/>
          <p:nvPr/>
        </p:nvSpPr>
        <p:spPr>
          <a:xfrm>
            <a:off x="628901" y="3808948"/>
            <a:ext cx="679394" cy="610068"/>
          </a:xfrm>
          <a:prstGeom prst="rect">
            <a:avLst/>
          </a:prstGeom>
          <a:solidFill>
            <a:srgbClr val="B3E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细等线简" panose="02010609000101010101" pitchFamily="49" charset="-122"/>
                <a:ea typeface="汉仪细等线简" panose="02010609000101010101" pitchFamily="49" charset="-122"/>
              </a:rPr>
              <a:t>谊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11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557</Words>
  <Application>Microsoft Office PowerPoint</Application>
  <PresentationFormat>宽屏</PresentationFormat>
  <Paragraphs>82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Broadway</vt:lpstr>
      <vt:lpstr>Meiryo</vt:lpstr>
      <vt:lpstr>方正粗宋简体</vt:lpstr>
      <vt:lpstr>汉仪细等线简</vt:lpstr>
      <vt:lpstr>宋体</vt:lpstr>
      <vt:lpstr>微软雅黑</vt:lpstr>
      <vt:lpstr>文鼎习字体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111</cp:revision>
  <dcterms:created xsi:type="dcterms:W3CDTF">2014-08-24T06:32:33Z</dcterms:created>
  <dcterms:modified xsi:type="dcterms:W3CDTF">2021-03-30T11:45:57Z</dcterms:modified>
</cp:coreProperties>
</file>