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5"/>
  </p:notesMasterIdLst>
  <p:sldIdLst>
    <p:sldId id="259" r:id="rId3"/>
    <p:sldId id="277" r:id="rId4"/>
    <p:sldId id="257" r:id="rId5"/>
    <p:sldId id="258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83" r:id="rId18"/>
    <p:sldId id="278" r:id="rId19"/>
    <p:sldId id="272" r:id="rId20"/>
    <p:sldId id="273" r:id="rId21"/>
    <p:sldId id="274" r:id="rId22"/>
    <p:sldId id="276" r:id="rId23"/>
    <p:sldId id="284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9418"/>
    <a:srgbClr val="B8B8B8"/>
    <a:srgbClr val="E4E4E4"/>
    <a:srgbClr val="B0B0B0"/>
    <a:srgbClr val="78AF2F"/>
    <a:srgbClr val="BCE08C"/>
    <a:srgbClr val="D1EAB0"/>
    <a:srgbClr val="F8AF56"/>
    <a:srgbClr val="C7E59F"/>
    <a:srgbClr val="C46F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01EE3B-EE68-4FB2-A957-DC78CD76DF96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18460-6A6A-4FF9-9A6F-E6583C0CAE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829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18460-6A6A-4FF9-9A6F-E6583C0CAE1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840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18460-6A6A-4FF9-9A6F-E6583C0CAE1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365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18460-6A6A-4FF9-9A6F-E6583C0CAE1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8114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18460-6A6A-4FF9-9A6F-E6583C0CAE1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47968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18460-6A6A-4FF9-9A6F-E6583C0CAE1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7459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18460-6A6A-4FF9-9A6F-E6583C0CAE1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3195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18460-6A6A-4FF9-9A6F-E6583C0CAE1F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9849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929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FF2A-4707-4028-B479-1388307927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8082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FF2A-4707-4028-B479-1388307927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78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FF2A-4707-4028-B479-1388307927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020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FF2A-4707-4028-B479-1388307927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5833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500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727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987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6886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490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2516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218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FF2A-4707-4028-B479-1388307927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29291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8197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3559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422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785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FF2A-4707-4028-B479-1388307927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1210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FF2A-4707-4028-B479-1388307927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4169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2351584" y="5565420"/>
            <a:ext cx="2844800" cy="365125"/>
          </a:xfrm>
        </p:spPr>
        <p:txBody>
          <a:bodyPr/>
          <a:lstStyle/>
          <a:p>
            <a:fld id="{65EAFF2A-4707-4028-B479-13883079270B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 flipH="1">
            <a:off x="10485761" y="5431711"/>
            <a:ext cx="1358864" cy="1145940"/>
          </a:xfrm>
          <a:prstGeom prst="line">
            <a:avLst/>
          </a:prstGeom>
          <a:ln w="12700">
            <a:gradFill>
              <a:gsLst>
                <a:gs pos="1250">
                  <a:schemeClr val="bg1">
                    <a:lumMod val="65000"/>
                    <a:alpha val="0"/>
                  </a:schemeClr>
                </a:gs>
                <a:gs pos="100000">
                  <a:schemeClr val="bg1">
                    <a:lumMod val="65000"/>
                    <a:alpha val="0"/>
                  </a:schemeClr>
                </a:gs>
                <a:gs pos="50000">
                  <a:schemeClr val="tx1">
                    <a:lumMod val="95000"/>
                    <a:lumOff val="5000"/>
                  </a:schemeClr>
                </a:gs>
                <a:gs pos="100000">
                  <a:schemeClr val="bg1">
                    <a:lumMod val="65000"/>
                    <a:alpha val="0"/>
                  </a:schemeClr>
                </a:gs>
              </a:gsLst>
              <a:lin ang="0" scaled="0"/>
            </a:gradFill>
          </a:ln>
          <a:effectLst>
            <a:outerShdw blurRad="63500" dist="25400" dir="5400000" sx="170000" sy="170000" algn="ctr" rotWithShape="0">
              <a:schemeClr val="tx1">
                <a:alpha val="92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0"/>
            <a:ext cx="12192000" cy="692696"/>
          </a:xfrm>
          <a:prstGeom prst="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zh-CN" altLang="en-US" sz="1800"/>
          </a:p>
        </p:txBody>
      </p:sp>
      <p:sp>
        <p:nvSpPr>
          <p:cNvPr id="9" name="平行四边形 49"/>
          <p:cNvSpPr/>
          <p:nvPr userDrawn="1"/>
        </p:nvSpPr>
        <p:spPr>
          <a:xfrm>
            <a:off x="-39972" y="-14989"/>
            <a:ext cx="3382687" cy="707685"/>
          </a:xfrm>
          <a:custGeom>
            <a:avLst/>
            <a:gdLst>
              <a:gd name="connsiteX0" fmla="*/ 0 w 1547664"/>
              <a:gd name="connsiteY0" fmla="*/ 692696 h 692696"/>
              <a:gd name="connsiteX1" fmla="*/ 173174 w 1547664"/>
              <a:gd name="connsiteY1" fmla="*/ 0 h 692696"/>
              <a:gd name="connsiteX2" fmla="*/ 1547664 w 1547664"/>
              <a:gd name="connsiteY2" fmla="*/ 0 h 692696"/>
              <a:gd name="connsiteX3" fmla="*/ 1374490 w 1547664"/>
              <a:gd name="connsiteY3" fmla="*/ 692696 h 692696"/>
              <a:gd name="connsiteX4" fmla="*/ 0 w 1547664"/>
              <a:gd name="connsiteY4" fmla="*/ 692696 h 692696"/>
              <a:gd name="connsiteX0" fmla="*/ 61228 w 1608892"/>
              <a:gd name="connsiteY0" fmla="*/ 722676 h 722676"/>
              <a:gd name="connsiteX1" fmla="*/ 234402 w 1608892"/>
              <a:gd name="connsiteY1" fmla="*/ 29980 h 722676"/>
              <a:gd name="connsiteX2" fmla="*/ 1267 w 1608892"/>
              <a:gd name="connsiteY2" fmla="*/ 0 h 722676"/>
              <a:gd name="connsiteX3" fmla="*/ 1608892 w 1608892"/>
              <a:gd name="connsiteY3" fmla="*/ 29980 h 722676"/>
              <a:gd name="connsiteX4" fmla="*/ 1435718 w 1608892"/>
              <a:gd name="connsiteY4" fmla="*/ 722676 h 722676"/>
              <a:gd name="connsiteX5" fmla="*/ 61228 w 1608892"/>
              <a:gd name="connsiteY5" fmla="*/ 722676 h 722676"/>
              <a:gd name="connsiteX0" fmla="*/ 63273 w 1610937"/>
              <a:gd name="connsiteY0" fmla="*/ 722676 h 722676"/>
              <a:gd name="connsiteX1" fmla="*/ 56565 w 1610937"/>
              <a:gd name="connsiteY1" fmla="*/ 44970 h 722676"/>
              <a:gd name="connsiteX2" fmla="*/ 3312 w 1610937"/>
              <a:gd name="connsiteY2" fmla="*/ 0 h 722676"/>
              <a:gd name="connsiteX3" fmla="*/ 1610937 w 1610937"/>
              <a:gd name="connsiteY3" fmla="*/ 29980 h 722676"/>
              <a:gd name="connsiteX4" fmla="*/ 1437763 w 1610937"/>
              <a:gd name="connsiteY4" fmla="*/ 722676 h 722676"/>
              <a:gd name="connsiteX5" fmla="*/ 63273 w 1610937"/>
              <a:gd name="connsiteY5" fmla="*/ 722676 h 722676"/>
              <a:gd name="connsiteX0" fmla="*/ 63273 w 2075632"/>
              <a:gd name="connsiteY0" fmla="*/ 722676 h 722676"/>
              <a:gd name="connsiteX1" fmla="*/ 56565 w 2075632"/>
              <a:gd name="connsiteY1" fmla="*/ 44970 h 722676"/>
              <a:gd name="connsiteX2" fmla="*/ 3312 w 2075632"/>
              <a:gd name="connsiteY2" fmla="*/ 0 h 722676"/>
              <a:gd name="connsiteX3" fmla="*/ 2075632 w 2075632"/>
              <a:gd name="connsiteY3" fmla="*/ 29980 h 722676"/>
              <a:gd name="connsiteX4" fmla="*/ 1437763 w 2075632"/>
              <a:gd name="connsiteY4" fmla="*/ 722676 h 722676"/>
              <a:gd name="connsiteX5" fmla="*/ 63273 w 2075632"/>
              <a:gd name="connsiteY5" fmla="*/ 722676 h 722676"/>
              <a:gd name="connsiteX0" fmla="*/ 6708 w 2019067"/>
              <a:gd name="connsiteY0" fmla="*/ 771160 h 771160"/>
              <a:gd name="connsiteX1" fmla="*/ 0 w 2019067"/>
              <a:gd name="connsiteY1" fmla="*/ 93454 h 771160"/>
              <a:gd name="connsiteX2" fmla="*/ 2019067 w 2019067"/>
              <a:gd name="connsiteY2" fmla="*/ 78464 h 771160"/>
              <a:gd name="connsiteX3" fmla="*/ 1381198 w 2019067"/>
              <a:gd name="connsiteY3" fmla="*/ 771160 h 771160"/>
              <a:gd name="connsiteX4" fmla="*/ 6708 w 2019067"/>
              <a:gd name="connsiteY4" fmla="*/ 771160 h 771160"/>
              <a:gd name="connsiteX0" fmla="*/ 6708 w 2019067"/>
              <a:gd name="connsiteY0" fmla="*/ 740785 h 740785"/>
              <a:gd name="connsiteX1" fmla="*/ 0 w 2019067"/>
              <a:gd name="connsiteY1" fmla="*/ 63079 h 740785"/>
              <a:gd name="connsiteX2" fmla="*/ 2019067 w 2019067"/>
              <a:gd name="connsiteY2" fmla="*/ 48089 h 740785"/>
              <a:gd name="connsiteX3" fmla="*/ 1381198 w 2019067"/>
              <a:gd name="connsiteY3" fmla="*/ 740785 h 740785"/>
              <a:gd name="connsiteX4" fmla="*/ 6708 w 2019067"/>
              <a:gd name="connsiteY4" fmla="*/ 740785 h 740785"/>
              <a:gd name="connsiteX0" fmla="*/ 6708 w 2019067"/>
              <a:gd name="connsiteY0" fmla="*/ 692696 h 692696"/>
              <a:gd name="connsiteX1" fmla="*/ 0 w 2019067"/>
              <a:gd name="connsiteY1" fmla="*/ 14990 h 692696"/>
              <a:gd name="connsiteX2" fmla="*/ 2019067 w 2019067"/>
              <a:gd name="connsiteY2" fmla="*/ 0 h 692696"/>
              <a:gd name="connsiteX3" fmla="*/ 1381198 w 2019067"/>
              <a:gd name="connsiteY3" fmla="*/ 692696 h 692696"/>
              <a:gd name="connsiteX4" fmla="*/ 6708 w 2019067"/>
              <a:gd name="connsiteY4" fmla="*/ 692696 h 692696"/>
              <a:gd name="connsiteX0" fmla="*/ 21698 w 2034057"/>
              <a:gd name="connsiteY0" fmla="*/ 707686 h 707686"/>
              <a:gd name="connsiteX1" fmla="*/ 0 w 2034057"/>
              <a:gd name="connsiteY1" fmla="*/ 0 h 707686"/>
              <a:gd name="connsiteX2" fmla="*/ 2034057 w 2034057"/>
              <a:gd name="connsiteY2" fmla="*/ 14990 h 707686"/>
              <a:gd name="connsiteX3" fmla="*/ 1396188 w 2034057"/>
              <a:gd name="connsiteY3" fmla="*/ 707686 h 707686"/>
              <a:gd name="connsiteX4" fmla="*/ 21698 w 2034057"/>
              <a:gd name="connsiteY4" fmla="*/ 707686 h 707686"/>
              <a:gd name="connsiteX0" fmla="*/ 0 w 2042339"/>
              <a:gd name="connsiteY0" fmla="*/ 707686 h 707686"/>
              <a:gd name="connsiteX1" fmla="*/ 8282 w 2042339"/>
              <a:gd name="connsiteY1" fmla="*/ 0 h 707686"/>
              <a:gd name="connsiteX2" fmla="*/ 2042339 w 2042339"/>
              <a:gd name="connsiteY2" fmla="*/ 14990 h 707686"/>
              <a:gd name="connsiteX3" fmla="*/ 1404470 w 2042339"/>
              <a:gd name="connsiteY3" fmla="*/ 707686 h 707686"/>
              <a:gd name="connsiteX4" fmla="*/ 0 w 2042339"/>
              <a:gd name="connsiteY4" fmla="*/ 707686 h 707686"/>
              <a:gd name="connsiteX0" fmla="*/ 0 w 2042339"/>
              <a:gd name="connsiteY0" fmla="*/ 707686 h 707686"/>
              <a:gd name="connsiteX1" fmla="*/ 8282 w 2042339"/>
              <a:gd name="connsiteY1" fmla="*/ 0 h 707686"/>
              <a:gd name="connsiteX2" fmla="*/ 2042339 w 2042339"/>
              <a:gd name="connsiteY2" fmla="*/ 14990 h 707686"/>
              <a:gd name="connsiteX3" fmla="*/ 1659303 w 2042339"/>
              <a:gd name="connsiteY3" fmla="*/ 707686 h 707686"/>
              <a:gd name="connsiteX4" fmla="*/ 0 w 2042339"/>
              <a:gd name="connsiteY4" fmla="*/ 707686 h 707686"/>
              <a:gd name="connsiteX0" fmla="*/ 0 w 2297172"/>
              <a:gd name="connsiteY0" fmla="*/ 707686 h 707686"/>
              <a:gd name="connsiteX1" fmla="*/ 8282 w 2297172"/>
              <a:gd name="connsiteY1" fmla="*/ 0 h 707686"/>
              <a:gd name="connsiteX2" fmla="*/ 2297172 w 2297172"/>
              <a:gd name="connsiteY2" fmla="*/ 0 h 707686"/>
              <a:gd name="connsiteX3" fmla="*/ 1659303 w 2297172"/>
              <a:gd name="connsiteY3" fmla="*/ 707686 h 707686"/>
              <a:gd name="connsiteX4" fmla="*/ 0 w 2297172"/>
              <a:gd name="connsiteY4" fmla="*/ 707686 h 707686"/>
              <a:gd name="connsiteX0" fmla="*/ 0 w 2537015"/>
              <a:gd name="connsiteY0" fmla="*/ 707686 h 707686"/>
              <a:gd name="connsiteX1" fmla="*/ 8282 w 2537015"/>
              <a:gd name="connsiteY1" fmla="*/ 0 h 707686"/>
              <a:gd name="connsiteX2" fmla="*/ 2537015 w 2537015"/>
              <a:gd name="connsiteY2" fmla="*/ 0 h 707686"/>
              <a:gd name="connsiteX3" fmla="*/ 1659303 w 2537015"/>
              <a:gd name="connsiteY3" fmla="*/ 707686 h 707686"/>
              <a:gd name="connsiteX4" fmla="*/ 0 w 2537015"/>
              <a:gd name="connsiteY4" fmla="*/ 707686 h 707686"/>
              <a:gd name="connsiteX0" fmla="*/ 0 w 2537015"/>
              <a:gd name="connsiteY0" fmla="*/ 707686 h 707686"/>
              <a:gd name="connsiteX1" fmla="*/ 8282 w 2537015"/>
              <a:gd name="connsiteY1" fmla="*/ 0 h 707686"/>
              <a:gd name="connsiteX2" fmla="*/ 2537015 w 2537015"/>
              <a:gd name="connsiteY2" fmla="*/ 0 h 707686"/>
              <a:gd name="connsiteX3" fmla="*/ 1869165 w 2537015"/>
              <a:gd name="connsiteY3" fmla="*/ 707686 h 707686"/>
              <a:gd name="connsiteX4" fmla="*/ 0 w 2537015"/>
              <a:gd name="connsiteY4" fmla="*/ 707686 h 707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7015" h="707686">
                <a:moveTo>
                  <a:pt x="0" y="707686"/>
                </a:moveTo>
                <a:cubicBezTo>
                  <a:pt x="2761" y="471791"/>
                  <a:pt x="5521" y="235895"/>
                  <a:pt x="8282" y="0"/>
                </a:cubicBezTo>
                <a:lnTo>
                  <a:pt x="2537015" y="0"/>
                </a:lnTo>
                <a:lnTo>
                  <a:pt x="1869165" y="707686"/>
                </a:lnTo>
                <a:lnTo>
                  <a:pt x="0" y="707686"/>
                </a:lnTo>
                <a:close/>
              </a:path>
            </a:pathLst>
          </a:cu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596801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FF2A-4707-4028-B479-1388307927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7113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FF2A-4707-4028-B479-1388307927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62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FF2A-4707-4028-B479-1388307927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890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70E-7C25-4A92-9F12-B24843D447C3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AFF2A-4707-4028-B479-1388307927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0631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4570E-7C25-4A92-9F12-B24843D447C3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AFF2A-4707-4028-B479-1388307927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020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9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ec4.images-amazon.com/images/I/41jOSSZq6bL._SX_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 radius="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8482">
            <a:off x="2296841" y="1150647"/>
            <a:ext cx="3534069" cy="5077685"/>
          </a:xfrm>
          <a:prstGeom prst="rect">
            <a:avLst/>
          </a:prstGeom>
          <a:effectLst>
            <a:outerShdw blurRad="304800" dist="114300" dir="2700000" algn="tl" rotWithShape="0">
              <a:prstClr val="black">
                <a:alpha val="3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extBox 58"/>
          <p:cNvSpPr txBox="1">
            <a:spLocks noChangeArrowheads="1"/>
          </p:cNvSpPr>
          <p:nvPr/>
        </p:nvSpPr>
        <p:spPr bwMode="auto">
          <a:xfrm>
            <a:off x="2795009" y="2105561"/>
            <a:ext cx="7429112" cy="9233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r" eaLnBrk="1" hangingPunct="1"/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麦肯锡教我的写作武器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056539" y="1045557"/>
            <a:ext cx="5039644" cy="585645"/>
            <a:chOff x="3694013" y="1006911"/>
            <a:chExt cx="5039644" cy="585645"/>
          </a:xfrm>
        </p:grpSpPr>
        <p:sp>
          <p:nvSpPr>
            <p:cNvPr id="3" name="圆角矩形 2"/>
            <p:cNvSpPr/>
            <p:nvPr/>
          </p:nvSpPr>
          <p:spPr>
            <a:xfrm>
              <a:off x="3787160" y="1006911"/>
              <a:ext cx="4946497" cy="585645"/>
            </a:xfrm>
            <a:prstGeom prst="roundRect">
              <a:avLst>
                <a:gd name="adj" fmla="val 9948"/>
              </a:avLst>
            </a:prstGeom>
            <a:noFill/>
            <a:ln w="25400">
              <a:solidFill>
                <a:srgbClr val="F6941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69418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694013" y="1047554"/>
              <a:ext cx="501714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 dirty="0">
                  <a:solidFill>
                    <a:srgbClr val="F69418"/>
                  </a:solidFill>
                  <a:latin typeface="Britannic Bold" pitchFamily="34" charset="0"/>
                  <a:ea typeface="华康俪金黑W8" pitchFamily="49" charset="-122"/>
                </a:rPr>
                <a:t>LOGICAL THINKING &amp; WRITING</a:t>
              </a:r>
              <a:endParaRPr lang="zh-CN" altLang="en-US" sz="2800" dirty="0">
                <a:solidFill>
                  <a:srgbClr val="F69418"/>
                </a:solidFill>
                <a:latin typeface="Britannic Bold" pitchFamily="34" charset="0"/>
                <a:ea typeface="华康俪金黑W8" pitchFamily="49" charset="-122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7842515" y="3501008"/>
            <a:ext cx="2268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风雅宋简体" pitchFamily="2" charset="-122"/>
                <a:ea typeface="方正风雅宋简体" pitchFamily="2" charset="-122"/>
              </a:rPr>
              <a:t>高杉尚孝  著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方正风雅宋简体" pitchFamily="2" charset="-122"/>
              <a:ea typeface="方正风雅宋简体" pitchFamily="2" charset="-122"/>
            </a:endParaRPr>
          </a:p>
          <a:p>
            <a:pPr algn="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风雅宋简体" pitchFamily="2" charset="-122"/>
                <a:ea typeface="方正风雅宋简体" pitchFamily="2" charset="-122"/>
              </a:rPr>
              <a:t>郑顺珑  译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524001" y="5030682"/>
            <a:ext cx="8700121" cy="1116947"/>
            <a:chOff x="0" y="5030681"/>
            <a:chExt cx="8700121" cy="1116947"/>
          </a:xfrm>
        </p:grpSpPr>
        <p:sp>
          <p:nvSpPr>
            <p:cNvPr id="73" name="矩形 72"/>
            <p:cNvSpPr/>
            <p:nvPr/>
          </p:nvSpPr>
          <p:spPr>
            <a:xfrm>
              <a:off x="0" y="5030681"/>
              <a:ext cx="8700121" cy="1116947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52120" y="5135598"/>
              <a:ext cx="304800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spc="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学会逻辑思考</a:t>
              </a:r>
              <a:endParaRPr lang="en-US" altLang="zh-CN" sz="2800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endParaRPr>
            </a:p>
            <a:p>
              <a:pPr algn="dist"/>
              <a:r>
                <a:rPr lang="zh-CN" altLang="en-US" sz="2800" spc="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提高写作能力</a:t>
              </a:r>
            </a:p>
          </p:txBody>
        </p:sp>
        <p:grpSp>
          <p:nvGrpSpPr>
            <p:cNvPr id="2" name="组合 1"/>
            <p:cNvGrpSpPr/>
            <p:nvPr/>
          </p:nvGrpSpPr>
          <p:grpSpPr>
            <a:xfrm rot="10800000">
              <a:off x="149602" y="5139274"/>
              <a:ext cx="3166930" cy="810003"/>
              <a:chOff x="2077999" y="5178439"/>
              <a:chExt cx="2948941" cy="683692"/>
            </a:xfrm>
            <a:solidFill>
              <a:schemeClr val="bg1"/>
            </a:solidFill>
          </p:grpSpPr>
          <p:sp>
            <p:nvSpPr>
              <p:cNvPr id="13" name="矩形 12"/>
              <p:cNvSpPr/>
              <p:nvPr/>
            </p:nvSpPr>
            <p:spPr>
              <a:xfrm>
                <a:off x="4662430" y="5178441"/>
                <a:ext cx="364510" cy="683690"/>
              </a:xfrm>
              <a:prstGeom prst="rect">
                <a:avLst/>
              </a:prstGeom>
              <a:solidFill>
                <a:srgbClr val="78AF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25"/>
              <p:cNvSpPr/>
              <p:nvPr/>
            </p:nvSpPr>
            <p:spPr>
              <a:xfrm>
                <a:off x="2077999" y="5178439"/>
                <a:ext cx="2520000" cy="683178"/>
              </a:xfrm>
              <a:custGeom>
                <a:avLst/>
                <a:gdLst/>
                <a:ahLst/>
                <a:cxnLst/>
                <a:rect l="l" t="t" r="r" b="b"/>
                <a:pathLst>
                  <a:path w="3995780" h="1199745">
                    <a:moveTo>
                      <a:pt x="3696727" y="760691"/>
                    </a:moveTo>
                    <a:lnTo>
                      <a:pt x="1033246" y="760691"/>
                    </a:lnTo>
                    <a:lnTo>
                      <a:pt x="1029703" y="940654"/>
                    </a:lnTo>
                    <a:lnTo>
                      <a:pt x="3696727" y="940654"/>
                    </a:lnTo>
                    <a:close/>
                    <a:moveTo>
                      <a:pt x="3700429" y="298400"/>
                    </a:moveTo>
                    <a:lnTo>
                      <a:pt x="1042348" y="298400"/>
                    </a:lnTo>
                    <a:lnTo>
                      <a:pt x="1038805" y="478363"/>
                    </a:lnTo>
                    <a:lnTo>
                      <a:pt x="3700429" y="478363"/>
                    </a:lnTo>
                    <a:close/>
                    <a:moveTo>
                      <a:pt x="3995780" y="2065"/>
                    </a:moveTo>
                    <a:lnTo>
                      <a:pt x="3995780" y="1198688"/>
                    </a:lnTo>
                    <a:lnTo>
                      <a:pt x="1024623" y="1198688"/>
                    </a:lnTo>
                    <a:lnTo>
                      <a:pt x="1024602" y="1199745"/>
                    </a:lnTo>
                    <a:lnTo>
                      <a:pt x="1022842" y="1198688"/>
                    </a:lnTo>
                    <a:lnTo>
                      <a:pt x="1014564" y="1198688"/>
                    </a:lnTo>
                    <a:lnTo>
                      <a:pt x="1014564" y="1193714"/>
                    </a:lnTo>
                    <a:lnTo>
                      <a:pt x="0" y="584102"/>
                    </a:lnTo>
                    <a:lnTo>
                      <a:pt x="1014564" y="18756"/>
                    </a:lnTo>
                    <a:lnTo>
                      <a:pt x="1014564" y="2065"/>
                    </a:lnTo>
                    <a:lnTo>
                      <a:pt x="1044517" y="2065"/>
                    </a:lnTo>
                    <a:lnTo>
                      <a:pt x="1048224" y="0"/>
                    </a:lnTo>
                    <a:lnTo>
                      <a:pt x="1048183" y="2065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8285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464152" y="25508"/>
            <a:ext cx="3347864" cy="667189"/>
          </a:xfrm>
        </p:spPr>
        <p:txBody>
          <a:bodyPr>
            <a:norm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发现问题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34099" y="1"/>
            <a:ext cx="331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设定课题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1790453" y="1700810"/>
            <a:ext cx="2589693" cy="1872208"/>
            <a:chOff x="320543" y="2204864"/>
            <a:chExt cx="2589693" cy="1872208"/>
          </a:xfrm>
          <a:effectLst/>
        </p:grpSpPr>
        <p:sp>
          <p:nvSpPr>
            <p:cNvPr id="4" name="圆角矩形 3"/>
            <p:cNvSpPr/>
            <p:nvPr/>
          </p:nvSpPr>
          <p:spPr>
            <a:xfrm>
              <a:off x="320543" y="2204864"/>
              <a:ext cx="2589693" cy="1872208"/>
            </a:xfrm>
            <a:prstGeom prst="roundRect">
              <a:avLst>
                <a:gd name="adj" fmla="val 981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065603" y="2339571"/>
              <a:ext cx="792088" cy="432048"/>
            </a:xfrm>
            <a:prstGeom prst="rect">
              <a:avLst/>
            </a:prstGeom>
            <a:solidFill>
              <a:srgbClr val="F694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原状</a:t>
              </a:r>
            </a:p>
          </p:txBody>
        </p:sp>
        <p:sp>
          <p:nvSpPr>
            <p:cNvPr id="8" name="椭圆 7"/>
            <p:cNvSpPr/>
            <p:nvPr/>
          </p:nvSpPr>
          <p:spPr>
            <a:xfrm>
              <a:off x="539552" y="2996952"/>
              <a:ext cx="720080" cy="720000"/>
            </a:xfrm>
            <a:prstGeom prst="ellipse">
              <a:avLst/>
            </a:prstGeom>
            <a:solidFill>
              <a:srgbClr val="96CD4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cxnSp>
          <p:nvCxnSpPr>
            <p:cNvPr id="10" name="直接箭头连接符 9"/>
            <p:cNvCxnSpPr>
              <a:endCxn id="7" idx="1"/>
            </p:cNvCxnSpPr>
            <p:nvPr/>
          </p:nvCxnSpPr>
          <p:spPr>
            <a:xfrm>
              <a:off x="683568" y="2555595"/>
              <a:ext cx="1382035" cy="0"/>
            </a:xfrm>
            <a:prstGeom prst="straightConnector1">
              <a:avLst/>
            </a:prstGeom>
            <a:ln w="25400">
              <a:solidFill>
                <a:schemeClr val="bg1">
                  <a:lumMod val="5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组合 42"/>
            <p:cNvGrpSpPr/>
            <p:nvPr/>
          </p:nvGrpSpPr>
          <p:grpSpPr>
            <a:xfrm rot="5400000">
              <a:off x="1351895" y="2537008"/>
              <a:ext cx="613802" cy="813614"/>
              <a:chOff x="2350163" y="4540562"/>
              <a:chExt cx="1596005" cy="1859145"/>
            </a:xfrm>
          </p:grpSpPr>
          <p:cxnSp>
            <p:nvCxnSpPr>
              <p:cNvPr id="12" name="肘形连接符 11"/>
              <p:cNvCxnSpPr/>
              <p:nvPr/>
            </p:nvCxnSpPr>
            <p:spPr>
              <a:xfrm rot="16200000" flipH="1">
                <a:off x="2252286" y="4679006"/>
                <a:ext cx="457202" cy="261447"/>
              </a:xfrm>
              <a:prstGeom prst="bentConnector3">
                <a:avLst>
                  <a:gd name="adj1" fmla="val 50000"/>
                </a:avLst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肘形连接符 20"/>
              <p:cNvCxnSpPr/>
              <p:nvPr/>
            </p:nvCxnSpPr>
            <p:spPr>
              <a:xfrm rot="16200000" flipH="1">
                <a:off x="2491242" y="4927278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肘形连接符 23"/>
              <p:cNvCxnSpPr/>
              <p:nvPr/>
            </p:nvCxnSpPr>
            <p:spPr>
              <a:xfrm rot="16200000" flipH="1">
                <a:off x="2714211" y="5155879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肘形连接符 29"/>
              <p:cNvCxnSpPr/>
              <p:nvPr/>
            </p:nvCxnSpPr>
            <p:spPr>
              <a:xfrm rot="16200000" flipH="1">
                <a:off x="3606083" y="6059622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肘形连接符 30"/>
              <p:cNvCxnSpPr/>
              <p:nvPr/>
            </p:nvCxnSpPr>
            <p:spPr>
              <a:xfrm rot="16200000" flipH="1">
                <a:off x="3160147" y="5602420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肘形连接符 31"/>
              <p:cNvCxnSpPr/>
              <p:nvPr/>
            </p:nvCxnSpPr>
            <p:spPr>
              <a:xfrm rot="16200000" flipH="1">
                <a:off x="3383115" y="5841682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肘形连接符 32"/>
              <p:cNvCxnSpPr/>
              <p:nvPr/>
            </p:nvCxnSpPr>
            <p:spPr>
              <a:xfrm rot="16200000" flipH="1">
                <a:off x="2931469" y="5384480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>
                <a:off x="3946168" y="6181767"/>
                <a:ext cx="0" cy="217940"/>
              </a:xfrm>
              <a:prstGeom prst="line">
                <a:avLst/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箭头连接符 36"/>
              <p:cNvCxnSpPr/>
              <p:nvPr/>
            </p:nvCxnSpPr>
            <p:spPr>
              <a:xfrm flipV="1">
                <a:off x="2350163" y="4540562"/>
                <a:ext cx="0" cy="62885"/>
              </a:xfrm>
              <a:prstGeom prst="straightConnector1">
                <a:avLst/>
              </a:prstGeom>
              <a:ln w="25400">
                <a:solidFill>
                  <a:schemeClr val="bg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组合 43"/>
            <p:cNvGrpSpPr/>
            <p:nvPr/>
          </p:nvGrpSpPr>
          <p:grpSpPr>
            <a:xfrm rot="9895413">
              <a:off x="1304509" y="3419599"/>
              <a:ext cx="246850" cy="436530"/>
              <a:chOff x="2350163" y="4540562"/>
              <a:chExt cx="1596005" cy="1859145"/>
            </a:xfrm>
          </p:grpSpPr>
          <p:cxnSp>
            <p:nvCxnSpPr>
              <p:cNvPr id="45" name="肘形连接符 44"/>
              <p:cNvCxnSpPr/>
              <p:nvPr/>
            </p:nvCxnSpPr>
            <p:spPr>
              <a:xfrm rot="16200000" flipH="1">
                <a:off x="2252286" y="4679006"/>
                <a:ext cx="457202" cy="261447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肘形连接符 45"/>
              <p:cNvCxnSpPr/>
              <p:nvPr/>
            </p:nvCxnSpPr>
            <p:spPr>
              <a:xfrm rot="16200000" flipH="1">
                <a:off x="2491242" y="4927278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肘形连接符 46"/>
              <p:cNvCxnSpPr/>
              <p:nvPr/>
            </p:nvCxnSpPr>
            <p:spPr>
              <a:xfrm rot="16200000" flipH="1">
                <a:off x="2714211" y="5155879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肘形连接符 47"/>
              <p:cNvCxnSpPr/>
              <p:nvPr/>
            </p:nvCxnSpPr>
            <p:spPr>
              <a:xfrm rot="16200000" flipH="1">
                <a:off x="3606083" y="6059622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肘形连接符 48"/>
              <p:cNvCxnSpPr/>
              <p:nvPr/>
            </p:nvCxnSpPr>
            <p:spPr>
              <a:xfrm rot="16200000" flipH="1">
                <a:off x="3160147" y="5602420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肘形连接符 49"/>
              <p:cNvCxnSpPr/>
              <p:nvPr/>
            </p:nvCxnSpPr>
            <p:spPr>
              <a:xfrm rot="16200000" flipH="1">
                <a:off x="3383115" y="5841682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肘形连接符 50"/>
              <p:cNvCxnSpPr/>
              <p:nvPr/>
            </p:nvCxnSpPr>
            <p:spPr>
              <a:xfrm rot="16200000" flipH="1">
                <a:off x="2931469" y="5384480"/>
                <a:ext cx="457202" cy="222968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3946168" y="6181767"/>
                <a:ext cx="0" cy="21794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箭头连接符 52"/>
              <p:cNvCxnSpPr/>
              <p:nvPr/>
            </p:nvCxnSpPr>
            <p:spPr>
              <a:xfrm flipV="1">
                <a:off x="2350163" y="4540562"/>
                <a:ext cx="0" cy="62885"/>
              </a:xfrm>
              <a:prstGeom prst="straightConnector1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TextBox 54"/>
            <p:cNvSpPr txBox="1"/>
            <p:nvPr/>
          </p:nvSpPr>
          <p:spPr>
            <a:xfrm>
              <a:off x="564098" y="3183503"/>
              <a:ext cx="813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现状</a:t>
              </a:r>
            </a:p>
          </p:txBody>
        </p:sp>
      </p:grpSp>
      <p:sp>
        <p:nvSpPr>
          <p:cNvPr id="59" name="圆角矩形 58"/>
          <p:cNvSpPr/>
          <p:nvPr/>
        </p:nvSpPr>
        <p:spPr>
          <a:xfrm>
            <a:off x="4673758" y="1700810"/>
            <a:ext cx="2589693" cy="1872208"/>
          </a:xfrm>
          <a:prstGeom prst="roundRect">
            <a:avLst>
              <a:gd name="adj" fmla="val 9812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6398497" y="2354963"/>
            <a:ext cx="778504" cy="432048"/>
          </a:xfrm>
          <a:prstGeom prst="rect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现状</a:t>
            </a:r>
          </a:p>
        </p:txBody>
      </p:sp>
      <p:grpSp>
        <p:nvGrpSpPr>
          <p:cNvPr id="63" name="组合 62"/>
          <p:cNvGrpSpPr/>
          <p:nvPr/>
        </p:nvGrpSpPr>
        <p:grpSpPr>
          <a:xfrm rot="7927981">
            <a:off x="5778622" y="2315148"/>
            <a:ext cx="477063" cy="596891"/>
            <a:chOff x="2350163" y="4540562"/>
            <a:chExt cx="1596005" cy="1859145"/>
          </a:xfrm>
        </p:grpSpPr>
        <p:cxnSp>
          <p:nvCxnSpPr>
            <p:cNvPr id="75" name="肘形连接符 74"/>
            <p:cNvCxnSpPr/>
            <p:nvPr/>
          </p:nvCxnSpPr>
          <p:spPr>
            <a:xfrm rot="16200000" flipH="1">
              <a:off x="2252286" y="4679006"/>
              <a:ext cx="457202" cy="261447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肘形连接符 75"/>
            <p:cNvCxnSpPr/>
            <p:nvPr/>
          </p:nvCxnSpPr>
          <p:spPr>
            <a:xfrm rot="16200000" flipH="1">
              <a:off x="2491242" y="4927278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肘形连接符 76"/>
            <p:cNvCxnSpPr/>
            <p:nvPr/>
          </p:nvCxnSpPr>
          <p:spPr>
            <a:xfrm rot="16200000" flipH="1">
              <a:off x="2714211" y="5155879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肘形连接符 77"/>
            <p:cNvCxnSpPr/>
            <p:nvPr/>
          </p:nvCxnSpPr>
          <p:spPr>
            <a:xfrm rot="16200000" flipH="1">
              <a:off x="3606083" y="6059622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肘形连接符 78"/>
            <p:cNvCxnSpPr/>
            <p:nvPr/>
          </p:nvCxnSpPr>
          <p:spPr>
            <a:xfrm rot="16200000" flipH="1">
              <a:off x="3160147" y="5602420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肘形连接符 79"/>
            <p:cNvCxnSpPr/>
            <p:nvPr/>
          </p:nvCxnSpPr>
          <p:spPr>
            <a:xfrm rot="16200000" flipH="1">
              <a:off x="3383115" y="5841682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肘形连接符 80"/>
            <p:cNvCxnSpPr/>
            <p:nvPr/>
          </p:nvCxnSpPr>
          <p:spPr>
            <a:xfrm rot="16200000" flipH="1">
              <a:off x="2931469" y="5384480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>
              <a:off x="3946168" y="6181767"/>
              <a:ext cx="0" cy="217940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箭头连接符 82"/>
            <p:cNvCxnSpPr/>
            <p:nvPr/>
          </p:nvCxnSpPr>
          <p:spPr>
            <a:xfrm flipV="1">
              <a:off x="2350163" y="4540562"/>
              <a:ext cx="0" cy="62885"/>
            </a:xfrm>
            <a:prstGeom prst="straightConnector1">
              <a:avLst/>
            </a:prstGeom>
            <a:ln w="25400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/>
          <p:nvPr/>
        </p:nvGrpSpPr>
        <p:grpSpPr>
          <a:xfrm rot="9895413">
            <a:off x="5717424" y="2799899"/>
            <a:ext cx="246850" cy="436530"/>
            <a:chOff x="2350163" y="4540562"/>
            <a:chExt cx="1596005" cy="1859145"/>
          </a:xfrm>
        </p:grpSpPr>
        <p:cxnSp>
          <p:nvCxnSpPr>
            <p:cNvPr id="66" name="肘形连接符 65"/>
            <p:cNvCxnSpPr/>
            <p:nvPr/>
          </p:nvCxnSpPr>
          <p:spPr>
            <a:xfrm rot="16200000" flipH="1">
              <a:off x="2252286" y="4679006"/>
              <a:ext cx="457202" cy="261447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肘形连接符 66"/>
            <p:cNvCxnSpPr/>
            <p:nvPr/>
          </p:nvCxnSpPr>
          <p:spPr>
            <a:xfrm rot="16200000" flipH="1">
              <a:off x="2491242" y="4927278"/>
              <a:ext cx="457202" cy="222968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肘形连接符 67"/>
            <p:cNvCxnSpPr/>
            <p:nvPr/>
          </p:nvCxnSpPr>
          <p:spPr>
            <a:xfrm rot="16200000" flipH="1">
              <a:off x="2714211" y="5155879"/>
              <a:ext cx="457202" cy="222968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肘形连接符 68"/>
            <p:cNvCxnSpPr/>
            <p:nvPr/>
          </p:nvCxnSpPr>
          <p:spPr>
            <a:xfrm rot="16200000" flipH="1">
              <a:off x="3606083" y="6059622"/>
              <a:ext cx="457202" cy="222968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肘形连接符 69"/>
            <p:cNvCxnSpPr/>
            <p:nvPr/>
          </p:nvCxnSpPr>
          <p:spPr>
            <a:xfrm rot="16200000" flipH="1">
              <a:off x="3160147" y="5602420"/>
              <a:ext cx="457202" cy="222968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肘形连接符 70"/>
            <p:cNvCxnSpPr/>
            <p:nvPr/>
          </p:nvCxnSpPr>
          <p:spPr>
            <a:xfrm rot="16200000" flipH="1">
              <a:off x="3383115" y="5841682"/>
              <a:ext cx="457202" cy="222968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肘形连接符 71"/>
            <p:cNvCxnSpPr/>
            <p:nvPr/>
          </p:nvCxnSpPr>
          <p:spPr>
            <a:xfrm rot="16200000" flipH="1">
              <a:off x="2931469" y="5384480"/>
              <a:ext cx="457202" cy="222968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3946168" y="6181767"/>
              <a:ext cx="0" cy="21794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箭头连接符 73"/>
            <p:cNvCxnSpPr/>
            <p:nvPr/>
          </p:nvCxnSpPr>
          <p:spPr>
            <a:xfrm flipV="1">
              <a:off x="2350163" y="4540562"/>
              <a:ext cx="0" cy="62885"/>
            </a:xfrm>
            <a:prstGeom prst="straightConnector1">
              <a:avLst/>
            </a:prstGeom>
            <a:ln w="12700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圆角矩形 84"/>
          <p:cNvSpPr/>
          <p:nvPr/>
        </p:nvSpPr>
        <p:spPr>
          <a:xfrm>
            <a:off x="7554078" y="1700810"/>
            <a:ext cx="2589693" cy="1872208"/>
          </a:xfrm>
          <a:prstGeom prst="roundRect">
            <a:avLst>
              <a:gd name="adj" fmla="val 9812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矩形 85"/>
          <p:cNvSpPr/>
          <p:nvPr/>
        </p:nvSpPr>
        <p:spPr>
          <a:xfrm>
            <a:off x="9299137" y="1835517"/>
            <a:ext cx="792088" cy="432048"/>
          </a:xfrm>
          <a:prstGeom prst="rect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理想</a:t>
            </a:r>
          </a:p>
        </p:txBody>
      </p:sp>
      <p:sp>
        <p:nvSpPr>
          <p:cNvPr id="87" name="椭圆 86"/>
          <p:cNvSpPr/>
          <p:nvPr/>
        </p:nvSpPr>
        <p:spPr>
          <a:xfrm>
            <a:off x="7773086" y="2492898"/>
            <a:ext cx="720080" cy="720000"/>
          </a:xfrm>
          <a:prstGeom prst="ellipse">
            <a:avLst/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88" name="直接箭头连接符 87"/>
          <p:cNvCxnSpPr/>
          <p:nvPr/>
        </p:nvCxnSpPr>
        <p:spPr>
          <a:xfrm flipV="1">
            <a:off x="8485519" y="2916262"/>
            <a:ext cx="813619" cy="11039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组合 88"/>
          <p:cNvGrpSpPr/>
          <p:nvPr/>
        </p:nvGrpSpPr>
        <p:grpSpPr>
          <a:xfrm rot="5400000">
            <a:off x="8585429" y="2032954"/>
            <a:ext cx="613802" cy="813614"/>
            <a:chOff x="2350163" y="4540562"/>
            <a:chExt cx="1596005" cy="1859145"/>
          </a:xfrm>
        </p:grpSpPr>
        <p:cxnSp>
          <p:nvCxnSpPr>
            <p:cNvPr id="101" name="肘形连接符 100"/>
            <p:cNvCxnSpPr/>
            <p:nvPr/>
          </p:nvCxnSpPr>
          <p:spPr>
            <a:xfrm rot="16200000" flipH="1">
              <a:off x="2252286" y="4679006"/>
              <a:ext cx="457202" cy="261447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肘形连接符 101"/>
            <p:cNvCxnSpPr/>
            <p:nvPr/>
          </p:nvCxnSpPr>
          <p:spPr>
            <a:xfrm rot="16200000" flipH="1">
              <a:off x="2491242" y="4927278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肘形连接符 102"/>
            <p:cNvCxnSpPr/>
            <p:nvPr/>
          </p:nvCxnSpPr>
          <p:spPr>
            <a:xfrm rot="16200000" flipH="1">
              <a:off x="2714211" y="5155879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肘形连接符 103"/>
            <p:cNvCxnSpPr/>
            <p:nvPr/>
          </p:nvCxnSpPr>
          <p:spPr>
            <a:xfrm rot="16200000" flipH="1">
              <a:off x="3606083" y="6059622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肘形连接符 104"/>
            <p:cNvCxnSpPr/>
            <p:nvPr/>
          </p:nvCxnSpPr>
          <p:spPr>
            <a:xfrm rot="16200000" flipH="1">
              <a:off x="3160147" y="5602420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肘形连接符 105"/>
            <p:cNvCxnSpPr/>
            <p:nvPr/>
          </p:nvCxnSpPr>
          <p:spPr>
            <a:xfrm rot="16200000" flipH="1">
              <a:off x="3383115" y="5841682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肘形连接符 106"/>
            <p:cNvCxnSpPr/>
            <p:nvPr/>
          </p:nvCxnSpPr>
          <p:spPr>
            <a:xfrm rot="16200000" flipH="1">
              <a:off x="2931469" y="5384480"/>
              <a:ext cx="457202" cy="222968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>
              <a:off x="3946168" y="6181767"/>
              <a:ext cx="0" cy="217940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箭头连接符 108"/>
            <p:cNvCxnSpPr/>
            <p:nvPr/>
          </p:nvCxnSpPr>
          <p:spPr>
            <a:xfrm flipV="1">
              <a:off x="2350163" y="4540562"/>
              <a:ext cx="0" cy="62885"/>
            </a:xfrm>
            <a:prstGeom prst="straightConnector1">
              <a:avLst/>
            </a:prstGeom>
            <a:ln w="25400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TextBox 90"/>
          <p:cNvSpPr txBox="1"/>
          <p:nvPr/>
        </p:nvSpPr>
        <p:spPr>
          <a:xfrm>
            <a:off x="7797633" y="2679449"/>
            <a:ext cx="81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现状</a:t>
            </a:r>
          </a:p>
        </p:txBody>
      </p:sp>
      <p:sp>
        <p:nvSpPr>
          <p:cNvPr id="61" name="椭圆 60"/>
          <p:cNvSpPr/>
          <p:nvPr/>
        </p:nvSpPr>
        <p:spPr>
          <a:xfrm>
            <a:off x="5120769" y="2215161"/>
            <a:ext cx="720080" cy="720000"/>
          </a:xfrm>
          <a:prstGeom prst="ellipse">
            <a:avLst/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5144080" y="2401464"/>
            <a:ext cx="81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现状</a:t>
            </a:r>
          </a:p>
        </p:txBody>
      </p:sp>
      <p:cxnSp>
        <p:nvCxnSpPr>
          <p:cNvPr id="114" name="直接箭头连接符 113"/>
          <p:cNvCxnSpPr>
            <a:stCxn id="59" idx="1"/>
          </p:cNvCxnSpPr>
          <p:nvPr/>
        </p:nvCxnSpPr>
        <p:spPr>
          <a:xfrm flipV="1">
            <a:off x="4673757" y="2625454"/>
            <a:ext cx="470322" cy="11461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五边形 53"/>
          <p:cNvSpPr/>
          <p:nvPr/>
        </p:nvSpPr>
        <p:spPr>
          <a:xfrm>
            <a:off x="1790453" y="1387663"/>
            <a:ext cx="1591619" cy="432048"/>
          </a:xfrm>
          <a:prstGeom prst="homePlat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恢复原状型</a:t>
            </a:r>
          </a:p>
        </p:txBody>
      </p:sp>
      <p:sp>
        <p:nvSpPr>
          <p:cNvPr id="117" name="五边形 116"/>
          <p:cNvSpPr/>
          <p:nvPr/>
        </p:nvSpPr>
        <p:spPr>
          <a:xfrm>
            <a:off x="4673758" y="1387663"/>
            <a:ext cx="1591619" cy="432048"/>
          </a:xfrm>
          <a:prstGeom prst="homePlat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预防隐患型</a:t>
            </a:r>
          </a:p>
        </p:txBody>
      </p:sp>
      <p:sp>
        <p:nvSpPr>
          <p:cNvPr id="118" name="五边形 117"/>
          <p:cNvSpPr/>
          <p:nvPr/>
        </p:nvSpPr>
        <p:spPr>
          <a:xfrm>
            <a:off x="7554078" y="1387663"/>
            <a:ext cx="1591619" cy="432048"/>
          </a:xfrm>
          <a:prstGeom prst="homePlat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追求理想型</a:t>
            </a:r>
          </a:p>
        </p:txBody>
      </p:sp>
      <p:sp>
        <p:nvSpPr>
          <p:cNvPr id="119" name="矩形 118"/>
          <p:cNvSpPr/>
          <p:nvPr/>
        </p:nvSpPr>
        <p:spPr>
          <a:xfrm>
            <a:off x="1790453" y="3717035"/>
            <a:ext cx="2589693" cy="646331"/>
          </a:xfrm>
          <a:prstGeom prst="rect">
            <a:avLst/>
          </a:prstGeom>
          <a:ln>
            <a:noFill/>
          </a:ln>
        </p:spPr>
        <p:txBody>
          <a:bodyPr wrap="square" lIns="36000" rIns="3600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不良状态已经浮现，解决方法为恢复原状。</a:t>
            </a:r>
          </a:p>
        </p:txBody>
      </p:sp>
      <p:sp>
        <p:nvSpPr>
          <p:cNvPr id="120" name="矩形 119"/>
          <p:cNvSpPr/>
          <p:nvPr/>
        </p:nvSpPr>
        <p:spPr>
          <a:xfrm>
            <a:off x="7566608" y="3717034"/>
            <a:ext cx="2723773" cy="923330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现状并无大碍，问题在于要追求更好。解决方法是付出努力以达成理想状态。 </a:t>
            </a:r>
          </a:p>
        </p:txBody>
      </p:sp>
      <p:sp>
        <p:nvSpPr>
          <p:cNvPr id="121" name="矩形 120"/>
          <p:cNvSpPr/>
          <p:nvPr/>
        </p:nvSpPr>
        <p:spPr>
          <a:xfrm>
            <a:off x="4673758" y="3717034"/>
            <a:ext cx="2589693" cy="923330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放置不管就会发生不良状态，解决方法是维持现状，即防止恶化。</a:t>
            </a:r>
          </a:p>
        </p:txBody>
      </p:sp>
      <p:sp>
        <p:nvSpPr>
          <p:cNvPr id="122" name="下箭头 121"/>
          <p:cNvSpPr/>
          <p:nvPr/>
        </p:nvSpPr>
        <p:spPr>
          <a:xfrm>
            <a:off x="2721893" y="4725144"/>
            <a:ext cx="786099" cy="266438"/>
          </a:xfrm>
          <a:prstGeom prst="downArrow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矩形 124"/>
          <p:cNvSpPr/>
          <p:nvPr/>
        </p:nvSpPr>
        <p:spPr>
          <a:xfrm>
            <a:off x="1733846" y="5090170"/>
            <a:ext cx="2540999" cy="369332"/>
          </a:xfrm>
          <a:prstGeom prst="rect">
            <a:avLst/>
          </a:prstGeom>
          <a:ln>
            <a:noFill/>
          </a:ln>
        </p:spPr>
        <p:txBody>
          <a:bodyPr wrap="square" lIns="36000" rIns="3600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例如车辆维修、减肥。</a:t>
            </a:r>
          </a:p>
        </p:txBody>
      </p:sp>
      <p:sp>
        <p:nvSpPr>
          <p:cNvPr id="126" name="矩形 125"/>
          <p:cNvSpPr/>
          <p:nvPr/>
        </p:nvSpPr>
        <p:spPr>
          <a:xfrm>
            <a:off x="4587309" y="5090170"/>
            <a:ext cx="2589693" cy="369332"/>
          </a:xfrm>
          <a:prstGeom prst="rect">
            <a:avLst/>
          </a:prstGeom>
          <a:ln>
            <a:noFill/>
          </a:ln>
        </p:spPr>
        <p:txBody>
          <a:bodyPr wrap="square" lIns="36000" rIns="3600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例如车辆保养、养生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风雅宋简体" pitchFamily="2" charset="-122"/>
                <a:ea typeface="方正风雅宋简体" pitchFamily="2" charset="-122"/>
                <a:cs typeface="+mj-cs"/>
              </a:rPr>
              <a:t>。</a:t>
            </a:r>
          </a:p>
        </p:txBody>
      </p:sp>
      <p:sp>
        <p:nvSpPr>
          <p:cNvPr id="127" name="矩形 126"/>
          <p:cNvSpPr/>
          <p:nvPr/>
        </p:nvSpPr>
        <p:spPr>
          <a:xfrm>
            <a:off x="7501533" y="5090170"/>
            <a:ext cx="2589693" cy="369332"/>
          </a:xfrm>
          <a:prstGeom prst="rect">
            <a:avLst/>
          </a:prstGeom>
          <a:ln>
            <a:noFill/>
          </a:ln>
        </p:spPr>
        <p:txBody>
          <a:bodyPr wrap="square" lIns="36000" rIns="3600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例如车辆改装、健身。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9857750" y="5842338"/>
            <a:ext cx="642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9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84" name="下箭头 83"/>
          <p:cNvSpPr/>
          <p:nvPr/>
        </p:nvSpPr>
        <p:spPr>
          <a:xfrm>
            <a:off x="5587787" y="4735941"/>
            <a:ext cx="786099" cy="266438"/>
          </a:xfrm>
          <a:prstGeom prst="downArrow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下箭头 89"/>
          <p:cNvSpPr/>
          <p:nvPr/>
        </p:nvSpPr>
        <p:spPr>
          <a:xfrm>
            <a:off x="8536311" y="4744571"/>
            <a:ext cx="786099" cy="266438"/>
          </a:xfrm>
          <a:prstGeom prst="downArrow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463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67854" y="58614"/>
            <a:ext cx="5194920" cy="634082"/>
          </a:xfrm>
        </p:spPr>
        <p:txBody>
          <a:bodyPr>
            <a:norm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依据问题划分提案类型</a:t>
            </a:r>
          </a:p>
        </p:txBody>
      </p:sp>
      <p:sp>
        <p:nvSpPr>
          <p:cNvPr id="4" name="平行四边形 3"/>
          <p:cNvSpPr/>
          <p:nvPr/>
        </p:nvSpPr>
        <p:spPr>
          <a:xfrm>
            <a:off x="1657474" y="2327484"/>
            <a:ext cx="2538391" cy="608560"/>
          </a:xfrm>
          <a:prstGeom prst="parallelogram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843937" y="2287972"/>
            <a:ext cx="5644551" cy="648072"/>
          </a:xfrm>
          <a:prstGeom prst="roundRect">
            <a:avLst/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95880" y="2427342"/>
            <a:ext cx="58721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根本措施、应急处理、防止复发策略（</a:t>
            </a:r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种提案）</a:t>
            </a:r>
          </a:p>
        </p:txBody>
      </p:sp>
      <p:sp>
        <p:nvSpPr>
          <p:cNvPr id="9" name="虚尾箭头 8"/>
          <p:cNvSpPr/>
          <p:nvPr/>
        </p:nvSpPr>
        <p:spPr>
          <a:xfrm>
            <a:off x="4195864" y="2447098"/>
            <a:ext cx="648073" cy="369332"/>
          </a:xfrm>
          <a:prstGeom prst="striped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平行四边形 11"/>
          <p:cNvSpPr/>
          <p:nvPr/>
        </p:nvSpPr>
        <p:spPr>
          <a:xfrm>
            <a:off x="1657474" y="3329142"/>
            <a:ext cx="2538391" cy="608560"/>
          </a:xfrm>
          <a:prstGeom prst="parallelogram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843937" y="3289630"/>
            <a:ext cx="5644550" cy="648072"/>
          </a:xfrm>
          <a:prstGeom prst="roundRect">
            <a:avLst/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843938" y="3425098"/>
            <a:ext cx="5731217" cy="36933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预防策略、发生时的应对策略          （</a:t>
            </a:r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种提案）</a:t>
            </a:r>
          </a:p>
        </p:txBody>
      </p:sp>
      <p:sp>
        <p:nvSpPr>
          <p:cNvPr id="15" name="虚尾箭头 14"/>
          <p:cNvSpPr/>
          <p:nvPr/>
        </p:nvSpPr>
        <p:spPr>
          <a:xfrm>
            <a:off x="4195864" y="3448756"/>
            <a:ext cx="648073" cy="369332"/>
          </a:xfrm>
          <a:prstGeom prst="striped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平行四边形 16"/>
          <p:cNvSpPr/>
          <p:nvPr/>
        </p:nvSpPr>
        <p:spPr>
          <a:xfrm>
            <a:off x="1657474" y="4337254"/>
            <a:ext cx="2538391" cy="608560"/>
          </a:xfrm>
          <a:prstGeom prst="parallelogram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4843937" y="4297742"/>
            <a:ext cx="5644550" cy="648072"/>
          </a:xfrm>
          <a:prstGeom prst="roundRect">
            <a:avLst/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62086" y="4437112"/>
            <a:ext cx="5539707" cy="38908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选定理想、实施策略                       （</a:t>
            </a:r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种提案）</a:t>
            </a:r>
          </a:p>
        </p:txBody>
      </p:sp>
      <p:sp>
        <p:nvSpPr>
          <p:cNvPr id="20" name="虚尾箭头 19"/>
          <p:cNvSpPr/>
          <p:nvPr/>
        </p:nvSpPr>
        <p:spPr>
          <a:xfrm>
            <a:off x="4195864" y="4456868"/>
            <a:ext cx="648073" cy="369332"/>
          </a:xfrm>
          <a:prstGeom prst="striped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34099" y="1"/>
            <a:ext cx="331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设定课题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624392" y="5842338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10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57117" y="2379567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恢复原状型问题</a:t>
            </a:r>
          </a:p>
        </p:txBody>
      </p:sp>
      <p:sp>
        <p:nvSpPr>
          <p:cNvPr id="5" name="矩形 4"/>
          <p:cNvSpPr/>
          <p:nvPr/>
        </p:nvSpPr>
        <p:spPr>
          <a:xfrm>
            <a:off x="1659898" y="3425099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预防隐患型问题</a:t>
            </a:r>
          </a:p>
        </p:txBody>
      </p:sp>
      <p:sp>
        <p:nvSpPr>
          <p:cNvPr id="7" name="矩形 6"/>
          <p:cNvSpPr/>
          <p:nvPr/>
        </p:nvSpPr>
        <p:spPr>
          <a:xfrm>
            <a:off x="1757117" y="443711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4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追求理想型问题</a:t>
            </a:r>
          </a:p>
        </p:txBody>
      </p:sp>
    </p:spTree>
    <p:extLst>
      <p:ext uri="{BB962C8B-B14F-4D97-AF65-F5344CB8AC3E}">
        <p14:creationId xmlns:p14="http://schemas.microsoft.com/office/powerpoint/2010/main" val="185585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34100" y="1"/>
            <a:ext cx="2229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设定课题</a:t>
            </a: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4967073" y="34570"/>
            <a:ext cx="519492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策略施行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5</a:t>
            </a: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步骤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816714" y="1165592"/>
            <a:ext cx="8743782" cy="5184576"/>
            <a:chOff x="760766" y="980728"/>
            <a:chExt cx="8743782" cy="5184576"/>
          </a:xfrm>
        </p:grpSpPr>
        <p:sp>
          <p:nvSpPr>
            <p:cNvPr id="8" name="矩形 7"/>
            <p:cNvSpPr/>
            <p:nvPr/>
          </p:nvSpPr>
          <p:spPr>
            <a:xfrm>
              <a:off x="1180657" y="1431809"/>
              <a:ext cx="808542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即使有监控和调整方向机制，还是要设定解决方案完成期限。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760766" y="980728"/>
              <a:ext cx="3121613" cy="45108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一、设定实施的终止期限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1180657" y="2515156"/>
              <a:ext cx="818247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清楚实施解决方案的必要条件是什么。可以运用头脑风暴法。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760766" y="2064076"/>
              <a:ext cx="3121613" cy="45108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二、选定实施项目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1180657" y="3598503"/>
              <a:ext cx="8182469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了解需要学习怎样的必要知识和技能，完成实施策略的工作。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760766" y="3147423"/>
              <a:ext cx="3121613" cy="45108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三、学习知识或技能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1180657" y="4681849"/>
              <a:ext cx="832389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从结束期限倒推项目相互关系，列出知识和技能学习进度表。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760766" y="4230770"/>
              <a:ext cx="3121613" cy="45108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四、制作实施进度表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1180657" y="5765194"/>
              <a:ext cx="819571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根据步骤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的工作结果，修正预定终止期限，然后开始行动。 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760766" y="5314114"/>
              <a:ext cx="3121613" cy="45108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五、休正期限和开始行动</a:t>
              </a: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624392" y="5842338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11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07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91744" y="130622"/>
            <a:ext cx="6408712" cy="562074"/>
          </a:xfrm>
        </p:spPr>
        <p:txBody>
          <a:bodyPr>
            <a:noAutofit/>
          </a:bodyPr>
          <a:lstStyle/>
          <a:p>
            <a:pPr algn="r"/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SCQOR</a:t>
            </a: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故事展开流程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34100" y="1"/>
            <a:ext cx="2229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文案写作</a:t>
            </a:r>
          </a:p>
        </p:txBody>
      </p:sp>
      <p:sp>
        <p:nvSpPr>
          <p:cNvPr id="3" name="五边形 2"/>
          <p:cNvSpPr/>
          <p:nvPr/>
        </p:nvSpPr>
        <p:spPr>
          <a:xfrm>
            <a:off x="1991544" y="1888983"/>
            <a:ext cx="1440160" cy="2448272"/>
          </a:xfrm>
          <a:prstGeom prst="homePlate">
            <a:avLst>
              <a:gd name="adj" fmla="val 21672"/>
            </a:avLst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048333" y="2496517"/>
            <a:ext cx="1125270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介绍背景，不管好坏，都先写出目前实情。</a:t>
            </a:r>
          </a:p>
        </p:txBody>
      </p:sp>
      <p:sp>
        <p:nvSpPr>
          <p:cNvPr id="8" name="五边形 7"/>
          <p:cNvSpPr/>
          <p:nvPr/>
        </p:nvSpPr>
        <p:spPr>
          <a:xfrm>
            <a:off x="3647728" y="1888983"/>
            <a:ext cx="1440160" cy="2448272"/>
          </a:xfrm>
          <a:prstGeom prst="homePlate">
            <a:avLst>
              <a:gd name="adj" fmla="val 21672"/>
            </a:avLst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692026" y="2516704"/>
            <a:ext cx="1125270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分析现状中的问题，确定问题的类型。</a:t>
            </a:r>
          </a:p>
        </p:txBody>
      </p:sp>
      <p:sp>
        <p:nvSpPr>
          <p:cNvPr id="11" name="五边形 10"/>
          <p:cNvSpPr/>
          <p:nvPr/>
        </p:nvSpPr>
        <p:spPr>
          <a:xfrm>
            <a:off x="5303912" y="1888983"/>
            <a:ext cx="1440160" cy="2448272"/>
          </a:xfrm>
          <a:prstGeom prst="homePlate">
            <a:avLst>
              <a:gd name="adj" fmla="val 21672"/>
            </a:avLst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375920" y="2516704"/>
            <a:ext cx="1125270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针对问题，确认对现状重要的课题。</a:t>
            </a:r>
          </a:p>
        </p:txBody>
      </p:sp>
      <p:sp>
        <p:nvSpPr>
          <p:cNvPr id="14" name="五边形 13"/>
          <p:cNvSpPr/>
          <p:nvPr/>
        </p:nvSpPr>
        <p:spPr>
          <a:xfrm>
            <a:off x="6960096" y="1888983"/>
            <a:ext cx="1440160" cy="2448272"/>
          </a:xfrm>
          <a:prstGeom prst="homePlate">
            <a:avLst>
              <a:gd name="adj" fmla="val 21672"/>
            </a:avLst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032018" y="2512955"/>
            <a:ext cx="1142605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准备替代方案，侧重如何克服困难。</a:t>
            </a:r>
          </a:p>
        </p:txBody>
      </p:sp>
      <p:sp>
        <p:nvSpPr>
          <p:cNvPr id="17" name="五边形 16"/>
          <p:cNvSpPr/>
          <p:nvPr/>
        </p:nvSpPr>
        <p:spPr>
          <a:xfrm>
            <a:off x="8616280" y="1888983"/>
            <a:ext cx="1440160" cy="2448272"/>
          </a:xfrm>
          <a:prstGeom prst="homePlate">
            <a:avLst>
              <a:gd name="adj" fmla="val 21672"/>
            </a:avLst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679487" y="2516704"/>
            <a:ext cx="1219508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如何克服困难达成目标，完成课题。</a:t>
            </a:r>
          </a:p>
        </p:txBody>
      </p:sp>
      <p:sp>
        <p:nvSpPr>
          <p:cNvPr id="19" name="左大括号 18"/>
          <p:cNvSpPr/>
          <p:nvPr/>
        </p:nvSpPr>
        <p:spPr>
          <a:xfrm rot="16200000">
            <a:off x="4014483" y="2642287"/>
            <a:ext cx="346614" cy="4392489"/>
          </a:xfrm>
          <a:prstGeom prst="leftBrace">
            <a:avLst>
              <a:gd name="adj1" fmla="val 37801"/>
              <a:gd name="adj2" fmla="val 46537"/>
            </a:avLst>
          </a:prstGeom>
          <a:noFill/>
          <a:ln w="38100">
            <a:solidFill>
              <a:srgbClr val="96CD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左大括号 19"/>
          <p:cNvSpPr/>
          <p:nvPr/>
        </p:nvSpPr>
        <p:spPr>
          <a:xfrm rot="16200000">
            <a:off x="7398240" y="4281513"/>
            <a:ext cx="308515" cy="1152130"/>
          </a:xfrm>
          <a:prstGeom prst="leftBrace">
            <a:avLst>
              <a:gd name="adj1" fmla="val 37801"/>
              <a:gd name="adj2" fmla="val 46537"/>
            </a:avLst>
          </a:prstGeom>
          <a:noFill/>
          <a:ln w="38100">
            <a:solidFill>
              <a:srgbClr val="96CD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左大括号 20"/>
          <p:cNvSpPr/>
          <p:nvPr/>
        </p:nvSpPr>
        <p:spPr>
          <a:xfrm rot="16200000">
            <a:off x="9082245" y="4262464"/>
            <a:ext cx="346614" cy="1152130"/>
          </a:xfrm>
          <a:prstGeom prst="leftBrace">
            <a:avLst>
              <a:gd name="adj1" fmla="val 37801"/>
              <a:gd name="adj2" fmla="val 46537"/>
            </a:avLst>
          </a:prstGeom>
          <a:noFill/>
          <a:ln w="38100">
            <a:solidFill>
              <a:srgbClr val="96CD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2351094" y="5050847"/>
            <a:ext cx="367240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故事的导入：读者（听众）拥有共同经验时，可以缩短。</a:t>
            </a:r>
          </a:p>
        </p:txBody>
      </p:sp>
      <p:sp>
        <p:nvSpPr>
          <p:cNvPr id="23" name="矩形 22"/>
          <p:cNvSpPr/>
          <p:nvPr/>
        </p:nvSpPr>
        <p:spPr>
          <a:xfrm>
            <a:off x="6817871" y="5016490"/>
            <a:ext cx="1640964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故事的核心：在整个故事中这个部分最长。</a:t>
            </a:r>
          </a:p>
        </p:txBody>
      </p:sp>
      <p:sp>
        <p:nvSpPr>
          <p:cNvPr id="24" name="矩形 23"/>
          <p:cNvSpPr/>
          <p:nvPr/>
        </p:nvSpPr>
        <p:spPr>
          <a:xfrm>
            <a:off x="8511724" y="5037491"/>
            <a:ext cx="1544716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故事的核心：在整个故事中这个部分最长。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624392" y="5842338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12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875146" y="1229941"/>
            <a:ext cx="13118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Situation</a:t>
            </a:r>
          </a:p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设定状况</a:t>
            </a:r>
          </a:p>
        </p:txBody>
      </p:sp>
      <p:sp>
        <p:nvSpPr>
          <p:cNvPr id="27" name="矩形 26"/>
          <p:cNvSpPr/>
          <p:nvPr/>
        </p:nvSpPr>
        <p:spPr>
          <a:xfrm>
            <a:off x="3364388" y="1229941"/>
            <a:ext cx="1723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Complication</a:t>
            </a:r>
          </a:p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发现问题</a:t>
            </a:r>
          </a:p>
        </p:txBody>
      </p:sp>
      <p:sp>
        <p:nvSpPr>
          <p:cNvPr id="28" name="矩形 27"/>
          <p:cNvSpPr/>
          <p:nvPr/>
        </p:nvSpPr>
        <p:spPr>
          <a:xfrm>
            <a:off x="5240007" y="1229941"/>
            <a:ext cx="13118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Question</a:t>
            </a:r>
          </a:p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设定课题</a:t>
            </a:r>
          </a:p>
        </p:txBody>
      </p:sp>
      <p:sp>
        <p:nvSpPr>
          <p:cNvPr id="29" name="矩形 28"/>
          <p:cNvSpPr/>
          <p:nvPr/>
        </p:nvSpPr>
        <p:spPr>
          <a:xfrm>
            <a:off x="6896594" y="1229941"/>
            <a:ext cx="13118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Obstacle</a:t>
            </a:r>
          </a:p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克服障碍</a:t>
            </a:r>
          </a:p>
        </p:txBody>
      </p:sp>
      <p:sp>
        <p:nvSpPr>
          <p:cNvPr id="30" name="矩形 29"/>
          <p:cNvSpPr/>
          <p:nvPr/>
        </p:nvSpPr>
        <p:spPr>
          <a:xfrm>
            <a:off x="8458835" y="1229941"/>
            <a:ext cx="14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Resolution</a:t>
            </a:r>
          </a:p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解决收尾</a:t>
            </a:r>
          </a:p>
        </p:txBody>
      </p:sp>
    </p:spTree>
    <p:extLst>
      <p:ext uri="{BB962C8B-B14F-4D97-AF65-F5344CB8AC3E}">
        <p14:creationId xmlns:p14="http://schemas.microsoft.com/office/powerpoint/2010/main" val="264869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3503712" y="0"/>
            <a:ext cx="6840760" cy="836712"/>
          </a:xfrm>
        </p:spPr>
        <p:txBody>
          <a:bodyPr>
            <a:noAutofit/>
          </a:bodyPr>
          <a:lstStyle/>
          <a:p>
            <a:pPr algn="r"/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SCQOR</a:t>
            </a: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与解决问题过程的比较对应</a:t>
            </a:r>
          </a:p>
        </p:txBody>
      </p:sp>
      <p:sp>
        <p:nvSpPr>
          <p:cNvPr id="4" name="五边形 3"/>
          <p:cNvSpPr/>
          <p:nvPr/>
        </p:nvSpPr>
        <p:spPr>
          <a:xfrm>
            <a:off x="1631504" y="2088788"/>
            <a:ext cx="1381709" cy="963953"/>
          </a:xfrm>
          <a:prstGeom prst="homePlate">
            <a:avLst>
              <a:gd name="adj" fmla="val 21672"/>
            </a:avLst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五边形 4"/>
          <p:cNvSpPr/>
          <p:nvPr/>
        </p:nvSpPr>
        <p:spPr>
          <a:xfrm>
            <a:off x="3132373" y="2070288"/>
            <a:ext cx="1224136" cy="963953"/>
          </a:xfrm>
          <a:prstGeom prst="homePlate">
            <a:avLst>
              <a:gd name="adj" fmla="val 21672"/>
            </a:avLst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五边形 5"/>
          <p:cNvSpPr/>
          <p:nvPr/>
        </p:nvSpPr>
        <p:spPr>
          <a:xfrm>
            <a:off x="4633242" y="2070289"/>
            <a:ext cx="1224136" cy="963953"/>
          </a:xfrm>
          <a:prstGeom prst="homePlate">
            <a:avLst>
              <a:gd name="adj" fmla="val 21672"/>
            </a:avLst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五边形 6"/>
          <p:cNvSpPr/>
          <p:nvPr/>
        </p:nvSpPr>
        <p:spPr>
          <a:xfrm>
            <a:off x="6134111" y="2049833"/>
            <a:ext cx="1224136" cy="963953"/>
          </a:xfrm>
          <a:prstGeom prst="homePlate">
            <a:avLst>
              <a:gd name="adj" fmla="val 21672"/>
            </a:avLst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五边形 7"/>
          <p:cNvSpPr/>
          <p:nvPr/>
        </p:nvSpPr>
        <p:spPr>
          <a:xfrm>
            <a:off x="7634980" y="2070289"/>
            <a:ext cx="1224136" cy="963953"/>
          </a:xfrm>
          <a:prstGeom prst="homePlate">
            <a:avLst>
              <a:gd name="adj" fmla="val 21672"/>
            </a:avLst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五边形 8"/>
          <p:cNvSpPr/>
          <p:nvPr/>
        </p:nvSpPr>
        <p:spPr>
          <a:xfrm>
            <a:off x="9135850" y="2049833"/>
            <a:ext cx="1224136" cy="963953"/>
          </a:xfrm>
          <a:prstGeom prst="homePlate">
            <a:avLst>
              <a:gd name="adj" fmla="val 21672"/>
            </a:avLst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五边形 9"/>
          <p:cNvSpPr/>
          <p:nvPr/>
        </p:nvSpPr>
        <p:spPr>
          <a:xfrm>
            <a:off x="1631504" y="3670390"/>
            <a:ext cx="1381709" cy="1296144"/>
          </a:xfrm>
          <a:prstGeom prst="homePlate">
            <a:avLst>
              <a:gd name="adj" fmla="val 21672"/>
            </a:avLst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五边形 10"/>
          <p:cNvSpPr/>
          <p:nvPr/>
        </p:nvSpPr>
        <p:spPr>
          <a:xfrm>
            <a:off x="3744442" y="3670390"/>
            <a:ext cx="1055415" cy="1296144"/>
          </a:xfrm>
          <a:prstGeom prst="homePlate">
            <a:avLst>
              <a:gd name="adj" fmla="val 21672"/>
            </a:avLst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五边形 15"/>
          <p:cNvSpPr/>
          <p:nvPr/>
        </p:nvSpPr>
        <p:spPr>
          <a:xfrm>
            <a:off x="5044938" y="3688286"/>
            <a:ext cx="1055415" cy="1296144"/>
          </a:xfrm>
          <a:prstGeom prst="homePlate">
            <a:avLst>
              <a:gd name="adj" fmla="val 21672"/>
            </a:avLst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五边形 16"/>
          <p:cNvSpPr/>
          <p:nvPr/>
        </p:nvSpPr>
        <p:spPr>
          <a:xfrm>
            <a:off x="6345434" y="3670390"/>
            <a:ext cx="1055415" cy="1296144"/>
          </a:xfrm>
          <a:prstGeom prst="homePlate">
            <a:avLst>
              <a:gd name="adj" fmla="val 21672"/>
            </a:avLst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五边形 17"/>
          <p:cNvSpPr/>
          <p:nvPr/>
        </p:nvSpPr>
        <p:spPr>
          <a:xfrm>
            <a:off x="7645930" y="3693342"/>
            <a:ext cx="1055415" cy="1296144"/>
          </a:xfrm>
          <a:prstGeom prst="homePlate">
            <a:avLst>
              <a:gd name="adj" fmla="val 21672"/>
            </a:avLst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五边形 18"/>
          <p:cNvSpPr/>
          <p:nvPr/>
        </p:nvSpPr>
        <p:spPr>
          <a:xfrm>
            <a:off x="8946425" y="3670390"/>
            <a:ext cx="1055415" cy="1296144"/>
          </a:xfrm>
          <a:prstGeom prst="homePlate">
            <a:avLst>
              <a:gd name="adj" fmla="val 21672"/>
            </a:avLst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013214" y="2224032"/>
            <a:ext cx="131180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Situation</a:t>
            </a:r>
          </a:p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设定状况</a:t>
            </a:r>
          </a:p>
        </p:txBody>
      </p:sp>
      <p:sp>
        <p:nvSpPr>
          <p:cNvPr id="21" name="矩形 20"/>
          <p:cNvSpPr/>
          <p:nvPr/>
        </p:nvSpPr>
        <p:spPr>
          <a:xfrm>
            <a:off x="4494876" y="2224032"/>
            <a:ext cx="150086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Complication</a:t>
            </a:r>
          </a:p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发现问题</a:t>
            </a:r>
          </a:p>
        </p:txBody>
      </p:sp>
      <p:sp>
        <p:nvSpPr>
          <p:cNvPr id="22" name="矩形 21"/>
          <p:cNvSpPr/>
          <p:nvPr/>
        </p:nvSpPr>
        <p:spPr>
          <a:xfrm>
            <a:off x="6089042" y="2224032"/>
            <a:ext cx="131180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Question</a:t>
            </a:r>
          </a:p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设定课题</a:t>
            </a:r>
          </a:p>
        </p:txBody>
      </p:sp>
      <p:sp>
        <p:nvSpPr>
          <p:cNvPr id="23" name="矩形 22"/>
          <p:cNvSpPr/>
          <p:nvPr/>
        </p:nvSpPr>
        <p:spPr>
          <a:xfrm>
            <a:off x="7591145" y="2224032"/>
            <a:ext cx="131180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Obstacle</a:t>
            </a:r>
          </a:p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克服障碍</a:t>
            </a:r>
          </a:p>
        </p:txBody>
      </p:sp>
      <p:sp>
        <p:nvSpPr>
          <p:cNvPr id="24" name="矩形 23"/>
          <p:cNvSpPr/>
          <p:nvPr/>
        </p:nvSpPr>
        <p:spPr>
          <a:xfrm>
            <a:off x="9027838" y="2224032"/>
            <a:ext cx="144016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Resolution</a:t>
            </a:r>
          </a:p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解决收尾</a:t>
            </a:r>
          </a:p>
        </p:txBody>
      </p:sp>
      <p:sp>
        <p:nvSpPr>
          <p:cNvPr id="25" name="矩形 24"/>
          <p:cNvSpPr/>
          <p:nvPr/>
        </p:nvSpPr>
        <p:spPr>
          <a:xfrm>
            <a:off x="1560199" y="2247597"/>
            <a:ext cx="15243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故事展开的基本步骤</a:t>
            </a:r>
          </a:p>
        </p:txBody>
      </p:sp>
      <p:sp>
        <p:nvSpPr>
          <p:cNvPr id="26" name="矩形 25"/>
          <p:cNvSpPr/>
          <p:nvPr/>
        </p:nvSpPr>
        <p:spPr>
          <a:xfrm>
            <a:off x="1560201" y="4018248"/>
            <a:ext cx="15243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解决问题的基本步骤</a:t>
            </a:r>
          </a:p>
        </p:txBody>
      </p:sp>
      <p:sp>
        <p:nvSpPr>
          <p:cNvPr id="27" name="矩形 26"/>
          <p:cNvSpPr/>
          <p:nvPr/>
        </p:nvSpPr>
        <p:spPr>
          <a:xfrm>
            <a:off x="3653467" y="4018249"/>
            <a:ext cx="1237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发现问题并归类</a:t>
            </a:r>
          </a:p>
        </p:txBody>
      </p:sp>
      <p:sp>
        <p:nvSpPr>
          <p:cNvPr id="28" name="矩形 27"/>
          <p:cNvSpPr/>
          <p:nvPr/>
        </p:nvSpPr>
        <p:spPr>
          <a:xfrm>
            <a:off x="4968650" y="4018249"/>
            <a:ext cx="12079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确定具体的课题</a:t>
            </a:r>
          </a:p>
        </p:txBody>
      </p:sp>
      <p:sp>
        <p:nvSpPr>
          <p:cNvPr id="29" name="矩形 28"/>
          <p:cNvSpPr/>
          <p:nvPr/>
        </p:nvSpPr>
        <p:spPr>
          <a:xfrm>
            <a:off x="6328980" y="4018249"/>
            <a:ext cx="10883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选出替代方案</a:t>
            </a:r>
          </a:p>
        </p:txBody>
      </p:sp>
      <p:sp>
        <p:nvSpPr>
          <p:cNvPr id="30" name="矩形 29"/>
          <p:cNvSpPr/>
          <p:nvPr/>
        </p:nvSpPr>
        <p:spPr>
          <a:xfrm>
            <a:off x="7539841" y="4018249"/>
            <a:ext cx="12675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评估替代方案</a:t>
            </a:r>
          </a:p>
        </p:txBody>
      </p:sp>
      <p:sp>
        <p:nvSpPr>
          <p:cNvPr id="31" name="矩形 30"/>
          <p:cNvSpPr/>
          <p:nvPr/>
        </p:nvSpPr>
        <p:spPr>
          <a:xfrm>
            <a:off x="8883119" y="4018249"/>
            <a:ext cx="1182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实行解决策略</a:t>
            </a:r>
          </a:p>
        </p:txBody>
      </p:sp>
      <p:sp>
        <p:nvSpPr>
          <p:cNvPr id="32" name="椭圆 31"/>
          <p:cNvSpPr/>
          <p:nvPr/>
        </p:nvSpPr>
        <p:spPr>
          <a:xfrm>
            <a:off x="3816765" y="3745991"/>
            <a:ext cx="238622" cy="23862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+mj-lt"/>
                <a:ea typeface="微软雅黑" pitchFamily="34" charset="-122"/>
              </a:rPr>
              <a:t>1</a:t>
            </a:r>
            <a:endParaRPr lang="zh-CN" altLang="en-US" b="1" dirty="0">
              <a:latin typeface="+mj-lt"/>
              <a:ea typeface="微软雅黑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125999" y="3745991"/>
            <a:ext cx="238622" cy="23862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+mj-lt"/>
                <a:ea typeface="微软雅黑" pitchFamily="34" charset="-122"/>
              </a:rPr>
              <a:t>2</a:t>
            </a:r>
            <a:endParaRPr lang="zh-CN" altLang="en-US" b="1" dirty="0">
              <a:latin typeface="+mj-lt"/>
              <a:ea typeface="微软雅黑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6456040" y="3756890"/>
            <a:ext cx="238622" cy="23862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+mj-lt"/>
                <a:ea typeface="微软雅黑" pitchFamily="34" charset="-122"/>
              </a:rPr>
              <a:t>3</a:t>
            </a:r>
            <a:endParaRPr lang="zh-CN" altLang="en-US" b="1" dirty="0">
              <a:latin typeface="+mj-lt"/>
              <a:ea typeface="微软雅黑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7752184" y="3745991"/>
            <a:ext cx="238622" cy="23862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+mj-lt"/>
                <a:ea typeface="微软雅黑" pitchFamily="34" charset="-122"/>
              </a:rPr>
              <a:t>4</a:t>
            </a:r>
            <a:endParaRPr lang="zh-CN" altLang="en-US" b="1" dirty="0">
              <a:latin typeface="+mj-lt"/>
              <a:ea typeface="微软雅黑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9025730" y="3745991"/>
            <a:ext cx="238622" cy="23862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+mj-lt"/>
                <a:ea typeface="微软雅黑" pitchFamily="34" charset="-122"/>
              </a:rPr>
              <a:t>5</a:t>
            </a:r>
            <a:endParaRPr lang="zh-CN" altLang="en-US" b="1" dirty="0">
              <a:latin typeface="+mj-lt"/>
              <a:ea typeface="微软雅黑" pitchFamily="34" charset="-122"/>
            </a:endParaRPr>
          </a:p>
        </p:txBody>
      </p:sp>
      <p:cxnSp>
        <p:nvCxnSpPr>
          <p:cNvPr id="38" name="直接箭头连接符 37"/>
          <p:cNvCxnSpPr/>
          <p:nvPr/>
        </p:nvCxnSpPr>
        <p:spPr>
          <a:xfrm flipH="1" flipV="1">
            <a:off x="3816767" y="3052740"/>
            <a:ext cx="455381" cy="743104"/>
          </a:xfrm>
          <a:prstGeom prst="straightConnector1">
            <a:avLst/>
          </a:prstGeom>
          <a:ln w="38100" cap="rnd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>
            <a:endCxn id="6" idx="2"/>
          </p:cNvCxnSpPr>
          <p:nvPr/>
        </p:nvCxnSpPr>
        <p:spPr>
          <a:xfrm flipV="1">
            <a:off x="4272148" y="3034242"/>
            <a:ext cx="868708" cy="761603"/>
          </a:xfrm>
          <a:prstGeom prst="straightConnector1">
            <a:avLst/>
          </a:prstGeom>
          <a:ln w="38100" cap="rnd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箭头连接符 48"/>
          <p:cNvCxnSpPr/>
          <p:nvPr/>
        </p:nvCxnSpPr>
        <p:spPr>
          <a:xfrm flipV="1">
            <a:off x="5735961" y="3013785"/>
            <a:ext cx="839391" cy="782060"/>
          </a:xfrm>
          <a:prstGeom prst="straightConnector1">
            <a:avLst/>
          </a:prstGeom>
          <a:ln w="38100" cap="rnd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箭头连接符 52"/>
          <p:cNvCxnSpPr/>
          <p:nvPr/>
        </p:nvCxnSpPr>
        <p:spPr>
          <a:xfrm flipV="1">
            <a:off x="7104113" y="3052740"/>
            <a:ext cx="767383" cy="753332"/>
          </a:xfrm>
          <a:prstGeom prst="straightConnector1">
            <a:avLst/>
          </a:prstGeom>
          <a:ln w="38100" cap="rnd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 flipH="1" flipV="1">
            <a:off x="8247048" y="3052740"/>
            <a:ext cx="153208" cy="753332"/>
          </a:xfrm>
          <a:prstGeom prst="straightConnector1">
            <a:avLst/>
          </a:prstGeom>
          <a:ln w="38100" cap="rnd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/>
          <p:nvPr/>
        </p:nvCxnSpPr>
        <p:spPr>
          <a:xfrm flipH="1" flipV="1">
            <a:off x="8624740" y="3042513"/>
            <a:ext cx="927644" cy="753332"/>
          </a:xfrm>
          <a:prstGeom prst="straightConnector1">
            <a:avLst/>
          </a:prstGeom>
          <a:ln w="38100" cap="rnd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箭头连接符 62"/>
          <p:cNvCxnSpPr/>
          <p:nvPr/>
        </p:nvCxnSpPr>
        <p:spPr>
          <a:xfrm flipV="1">
            <a:off x="9550735" y="3013786"/>
            <a:ext cx="0" cy="773787"/>
          </a:xfrm>
          <a:prstGeom prst="straightConnector1">
            <a:avLst/>
          </a:prstGeom>
          <a:ln w="38100" cap="rnd"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634100" y="1"/>
            <a:ext cx="2229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文案写作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624392" y="5842338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13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31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3544845" y="5541969"/>
            <a:ext cx="4941129" cy="65437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359696" y="0"/>
            <a:ext cx="6840760" cy="8367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运用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SCQOR</a:t>
            </a: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法构建信息熊猫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624392" y="5842338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14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830364" y="2656424"/>
            <a:ext cx="1714481" cy="2528991"/>
            <a:chOff x="306363" y="2988241"/>
            <a:chExt cx="1714481" cy="2528991"/>
          </a:xfrm>
        </p:grpSpPr>
        <p:sp>
          <p:nvSpPr>
            <p:cNvPr id="5" name="矩形 4"/>
            <p:cNvSpPr/>
            <p:nvPr/>
          </p:nvSpPr>
          <p:spPr>
            <a:xfrm>
              <a:off x="306363" y="2988241"/>
              <a:ext cx="1512168" cy="615553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提示问题</a:t>
              </a:r>
              <a:endPara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endParaRPr>
            </a:p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（</a:t>
              </a:r>
              <a:r>
                <a:rPr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SCQ</a:t>
              </a: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）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306363" y="3717032"/>
              <a:ext cx="1512168" cy="1800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78AF2F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306364" y="3929571"/>
              <a:ext cx="171448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三只小猪面临建房与否的抉择。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544845" y="2656424"/>
            <a:ext cx="1512169" cy="2528991"/>
            <a:chOff x="306363" y="2988241"/>
            <a:chExt cx="1512169" cy="2528991"/>
          </a:xfrm>
        </p:grpSpPr>
        <p:sp>
          <p:nvSpPr>
            <p:cNvPr id="11" name="矩形 10"/>
            <p:cNvSpPr/>
            <p:nvPr/>
          </p:nvSpPr>
          <p:spPr>
            <a:xfrm>
              <a:off x="306363" y="2988241"/>
              <a:ext cx="1512168" cy="584775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建房的必要性 （</a:t>
              </a:r>
              <a:r>
                <a:rPr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O</a:t>
              </a: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）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306363" y="3717032"/>
              <a:ext cx="1512168" cy="1800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6364" y="3929571"/>
              <a:ext cx="151216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房子能为小猪提供住处。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259326" y="2656424"/>
            <a:ext cx="1714481" cy="2528991"/>
            <a:chOff x="306363" y="2988241"/>
            <a:chExt cx="1714481" cy="2528991"/>
          </a:xfrm>
        </p:grpSpPr>
        <p:sp>
          <p:nvSpPr>
            <p:cNvPr id="15" name="矩形 14"/>
            <p:cNvSpPr/>
            <p:nvPr/>
          </p:nvSpPr>
          <p:spPr>
            <a:xfrm>
              <a:off x="306363" y="2988241"/>
              <a:ext cx="1512168" cy="584775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砖房的优越性 （</a:t>
              </a:r>
              <a:r>
                <a:rPr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O</a:t>
              </a: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）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306363" y="3717032"/>
              <a:ext cx="1512168" cy="1800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306364" y="3929571"/>
              <a:ext cx="171448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特别是，建造一座砖房子还能保证不被大灰狼损坏。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973807" y="2656424"/>
            <a:ext cx="1714481" cy="2528991"/>
            <a:chOff x="306363" y="2988241"/>
            <a:chExt cx="1714481" cy="2528991"/>
          </a:xfrm>
        </p:grpSpPr>
        <p:sp>
          <p:nvSpPr>
            <p:cNvPr id="19" name="矩形 18"/>
            <p:cNvSpPr/>
            <p:nvPr/>
          </p:nvSpPr>
          <p:spPr>
            <a:xfrm>
              <a:off x="306363" y="2988241"/>
              <a:ext cx="1512168" cy="584775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风险分析</a:t>
              </a:r>
              <a:endPara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endParaRPr>
            </a:p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（</a:t>
              </a:r>
              <a:r>
                <a:rPr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O</a:t>
              </a: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）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306363" y="3717032"/>
              <a:ext cx="1512168" cy="1800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306363" y="3929571"/>
              <a:ext cx="1714481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再加上，共同建房还能克服资金和劳动力的问题。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688289" y="2656424"/>
            <a:ext cx="1656183" cy="2528991"/>
            <a:chOff x="306363" y="2988241"/>
            <a:chExt cx="1656183" cy="2528991"/>
          </a:xfrm>
        </p:grpSpPr>
        <p:sp>
          <p:nvSpPr>
            <p:cNvPr id="23" name="矩形 22"/>
            <p:cNvSpPr/>
            <p:nvPr/>
          </p:nvSpPr>
          <p:spPr>
            <a:xfrm>
              <a:off x="306363" y="2988241"/>
              <a:ext cx="1512168" cy="615553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结论</a:t>
              </a:r>
              <a:endPara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endParaRPr>
            </a:p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（</a:t>
              </a:r>
              <a:r>
                <a:rPr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R</a:t>
              </a: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）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306363" y="3717032"/>
              <a:ext cx="1512168" cy="1800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306363" y="3929571"/>
              <a:ext cx="165618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因此，共同建造砖房是三只小猪明智而可行的选择。</a:t>
              </a:r>
            </a:p>
          </p:txBody>
        </p:sp>
      </p:grpSp>
      <p:sp>
        <p:nvSpPr>
          <p:cNvPr id="27" name="矩形 26"/>
          <p:cNvSpPr/>
          <p:nvPr/>
        </p:nvSpPr>
        <p:spPr>
          <a:xfrm>
            <a:off x="3359697" y="1052736"/>
            <a:ext cx="5126277" cy="654378"/>
          </a:xfrm>
          <a:prstGeom prst="rect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69418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560790" y="5612707"/>
            <a:ext cx="48394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对小猪们来说共同建房的好处很多</a:t>
            </a:r>
          </a:p>
        </p:txBody>
      </p:sp>
      <p:sp>
        <p:nvSpPr>
          <p:cNvPr id="29" name="矩形 28"/>
          <p:cNvSpPr/>
          <p:nvPr/>
        </p:nvSpPr>
        <p:spPr>
          <a:xfrm>
            <a:off x="3443688" y="1149092"/>
            <a:ext cx="51434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小猪建房问题解析</a:t>
            </a:r>
          </a:p>
        </p:txBody>
      </p:sp>
      <p:sp>
        <p:nvSpPr>
          <p:cNvPr id="31" name="矩形 30"/>
          <p:cNvSpPr/>
          <p:nvPr/>
        </p:nvSpPr>
        <p:spPr>
          <a:xfrm>
            <a:off x="5057012" y="1700809"/>
            <a:ext cx="18325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78AF2F"/>
                </a:solidFill>
                <a:latin typeface="微软雅黑" pitchFamily="34" charset="-122"/>
                <a:ea typeface="微软雅黑" pitchFamily="34" charset="-122"/>
              </a:rPr>
              <a:t>关键信息</a:t>
            </a:r>
          </a:p>
        </p:txBody>
      </p:sp>
      <p:grpSp>
        <p:nvGrpSpPr>
          <p:cNvPr id="2" name="组合 1"/>
          <p:cNvGrpSpPr/>
          <p:nvPr/>
        </p:nvGrpSpPr>
        <p:grpSpPr>
          <a:xfrm flipV="1">
            <a:off x="2842046" y="1904208"/>
            <a:ext cx="6480720" cy="688919"/>
            <a:chOff x="1318046" y="1546407"/>
            <a:chExt cx="6480720" cy="688919"/>
          </a:xfrm>
        </p:grpSpPr>
        <p:cxnSp>
          <p:nvCxnSpPr>
            <p:cNvPr id="33" name="直接箭头连接符 32"/>
            <p:cNvCxnSpPr/>
            <p:nvPr/>
          </p:nvCxnSpPr>
          <p:spPr>
            <a:xfrm flipH="1" flipV="1">
              <a:off x="1318046" y="1546407"/>
              <a:ext cx="2201372" cy="688919"/>
            </a:xfrm>
            <a:prstGeom prst="straightConnector1">
              <a:avLst/>
            </a:prstGeom>
            <a:ln w="38100">
              <a:solidFill>
                <a:srgbClr val="78A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箭头连接符 38"/>
            <p:cNvCxnSpPr/>
            <p:nvPr/>
          </p:nvCxnSpPr>
          <p:spPr>
            <a:xfrm flipH="1" flipV="1">
              <a:off x="2978034" y="1546407"/>
              <a:ext cx="743700" cy="486220"/>
            </a:xfrm>
            <a:prstGeom prst="straightConnector1">
              <a:avLst/>
            </a:prstGeom>
            <a:ln w="38100">
              <a:solidFill>
                <a:srgbClr val="78A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箭头连接符 41"/>
            <p:cNvCxnSpPr/>
            <p:nvPr/>
          </p:nvCxnSpPr>
          <p:spPr>
            <a:xfrm flipV="1">
              <a:off x="4541514" y="1546407"/>
              <a:ext cx="0" cy="486219"/>
            </a:xfrm>
            <a:prstGeom prst="straightConnector1">
              <a:avLst/>
            </a:prstGeom>
            <a:ln w="38100">
              <a:solidFill>
                <a:srgbClr val="78A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箭头连接符 55"/>
            <p:cNvCxnSpPr/>
            <p:nvPr/>
          </p:nvCxnSpPr>
          <p:spPr>
            <a:xfrm flipV="1">
              <a:off x="5233899" y="1546407"/>
              <a:ext cx="764667" cy="486220"/>
            </a:xfrm>
            <a:prstGeom prst="straightConnector1">
              <a:avLst/>
            </a:prstGeom>
            <a:ln w="38100">
              <a:solidFill>
                <a:srgbClr val="78A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箭头连接符 58"/>
            <p:cNvCxnSpPr/>
            <p:nvPr/>
          </p:nvCxnSpPr>
          <p:spPr>
            <a:xfrm flipV="1">
              <a:off x="5436212" y="1546408"/>
              <a:ext cx="2362554" cy="688918"/>
            </a:xfrm>
            <a:prstGeom prst="straightConnector1">
              <a:avLst/>
            </a:prstGeom>
            <a:ln w="38100">
              <a:solidFill>
                <a:srgbClr val="78A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TextBox 70"/>
          <p:cNvSpPr txBox="1"/>
          <p:nvPr/>
        </p:nvSpPr>
        <p:spPr>
          <a:xfrm>
            <a:off x="1634100" y="1"/>
            <a:ext cx="2229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文案写作</a:t>
            </a:r>
          </a:p>
        </p:txBody>
      </p:sp>
      <p:sp>
        <p:nvSpPr>
          <p:cNvPr id="32" name="任意多边形 31"/>
          <p:cNvSpPr/>
          <p:nvPr/>
        </p:nvSpPr>
        <p:spPr>
          <a:xfrm>
            <a:off x="8534400" y="5181601"/>
            <a:ext cx="936136" cy="692727"/>
          </a:xfrm>
          <a:custGeom>
            <a:avLst/>
            <a:gdLst>
              <a:gd name="connsiteX0" fmla="*/ 914400 w 936136"/>
              <a:gd name="connsiteY0" fmla="*/ 0 h 692727"/>
              <a:gd name="connsiteX1" fmla="*/ 817418 w 936136"/>
              <a:gd name="connsiteY1" fmla="*/ 540327 h 692727"/>
              <a:gd name="connsiteX2" fmla="*/ 0 w 936136"/>
              <a:gd name="connsiteY2" fmla="*/ 692727 h 69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6136" h="692727">
                <a:moveTo>
                  <a:pt x="914400" y="0"/>
                </a:moveTo>
                <a:cubicBezTo>
                  <a:pt x="942109" y="212436"/>
                  <a:pt x="969818" y="424873"/>
                  <a:pt x="817418" y="540327"/>
                </a:cubicBezTo>
                <a:cubicBezTo>
                  <a:pt x="665018" y="655782"/>
                  <a:pt x="332509" y="674254"/>
                  <a:pt x="0" y="692727"/>
                </a:cubicBezTo>
              </a:path>
            </a:pathLst>
          </a:custGeom>
          <a:ln w="38100">
            <a:solidFill>
              <a:srgbClr val="78A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89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43872" y="0"/>
            <a:ext cx="5266928" cy="764704"/>
          </a:xfrm>
        </p:spPr>
        <p:txBody>
          <a:bodyPr>
            <a:norm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由下到上传达信息效果不明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34100" y="1"/>
            <a:ext cx="2229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文案写作</a:t>
            </a:r>
          </a:p>
        </p:txBody>
      </p:sp>
      <p:sp>
        <p:nvSpPr>
          <p:cNvPr id="25" name="任意多边形 24"/>
          <p:cNvSpPr/>
          <p:nvPr/>
        </p:nvSpPr>
        <p:spPr>
          <a:xfrm>
            <a:off x="3143672" y="1196752"/>
            <a:ext cx="3888432" cy="703628"/>
          </a:xfrm>
          <a:custGeom>
            <a:avLst/>
            <a:gdLst>
              <a:gd name="connsiteX0" fmla="*/ 0 w 2632792"/>
              <a:gd name="connsiteY0" fmla="*/ 131640 h 1316396"/>
              <a:gd name="connsiteX1" fmla="*/ 131640 w 2632792"/>
              <a:gd name="connsiteY1" fmla="*/ 0 h 1316396"/>
              <a:gd name="connsiteX2" fmla="*/ 2501152 w 2632792"/>
              <a:gd name="connsiteY2" fmla="*/ 0 h 1316396"/>
              <a:gd name="connsiteX3" fmla="*/ 2632792 w 2632792"/>
              <a:gd name="connsiteY3" fmla="*/ 131640 h 1316396"/>
              <a:gd name="connsiteX4" fmla="*/ 2632792 w 2632792"/>
              <a:gd name="connsiteY4" fmla="*/ 1184756 h 1316396"/>
              <a:gd name="connsiteX5" fmla="*/ 2501152 w 2632792"/>
              <a:gd name="connsiteY5" fmla="*/ 1316396 h 1316396"/>
              <a:gd name="connsiteX6" fmla="*/ 131640 w 2632792"/>
              <a:gd name="connsiteY6" fmla="*/ 1316396 h 1316396"/>
              <a:gd name="connsiteX7" fmla="*/ 0 w 2632792"/>
              <a:gd name="connsiteY7" fmla="*/ 1184756 h 1316396"/>
              <a:gd name="connsiteX8" fmla="*/ 0 w 2632792"/>
              <a:gd name="connsiteY8" fmla="*/ 131640 h 131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2792" h="1316396">
                <a:moveTo>
                  <a:pt x="0" y="131640"/>
                </a:moveTo>
                <a:cubicBezTo>
                  <a:pt x="0" y="58937"/>
                  <a:pt x="58937" y="0"/>
                  <a:pt x="131640" y="0"/>
                </a:cubicBezTo>
                <a:lnTo>
                  <a:pt x="2501152" y="0"/>
                </a:lnTo>
                <a:cubicBezTo>
                  <a:pt x="2573855" y="0"/>
                  <a:pt x="2632792" y="58937"/>
                  <a:pt x="2632792" y="131640"/>
                </a:cubicBezTo>
                <a:lnTo>
                  <a:pt x="2632792" y="1184756"/>
                </a:lnTo>
                <a:cubicBezTo>
                  <a:pt x="2632792" y="1257459"/>
                  <a:pt x="2573855" y="1316396"/>
                  <a:pt x="2501152" y="1316396"/>
                </a:cubicBezTo>
                <a:lnTo>
                  <a:pt x="131640" y="1316396"/>
                </a:lnTo>
                <a:cubicBezTo>
                  <a:pt x="58937" y="1316396"/>
                  <a:pt x="0" y="1257459"/>
                  <a:pt x="0" y="1184756"/>
                </a:cubicBezTo>
                <a:lnTo>
                  <a:pt x="0" y="131640"/>
                </a:lnTo>
                <a:close/>
              </a:path>
            </a:pathLst>
          </a:custGeom>
          <a:solidFill>
            <a:srgbClr val="78AF2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381" tIns="121106" rIns="162381" bIns="121106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 dirty="0"/>
          </a:p>
        </p:txBody>
      </p:sp>
      <p:sp>
        <p:nvSpPr>
          <p:cNvPr id="16" name="TextBox 15"/>
          <p:cNvSpPr txBox="1"/>
          <p:nvPr/>
        </p:nvSpPr>
        <p:spPr>
          <a:xfrm>
            <a:off x="9624392" y="5842338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15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287688" y="1286957"/>
            <a:ext cx="3570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姑妈给你介绍了妹子</a:t>
            </a:r>
          </a:p>
        </p:txBody>
      </p:sp>
      <p:sp>
        <p:nvSpPr>
          <p:cNvPr id="30" name="矩形 29"/>
          <p:cNvSpPr/>
          <p:nvPr/>
        </p:nvSpPr>
        <p:spPr>
          <a:xfrm>
            <a:off x="7538410" y="1845083"/>
            <a:ext cx="2446022" cy="369332"/>
          </a:xfrm>
          <a:prstGeom prst="rec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无视，玩手机中</a:t>
            </a:r>
            <a:r>
              <a:rPr lang="zh-CN" altLang="zh-CN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</a:t>
            </a:r>
            <a:endParaRPr lang="zh-CN" altLang="zh-CN" sz="2000" b="1" spc="-15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3143672" y="2212238"/>
            <a:ext cx="3888432" cy="703628"/>
          </a:xfrm>
          <a:custGeom>
            <a:avLst/>
            <a:gdLst>
              <a:gd name="connsiteX0" fmla="*/ 0 w 2632792"/>
              <a:gd name="connsiteY0" fmla="*/ 131640 h 1316396"/>
              <a:gd name="connsiteX1" fmla="*/ 131640 w 2632792"/>
              <a:gd name="connsiteY1" fmla="*/ 0 h 1316396"/>
              <a:gd name="connsiteX2" fmla="*/ 2501152 w 2632792"/>
              <a:gd name="connsiteY2" fmla="*/ 0 h 1316396"/>
              <a:gd name="connsiteX3" fmla="*/ 2632792 w 2632792"/>
              <a:gd name="connsiteY3" fmla="*/ 131640 h 1316396"/>
              <a:gd name="connsiteX4" fmla="*/ 2632792 w 2632792"/>
              <a:gd name="connsiteY4" fmla="*/ 1184756 h 1316396"/>
              <a:gd name="connsiteX5" fmla="*/ 2501152 w 2632792"/>
              <a:gd name="connsiteY5" fmla="*/ 1316396 h 1316396"/>
              <a:gd name="connsiteX6" fmla="*/ 131640 w 2632792"/>
              <a:gd name="connsiteY6" fmla="*/ 1316396 h 1316396"/>
              <a:gd name="connsiteX7" fmla="*/ 0 w 2632792"/>
              <a:gd name="connsiteY7" fmla="*/ 1184756 h 1316396"/>
              <a:gd name="connsiteX8" fmla="*/ 0 w 2632792"/>
              <a:gd name="connsiteY8" fmla="*/ 131640 h 131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2792" h="1316396">
                <a:moveTo>
                  <a:pt x="0" y="131640"/>
                </a:moveTo>
                <a:cubicBezTo>
                  <a:pt x="0" y="58937"/>
                  <a:pt x="58937" y="0"/>
                  <a:pt x="131640" y="0"/>
                </a:cubicBezTo>
                <a:lnTo>
                  <a:pt x="2501152" y="0"/>
                </a:lnTo>
                <a:cubicBezTo>
                  <a:pt x="2573855" y="0"/>
                  <a:pt x="2632792" y="58937"/>
                  <a:pt x="2632792" y="131640"/>
                </a:cubicBezTo>
                <a:lnTo>
                  <a:pt x="2632792" y="1184756"/>
                </a:lnTo>
                <a:cubicBezTo>
                  <a:pt x="2632792" y="1257459"/>
                  <a:pt x="2573855" y="1316396"/>
                  <a:pt x="2501152" y="1316396"/>
                </a:cubicBezTo>
                <a:lnTo>
                  <a:pt x="131640" y="1316396"/>
                </a:lnTo>
                <a:cubicBezTo>
                  <a:pt x="58937" y="1316396"/>
                  <a:pt x="0" y="1257459"/>
                  <a:pt x="0" y="1184756"/>
                </a:cubicBezTo>
                <a:lnTo>
                  <a:pt x="0" y="131640"/>
                </a:lnTo>
                <a:close/>
              </a:path>
            </a:pathLst>
          </a:custGeom>
          <a:solidFill>
            <a:srgbClr val="78AF2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381" tIns="121106" rIns="162381" bIns="121106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 dirty="0"/>
          </a:p>
        </p:txBody>
      </p:sp>
      <p:sp>
        <p:nvSpPr>
          <p:cNvPr id="35" name="任意多边形 34"/>
          <p:cNvSpPr/>
          <p:nvPr/>
        </p:nvSpPr>
        <p:spPr>
          <a:xfrm>
            <a:off x="3143672" y="3222996"/>
            <a:ext cx="3888432" cy="703628"/>
          </a:xfrm>
          <a:custGeom>
            <a:avLst/>
            <a:gdLst>
              <a:gd name="connsiteX0" fmla="*/ 0 w 2632792"/>
              <a:gd name="connsiteY0" fmla="*/ 131640 h 1316396"/>
              <a:gd name="connsiteX1" fmla="*/ 131640 w 2632792"/>
              <a:gd name="connsiteY1" fmla="*/ 0 h 1316396"/>
              <a:gd name="connsiteX2" fmla="*/ 2501152 w 2632792"/>
              <a:gd name="connsiteY2" fmla="*/ 0 h 1316396"/>
              <a:gd name="connsiteX3" fmla="*/ 2632792 w 2632792"/>
              <a:gd name="connsiteY3" fmla="*/ 131640 h 1316396"/>
              <a:gd name="connsiteX4" fmla="*/ 2632792 w 2632792"/>
              <a:gd name="connsiteY4" fmla="*/ 1184756 h 1316396"/>
              <a:gd name="connsiteX5" fmla="*/ 2501152 w 2632792"/>
              <a:gd name="connsiteY5" fmla="*/ 1316396 h 1316396"/>
              <a:gd name="connsiteX6" fmla="*/ 131640 w 2632792"/>
              <a:gd name="connsiteY6" fmla="*/ 1316396 h 1316396"/>
              <a:gd name="connsiteX7" fmla="*/ 0 w 2632792"/>
              <a:gd name="connsiteY7" fmla="*/ 1184756 h 1316396"/>
              <a:gd name="connsiteX8" fmla="*/ 0 w 2632792"/>
              <a:gd name="connsiteY8" fmla="*/ 131640 h 131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2792" h="1316396">
                <a:moveTo>
                  <a:pt x="0" y="131640"/>
                </a:moveTo>
                <a:cubicBezTo>
                  <a:pt x="0" y="58937"/>
                  <a:pt x="58937" y="0"/>
                  <a:pt x="131640" y="0"/>
                </a:cubicBezTo>
                <a:lnTo>
                  <a:pt x="2501152" y="0"/>
                </a:lnTo>
                <a:cubicBezTo>
                  <a:pt x="2573855" y="0"/>
                  <a:pt x="2632792" y="58937"/>
                  <a:pt x="2632792" y="131640"/>
                </a:cubicBezTo>
                <a:lnTo>
                  <a:pt x="2632792" y="1184756"/>
                </a:lnTo>
                <a:cubicBezTo>
                  <a:pt x="2632792" y="1257459"/>
                  <a:pt x="2573855" y="1316396"/>
                  <a:pt x="2501152" y="1316396"/>
                </a:cubicBezTo>
                <a:lnTo>
                  <a:pt x="131640" y="1316396"/>
                </a:lnTo>
                <a:cubicBezTo>
                  <a:pt x="58937" y="1316396"/>
                  <a:pt x="0" y="1257459"/>
                  <a:pt x="0" y="1184756"/>
                </a:cubicBezTo>
                <a:lnTo>
                  <a:pt x="0" y="131640"/>
                </a:lnTo>
                <a:close/>
              </a:path>
            </a:pathLst>
          </a:custGeom>
          <a:solidFill>
            <a:srgbClr val="78AF2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381" tIns="121106" rIns="162381" bIns="121106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 dirty="0"/>
          </a:p>
        </p:txBody>
      </p:sp>
      <p:sp>
        <p:nvSpPr>
          <p:cNvPr id="36" name="任意多边形 35"/>
          <p:cNvSpPr/>
          <p:nvPr/>
        </p:nvSpPr>
        <p:spPr>
          <a:xfrm>
            <a:off x="3143672" y="4309807"/>
            <a:ext cx="3888432" cy="703628"/>
          </a:xfrm>
          <a:custGeom>
            <a:avLst/>
            <a:gdLst>
              <a:gd name="connsiteX0" fmla="*/ 0 w 2632792"/>
              <a:gd name="connsiteY0" fmla="*/ 131640 h 1316396"/>
              <a:gd name="connsiteX1" fmla="*/ 131640 w 2632792"/>
              <a:gd name="connsiteY1" fmla="*/ 0 h 1316396"/>
              <a:gd name="connsiteX2" fmla="*/ 2501152 w 2632792"/>
              <a:gd name="connsiteY2" fmla="*/ 0 h 1316396"/>
              <a:gd name="connsiteX3" fmla="*/ 2632792 w 2632792"/>
              <a:gd name="connsiteY3" fmla="*/ 131640 h 1316396"/>
              <a:gd name="connsiteX4" fmla="*/ 2632792 w 2632792"/>
              <a:gd name="connsiteY4" fmla="*/ 1184756 h 1316396"/>
              <a:gd name="connsiteX5" fmla="*/ 2501152 w 2632792"/>
              <a:gd name="connsiteY5" fmla="*/ 1316396 h 1316396"/>
              <a:gd name="connsiteX6" fmla="*/ 131640 w 2632792"/>
              <a:gd name="connsiteY6" fmla="*/ 1316396 h 1316396"/>
              <a:gd name="connsiteX7" fmla="*/ 0 w 2632792"/>
              <a:gd name="connsiteY7" fmla="*/ 1184756 h 1316396"/>
              <a:gd name="connsiteX8" fmla="*/ 0 w 2632792"/>
              <a:gd name="connsiteY8" fmla="*/ 131640 h 131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2792" h="1316396">
                <a:moveTo>
                  <a:pt x="0" y="131640"/>
                </a:moveTo>
                <a:cubicBezTo>
                  <a:pt x="0" y="58937"/>
                  <a:pt x="58937" y="0"/>
                  <a:pt x="131640" y="0"/>
                </a:cubicBezTo>
                <a:lnTo>
                  <a:pt x="2501152" y="0"/>
                </a:lnTo>
                <a:cubicBezTo>
                  <a:pt x="2573855" y="0"/>
                  <a:pt x="2632792" y="58937"/>
                  <a:pt x="2632792" y="131640"/>
                </a:cubicBezTo>
                <a:lnTo>
                  <a:pt x="2632792" y="1184756"/>
                </a:lnTo>
                <a:cubicBezTo>
                  <a:pt x="2632792" y="1257459"/>
                  <a:pt x="2573855" y="1316396"/>
                  <a:pt x="2501152" y="1316396"/>
                </a:cubicBezTo>
                <a:lnTo>
                  <a:pt x="131640" y="1316396"/>
                </a:lnTo>
                <a:cubicBezTo>
                  <a:pt x="58937" y="1316396"/>
                  <a:pt x="0" y="1257459"/>
                  <a:pt x="0" y="1184756"/>
                </a:cubicBezTo>
                <a:lnTo>
                  <a:pt x="0" y="131640"/>
                </a:lnTo>
                <a:close/>
              </a:path>
            </a:pathLst>
          </a:custGeom>
          <a:solidFill>
            <a:srgbClr val="F6941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381" tIns="121106" rIns="162381" bIns="121106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 dirty="0"/>
          </a:p>
        </p:txBody>
      </p:sp>
      <p:sp>
        <p:nvSpPr>
          <p:cNvPr id="37" name="矩形 36"/>
          <p:cNvSpPr/>
          <p:nvPr/>
        </p:nvSpPr>
        <p:spPr>
          <a:xfrm>
            <a:off x="3287688" y="4436028"/>
            <a:ext cx="3570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明天上午你去相亲？</a:t>
            </a:r>
          </a:p>
        </p:txBody>
      </p:sp>
      <p:sp>
        <p:nvSpPr>
          <p:cNvPr id="38" name="矩形 37"/>
          <p:cNvSpPr/>
          <p:nvPr/>
        </p:nvSpPr>
        <p:spPr>
          <a:xfrm>
            <a:off x="3287688" y="2302443"/>
            <a:ext cx="3570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听说家庭条件不错</a:t>
            </a:r>
          </a:p>
        </p:txBody>
      </p:sp>
      <p:sp>
        <p:nvSpPr>
          <p:cNvPr id="39" name="矩形 38"/>
          <p:cNvSpPr/>
          <p:nvPr/>
        </p:nvSpPr>
        <p:spPr>
          <a:xfrm>
            <a:off x="3287689" y="3363567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长相也不错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775520" y="1268760"/>
            <a:ext cx="1188132" cy="3829780"/>
            <a:chOff x="6270000" y="1963484"/>
            <a:chExt cx="1188132" cy="2851445"/>
          </a:xfrm>
        </p:grpSpPr>
        <p:sp>
          <p:nvSpPr>
            <p:cNvPr id="43" name="虚尾箭头 42"/>
            <p:cNvSpPr/>
            <p:nvPr/>
          </p:nvSpPr>
          <p:spPr>
            <a:xfrm rot="16200000">
              <a:off x="5438343" y="2795141"/>
              <a:ext cx="2851445" cy="1188132"/>
            </a:xfrm>
            <a:prstGeom prst="stripedRightArrow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  <a:alpha val="49000"/>
                  </a:schemeClr>
                </a:gs>
                <a:gs pos="50000">
                  <a:srgbClr val="B0B0B0">
                    <a:alpha val="70000"/>
                  </a:srgbClr>
                </a:gs>
                <a:gs pos="100000">
                  <a:srgbClr val="E4E4E4">
                    <a:alpha val="52000"/>
                  </a:srgbClr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556289" y="2643646"/>
              <a:ext cx="615553" cy="166362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自下而上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7118760" y="1501941"/>
            <a:ext cx="1569528" cy="296472"/>
            <a:chOff x="6928650" y="2420888"/>
            <a:chExt cx="1171742" cy="509022"/>
          </a:xfrm>
        </p:grpSpPr>
        <p:cxnSp>
          <p:nvCxnSpPr>
            <p:cNvPr id="46" name="直接连接符 45"/>
            <p:cNvCxnSpPr/>
            <p:nvPr/>
          </p:nvCxnSpPr>
          <p:spPr>
            <a:xfrm flipV="1">
              <a:off x="6928650" y="2420888"/>
              <a:ext cx="1171742" cy="1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V="1">
              <a:off x="8086597" y="2420888"/>
              <a:ext cx="0" cy="509022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矩形 40"/>
          <p:cNvSpPr/>
          <p:nvPr/>
        </p:nvSpPr>
        <p:spPr>
          <a:xfrm>
            <a:off x="7538410" y="2901613"/>
            <a:ext cx="2446022" cy="369332"/>
          </a:xfrm>
          <a:prstGeom prst="rec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继续无视玩手机</a:t>
            </a:r>
            <a:r>
              <a:rPr lang="zh-CN" altLang="zh-CN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</a:t>
            </a:r>
            <a:endParaRPr lang="zh-CN" altLang="zh-CN" sz="2000" b="1" spc="-15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118760" y="2558471"/>
            <a:ext cx="1569528" cy="296472"/>
            <a:chOff x="6928650" y="2420888"/>
            <a:chExt cx="1171742" cy="509022"/>
          </a:xfrm>
        </p:grpSpPr>
        <p:cxnSp>
          <p:nvCxnSpPr>
            <p:cNvPr id="45" name="直接连接符 44"/>
            <p:cNvCxnSpPr/>
            <p:nvPr/>
          </p:nvCxnSpPr>
          <p:spPr>
            <a:xfrm flipV="1">
              <a:off x="6928650" y="2420888"/>
              <a:ext cx="1171742" cy="1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V="1">
              <a:off x="8086597" y="2420888"/>
              <a:ext cx="0" cy="509022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矩形 47"/>
          <p:cNvSpPr/>
          <p:nvPr/>
        </p:nvSpPr>
        <p:spPr>
          <a:xfrm>
            <a:off x="7538410" y="3952487"/>
            <a:ext cx="2446022" cy="369332"/>
          </a:xfrm>
          <a:prstGeom prst="rec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忍住吐槽你妈审美</a:t>
            </a:r>
            <a:r>
              <a:rPr lang="zh-CN" altLang="zh-CN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</a:t>
            </a:r>
            <a:endParaRPr lang="zh-CN" altLang="zh-CN" sz="2000" b="1" spc="-15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7118760" y="3609345"/>
            <a:ext cx="1569528" cy="296472"/>
            <a:chOff x="6928650" y="2420888"/>
            <a:chExt cx="1171742" cy="509022"/>
          </a:xfrm>
        </p:grpSpPr>
        <p:cxnSp>
          <p:nvCxnSpPr>
            <p:cNvPr id="50" name="直接连接符 49"/>
            <p:cNvCxnSpPr/>
            <p:nvPr/>
          </p:nvCxnSpPr>
          <p:spPr>
            <a:xfrm flipV="1">
              <a:off x="6928650" y="2420888"/>
              <a:ext cx="1171742" cy="1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V="1">
              <a:off x="8086597" y="2420888"/>
              <a:ext cx="0" cy="509022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矩形 51"/>
          <p:cNvSpPr/>
          <p:nvPr/>
        </p:nvSpPr>
        <p:spPr>
          <a:xfrm>
            <a:off x="7538410" y="5013437"/>
            <a:ext cx="2446022" cy="754053"/>
          </a:xfrm>
          <a:prstGeom prst="rec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勾起敌意而非兴趣</a:t>
            </a:r>
            <a:endParaRPr lang="en-US" altLang="zh-CN" sz="2000" b="1" spc="-15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妈，咱们能不能</a:t>
            </a:r>
            <a:r>
              <a:rPr lang="zh-CN" altLang="zh-CN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</a:t>
            </a:r>
            <a:endParaRPr lang="zh-CN" altLang="zh-CN" sz="2000" b="1" spc="-15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7118760" y="4670294"/>
            <a:ext cx="1569528" cy="296472"/>
            <a:chOff x="6928650" y="2420888"/>
            <a:chExt cx="1171742" cy="509022"/>
          </a:xfrm>
        </p:grpSpPr>
        <p:cxnSp>
          <p:nvCxnSpPr>
            <p:cNvPr id="54" name="直接连接符 53"/>
            <p:cNvCxnSpPr/>
            <p:nvPr/>
          </p:nvCxnSpPr>
          <p:spPr>
            <a:xfrm flipV="1">
              <a:off x="6928650" y="2420888"/>
              <a:ext cx="1171742" cy="1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V="1">
              <a:off x="8086597" y="2420888"/>
              <a:ext cx="0" cy="509022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9538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43872" y="0"/>
            <a:ext cx="5266928" cy="764704"/>
          </a:xfrm>
        </p:spPr>
        <p:txBody>
          <a:bodyPr>
            <a:norm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由上而下传达信息最具效果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34100" y="1"/>
            <a:ext cx="2229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文案写作</a:t>
            </a:r>
          </a:p>
        </p:txBody>
      </p:sp>
      <p:sp>
        <p:nvSpPr>
          <p:cNvPr id="25" name="任意多边形 24"/>
          <p:cNvSpPr/>
          <p:nvPr/>
        </p:nvSpPr>
        <p:spPr>
          <a:xfrm>
            <a:off x="3143672" y="1196752"/>
            <a:ext cx="3888432" cy="703628"/>
          </a:xfrm>
          <a:custGeom>
            <a:avLst/>
            <a:gdLst>
              <a:gd name="connsiteX0" fmla="*/ 0 w 2632792"/>
              <a:gd name="connsiteY0" fmla="*/ 131640 h 1316396"/>
              <a:gd name="connsiteX1" fmla="*/ 131640 w 2632792"/>
              <a:gd name="connsiteY1" fmla="*/ 0 h 1316396"/>
              <a:gd name="connsiteX2" fmla="*/ 2501152 w 2632792"/>
              <a:gd name="connsiteY2" fmla="*/ 0 h 1316396"/>
              <a:gd name="connsiteX3" fmla="*/ 2632792 w 2632792"/>
              <a:gd name="connsiteY3" fmla="*/ 131640 h 1316396"/>
              <a:gd name="connsiteX4" fmla="*/ 2632792 w 2632792"/>
              <a:gd name="connsiteY4" fmla="*/ 1184756 h 1316396"/>
              <a:gd name="connsiteX5" fmla="*/ 2501152 w 2632792"/>
              <a:gd name="connsiteY5" fmla="*/ 1316396 h 1316396"/>
              <a:gd name="connsiteX6" fmla="*/ 131640 w 2632792"/>
              <a:gd name="connsiteY6" fmla="*/ 1316396 h 1316396"/>
              <a:gd name="connsiteX7" fmla="*/ 0 w 2632792"/>
              <a:gd name="connsiteY7" fmla="*/ 1184756 h 1316396"/>
              <a:gd name="connsiteX8" fmla="*/ 0 w 2632792"/>
              <a:gd name="connsiteY8" fmla="*/ 131640 h 131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2792" h="1316396">
                <a:moveTo>
                  <a:pt x="0" y="131640"/>
                </a:moveTo>
                <a:cubicBezTo>
                  <a:pt x="0" y="58937"/>
                  <a:pt x="58937" y="0"/>
                  <a:pt x="131640" y="0"/>
                </a:cubicBezTo>
                <a:lnTo>
                  <a:pt x="2501152" y="0"/>
                </a:lnTo>
                <a:cubicBezTo>
                  <a:pt x="2573855" y="0"/>
                  <a:pt x="2632792" y="58937"/>
                  <a:pt x="2632792" y="131640"/>
                </a:cubicBezTo>
                <a:lnTo>
                  <a:pt x="2632792" y="1184756"/>
                </a:lnTo>
                <a:cubicBezTo>
                  <a:pt x="2632792" y="1257459"/>
                  <a:pt x="2573855" y="1316396"/>
                  <a:pt x="2501152" y="1316396"/>
                </a:cubicBezTo>
                <a:lnTo>
                  <a:pt x="131640" y="1316396"/>
                </a:lnTo>
                <a:cubicBezTo>
                  <a:pt x="58937" y="1316396"/>
                  <a:pt x="0" y="1257459"/>
                  <a:pt x="0" y="1184756"/>
                </a:cubicBezTo>
                <a:lnTo>
                  <a:pt x="0" y="131640"/>
                </a:lnTo>
                <a:close/>
              </a:path>
            </a:pathLst>
          </a:custGeom>
          <a:solidFill>
            <a:srgbClr val="F6941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381" tIns="121106" rIns="162381" bIns="121106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 dirty="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624392" y="5842338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16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287688" y="1286957"/>
            <a:ext cx="3570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妈今年绝不逼你相亲</a:t>
            </a:r>
          </a:p>
        </p:txBody>
      </p:sp>
      <p:sp>
        <p:nvSpPr>
          <p:cNvPr id="30" name="矩形 29"/>
          <p:cNvSpPr/>
          <p:nvPr/>
        </p:nvSpPr>
        <p:spPr>
          <a:xfrm>
            <a:off x="7538410" y="1845083"/>
            <a:ext cx="2446022" cy="369332"/>
          </a:xfrm>
          <a:prstGeom prst="rec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spc="-1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母后，太意外了</a:t>
            </a:r>
            <a:r>
              <a:rPr lang="zh-CN" altLang="zh-CN" sz="2000" b="1" spc="-1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b="1" spc="-1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…</a:t>
            </a:r>
            <a:endParaRPr lang="zh-CN" altLang="zh-CN" sz="2000" b="1" spc="-15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3143672" y="2212238"/>
            <a:ext cx="3888432" cy="703628"/>
          </a:xfrm>
          <a:custGeom>
            <a:avLst/>
            <a:gdLst>
              <a:gd name="connsiteX0" fmla="*/ 0 w 2632792"/>
              <a:gd name="connsiteY0" fmla="*/ 131640 h 1316396"/>
              <a:gd name="connsiteX1" fmla="*/ 131640 w 2632792"/>
              <a:gd name="connsiteY1" fmla="*/ 0 h 1316396"/>
              <a:gd name="connsiteX2" fmla="*/ 2501152 w 2632792"/>
              <a:gd name="connsiteY2" fmla="*/ 0 h 1316396"/>
              <a:gd name="connsiteX3" fmla="*/ 2632792 w 2632792"/>
              <a:gd name="connsiteY3" fmla="*/ 131640 h 1316396"/>
              <a:gd name="connsiteX4" fmla="*/ 2632792 w 2632792"/>
              <a:gd name="connsiteY4" fmla="*/ 1184756 h 1316396"/>
              <a:gd name="connsiteX5" fmla="*/ 2501152 w 2632792"/>
              <a:gd name="connsiteY5" fmla="*/ 1316396 h 1316396"/>
              <a:gd name="connsiteX6" fmla="*/ 131640 w 2632792"/>
              <a:gd name="connsiteY6" fmla="*/ 1316396 h 1316396"/>
              <a:gd name="connsiteX7" fmla="*/ 0 w 2632792"/>
              <a:gd name="connsiteY7" fmla="*/ 1184756 h 1316396"/>
              <a:gd name="connsiteX8" fmla="*/ 0 w 2632792"/>
              <a:gd name="connsiteY8" fmla="*/ 131640 h 131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2792" h="1316396">
                <a:moveTo>
                  <a:pt x="0" y="131640"/>
                </a:moveTo>
                <a:cubicBezTo>
                  <a:pt x="0" y="58937"/>
                  <a:pt x="58937" y="0"/>
                  <a:pt x="131640" y="0"/>
                </a:cubicBezTo>
                <a:lnTo>
                  <a:pt x="2501152" y="0"/>
                </a:lnTo>
                <a:cubicBezTo>
                  <a:pt x="2573855" y="0"/>
                  <a:pt x="2632792" y="58937"/>
                  <a:pt x="2632792" y="131640"/>
                </a:cubicBezTo>
                <a:lnTo>
                  <a:pt x="2632792" y="1184756"/>
                </a:lnTo>
                <a:cubicBezTo>
                  <a:pt x="2632792" y="1257459"/>
                  <a:pt x="2573855" y="1316396"/>
                  <a:pt x="2501152" y="1316396"/>
                </a:cubicBezTo>
                <a:lnTo>
                  <a:pt x="131640" y="1316396"/>
                </a:lnTo>
                <a:cubicBezTo>
                  <a:pt x="58937" y="1316396"/>
                  <a:pt x="0" y="1257459"/>
                  <a:pt x="0" y="1184756"/>
                </a:cubicBezTo>
                <a:lnTo>
                  <a:pt x="0" y="131640"/>
                </a:lnTo>
                <a:close/>
              </a:path>
            </a:pathLst>
          </a:custGeom>
          <a:solidFill>
            <a:srgbClr val="78AF2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381" tIns="121106" rIns="162381" bIns="121106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 dirty="0">
              <a:solidFill>
                <a:prstClr val="white"/>
              </a:solidFill>
            </a:endParaRPr>
          </a:p>
        </p:txBody>
      </p:sp>
      <p:sp>
        <p:nvSpPr>
          <p:cNvPr id="35" name="任意多边形 34"/>
          <p:cNvSpPr/>
          <p:nvPr/>
        </p:nvSpPr>
        <p:spPr>
          <a:xfrm>
            <a:off x="3143672" y="3222996"/>
            <a:ext cx="3888432" cy="703628"/>
          </a:xfrm>
          <a:custGeom>
            <a:avLst/>
            <a:gdLst>
              <a:gd name="connsiteX0" fmla="*/ 0 w 2632792"/>
              <a:gd name="connsiteY0" fmla="*/ 131640 h 1316396"/>
              <a:gd name="connsiteX1" fmla="*/ 131640 w 2632792"/>
              <a:gd name="connsiteY1" fmla="*/ 0 h 1316396"/>
              <a:gd name="connsiteX2" fmla="*/ 2501152 w 2632792"/>
              <a:gd name="connsiteY2" fmla="*/ 0 h 1316396"/>
              <a:gd name="connsiteX3" fmla="*/ 2632792 w 2632792"/>
              <a:gd name="connsiteY3" fmla="*/ 131640 h 1316396"/>
              <a:gd name="connsiteX4" fmla="*/ 2632792 w 2632792"/>
              <a:gd name="connsiteY4" fmla="*/ 1184756 h 1316396"/>
              <a:gd name="connsiteX5" fmla="*/ 2501152 w 2632792"/>
              <a:gd name="connsiteY5" fmla="*/ 1316396 h 1316396"/>
              <a:gd name="connsiteX6" fmla="*/ 131640 w 2632792"/>
              <a:gd name="connsiteY6" fmla="*/ 1316396 h 1316396"/>
              <a:gd name="connsiteX7" fmla="*/ 0 w 2632792"/>
              <a:gd name="connsiteY7" fmla="*/ 1184756 h 1316396"/>
              <a:gd name="connsiteX8" fmla="*/ 0 w 2632792"/>
              <a:gd name="connsiteY8" fmla="*/ 131640 h 131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2792" h="1316396">
                <a:moveTo>
                  <a:pt x="0" y="131640"/>
                </a:moveTo>
                <a:cubicBezTo>
                  <a:pt x="0" y="58937"/>
                  <a:pt x="58937" y="0"/>
                  <a:pt x="131640" y="0"/>
                </a:cubicBezTo>
                <a:lnTo>
                  <a:pt x="2501152" y="0"/>
                </a:lnTo>
                <a:cubicBezTo>
                  <a:pt x="2573855" y="0"/>
                  <a:pt x="2632792" y="58937"/>
                  <a:pt x="2632792" y="131640"/>
                </a:cubicBezTo>
                <a:lnTo>
                  <a:pt x="2632792" y="1184756"/>
                </a:lnTo>
                <a:cubicBezTo>
                  <a:pt x="2632792" y="1257459"/>
                  <a:pt x="2573855" y="1316396"/>
                  <a:pt x="2501152" y="1316396"/>
                </a:cubicBezTo>
                <a:lnTo>
                  <a:pt x="131640" y="1316396"/>
                </a:lnTo>
                <a:cubicBezTo>
                  <a:pt x="58937" y="1316396"/>
                  <a:pt x="0" y="1257459"/>
                  <a:pt x="0" y="1184756"/>
                </a:cubicBezTo>
                <a:lnTo>
                  <a:pt x="0" y="131640"/>
                </a:lnTo>
                <a:close/>
              </a:path>
            </a:pathLst>
          </a:custGeom>
          <a:solidFill>
            <a:srgbClr val="78AF2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381" tIns="121106" rIns="162381" bIns="121106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 dirty="0">
              <a:solidFill>
                <a:prstClr val="white"/>
              </a:solidFill>
            </a:endParaRPr>
          </a:p>
        </p:txBody>
      </p:sp>
      <p:sp>
        <p:nvSpPr>
          <p:cNvPr id="36" name="任意多边形 35"/>
          <p:cNvSpPr/>
          <p:nvPr/>
        </p:nvSpPr>
        <p:spPr>
          <a:xfrm>
            <a:off x="3143672" y="4309807"/>
            <a:ext cx="3888432" cy="703628"/>
          </a:xfrm>
          <a:custGeom>
            <a:avLst/>
            <a:gdLst>
              <a:gd name="connsiteX0" fmla="*/ 0 w 2632792"/>
              <a:gd name="connsiteY0" fmla="*/ 131640 h 1316396"/>
              <a:gd name="connsiteX1" fmla="*/ 131640 w 2632792"/>
              <a:gd name="connsiteY1" fmla="*/ 0 h 1316396"/>
              <a:gd name="connsiteX2" fmla="*/ 2501152 w 2632792"/>
              <a:gd name="connsiteY2" fmla="*/ 0 h 1316396"/>
              <a:gd name="connsiteX3" fmla="*/ 2632792 w 2632792"/>
              <a:gd name="connsiteY3" fmla="*/ 131640 h 1316396"/>
              <a:gd name="connsiteX4" fmla="*/ 2632792 w 2632792"/>
              <a:gd name="connsiteY4" fmla="*/ 1184756 h 1316396"/>
              <a:gd name="connsiteX5" fmla="*/ 2501152 w 2632792"/>
              <a:gd name="connsiteY5" fmla="*/ 1316396 h 1316396"/>
              <a:gd name="connsiteX6" fmla="*/ 131640 w 2632792"/>
              <a:gd name="connsiteY6" fmla="*/ 1316396 h 1316396"/>
              <a:gd name="connsiteX7" fmla="*/ 0 w 2632792"/>
              <a:gd name="connsiteY7" fmla="*/ 1184756 h 1316396"/>
              <a:gd name="connsiteX8" fmla="*/ 0 w 2632792"/>
              <a:gd name="connsiteY8" fmla="*/ 131640 h 131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2792" h="1316396">
                <a:moveTo>
                  <a:pt x="0" y="131640"/>
                </a:moveTo>
                <a:cubicBezTo>
                  <a:pt x="0" y="58937"/>
                  <a:pt x="58937" y="0"/>
                  <a:pt x="131640" y="0"/>
                </a:cubicBezTo>
                <a:lnTo>
                  <a:pt x="2501152" y="0"/>
                </a:lnTo>
                <a:cubicBezTo>
                  <a:pt x="2573855" y="0"/>
                  <a:pt x="2632792" y="58937"/>
                  <a:pt x="2632792" y="131640"/>
                </a:cubicBezTo>
                <a:lnTo>
                  <a:pt x="2632792" y="1184756"/>
                </a:lnTo>
                <a:cubicBezTo>
                  <a:pt x="2632792" y="1257459"/>
                  <a:pt x="2573855" y="1316396"/>
                  <a:pt x="2501152" y="1316396"/>
                </a:cubicBezTo>
                <a:lnTo>
                  <a:pt x="131640" y="1316396"/>
                </a:lnTo>
                <a:cubicBezTo>
                  <a:pt x="58937" y="1316396"/>
                  <a:pt x="0" y="1257459"/>
                  <a:pt x="0" y="1184756"/>
                </a:cubicBezTo>
                <a:lnTo>
                  <a:pt x="0" y="131640"/>
                </a:lnTo>
                <a:close/>
              </a:path>
            </a:pathLst>
          </a:custGeom>
          <a:solidFill>
            <a:srgbClr val="78AF2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381" tIns="121106" rIns="162381" bIns="121106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 dirty="0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287688" y="4436028"/>
            <a:ext cx="3570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她有微信，蛮会玩自拍</a:t>
            </a:r>
          </a:p>
        </p:txBody>
      </p:sp>
      <p:sp>
        <p:nvSpPr>
          <p:cNvPr id="38" name="矩形 37"/>
          <p:cNvSpPr/>
          <p:nvPr/>
        </p:nvSpPr>
        <p:spPr>
          <a:xfrm>
            <a:off x="3287688" y="230244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不过姑妈在张罗，是美女</a:t>
            </a:r>
          </a:p>
        </p:txBody>
      </p:sp>
      <p:sp>
        <p:nvSpPr>
          <p:cNvPr id="39" name="矩形 38"/>
          <p:cNvSpPr/>
          <p:nvPr/>
        </p:nvSpPr>
        <p:spPr>
          <a:xfrm>
            <a:off x="3287688" y="3363567"/>
            <a:ext cx="3570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和你在一个地方工作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775520" y="1268760"/>
            <a:ext cx="1188132" cy="3829780"/>
            <a:chOff x="6270000" y="1963484"/>
            <a:chExt cx="1188132" cy="2851445"/>
          </a:xfrm>
        </p:grpSpPr>
        <p:sp>
          <p:nvSpPr>
            <p:cNvPr id="43" name="虚尾箭头 42"/>
            <p:cNvSpPr/>
            <p:nvPr/>
          </p:nvSpPr>
          <p:spPr>
            <a:xfrm rot="5400000" flipV="1">
              <a:off x="5438343" y="2795141"/>
              <a:ext cx="2851445" cy="1188132"/>
            </a:xfrm>
            <a:prstGeom prst="stripedRightArrow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  <a:alpha val="49000"/>
                  </a:schemeClr>
                </a:gs>
                <a:gs pos="50000">
                  <a:srgbClr val="B0B0B0">
                    <a:alpha val="70000"/>
                  </a:srgbClr>
                </a:gs>
                <a:gs pos="100000">
                  <a:srgbClr val="E4E4E4">
                    <a:alpha val="52000"/>
                  </a:srgbClr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556289" y="2643646"/>
              <a:ext cx="615553" cy="166362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自上而下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7118760" y="1501941"/>
            <a:ext cx="1569528" cy="296472"/>
            <a:chOff x="6928650" y="2420888"/>
            <a:chExt cx="1171742" cy="509022"/>
          </a:xfrm>
        </p:grpSpPr>
        <p:cxnSp>
          <p:nvCxnSpPr>
            <p:cNvPr id="46" name="直接连接符 45"/>
            <p:cNvCxnSpPr/>
            <p:nvPr/>
          </p:nvCxnSpPr>
          <p:spPr>
            <a:xfrm flipV="1">
              <a:off x="6928650" y="2420888"/>
              <a:ext cx="1171742" cy="1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V="1">
              <a:off x="8086597" y="2420888"/>
              <a:ext cx="0" cy="509022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矩形 40"/>
          <p:cNvSpPr/>
          <p:nvPr/>
        </p:nvSpPr>
        <p:spPr>
          <a:xfrm>
            <a:off x="7538410" y="2901613"/>
            <a:ext cx="2446022" cy="369332"/>
          </a:xfrm>
          <a:prstGeom prst="rec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spc="-1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母后，又想骗我了</a:t>
            </a:r>
            <a:r>
              <a:rPr lang="zh-CN" altLang="zh-CN" sz="2000" b="1" spc="-1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b="1" spc="-1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…</a:t>
            </a:r>
            <a:endParaRPr lang="zh-CN" altLang="zh-CN" sz="2000" b="1" spc="-15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118760" y="2558471"/>
            <a:ext cx="1569528" cy="296472"/>
            <a:chOff x="6928650" y="2420888"/>
            <a:chExt cx="1171742" cy="509022"/>
          </a:xfrm>
        </p:grpSpPr>
        <p:cxnSp>
          <p:nvCxnSpPr>
            <p:cNvPr id="45" name="直接连接符 44"/>
            <p:cNvCxnSpPr/>
            <p:nvPr/>
          </p:nvCxnSpPr>
          <p:spPr>
            <a:xfrm flipV="1">
              <a:off x="6928650" y="2420888"/>
              <a:ext cx="1171742" cy="1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V="1">
              <a:off x="8086597" y="2420888"/>
              <a:ext cx="0" cy="509022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矩形 47"/>
          <p:cNvSpPr/>
          <p:nvPr/>
        </p:nvSpPr>
        <p:spPr>
          <a:xfrm>
            <a:off x="7538410" y="3952487"/>
            <a:ext cx="2446022" cy="369332"/>
          </a:xfrm>
          <a:prstGeom prst="rec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spc="-1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母后，能不挖坑么</a:t>
            </a:r>
            <a:r>
              <a:rPr lang="en-US" altLang="zh-CN" sz="2000" b="1" spc="-1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…</a:t>
            </a:r>
            <a:endParaRPr lang="zh-CN" altLang="zh-CN" sz="2000" b="1" spc="-15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7118760" y="3609345"/>
            <a:ext cx="1569528" cy="296472"/>
            <a:chOff x="6928650" y="2420888"/>
            <a:chExt cx="1171742" cy="509022"/>
          </a:xfrm>
        </p:grpSpPr>
        <p:cxnSp>
          <p:nvCxnSpPr>
            <p:cNvPr id="50" name="直接连接符 49"/>
            <p:cNvCxnSpPr/>
            <p:nvPr/>
          </p:nvCxnSpPr>
          <p:spPr>
            <a:xfrm flipV="1">
              <a:off x="6928650" y="2420888"/>
              <a:ext cx="1171742" cy="1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V="1">
              <a:off x="8086597" y="2420888"/>
              <a:ext cx="0" cy="509022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矩形 51"/>
          <p:cNvSpPr/>
          <p:nvPr/>
        </p:nvSpPr>
        <p:spPr>
          <a:xfrm>
            <a:off x="7538410" y="5013437"/>
            <a:ext cx="2446022" cy="754053"/>
          </a:xfrm>
          <a:prstGeom prst="rec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spc="-1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勾起兴趣而非抗拒</a:t>
            </a:r>
            <a:endParaRPr lang="en-US" altLang="zh-CN" sz="2000" b="1" spc="-15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spc="-1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妈，她微信号多少</a:t>
            </a:r>
            <a:r>
              <a:rPr lang="zh-CN" altLang="zh-CN" sz="2000" b="1" spc="-1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b="1" spc="-1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…</a:t>
            </a:r>
            <a:endParaRPr lang="zh-CN" altLang="zh-CN" sz="2000" b="1" spc="-15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7118760" y="4670294"/>
            <a:ext cx="1569528" cy="296472"/>
            <a:chOff x="6928650" y="2420888"/>
            <a:chExt cx="1171742" cy="509022"/>
          </a:xfrm>
        </p:grpSpPr>
        <p:cxnSp>
          <p:nvCxnSpPr>
            <p:cNvPr id="54" name="直接连接符 53"/>
            <p:cNvCxnSpPr/>
            <p:nvPr/>
          </p:nvCxnSpPr>
          <p:spPr>
            <a:xfrm flipV="1">
              <a:off x="6928650" y="2420888"/>
              <a:ext cx="1171742" cy="1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V="1">
              <a:off x="8086597" y="2420888"/>
              <a:ext cx="0" cy="509022"/>
            </a:xfrm>
            <a:prstGeom prst="line">
              <a:avLst/>
            </a:prstGeom>
            <a:ln w="38100">
              <a:solidFill>
                <a:srgbClr val="F69418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矩形 31"/>
          <p:cNvSpPr/>
          <p:nvPr/>
        </p:nvSpPr>
        <p:spPr>
          <a:xfrm>
            <a:off x="1775518" y="5390463"/>
            <a:ext cx="5256586" cy="754053"/>
          </a:xfrm>
          <a:prstGeom prst="rec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先说结论让对方打消顾虑或者减少抗拒</a:t>
            </a:r>
            <a:endParaRPr lang="en-US" altLang="zh-CN" sz="2000" b="1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再说明理由引导对方产生兴趣或认同感</a:t>
            </a:r>
            <a:endParaRPr lang="zh-CN" altLang="zh-CN" sz="2000" b="1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911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15880" y="-171400"/>
            <a:ext cx="5652120" cy="1143000"/>
          </a:xfrm>
        </p:spPr>
        <p:txBody>
          <a:bodyPr>
            <a:normAutofit/>
          </a:bodyPr>
          <a:lstStyle/>
          <a:p>
            <a:r>
              <a:rPr lang="zh-CN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高价商品或服务怎么销售？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07570" y="1628801"/>
            <a:ext cx="7560841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教我</a:t>
            </a:r>
            <a:r>
              <a:rPr lang="zh-CN" altLang="zh-CN" sz="6000" b="1" dirty="0">
                <a:solidFill>
                  <a:srgbClr val="F69418"/>
                </a:solidFill>
                <a:latin typeface="微软雅黑" pitchFamily="34" charset="-122"/>
                <a:ea typeface="微软雅黑" pitchFamily="34" charset="-122"/>
              </a:rPr>
              <a:t>赚</a:t>
            </a:r>
            <a:r>
              <a:rPr lang="en-US" altLang="zh-CN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zh-CN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en-US" altLang="zh-CN" sz="4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不如教我怎么</a:t>
            </a:r>
            <a:r>
              <a:rPr lang="zh-CN" altLang="zh-CN" sz="5400" b="1" dirty="0">
                <a:solidFill>
                  <a:srgbClr val="F69418"/>
                </a:solidFill>
                <a:latin typeface="微软雅黑" pitchFamily="34" charset="-122"/>
                <a:ea typeface="微软雅黑" pitchFamily="34" charset="-122"/>
              </a:rPr>
              <a:t>不赔</a:t>
            </a:r>
            <a:r>
              <a:rPr lang="en-US" altLang="zh-CN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zh-CN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万。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32612" y="5068635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F69418"/>
                </a:solidFill>
                <a:latin typeface="方正风雅宋简体" pitchFamily="2" charset="-122"/>
                <a:ea typeface="方正风雅宋简体" pitchFamily="2" charset="-122"/>
              </a:rPr>
              <a:t>把高价商品或服务的营业活动</a:t>
            </a:r>
            <a:r>
              <a:rPr lang="en-US" altLang="zh-CN" sz="2800" dirty="0">
                <a:solidFill>
                  <a:srgbClr val="F69418"/>
                </a:solidFill>
                <a:latin typeface="方正风雅宋简体" pitchFamily="2" charset="-122"/>
                <a:ea typeface="方正风雅宋简体" pitchFamily="2" charset="-122"/>
              </a:rPr>
              <a:t>，</a:t>
            </a:r>
            <a:r>
              <a:rPr lang="zh-CN" altLang="en-US" sz="2800" dirty="0">
                <a:solidFill>
                  <a:srgbClr val="F69418"/>
                </a:solidFill>
                <a:latin typeface="方正风雅宋简体" pitchFamily="2" charset="-122"/>
                <a:ea typeface="方正风雅宋简体" pitchFamily="2" charset="-122"/>
              </a:rPr>
              <a:t>定位为“预防潜在问题的预防策略”更具效果。</a:t>
            </a:r>
          </a:p>
        </p:txBody>
      </p:sp>
      <p:sp>
        <p:nvSpPr>
          <p:cNvPr id="5" name="虚尾箭头 4"/>
          <p:cNvSpPr/>
          <p:nvPr/>
        </p:nvSpPr>
        <p:spPr>
          <a:xfrm rot="5400000">
            <a:off x="3071664" y="3448454"/>
            <a:ext cx="1584177" cy="1656184"/>
          </a:xfrm>
          <a:prstGeom prst="stripedRightArrow">
            <a:avLst/>
          </a:prstGeom>
          <a:gradFill flip="none" rotWithShape="1">
            <a:gsLst>
              <a:gs pos="0">
                <a:srgbClr val="96CD49">
                  <a:shade val="30000"/>
                  <a:satMod val="115000"/>
                </a:srgbClr>
              </a:gs>
              <a:gs pos="50000">
                <a:srgbClr val="96CD49">
                  <a:shade val="67500"/>
                  <a:satMod val="115000"/>
                </a:srgbClr>
              </a:gs>
              <a:gs pos="100000">
                <a:srgbClr val="96CD49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634100" y="1"/>
            <a:ext cx="2229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文案写作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624392" y="5842338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17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58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72064" y="0"/>
            <a:ext cx="3888432" cy="764704"/>
          </a:xfrm>
        </p:spPr>
        <p:txBody>
          <a:bodyPr>
            <a:normAutofit/>
          </a:bodyPr>
          <a:lstStyle/>
          <a:p>
            <a:r>
              <a:rPr lang="zh-CN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替代方案怎么给？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624392" y="5842338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18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34100" y="1"/>
            <a:ext cx="2229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文案写作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2748926" y="1999013"/>
            <a:ext cx="6649399" cy="3343589"/>
            <a:chOff x="802921" y="1919726"/>
            <a:chExt cx="6649399" cy="3343589"/>
          </a:xfrm>
        </p:grpSpPr>
        <p:sp>
          <p:nvSpPr>
            <p:cNvPr id="8" name="圆角矩形 7"/>
            <p:cNvSpPr/>
            <p:nvPr/>
          </p:nvSpPr>
          <p:spPr>
            <a:xfrm>
              <a:off x="1907704" y="1919726"/>
              <a:ext cx="5544616" cy="934239"/>
            </a:xfrm>
            <a:prstGeom prst="roundRect">
              <a:avLst/>
            </a:prstGeom>
            <a:solidFill>
              <a:srgbClr val="96CD4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093128" y="2120637"/>
              <a:ext cx="489654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替代方案</a:t>
              </a:r>
              <a:r>
                <a:rPr lang="zh-CN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以</a:t>
              </a:r>
              <a:r>
                <a:rPr lang="en-US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lang="zh-CN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个为原则。</a:t>
              </a: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1907704" y="3084234"/>
              <a:ext cx="5544616" cy="934239"/>
            </a:xfrm>
            <a:prstGeom prst="roundRect">
              <a:avLst/>
            </a:prstGeom>
            <a:solidFill>
              <a:srgbClr val="96CD4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086450" y="3285145"/>
              <a:ext cx="5179624" cy="5324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第一个方案</a:t>
              </a:r>
              <a:r>
                <a:rPr lang="zh-CN" altLang="en-US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会</a:t>
              </a:r>
              <a:r>
                <a:rPr lang="zh-CN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产生心锚效应</a:t>
              </a:r>
              <a:r>
                <a:rPr lang="zh-CN" altLang="en-US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zh-CN" altLang="zh-CN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1907704" y="4329076"/>
              <a:ext cx="5544616" cy="934239"/>
            </a:xfrm>
            <a:prstGeom prst="roundRect">
              <a:avLst/>
            </a:prstGeom>
            <a:solidFill>
              <a:srgbClr val="96CD4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093129" y="4534585"/>
              <a:ext cx="517294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最想推荐的选项放在中间位置</a:t>
              </a:r>
              <a:r>
                <a:rPr lang="en-US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zh-CN" altLang="zh-CN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泪滴形 21"/>
            <p:cNvSpPr/>
            <p:nvPr/>
          </p:nvSpPr>
          <p:spPr>
            <a:xfrm rot="2492905">
              <a:off x="802922" y="3094187"/>
              <a:ext cx="916914" cy="914335"/>
            </a:xfrm>
            <a:prstGeom prst="teardrop">
              <a:avLst>
                <a:gd name="adj" fmla="val 0"/>
              </a:avLst>
            </a:prstGeom>
            <a:solidFill>
              <a:srgbClr val="F694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2</a:t>
              </a:r>
              <a:endParaRPr lang="zh-CN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endParaRPr>
            </a:p>
          </p:txBody>
        </p:sp>
        <p:sp>
          <p:nvSpPr>
            <p:cNvPr id="27" name="泪滴形 26"/>
            <p:cNvSpPr/>
            <p:nvPr/>
          </p:nvSpPr>
          <p:spPr>
            <a:xfrm rot="2492905">
              <a:off x="802922" y="1929678"/>
              <a:ext cx="916914" cy="914335"/>
            </a:xfrm>
            <a:prstGeom prst="teardrop">
              <a:avLst>
                <a:gd name="adj" fmla="val 0"/>
              </a:avLst>
            </a:prstGeom>
            <a:solidFill>
              <a:srgbClr val="F694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1</a:t>
              </a:r>
              <a:endParaRPr lang="zh-CN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endParaRPr>
            </a:p>
          </p:txBody>
        </p:sp>
        <p:sp>
          <p:nvSpPr>
            <p:cNvPr id="28" name="泪滴形 27"/>
            <p:cNvSpPr/>
            <p:nvPr/>
          </p:nvSpPr>
          <p:spPr>
            <a:xfrm rot="2492905">
              <a:off x="802921" y="4319455"/>
              <a:ext cx="916914" cy="914335"/>
            </a:xfrm>
            <a:prstGeom prst="teardrop">
              <a:avLst>
                <a:gd name="adj" fmla="val 0"/>
              </a:avLst>
            </a:prstGeom>
            <a:solidFill>
              <a:srgbClr val="F694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风雅宋简体" pitchFamily="2" charset="-122"/>
                  <a:ea typeface="方正风雅宋简体" pitchFamily="2" charset="-122"/>
                </a:rPr>
                <a:t>3</a:t>
              </a:r>
              <a:endParaRPr lang="zh-CN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860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533654" y="2979032"/>
            <a:ext cx="1512168" cy="151216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6664868" y="2979033"/>
            <a:ext cx="1077009" cy="1077009"/>
          </a:xfrm>
          <a:prstGeom prst="ellipse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6664868" y="1351927"/>
            <a:ext cx="1077009" cy="1077009"/>
          </a:xfrm>
          <a:prstGeom prst="ellipse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4268130" y="4192500"/>
            <a:ext cx="1269390" cy="1269390"/>
          </a:xfrm>
          <a:prstGeom prst="ellipse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249108" y="2053220"/>
            <a:ext cx="1269390" cy="1269390"/>
          </a:xfrm>
          <a:prstGeom prst="ellipse">
            <a:avLst/>
          </a:prstGeom>
          <a:solidFill>
            <a:srgbClr val="78AF2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" name="直接连接符 7"/>
          <p:cNvCxnSpPr>
            <a:stCxn id="3" idx="6"/>
          </p:cNvCxnSpPr>
          <p:nvPr/>
        </p:nvCxnSpPr>
        <p:spPr>
          <a:xfrm>
            <a:off x="3045822" y="3735116"/>
            <a:ext cx="504056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3549878" y="2687917"/>
            <a:ext cx="0" cy="2139279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endCxn id="7" idx="2"/>
          </p:cNvCxnSpPr>
          <p:nvPr/>
        </p:nvCxnSpPr>
        <p:spPr>
          <a:xfrm>
            <a:off x="3549878" y="2686519"/>
            <a:ext cx="699230" cy="139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endCxn id="6" idx="2"/>
          </p:cNvCxnSpPr>
          <p:nvPr/>
        </p:nvCxnSpPr>
        <p:spPr>
          <a:xfrm>
            <a:off x="3549878" y="4825325"/>
            <a:ext cx="718252" cy="187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5494095" y="2665476"/>
            <a:ext cx="552245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6046339" y="1834352"/>
            <a:ext cx="0" cy="170433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046339" y="1834351"/>
            <a:ext cx="618528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6046339" y="3517537"/>
            <a:ext cx="618528" cy="643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880857" y="5820904"/>
            <a:ext cx="642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1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60517" y="1705380"/>
            <a:ext cx="2862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不包含判断好坏的信息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664880" y="3367388"/>
            <a:ext cx="2712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包含判断好坏的信息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87468" y="4660780"/>
            <a:ext cx="46895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方正风雅宋简体" pitchFamily="2" charset="-122"/>
                <a:ea typeface="方正风雅宋简体" pitchFamily="2" charset="-122"/>
              </a:defRPr>
            </a:lvl1pPr>
          </a:lstStyle>
          <a:p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表现出事物应有的状态或人应采取的行动，如提案、建议等。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38416" y="3340651"/>
            <a:ext cx="12671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信息的种类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251356" y="2457084"/>
            <a:ext cx="1267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描述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68131" y="4409827"/>
            <a:ext cx="12671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规范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61699" y="1429450"/>
            <a:ext cx="12671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记述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569800" y="3083524"/>
            <a:ext cx="12671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评价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59897" y="107922"/>
            <a:ext cx="50156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信息分三种类型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34099" y="46466"/>
            <a:ext cx="331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信息规范</a:t>
            </a:r>
          </a:p>
        </p:txBody>
      </p:sp>
    </p:spTree>
    <p:extLst>
      <p:ext uri="{BB962C8B-B14F-4D97-AF65-F5344CB8AC3E}">
        <p14:creationId xmlns:p14="http://schemas.microsoft.com/office/powerpoint/2010/main" val="34651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7466216" y="3028390"/>
            <a:ext cx="1222072" cy="1222072"/>
          </a:xfrm>
          <a:prstGeom prst="ellipse">
            <a:avLst/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112224" y="0"/>
            <a:ext cx="2242592" cy="836712"/>
          </a:xfrm>
        </p:spPr>
        <p:txBody>
          <a:bodyPr>
            <a:normAutofit/>
          </a:bodyPr>
          <a:lstStyle/>
          <a:p>
            <a:r>
              <a:rPr lang="zh-CN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特别提醒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51384" y="3075472"/>
            <a:ext cx="4997298" cy="4997298"/>
          </a:xfrm>
          <a:prstGeom prst="ellipse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225317" y="1491441"/>
            <a:ext cx="87224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风雅宋简体" pitchFamily="2" charset="-122"/>
                <a:ea typeface="方正风雅宋简体" pitchFamily="2" charset="-122"/>
              </a:rPr>
              <a:t>闲暇时间也要活动大脑，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方正风雅宋简体" pitchFamily="2" charset="-122"/>
              <a:ea typeface="方正风雅宋简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风雅宋简体" pitchFamily="2" charset="-122"/>
                <a:ea typeface="方正风雅宋简体" pitchFamily="2" charset="-122"/>
              </a:rPr>
              <a:t>自觉养成逻辑思考的习惯，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方正风雅宋简体" pitchFamily="2" charset="-122"/>
              <a:ea typeface="方正风雅宋简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风雅宋简体" pitchFamily="2" charset="-122"/>
                <a:ea typeface="方正风雅宋简体" pitchFamily="2" charset="-122"/>
              </a:rPr>
              <a:t>让逻辑融入日常生活中，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方正风雅宋简体" pitchFamily="2" charset="-122"/>
              <a:ea typeface="方正风雅宋简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风雅宋简体" pitchFamily="2" charset="-122"/>
                <a:ea typeface="方正风雅宋简体" pitchFamily="2" charset="-122"/>
              </a:rPr>
              <a:t>成为下意识反应。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方正风雅宋简体" pitchFamily="2" charset="-122"/>
              <a:ea typeface="方正风雅宋简体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9529265" y="767706"/>
            <a:ext cx="929354" cy="929354"/>
          </a:xfrm>
          <a:prstGeom prst="ellipse">
            <a:avLst/>
          </a:prstGeom>
          <a:solidFill>
            <a:srgbClr val="F69418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106176" y="5495601"/>
            <a:ext cx="360040" cy="360040"/>
          </a:xfrm>
          <a:prstGeom prst="ellipse">
            <a:avLst/>
          </a:prstGeom>
          <a:solidFill>
            <a:srgbClr val="F69418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673661" y="1288174"/>
            <a:ext cx="464677" cy="464677"/>
          </a:xfrm>
          <a:prstGeom prst="ellipse">
            <a:avLst/>
          </a:prstGeom>
          <a:solidFill>
            <a:srgbClr val="96CD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192344" y="4215591"/>
            <a:ext cx="720080" cy="720080"/>
          </a:xfrm>
          <a:prstGeom prst="ellipse">
            <a:avLst/>
          </a:prstGeom>
          <a:solidFill>
            <a:srgbClr val="F694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9624392" y="5842338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19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34100" y="1"/>
            <a:ext cx="2229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文案写作</a:t>
            </a:r>
          </a:p>
        </p:txBody>
      </p:sp>
    </p:spTree>
    <p:extLst>
      <p:ext uri="{BB962C8B-B14F-4D97-AF65-F5344CB8AC3E}">
        <p14:creationId xmlns:p14="http://schemas.microsoft.com/office/powerpoint/2010/main" val="155876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 rot="1362464">
            <a:off x="4153536" y="106471"/>
            <a:ext cx="5378331" cy="6425012"/>
            <a:chOff x="4716016" y="1201884"/>
            <a:chExt cx="2047473" cy="3214422"/>
          </a:xfrm>
          <a:solidFill>
            <a:schemeClr val="bg1">
              <a:lumMod val="95000"/>
            </a:schemeClr>
          </a:solidFill>
        </p:grpSpPr>
        <p:sp>
          <p:nvSpPr>
            <p:cNvPr id="77" name="任意多边形 76"/>
            <p:cNvSpPr/>
            <p:nvPr/>
          </p:nvSpPr>
          <p:spPr>
            <a:xfrm>
              <a:off x="4944185" y="2328478"/>
              <a:ext cx="1798213" cy="1907829"/>
            </a:xfrm>
            <a:custGeom>
              <a:avLst/>
              <a:gdLst>
                <a:gd name="connsiteX0" fmla="*/ 228600 w 1745673"/>
                <a:gd name="connsiteY0" fmla="*/ 270164 h 1870364"/>
                <a:gd name="connsiteX1" fmla="*/ 0 w 1745673"/>
                <a:gd name="connsiteY1" fmla="*/ 955964 h 1870364"/>
                <a:gd name="connsiteX2" fmla="*/ 0 w 1745673"/>
                <a:gd name="connsiteY2" fmla="*/ 1517073 h 1870364"/>
                <a:gd name="connsiteX3" fmla="*/ 62346 w 1745673"/>
                <a:gd name="connsiteY3" fmla="*/ 1766455 h 1870364"/>
                <a:gd name="connsiteX4" fmla="*/ 623455 w 1745673"/>
                <a:gd name="connsiteY4" fmla="*/ 1870364 h 1870364"/>
                <a:gd name="connsiteX5" fmla="*/ 1641764 w 1745673"/>
                <a:gd name="connsiteY5" fmla="*/ 1808018 h 1870364"/>
                <a:gd name="connsiteX6" fmla="*/ 1745673 w 1745673"/>
                <a:gd name="connsiteY6" fmla="*/ 1537855 h 1870364"/>
                <a:gd name="connsiteX7" fmla="*/ 1620982 w 1745673"/>
                <a:gd name="connsiteY7" fmla="*/ 727364 h 1870364"/>
                <a:gd name="connsiteX8" fmla="*/ 1330037 w 1745673"/>
                <a:gd name="connsiteY8" fmla="*/ 20782 h 1870364"/>
                <a:gd name="connsiteX9" fmla="*/ 1184564 w 1745673"/>
                <a:gd name="connsiteY9" fmla="*/ 103909 h 1870364"/>
                <a:gd name="connsiteX10" fmla="*/ 457200 w 1745673"/>
                <a:gd name="connsiteY10" fmla="*/ 0 h 1870364"/>
                <a:gd name="connsiteX11" fmla="*/ 249382 w 1745673"/>
                <a:gd name="connsiteY11" fmla="*/ 166255 h 1870364"/>
                <a:gd name="connsiteX12" fmla="*/ 249382 w 1745673"/>
                <a:gd name="connsiteY12" fmla="*/ 166255 h 1870364"/>
                <a:gd name="connsiteX0" fmla="*/ 228600 w 1745673"/>
                <a:gd name="connsiteY0" fmla="*/ 270164 h 1870364"/>
                <a:gd name="connsiteX1" fmla="*/ 0 w 1745673"/>
                <a:gd name="connsiteY1" fmla="*/ 955964 h 1870364"/>
                <a:gd name="connsiteX2" fmla="*/ 0 w 1745673"/>
                <a:gd name="connsiteY2" fmla="*/ 1517073 h 1870364"/>
                <a:gd name="connsiteX3" fmla="*/ 62346 w 1745673"/>
                <a:gd name="connsiteY3" fmla="*/ 1766455 h 1870364"/>
                <a:gd name="connsiteX4" fmla="*/ 623455 w 1745673"/>
                <a:gd name="connsiteY4" fmla="*/ 1870364 h 1870364"/>
                <a:gd name="connsiteX5" fmla="*/ 1641764 w 1745673"/>
                <a:gd name="connsiteY5" fmla="*/ 1808018 h 1870364"/>
                <a:gd name="connsiteX6" fmla="*/ 1745673 w 1745673"/>
                <a:gd name="connsiteY6" fmla="*/ 1537855 h 1870364"/>
                <a:gd name="connsiteX7" fmla="*/ 1620982 w 1745673"/>
                <a:gd name="connsiteY7" fmla="*/ 727364 h 1870364"/>
                <a:gd name="connsiteX8" fmla="*/ 1330037 w 1745673"/>
                <a:gd name="connsiteY8" fmla="*/ 20782 h 1870364"/>
                <a:gd name="connsiteX9" fmla="*/ 1184564 w 1745673"/>
                <a:gd name="connsiteY9" fmla="*/ 103909 h 1870364"/>
                <a:gd name="connsiteX10" fmla="*/ 457200 w 1745673"/>
                <a:gd name="connsiteY10" fmla="*/ 0 h 1870364"/>
                <a:gd name="connsiteX11" fmla="*/ 249382 w 1745673"/>
                <a:gd name="connsiteY11" fmla="*/ 166255 h 1870364"/>
                <a:gd name="connsiteX12" fmla="*/ 249382 w 1745673"/>
                <a:gd name="connsiteY12" fmla="*/ 166255 h 1870364"/>
                <a:gd name="connsiteX0" fmla="*/ 228600 w 1745673"/>
                <a:gd name="connsiteY0" fmla="*/ 270164 h 1870364"/>
                <a:gd name="connsiteX1" fmla="*/ 0 w 1745673"/>
                <a:gd name="connsiteY1" fmla="*/ 955964 h 1870364"/>
                <a:gd name="connsiteX2" fmla="*/ 0 w 1745673"/>
                <a:gd name="connsiteY2" fmla="*/ 1517073 h 1870364"/>
                <a:gd name="connsiteX3" fmla="*/ 62346 w 1745673"/>
                <a:gd name="connsiteY3" fmla="*/ 1766455 h 1870364"/>
                <a:gd name="connsiteX4" fmla="*/ 623455 w 1745673"/>
                <a:gd name="connsiteY4" fmla="*/ 1870364 h 1870364"/>
                <a:gd name="connsiteX5" fmla="*/ 1641764 w 1745673"/>
                <a:gd name="connsiteY5" fmla="*/ 1808018 h 1870364"/>
                <a:gd name="connsiteX6" fmla="*/ 1745673 w 1745673"/>
                <a:gd name="connsiteY6" fmla="*/ 1537855 h 1870364"/>
                <a:gd name="connsiteX7" fmla="*/ 1620982 w 1745673"/>
                <a:gd name="connsiteY7" fmla="*/ 727364 h 1870364"/>
                <a:gd name="connsiteX8" fmla="*/ 1330037 w 1745673"/>
                <a:gd name="connsiteY8" fmla="*/ 20782 h 1870364"/>
                <a:gd name="connsiteX9" fmla="*/ 1184564 w 1745673"/>
                <a:gd name="connsiteY9" fmla="*/ 103909 h 1870364"/>
                <a:gd name="connsiteX10" fmla="*/ 457200 w 1745673"/>
                <a:gd name="connsiteY10" fmla="*/ 0 h 1870364"/>
                <a:gd name="connsiteX11" fmla="*/ 249382 w 1745673"/>
                <a:gd name="connsiteY11" fmla="*/ 166255 h 1870364"/>
                <a:gd name="connsiteX12" fmla="*/ 249382 w 1745673"/>
                <a:gd name="connsiteY12" fmla="*/ 166255 h 1870364"/>
                <a:gd name="connsiteX0" fmla="*/ 228600 w 1745673"/>
                <a:gd name="connsiteY0" fmla="*/ 270164 h 1870364"/>
                <a:gd name="connsiteX1" fmla="*/ 177552 w 1745673"/>
                <a:gd name="connsiteY1" fmla="*/ 320107 h 1870364"/>
                <a:gd name="connsiteX2" fmla="*/ 0 w 1745673"/>
                <a:gd name="connsiteY2" fmla="*/ 955964 h 1870364"/>
                <a:gd name="connsiteX3" fmla="*/ 0 w 1745673"/>
                <a:gd name="connsiteY3" fmla="*/ 1517073 h 1870364"/>
                <a:gd name="connsiteX4" fmla="*/ 62346 w 1745673"/>
                <a:gd name="connsiteY4" fmla="*/ 1766455 h 1870364"/>
                <a:gd name="connsiteX5" fmla="*/ 623455 w 1745673"/>
                <a:gd name="connsiteY5" fmla="*/ 1870364 h 1870364"/>
                <a:gd name="connsiteX6" fmla="*/ 1641764 w 1745673"/>
                <a:gd name="connsiteY6" fmla="*/ 1808018 h 1870364"/>
                <a:gd name="connsiteX7" fmla="*/ 1745673 w 1745673"/>
                <a:gd name="connsiteY7" fmla="*/ 1537855 h 1870364"/>
                <a:gd name="connsiteX8" fmla="*/ 1620982 w 1745673"/>
                <a:gd name="connsiteY8" fmla="*/ 727364 h 1870364"/>
                <a:gd name="connsiteX9" fmla="*/ 1330037 w 1745673"/>
                <a:gd name="connsiteY9" fmla="*/ 20782 h 1870364"/>
                <a:gd name="connsiteX10" fmla="*/ 1184564 w 1745673"/>
                <a:gd name="connsiteY10" fmla="*/ 103909 h 1870364"/>
                <a:gd name="connsiteX11" fmla="*/ 457200 w 1745673"/>
                <a:gd name="connsiteY11" fmla="*/ 0 h 1870364"/>
                <a:gd name="connsiteX12" fmla="*/ 249382 w 1745673"/>
                <a:gd name="connsiteY12" fmla="*/ 166255 h 1870364"/>
                <a:gd name="connsiteX13" fmla="*/ 249382 w 1745673"/>
                <a:gd name="connsiteY13" fmla="*/ 166255 h 1870364"/>
                <a:gd name="connsiteX0" fmla="*/ 180975 w 1745673"/>
                <a:gd name="connsiteY0" fmla="*/ 241589 h 1870364"/>
                <a:gd name="connsiteX1" fmla="*/ 177552 w 1745673"/>
                <a:gd name="connsiteY1" fmla="*/ 320107 h 1870364"/>
                <a:gd name="connsiteX2" fmla="*/ 0 w 1745673"/>
                <a:gd name="connsiteY2" fmla="*/ 955964 h 1870364"/>
                <a:gd name="connsiteX3" fmla="*/ 0 w 1745673"/>
                <a:gd name="connsiteY3" fmla="*/ 1517073 h 1870364"/>
                <a:gd name="connsiteX4" fmla="*/ 62346 w 1745673"/>
                <a:gd name="connsiteY4" fmla="*/ 1766455 h 1870364"/>
                <a:gd name="connsiteX5" fmla="*/ 623455 w 1745673"/>
                <a:gd name="connsiteY5" fmla="*/ 1870364 h 1870364"/>
                <a:gd name="connsiteX6" fmla="*/ 1641764 w 1745673"/>
                <a:gd name="connsiteY6" fmla="*/ 1808018 h 1870364"/>
                <a:gd name="connsiteX7" fmla="*/ 1745673 w 1745673"/>
                <a:gd name="connsiteY7" fmla="*/ 1537855 h 1870364"/>
                <a:gd name="connsiteX8" fmla="*/ 1620982 w 1745673"/>
                <a:gd name="connsiteY8" fmla="*/ 727364 h 1870364"/>
                <a:gd name="connsiteX9" fmla="*/ 1330037 w 1745673"/>
                <a:gd name="connsiteY9" fmla="*/ 20782 h 1870364"/>
                <a:gd name="connsiteX10" fmla="*/ 1184564 w 1745673"/>
                <a:gd name="connsiteY10" fmla="*/ 103909 h 1870364"/>
                <a:gd name="connsiteX11" fmla="*/ 457200 w 1745673"/>
                <a:gd name="connsiteY11" fmla="*/ 0 h 1870364"/>
                <a:gd name="connsiteX12" fmla="*/ 249382 w 1745673"/>
                <a:gd name="connsiteY12" fmla="*/ 166255 h 1870364"/>
                <a:gd name="connsiteX13" fmla="*/ 249382 w 1745673"/>
                <a:gd name="connsiteY13" fmla="*/ 166255 h 1870364"/>
                <a:gd name="connsiteX0" fmla="*/ 180975 w 1745673"/>
                <a:gd name="connsiteY0" fmla="*/ 271030 h 1899805"/>
                <a:gd name="connsiteX1" fmla="*/ 177552 w 1745673"/>
                <a:gd name="connsiteY1" fmla="*/ 349548 h 1899805"/>
                <a:gd name="connsiteX2" fmla="*/ 0 w 1745673"/>
                <a:gd name="connsiteY2" fmla="*/ 985405 h 1899805"/>
                <a:gd name="connsiteX3" fmla="*/ 0 w 1745673"/>
                <a:gd name="connsiteY3" fmla="*/ 1546514 h 1899805"/>
                <a:gd name="connsiteX4" fmla="*/ 62346 w 1745673"/>
                <a:gd name="connsiteY4" fmla="*/ 1795896 h 1899805"/>
                <a:gd name="connsiteX5" fmla="*/ 623455 w 1745673"/>
                <a:gd name="connsiteY5" fmla="*/ 1899805 h 1899805"/>
                <a:gd name="connsiteX6" fmla="*/ 1641764 w 1745673"/>
                <a:gd name="connsiteY6" fmla="*/ 1837459 h 1899805"/>
                <a:gd name="connsiteX7" fmla="*/ 1745673 w 1745673"/>
                <a:gd name="connsiteY7" fmla="*/ 1567296 h 1899805"/>
                <a:gd name="connsiteX8" fmla="*/ 1620982 w 1745673"/>
                <a:gd name="connsiteY8" fmla="*/ 756805 h 1899805"/>
                <a:gd name="connsiteX9" fmla="*/ 1330037 w 1745673"/>
                <a:gd name="connsiteY9" fmla="*/ 50223 h 1899805"/>
                <a:gd name="connsiteX10" fmla="*/ 1165514 w 1745673"/>
                <a:gd name="connsiteY10" fmla="*/ 0 h 1899805"/>
                <a:gd name="connsiteX11" fmla="*/ 457200 w 1745673"/>
                <a:gd name="connsiteY11" fmla="*/ 29441 h 1899805"/>
                <a:gd name="connsiteX12" fmla="*/ 249382 w 1745673"/>
                <a:gd name="connsiteY12" fmla="*/ 195696 h 1899805"/>
                <a:gd name="connsiteX13" fmla="*/ 249382 w 1745673"/>
                <a:gd name="connsiteY13" fmla="*/ 195696 h 1899805"/>
                <a:gd name="connsiteX0" fmla="*/ 180975 w 1745673"/>
                <a:gd name="connsiteY0" fmla="*/ 271030 h 1899805"/>
                <a:gd name="connsiteX1" fmla="*/ 177552 w 1745673"/>
                <a:gd name="connsiteY1" fmla="*/ 349548 h 1899805"/>
                <a:gd name="connsiteX2" fmla="*/ 0 w 1745673"/>
                <a:gd name="connsiteY2" fmla="*/ 985405 h 1899805"/>
                <a:gd name="connsiteX3" fmla="*/ 0 w 1745673"/>
                <a:gd name="connsiteY3" fmla="*/ 1546514 h 1899805"/>
                <a:gd name="connsiteX4" fmla="*/ 62346 w 1745673"/>
                <a:gd name="connsiteY4" fmla="*/ 1795896 h 1899805"/>
                <a:gd name="connsiteX5" fmla="*/ 623455 w 1745673"/>
                <a:gd name="connsiteY5" fmla="*/ 1899805 h 1899805"/>
                <a:gd name="connsiteX6" fmla="*/ 1641764 w 1745673"/>
                <a:gd name="connsiteY6" fmla="*/ 1837459 h 1899805"/>
                <a:gd name="connsiteX7" fmla="*/ 1745673 w 1745673"/>
                <a:gd name="connsiteY7" fmla="*/ 1567296 h 1899805"/>
                <a:gd name="connsiteX8" fmla="*/ 1620982 w 1745673"/>
                <a:gd name="connsiteY8" fmla="*/ 756805 h 1899805"/>
                <a:gd name="connsiteX9" fmla="*/ 1330037 w 1745673"/>
                <a:gd name="connsiteY9" fmla="*/ 50223 h 1899805"/>
                <a:gd name="connsiteX10" fmla="*/ 1165514 w 1745673"/>
                <a:gd name="connsiteY10" fmla="*/ 0 h 1899805"/>
                <a:gd name="connsiteX11" fmla="*/ 457200 w 1745673"/>
                <a:gd name="connsiteY11" fmla="*/ 29441 h 1899805"/>
                <a:gd name="connsiteX12" fmla="*/ 249382 w 1745673"/>
                <a:gd name="connsiteY12" fmla="*/ 195696 h 1899805"/>
                <a:gd name="connsiteX13" fmla="*/ 249382 w 1745673"/>
                <a:gd name="connsiteY13" fmla="*/ 195696 h 1899805"/>
                <a:gd name="connsiteX0" fmla="*/ 180975 w 1745673"/>
                <a:gd name="connsiteY0" fmla="*/ 271030 h 1899805"/>
                <a:gd name="connsiteX1" fmla="*/ 177552 w 1745673"/>
                <a:gd name="connsiteY1" fmla="*/ 349548 h 1899805"/>
                <a:gd name="connsiteX2" fmla="*/ 0 w 1745673"/>
                <a:gd name="connsiteY2" fmla="*/ 985405 h 1899805"/>
                <a:gd name="connsiteX3" fmla="*/ 0 w 1745673"/>
                <a:gd name="connsiteY3" fmla="*/ 1546514 h 1899805"/>
                <a:gd name="connsiteX4" fmla="*/ 62346 w 1745673"/>
                <a:gd name="connsiteY4" fmla="*/ 1795896 h 1899805"/>
                <a:gd name="connsiteX5" fmla="*/ 623455 w 1745673"/>
                <a:gd name="connsiteY5" fmla="*/ 1899805 h 1899805"/>
                <a:gd name="connsiteX6" fmla="*/ 1641764 w 1745673"/>
                <a:gd name="connsiteY6" fmla="*/ 1837459 h 1899805"/>
                <a:gd name="connsiteX7" fmla="*/ 1745673 w 1745673"/>
                <a:gd name="connsiteY7" fmla="*/ 1567296 h 1899805"/>
                <a:gd name="connsiteX8" fmla="*/ 1620982 w 1745673"/>
                <a:gd name="connsiteY8" fmla="*/ 756805 h 1899805"/>
                <a:gd name="connsiteX9" fmla="*/ 1330037 w 1745673"/>
                <a:gd name="connsiteY9" fmla="*/ 50223 h 1899805"/>
                <a:gd name="connsiteX10" fmla="*/ 1165514 w 1745673"/>
                <a:gd name="connsiteY10" fmla="*/ 0 h 1899805"/>
                <a:gd name="connsiteX11" fmla="*/ 457200 w 1745673"/>
                <a:gd name="connsiteY11" fmla="*/ 29441 h 1899805"/>
                <a:gd name="connsiteX12" fmla="*/ 249382 w 1745673"/>
                <a:gd name="connsiteY12" fmla="*/ 195696 h 1899805"/>
                <a:gd name="connsiteX13" fmla="*/ 249382 w 1745673"/>
                <a:gd name="connsiteY13" fmla="*/ 195696 h 1899805"/>
                <a:gd name="connsiteX0" fmla="*/ 180975 w 1745673"/>
                <a:gd name="connsiteY0" fmla="*/ 278223 h 1906998"/>
                <a:gd name="connsiteX1" fmla="*/ 177552 w 1745673"/>
                <a:gd name="connsiteY1" fmla="*/ 356741 h 1906998"/>
                <a:gd name="connsiteX2" fmla="*/ 0 w 1745673"/>
                <a:gd name="connsiteY2" fmla="*/ 992598 h 1906998"/>
                <a:gd name="connsiteX3" fmla="*/ 0 w 1745673"/>
                <a:gd name="connsiteY3" fmla="*/ 1553707 h 1906998"/>
                <a:gd name="connsiteX4" fmla="*/ 62346 w 1745673"/>
                <a:gd name="connsiteY4" fmla="*/ 1803089 h 1906998"/>
                <a:gd name="connsiteX5" fmla="*/ 623455 w 1745673"/>
                <a:gd name="connsiteY5" fmla="*/ 1906998 h 1906998"/>
                <a:gd name="connsiteX6" fmla="*/ 1641764 w 1745673"/>
                <a:gd name="connsiteY6" fmla="*/ 1844652 h 1906998"/>
                <a:gd name="connsiteX7" fmla="*/ 1745673 w 1745673"/>
                <a:gd name="connsiteY7" fmla="*/ 1574489 h 1906998"/>
                <a:gd name="connsiteX8" fmla="*/ 1620982 w 1745673"/>
                <a:gd name="connsiteY8" fmla="*/ 763998 h 1906998"/>
                <a:gd name="connsiteX9" fmla="*/ 1330037 w 1745673"/>
                <a:gd name="connsiteY9" fmla="*/ 57416 h 1906998"/>
                <a:gd name="connsiteX10" fmla="*/ 1165514 w 1745673"/>
                <a:gd name="connsiteY10" fmla="*/ 7193 h 1906998"/>
                <a:gd name="connsiteX11" fmla="*/ 457200 w 1745673"/>
                <a:gd name="connsiteY11" fmla="*/ 36634 h 1906998"/>
                <a:gd name="connsiteX12" fmla="*/ 249382 w 1745673"/>
                <a:gd name="connsiteY12" fmla="*/ 202889 h 1906998"/>
                <a:gd name="connsiteX13" fmla="*/ 249382 w 1745673"/>
                <a:gd name="connsiteY13" fmla="*/ 202889 h 1906998"/>
                <a:gd name="connsiteX0" fmla="*/ 180975 w 1745673"/>
                <a:gd name="connsiteY0" fmla="*/ 278469 h 1907244"/>
                <a:gd name="connsiteX1" fmla="*/ 177552 w 1745673"/>
                <a:gd name="connsiteY1" fmla="*/ 356987 h 1907244"/>
                <a:gd name="connsiteX2" fmla="*/ 0 w 1745673"/>
                <a:gd name="connsiteY2" fmla="*/ 992844 h 1907244"/>
                <a:gd name="connsiteX3" fmla="*/ 0 w 1745673"/>
                <a:gd name="connsiteY3" fmla="*/ 1553953 h 1907244"/>
                <a:gd name="connsiteX4" fmla="*/ 62346 w 1745673"/>
                <a:gd name="connsiteY4" fmla="*/ 1803335 h 1907244"/>
                <a:gd name="connsiteX5" fmla="*/ 623455 w 1745673"/>
                <a:gd name="connsiteY5" fmla="*/ 1907244 h 1907244"/>
                <a:gd name="connsiteX6" fmla="*/ 1641764 w 1745673"/>
                <a:gd name="connsiteY6" fmla="*/ 1844898 h 1907244"/>
                <a:gd name="connsiteX7" fmla="*/ 1745673 w 1745673"/>
                <a:gd name="connsiteY7" fmla="*/ 1574735 h 1907244"/>
                <a:gd name="connsiteX8" fmla="*/ 1620982 w 1745673"/>
                <a:gd name="connsiteY8" fmla="*/ 764244 h 1907244"/>
                <a:gd name="connsiteX9" fmla="*/ 1330037 w 1745673"/>
                <a:gd name="connsiteY9" fmla="*/ 57662 h 1907244"/>
                <a:gd name="connsiteX10" fmla="*/ 1165514 w 1745673"/>
                <a:gd name="connsiteY10" fmla="*/ 7439 h 1907244"/>
                <a:gd name="connsiteX11" fmla="*/ 457200 w 1745673"/>
                <a:gd name="connsiteY11" fmla="*/ 36880 h 1907244"/>
                <a:gd name="connsiteX12" fmla="*/ 249382 w 1745673"/>
                <a:gd name="connsiteY12" fmla="*/ 203135 h 1907244"/>
                <a:gd name="connsiteX13" fmla="*/ 249382 w 1745673"/>
                <a:gd name="connsiteY13" fmla="*/ 203135 h 1907244"/>
                <a:gd name="connsiteX0" fmla="*/ 180975 w 1745673"/>
                <a:gd name="connsiteY0" fmla="*/ 278469 h 1907244"/>
                <a:gd name="connsiteX1" fmla="*/ 177552 w 1745673"/>
                <a:gd name="connsiteY1" fmla="*/ 356987 h 1907244"/>
                <a:gd name="connsiteX2" fmla="*/ 0 w 1745673"/>
                <a:gd name="connsiteY2" fmla="*/ 992844 h 1907244"/>
                <a:gd name="connsiteX3" fmla="*/ 0 w 1745673"/>
                <a:gd name="connsiteY3" fmla="*/ 1553953 h 1907244"/>
                <a:gd name="connsiteX4" fmla="*/ 62346 w 1745673"/>
                <a:gd name="connsiteY4" fmla="*/ 1803335 h 1907244"/>
                <a:gd name="connsiteX5" fmla="*/ 623455 w 1745673"/>
                <a:gd name="connsiteY5" fmla="*/ 1907244 h 1907244"/>
                <a:gd name="connsiteX6" fmla="*/ 1641764 w 1745673"/>
                <a:gd name="connsiteY6" fmla="*/ 1844898 h 1907244"/>
                <a:gd name="connsiteX7" fmla="*/ 1745673 w 1745673"/>
                <a:gd name="connsiteY7" fmla="*/ 1574735 h 1907244"/>
                <a:gd name="connsiteX8" fmla="*/ 1620982 w 1745673"/>
                <a:gd name="connsiteY8" fmla="*/ 764244 h 1907244"/>
                <a:gd name="connsiteX9" fmla="*/ 1330037 w 1745673"/>
                <a:gd name="connsiteY9" fmla="*/ 57662 h 1907244"/>
                <a:gd name="connsiteX10" fmla="*/ 1165514 w 1745673"/>
                <a:gd name="connsiteY10" fmla="*/ 7439 h 1907244"/>
                <a:gd name="connsiteX11" fmla="*/ 457200 w 1745673"/>
                <a:gd name="connsiteY11" fmla="*/ 36880 h 1907244"/>
                <a:gd name="connsiteX12" fmla="*/ 249382 w 1745673"/>
                <a:gd name="connsiteY12" fmla="*/ 203135 h 1907244"/>
                <a:gd name="connsiteX13" fmla="*/ 249382 w 1745673"/>
                <a:gd name="connsiteY13" fmla="*/ 203135 h 1907244"/>
                <a:gd name="connsiteX0" fmla="*/ 180975 w 1745673"/>
                <a:gd name="connsiteY0" fmla="*/ 278469 h 1907244"/>
                <a:gd name="connsiteX1" fmla="*/ 177552 w 1745673"/>
                <a:gd name="connsiteY1" fmla="*/ 356987 h 1907244"/>
                <a:gd name="connsiteX2" fmla="*/ 0 w 1745673"/>
                <a:gd name="connsiteY2" fmla="*/ 992844 h 1907244"/>
                <a:gd name="connsiteX3" fmla="*/ 0 w 1745673"/>
                <a:gd name="connsiteY3" fmla="*/ 1553953 h 1907244"/>
                <a:gd name="connsiteX4" fmla="*/ 62346 w 1745673"/>
                <a:gd name="connsiteY4" fmla="*/ 1803335 h 1907244"/>
                <a:gd name="connsiteX5" fmla="*/ 623455 w 1745673"/>
                <a:gd name="connsiteY5" fmla="*/ 1907244 h 1907244"/>
                <a:gd name="connsiteX6" fmla="*/ 1641764 w 1745673"/>
                <a:gd name="connsiteY6" fmla="*/ 1844898 h 1907244"/>
                <a:gd name="connsiteX7" fmla="*/ 1745673 w 1745673"/>
                <a:gd name="connsiteY7" fmla="*/ 1574735 h 1907244"/>
                <a:gd name="connsiteX8" fmla="*/ 1620982 w 1745673"/>
                <a:gd name="connsiteY8" fmla="*/ 764244 h 1907244"/>
                <a:gd name="connsiteX9" fmla="*/ 1330037 w 1745673"/>
                <a:gd name="connsiteY9" fmla="*/ 57662 h 1907244"/>
                <a:gd name="connsiteX10" fmla="*/ 1165514 w 1745673"/>
                <a:gd name="connsiteY10" fmla="*/ 7439 h 1907244"/>
                <a:gd name="connsiteX11" fmla="*/ 457200 w 1745673"/>
                <a:gd name="connsiteY11" fmla="*/ 36880 h 1907244"/>
                <a:gd name="connsiteX12" fmla="*/ 249382 w 1745673"/>
                <a:gd name="connsiteY12" fmla="*/ 203135 h 1907244"/>
                <a:gd name="connsiteX13" fmla="*/ 249382 w 1745673"/>
                <a:gd name="connsiteY13" fmla="*/ 203135 h 1907244"/>
                <a:gd name="connsiteX0" fmla="*/ 180975 w 1745673"/>
                <a:gd name="connsiteY0" fmla="*/ 278469 h 1907244"/>
                <a:gd name="connsiteX1" fmla="*/ 177552 w 1745673"/>
                <a:gd name="connsiteY1" fmla="*/ 356987 h 1907244"/>
                <a:gd name="connsiteX2" fmla="*/ 0 w 1745673"/>
                <a:gd name="connsiteY2" fmla="*/ 992844 h 1907244"/>
                <a:gd name="connsiteX3" fmla="*/ 0 w 1745673"/>
                <a:gd name="connsiteY3" fmla="*/ 1553953 h 1907244"/>
                <a:gd name="connsiteX4" fmla="*/ 62346 w 1745673"/>
                <a:gd name="connsiteY4" fmla="*/ 1803335 h 1907244"/>
                <a:gd name="connsiteX5" fmla="*/ 623455 w 1745673"/>
                <a:gd name="connsiteY5" fmla="*/ 1907244 h 1907244"/>
                <a:gd name="connsiteX6" fmla="*/ 1641764 w 1745673"/>
                <a:gd name="connsiteY6" fmla="*/ 1844898 h 1907244"/>
                <a:gd name="connsiteX7" fmla="*/ 1745673 w 1745673"/>
                <a:gd name="connsiteY7" fmla="*/ 1574735 h 1907244"/>
                <a:gd name="connsiteX8" fmla="*/ 1620982 w 1745673"/>
                <a:gd name="connsiteY8" fmla="*/ 764244 h 1907244"/>
                <a:gd name="connsiteX9" fmla="*/ 1330037 w 1745673"/>
                <a:gd name="connsiteY9" fmla="*/ 57662 h 1907244"/>
                <a:gd name="connsiteX10" fmla="*/ 1165514 w 1745673"/>
                <a:gd name="connsiteY10" fmla="*/ 7439 h 1907244"/>
                <a:gd name="connsiteX11" fmla="*/ 457200 w 1745673"/>
                <a:gd name="connsiteY11" fmla="*/ 36880 h 1907244"/>
                <a:gd name="connsiteX12" fmla="*/ 249382 w 1745673"/>
                <a:gd name="connsiteY12" fmla="*/ 203135 h 1907244"/>
                <a:gd name="connsiteX13" fmla="*/ 249382 w 1745673"/>
                <a:gd name="connsiteY13" fmla="*/ 203135 h 1907244"/>
                <a:gd name="connsiteX0" fmla="*/ 180975 w 1745673"/>
                <a:gd name="connsiteY0" fmla="*/ 278469 h 1907244"/>
                <a:gd name="connsiteX1" fmla="*/ 0 w 1745673"/>
                <a:gd name="connsiteY1" fmla="*/ 992844 h 1907244"/>
                <a:gd name="connsiteX2" fmla="*/ 0 w 1745673"/>
                <a:gd name="connsiteY2" fmla="*/ 1553953 h 1907244"/>
                <a:gd name="connsiteX3" fmla="*/ 62346 w 1745673"/>
                <a:gd name="connsiteY3" fmla="*/ 1803335 h 1907244"/>
                <a:gd name="connsiteX4" fmla="*/ 623455 w 1745673"/>
                <a:gd name="connsiteY4" fmla="*/ 1907244 h 1907244"/>
                <a:gd name="connsiteX5" fmla="*/ 1641764 w 1745673"/>
                <a:gd name="connsiteY5" fmla="*/ 1844898 h 1907244"/>
                <a:gd name="connsiteX6" fmla="*/ 1745673 w 1745673"/>
                <a:gd name="connsiteY6" fmla="*/ 1574735 h 1907244"/>
                <a:gd name="connsiteX7" fmla="*/ 1620982 w 1745673"/>
                <a:gd name="connsiteY7" fmla="*/ 764244 h 1907244"/>
                <a:gd name="connsiteX8" fmla="*/ 1330037 w 1745673"/>
                <a:gd name="connsiteY8" fmla="*/ 57662 h 1907244"/>
                <a:gd name="connsiteX9" fmla="*/ 1165514 w 1745673"/>
                <a:gd name="connsiteY9" fmla="*/ 7439 h 1907244"/>
                <a:gd name="connsiteX10" fmla="*/ 457200 w 1745673"/>
                <a:gd name="connsiteY10" fmla="*/ 36880 h 1907244"/>
                <a:gd name="connsiteX11" fmla="*/ 249382 w 1745673"/>
                <a:gd name="connsiteY11" fmla="*/ 203135 h 1907244"/>
                <a:gd name="connsiteX12" fmla="*/ 249382 w 1745673"/>
                <a:gd name="connsiteY12" fmla="*/ 203135 h 1907244"/>
                <a:gd name="connsiteX0" fmla="*/ 180975 w 1745673"/>
                <a:gd name="connsiteY0" fmla="*/ 278469 h 1907244"/>
                <a:gd name="connsiteX1" fmla="*/ 0 w 1745673"/>
                <a:gd name="connsiteY1" fmla="*/ 992844 h 1907244"/>
                <a:gd name="connsiteX2" fmla="*/ 0 w 1745673"/>
                <a:gd name="connsiteY2" fmla="*/ 1553953 h 1907244"/>
                <a:gd name="connsiteX3" fmla="*/ 62346 w 1745673"/>
                <a:gd name="connsiteY3" fmla="*/ 1803335 h 1907244"/>
                <a:gd name="connsiteX4" fmla="*/ 623455 w 1745673"/>
                <a:gd name="connsiteY4" fmla="*/ 1907244 h 1907244"/>
                <a:gd name="connsiteX5" fmla="*/ 1641764 w 1745673"/>
                <a:gd name="connsiteY5" fmla="*/ 1844898 h 1907244"/>
                <a:gd name="connsiteX6" fmla="*/ 1745673 w 1745673"/>
                <a:gd name="connsiteY6" fmla="*/ 1574735 h 1907244"/>
                <a:gd name="connsiteX7" fmla="*/ 1620982 w 1745673"/>
                <a:gd name="connsiteY7" fmla="*/ 764244 h 1907244"/>
                <a:gd name="connsiteX8" fmla="*/ 1330037 w 1745673"/>
                <a:gd name="connsiteY8" fmla="*/ 57662 h 1907244"/>
                <a:gd name="connsiteX9" fmla="*/ 1165514 w 1745673"/>
                <a:gd name="connsiteY9" fmla="*/ 7439 h 1907244"/>
                <a:gd name="connsiteX10" fmla="*/ 457200 w 1745673"/>
                <a:gd name="connsiteY10" fmla="*/ 36880 h 1907244"/>
                <a:gd name="connsiteX11" fmla="*/ 249382 w 1745673"/>
                <a:gd name="connsiteY11" fmla="*/ 203135 h 1907244"/>
                <a:gd name="connsiteX0" fmla="*/ 180975 w 1745673"/>
                <a:gd name="connsiteY0" fmla="*/ 278469 h 1907244"/>
                <a:gd name="connsiteX1" fmla="*/ 0 w 1745673"/>
                <a:gd name="connsiteY1" fmla="*/ 992844 h 1907244"/>
                <a:gd name="connsiteX2" fmla="*/ 0 w 1745673"/>
                <a:gd name="connsiteY2" fmla="*/ 1553953 h 1907244"/>
                <a:gd name="connsiteX3" fmla="*/ 62346 w 1745673"/>
                <a:gd name="connsiteY3" fmla="*/ 1803335 h 1907244"/>
                <a:gd name="connsiteX4" fmla="*/ 623455 w 1745673"/>
                <a:gd name="connsiteY4" fmla="*/ 1907244 h 1907244"/>
                <a:gd name="connsiteX5" fmla="*/ 1641764 w 1745673"/>
                <a:gd name="connsiteY5" fmla="*/ 1844898 h 1907244"/>
                <a:gd name="connsiteX6" fmla="*/ 1745673 w 1745673"/>
                <a:gd name="connsiteY6" fmla="*/ 1574735 h 1907244"/>
                <a:gd name="connsiteX7" fmla="*/ 1620982 w 1745673"/>
                <a:gd name="connsiteY7" fmla="*/ 764244 h 1907244"/>
                <a:gd name="connsiteX8" fmla="*/ 1330037 w 1745673"/>
                <a:gd name="connsiteY8" fmla="*/ 57662 h 1907244"/>
                <a:gd name="connsiteX9" fmla="*/ 1165514 w 1745673"/>
                <a:gd name="connsiteY9" fmla="*/ 7439 h 1907244"/>
                <a:gd name="connsiteX10" fmla="*/ 457200 w 1745673"/>
                <a:gd name="connsiteY10" fmla="*/ 36880 h 1907244"/>
                <a:gd name="connsiteX0" fmla="*/ 180975 w 1745673"/>
                <a:gd name="connsiteY0" fmla="*/ 283011 h 1911786"/>
                <a:gd name="connsiteX1" fmla="*/ 0 w 1745673"/>
                <a:gd name="connsiteY1" fmla="*/ 997386 h 1911786"/>
                <a:gd name="connsiteX2" fmla="*/ 0 w 1745673"/>
                <a:gd name="connsiteY2" fmla="*/ 1558495 h 1911786"/>
                <a:gd name="connsiteX3" fmla="*/ 62346 w 1745673"/>
                <a:gd name="connsiteY3" fmla="*/ 1807877 h 1911786"/>
                <a:gd name="connsiteX4" fmla="*/ 623455 w 1745673"/>
                <a:gd name="connsiteY4" fmla="*/ 1911786 h 1911786"/>
                <a:gd name="connsiteX5" fmla="*/ 1641764 w 1745673"/>
                <a:gd name="connsiteY5" fmla="*/ 1849440 h 1911786"/>
                <a:gd name="connsiteX6" fmla="*/ 1745673 w 1745673"/>
                <a:gd name="connsiteY6" fmla="*/ 1579277 h 1911786"/>
                <a:gd name="connsiteX7" fmla="*/ 1620982 w 1745673"/>
                <a:gd name="connsiteY7" fmla="*/ 768786 h 1911786"/>
                <a:gd name="connsiteX8" fmla="*/ 1368137 w 1745673"/>
                <a:gd name="connsiteY8" fmla="*/ 128879 h 1911786"/>
                <a:gd name="connsiteX9" fmla="*/ 1165514 w 1745673"/>
                <a:gd name="connsiteY9" fmla="*/ 11981 h 1911786"/>
                <a:gd name="connsiteX10" fmla="*/ 457200 w 1745673"/>
                <a:gd name="connsiteY10" fmla="*/ 41422 h 1911786"/>
                <a:gd name="connsiteX0" fmla="*/ 180975 w 1745673"/>
                <a:gd name="connsiteY0" fmla="*/ 277986 h 1906761"/>
                <a:gd name="connsiteX1" fmla="*/ 0 w 1745673"/>
                <a:gd name="connsiteY1" fmla="*/ 992361 h 1906761"/>
                <a:gd name="connsiteX2" fmla="*/ 0 w 1745673"/>
                <a:gd name="connsiteY2" fmla="*/ 1553470 h 1906761"/>
                <a:gd name="connsiteX3" fmla="*/ 62346 w 1745673"/>
                <a:gd name="connsiteY3" fmla="*/ 1802852 h 1906761"/>
                <a:gd name="connsiteX4" fmla="*/ 623455 w 1745673"/>
                <a:gd name="connsiteY4" fmla="*/ 1906761 h 1906761"/>
                <a:gd name="connsiteX5" fmla="*/ 1641764 w 1745673"/>
                <a:gd name="connsiteY5" fmla="*/ 1844415 h 1906761"/>
                <a:gd name="connsiteX6" fmla="*/ 1745673 w 1745673"/>
                <a:gd name="connsiteY6" fmla="*/ 1574252 h 1906761"/>
                <a:gd name="connsiteX7" fmla="*/ 1620982 w 1745673"/>
                <a:gd name="connsiteY7" fmla="*/ 763761 h 1906761"/>
                <a:gd name="connsiteX8" fmla="*/ 1368137 w 1745673"/>
                <a:gd name="connsiteY8" fmla="*/ 123854 h 1906761"/>
                <a:gd name="connsiteX9" fmla="*/ 1165514 w 1745673"/>
                <a:gd name="connsiteY9" fmla="*/ 6956 h 1906761"/>
                <a:gd name="connsiteX10" fmla="*/ 457200 w 1745673"/>
                <a:gd name="connsiteY10" fmla="*/ 36397 h 1906761"/>
                <a:gd name="connsiteX0" fmla="*/ 180975 w 1745673"/>
                <a:gd name="connsiteY0" fmla="*/ 275555 h 1904330"/>
                <a:gd name="connsiteX1" fmla="*/ 0 w 1745673"/>
                <a:gd name="connsiteY1" fmla="*/ 989930 h 1904330"/>
                <a:gd name="connsiteX2" fmla="*/ 0 w 1745673"/>
                <a:gd name="connsiteY2" fmla="*/ 1551039 h 1904330"/>
                <a:gd name="connsiteX3" fmla="*/ 62346 w 1745673"/>
                <a:gd name="connsiteY3" fmla="*/ 1800421 h 1904330"/>
                <a:gd name="connsiteX4" fmla="*/ 623455 w 1745673"/>
                <a:gd name="connsiteY4" fmla="*/ 1904330 h 1904330"/>
                <a:gd name="connsiteX5" fmla="*/ 1641764 w 1745673"/>
                <a:gd name="connsiteY5" fmla="*/ 1841984 h 1904330"/>
                <a:gd name="connsiteX6" fmla="*/ 1745673 w 1745673"/>
                <a:gd name="connsiteY6" fmla="*/ 1571821 h 1904330"/>
                <a:gd name="connsiteX7" fmla="*/ 1620982 w 1745673"/>
                <a:gd name="connsiteY7" fmla="*/ 761330 h 1904330"/>
                <a:gd name="connsiteX8" fmla="*/ 1368137 w 1745673"/>
                <a:gd name="connsiteY8" fmla="*/ 121423 h 1904330"/>
                <a:gd name="connsiteX9" fmla="*/ 1165514 w 1745673"/>
                <a:gd name="connsiteY9" fmla="*/ 4525 h 1904330"/>
                <a:gd name="connsiteX10" fmla="*/ 447675 w 1745673"/>
                <a:gd name="connsiteY10" fmla="*/ 43491 h 1904330"/>
                <a:gd name="connsiteX0" fmla="*/ 180975 w 1745673"/>
                <a:gd name="connsiteY0" fmla="*/ 275555 h 1904330"/>
                <a:gd name="connsiteX1" fmla="*/ 0 w 1745673"/>
                <a:gd name="connsiteY1" fmla="*/ 989930 h 1904330"/>
                <a:gd name="connsiteX2" fmla="*/ 0 w 1745673"/>
                <a:gd name="connsiteY2" fmla="*/ 1551039 h 1904330"/>
                <a:gd name="connsiteX3" fmla="*/ 62346 w 1745673"/>
                <a:gd name="connsiteY3" fmla="*/ 1800421 h 1904330"/>
                <a:gd name="connsiteX4" fmla="*/ 623455 w 1745673"/>
                <a:gd name="connsiteY4" fmla="*/ 1904330 h 1904330"/>
                <a:gd name="connsiteX5" fmla="*/ 1641764 w 1745673"/>
                <a:gd name="connsiteY5" fmla="*/ 1841984 h 1904330"/>
                <a:gd name="connsiteX6" fmla="*/ 1745673 w 1745673"/>
                <a:gd name="connsiteY6" fmla="*/ 1571821 h 1904330"/>
                <a:gd name="connsiteX7" fmla="*/ 1620982 w 1745673"/>
                <a:gd name="connsiteY7" fmla="*/ 761330 h 1904330"/>
                <a:gd name="connsiteX8" fmla="*/ 1368137 w 1745673"/>
                <a:gd name="connsiteY8" fmla="*/ 121423 h 1904330"/>
                <a:gd name="connsiteX9" fmla="*/ 1165514 w 1745673"/>
                <a:gd name="connsiteY9" fmla="*/ 4525 h 1904330"/>
                <a:gd name="connsiteX10" fmla="*/ 447675 w 1745673"/>
                <a:gd name="connsiteY10" fmla="*/ 43491 h 1904330"/>
                <a:gd name="connsiteX0" fmla="*/ 180975 w 1745673"/>
                <a:gd name="connsiteY0" fmla="*/ 275555 h 1904330"/>
                <a:gd name="connsiteX1" fmla="*/ 0 w 1745673"/>
                <a:gd name="connsiteY1" fmla="*/ 989930 h 1904330"/>
                <a:gd name="connsiteX2" fmla="*/ 0 w 1745673"/>
                <a:gd name="connsiteY2" fmla="*/ 1551039 h 1904330"/>
                <a:gd name="connsiteX3" fmla="*/ 62346 w 1745673"/>
                <a:gd name="connsiteY3" fmla="*/ 1800421 h 1904330"/>
                <a:gd name="connsiteX4" fmla="*/ 623455 w 1745673"/>
                <a:gd name="connsiteY4" fmla="*/ 1904330 h 1904330"/>
                <a:gd name="connsiteX5" fmla="*/ 1641764 w 1745673"/>
                <a:gd name="connsiteY5" fmla="*/ 1841984 h 1904330"/>
                <a:gd name="connsiteX6" fmla="*/ 1745673 w 1745673"/>
                <a:gd name="connsiteY6" fmla="*/ 1571821 h 1904330"/>
                <a:gd name="connsiteX7" fmla="*/ 1620982 w 1745673"/>
                <a:gd name="connsiteY7" fmla="*/ 761330 h 1904330"/>
                <a:gd name="connsiteX8" fmla="*/ 1368137 w 1745673"/>
                <a:gd name="connsiteY8" fmla="*/ 121423 h 1904330"/>
                <a:gd name="connsiteX9" fmla="*/ 1165514 w 1745673"/>
                <a:gd name="connsiteY9" fmla="*/ 4525 h 1904330"/>
                <a:gd name="connsiteX10" fmla="*/ 447675 w 1745673"/>
                <a:gd name="connsiteY10" fmla="*/ 43491 h 1904330"/>
                <a:gd name="connsiteX0" fmla="*/ 152400 w 1745673"/>
                <a:gd name="connsiteY0" fmla="*/ 237455 h 1904330"/>
                <a:gd name="connsiteX1" fmla="*/ 0 w 1745673"/>
                <a:gd name="connsiteY1" fmla="*/ 989930 h 1904330"/>
                <a:gd name="connsiteX2" fmla="*/ 0 w 1745673"/>
                <a:gd name="connsiteY2" fmla="*/ 1551039 h 1904330"/>
                <a:gd name="connsiteX3" fmla="*/ 62346 w 1745673"/>
                <a:gd name="connsiteY3" fmla="*/ 1800421 h 1904330"/>
                <a:gd name="connsiteX4" fmla="*/ 623455 w 1745673"/>
                <a:gd name="connsiteY4" fmla="*/ 1904330 h 1904330"/>
                <a:gd name="connsiteX5" fmla="*/ 1641764 w 1745673"/>
                <a:gd name="connsiteY5" fmla="*/ 1841984 h 1904330"/>
                <a:gd name="connsiteX6" fmla="*/ 1745673 w 1745673"/>
                <a:gd name="connsiteY6" fmla="*/ 1571821 h 1904330"/>
                <a:gd name="connsiteX7" fmla="*/ 1620982 w 1745673"/>
                <a:gd name="connsiteY7" fmla="*/ 761330 h 1904330"/>
                <a:gd name="connsiteX8" fmla="*/ 1368137 w 1745673"/>
                <a:gd name="connsiteY8" fmla="*/ 121423 h 1904330"/>
                <a:gd name="connsiteX9" fmla="*/ 1165514 w 1745673"/>
                <a:gd name="connsiteY9" fmla="*/ 4525 h 1904330"/>
                <a:gd name="connsiteX10" fmla="*/ 447675 w 1745673"/>
                <a:gd name="connsiteY10" fmla="*/ 43491 h 1904330"/>
                <a:gd name="connsiteX0" fmla="*/ 152400 w 1745673"/>
                <a:gd name="connsiteY0" fmla="*/ 237455 h 1904330"/>
                <a:gd name="connsiteX1" fmla="*/ 0 w 1745673"/>
                <a:gd name="connsiteY1" fmla="*/ 989930 h 1904330"/>
                <a:gd name="connsiteX2" fmla="*/ 0 w 1745673"/>
                <a:gd name="connsiteY2" fmla="*/ 1551039 h 1904330"/>
                <a:gd name="connsiteX3" fmla="*/ 62346 w 1745673"/>
                <a:gd name="connsiteY3" fmla="*/ 1800421 h 1904330"/>
                <a:gd name="connsiteX4" fmla="*/ 623455 w 1745673"/>
                <a:gd name="connsiteY4" fmla="*/ 1904330 h 1904330"/>
                <a:gd name="connsiteX5" fmla="*/ 1641764 w 1745673"/>
                <a:gd name="connsiteY5" fmla="*/ 1841984 h 1904330"/>
                <a:gd name="connsiteX6" fmla="*/ 1745673 w 1745673"/>
                <a:gd name="connsiteY6" fmla="*/ 1571821 h 1904330"/>
                <a:gd name="connsiteX7" fmla="*/ 1620982 w 1745673"/>
                <a:gd name="connsiteY7" fmla="*/ 761330 h 1904330"/>
                <a:gd name="connsiteX8" fmla="*/ 1368137 w 1745673"/>
                <a:gd name="connsiteY8" fmla="*/ 121423 h 1904330"/>
                <a:gd name="connsiteX9" fmla="*/ 1165514 w 1745673"/>
                <a:gd name="connsiteY9" fmla="*/ 4525 h 1904330"/>
                <a:gd name="connsiteX10" fmla="*/ 447675 w 1745673"/>
                <a:gd name="connsiteY10" fmla="*/ 43491 h 1904330"/>
                <a:gd name="connsiteX0" fmla="*/ 160609 w 1753882"/>
                <a:gd name="connsiteY0" fmla="*/ 237455 h 1904330"/>
                <a:gd name="connsiteX1" fmla="*/ 8209 w 1753882"/>
                <a:gd name="connsiteY1" fmla="*/ 989930 h 1904330"/>
                <a:gd name="connsiteX2" fmla="*/ 8209 w 1753882"/>
                <a:gd name="connsiteY2" fmla="*/ 1551039 h 1904330"/>
                <a:gd name="connsiteX3" fmla="*/ 70555 w 1753882"/>
                <a:gd name="connsiteY3" fmla="*/ 1800421 h 1904330"/>
                <a:gd name="connsiteX4" fmla="*/ 631664 w 1753882"/>
                <a:gd name="connsiteY4" fmla="*/ 1904330 h 1904330"/>
                <a:gd name="connsiteX5" fmla="*/ 1649973 w 1753882"/>
                <a:gd name="connsiteY5" fmla="*/ 1841984 h 1904330"/>
                <a:gd name="connsiteX6" fmla="*/ 1753882 w 1753882"/>
                <a:gd name="connsiteY6" fmla="*/ 1571821 h 1904330"/>
                <a:gd name="connsiteX7" fmla="*/ 1629191 w 1753882"/>
                <a:gd name="connsiteY7" fmla="*/ 761330 h 1904330"/>
                <a:gd name="connsiteX8" fmla="*/ 1376346 w 1753882"/>
                <a:gd name="connsiteY8" fmla="*/ 121423 h 1904330"/>
                <a:gd name="connsiteX9" fmla="*/ 1173723 w 1753882"/>
                <a:gd name="connsiteY9" fmla="*/ 4525 h 1904330"/>
                <a:gd name="connsiteX10" fmla="*/ 455884 w 1753882"/>
                <a:gd name="connsiteY10" fmla="*/ 43491 h 1904330"/>
                <a:gd name="connsiteX0" fmla="*/ 169333 w 1762606"/>
                <a:gd name="connsiteY0" fmla="*/ 237455 h 1904330"/>
                <a:gd name="connsiteX1" fmla="*/ 16933 w 1762606"/>
                <a:gd name="connsiteY1" fmla="*/ 989930 h 1904330"/>
                <a:gd name="connsiteX2" fmla="*/ 16933 w 1762606"/>
                <a:gd name="connsiteY2" fmla="*/ 1551039 h 1904330"/>
                <a:gd name="connsiteX3" fmla="*/ 79279 w 1762606"/>
                <a:gd name="connsiteY3" fmla="*/ 1800421 h 1904330"/>
                <a:gd name="connsiteX4" fmla="*/ 640388 w 1762606"/>
                <a:gd name="connsiteY4" fmla="*/ 1904330 h 1904330"/>
                <a:gd name="connsiteX5" fmla="*/ 1658697 w 1762606"/>
                <a:gd name="connsiteY5" fmla="*/ 1841984 h 1904330"/>
                <a:gd name="connsiteX6" fmla="*/ 1762606 w 1762606"/>
                <a:gd name="connsiteY6" fmla="*/ 1571821 h 1904330"/>
                <a:gd name="connsiteX7" fmla="*/ 1637915 w 1762606"/>
                <a:gd name="connsiteY7" fmla="*/ 761330 h 1904330"/>
                <a:gd name="connsiteX8" fmla="*/ 1385070 w 1762606"/>
                <a:gd name="connsiteY8" fmla="*/ 121423 h 1904330"/>
                <a:gd name="connsiteX9" fmla="*/ 1182447 w 1762606"/>
                <a:gd name="connsiteY9" fmla="*/ 4525 h 1904330"/>
                <a:gd name="connsiteX10" fmla="*/ 464608 w 1762606"/>
                <a:gd name="connsiteY10" fmla="*/ 43491 h 1904330"/>
                <a:gd name="connsiteX0" fmla="*/ 181951 w 1775224"/>
                <a:gd name="connsiteY0" fmla="*/ 237455 h 1904330"/>
                <a:gd name="connsiteX1" fmla="*/ 29551 w 1775224"/>
                <a:gd name="connsiteY1" fmla="*/ 989930 h 1904330"/>
                <a:gd name="connsiteX2" fmla="*/ 29551 w 1775224"/>
                <a:gd name="connsiteY2" fmla="*/ 1551039 h 1904330"/>
                <a:gd name="connsiteX3" fmla="*/ 91897 w 1775224"/>
                <a:gd name="connsiteY3" fmla="*/ 1800421 h 1904330"/>
                <a:gd name="connsiteX4" fmla="*/ 653006 w 1775224"/>
                <a:gd name="connsiteY4" fmla="*/ 1904330 h 1904330"/>
                <a:gd name="connsiteX5" fmla="*/ 1671315 w 1775224"/>
                <a:gd name="connsiteY5" fmla="*/ 1841984 h 1904330"/>
                <a:gd name="connsiteX6" fmla="*/ 1775224 w 1775224"/>
                <a:gd name="connsiteY6" fmla="*/ 1571821 h 1904330"/>
                <a:gd name="connsiteX7" fmla="*/ 1650533 w 1775224"/>
                <a:gd name="connsiteY7" fmla="*/ 761330 h 1904330"/>
                <a:gd name="connsiteX8" fmla="*/ 1397688 w 1775224"/>
                <a:gd name="connsiteY8" fmla="*/ 121423 h 1904330"/>
                <a:gd name="connsiteX9" fmla="*/ 1195065 w 1775224"/>
                <a:gd name="connsiteY9" fmla="*/ 4525 h 1904330"/>
                <a:gd name="connsiteX10" fmla="*/ 477226 w 1775224"/>
                <a:gd name="connsiteY10" fmla="*/ 43491 h 1904330"/>
                <a:gd name="connsiteX0" fmla="*/ 169334 w 1762607"/>
                <a:gd name="connsiteY0" fmla="*/ 237455 h 1904330"/>
                <a:gd name="connsiteX1" fmla="*/ 16934 w 1762607"/>
                <a:gd name="connsiteY1" fmla="*/ 989930 h 1904330"/>
                <a:gd name="connsiteX2" fmla="*/ 16934 w 1762607"/>
                <a:gd name="connsiteY2" fmla="*/ 1551039 h 1904330"/>
                <a:gd name="connsiteX3" fmla="*/ 79280 w 1762607"/>
                <a:gd name="connsiteY3" fmla="*/ 1800421 h 1904330"/>
                <a:gd name="connsiteX4" fmla="*/ 640389 w 1762607"/>
                <a:gd name="connsiteY4" fmla="*/ 1904330 h 1904330"/>
                <a:gd name="connsiteX5" fmla="*/ 1658698 w 1762607"/>
                <a:gd name="connsiteY5" fmla="*/ 1841984 h 1904330"/>
                <a:gd name="connsiteX6" fmla="*/ 1762607 w 1762607"/>
                <a:gd name="connsiteY6" fmla="*/ 1571821 h 1904330"/>
                <a:gd name="connsiteX7" fmla="*/ 1637916 w 1762607"/>
                <a:gd name="connsiteY7" fmla="*/ 761330 h 1904330"/>
                <a:gd name="connsiteX8" fmla="*/ 1385071 w 1762607"/>
                <a:gd name="connsiteY8" fmla="*/ 121423 h 1904330"/>
                <a:gd name="connsiteX9" fmla="*/ 1182448 w 1762607"/>
                <a:gd name="connsiteY9" fmla="*/ 4525 h 1904330"/>
                <a:gd name="connsiteX10" fmla="*/ 464609 w 1762607"/>
                <a:gd name="connsiteY10" fmla="*/ 43491 h 1904330"/>
                <a:gd name="connsiteX0" fmla="*/ 169334 w 1762607"/>
                <a:gd name="connsiteY0" fmla="*/ 237455 h 1904330"/>
                <a:gd name="connsiteX1" fmla="*/ 16934 w 1762607"/>
                <a:gd name="connsiteY1" fmla="*/ 989930 h 1904330"/>
                <a:gd name="connsiteX2" fmla="*/ 16934 w 1762607"/>
                <a:gd name="connsiteY2" fmla="*/ 1551039 h 1904330"/>
                <a:gd name="connsiteX3" fmla="*/ 79280 w 1762607"/>
                <a:gd name="connsiteY3" fmla="*/ 1800421 h 1904330"/>
                <a:gd name="connsiteX4" fmla="*/ 640389 w 1762607"/>
                <a:gd name="connsiteY4" fmla="*/ 1904330 h 1904330"/>
                <a:gd name="connsiteX5" fmla="*/ 1658698 w 1762607"/>
                <a:gd name="connsiteY5" fmla="*/ 1841984 h 1904330"/>
                <a:gd name="connsiteX6" fmla="*/ 1762607 w 1762607"/>
                <a:gd name="connsiteY6" fmla="*/ 1571821 h 1904330"/>
                <a:gd name="connsiteX7" fmla="*/ 1637916 w 1762607"/>
                <a:gd name="connsiteY7" fmla="*/ 761330 h 1904330"/>
                <a:gd name="connsiteX8" fmla="*/ 1385071 w 1762607"/>
                <a:gd name="connsiteY8" fmla="*/ 121423 h 1904330"/>
                <a:gd name="connsiteX9" fmla="*/ 1182448 w 1762607"/>
                <a:gd name="connsiteY9" fmla="*/ 4525 h 1904330"/>
                <a:gd name="connsiteX10" fmla="*/ 464609 w 1762607"/>
                <a:gd name="connsiteY10" fmla="*/ 43491 h 1904330"/>
                <a:gd name="connsiteX0" fmla="*/ 169334 w 1762607"/>
                <a:gd name="connsiteY0" fmla="*/ 237455 h 1904330"/>
                <a:gd name="connsiteX1" fmla="*/ 16934 w 1762607"/>
                <a:gd name="connsiteY1" fmla="*/ 989930 h 1904330"/>
                <a:gd name="connsiteX2" fmla="*/ 16934 w 1762607"/>
                <a:gd name="connsiteY2" fmla="*/ 1551039 h 1904330"/>
                <a:gd name="connsiteX3" fmla="*/ 79280 w 1762607"/>
                <a:gd name="connsiteY3" fmla="*/ 1800421 h 1904330"/>
                <a:gd name="connsiteX4" fmla="*/ 640389 w 1762607"/>
                <a:gd name="connsiteY4" fmla="*/ 1904330 h 1904330"/>
                <a:gd name="connsiteX5" fmla="*/ 1658698 w 1762607"/>
                <a:gd name="connsiteY5" fmla="*/ 1841984 h 1904330"/>
                <a:gd name="connsiteX6" fmla="*/ 1762607 w 1762607"/>
                <a:gd name="connsiteY6" fmla="*/ 1571821 h 1904330"/>
                <a:gd name="connsiteX7" fmla="*/ 1637916 w 1762607"/>
                <a:gd name="connsiteY7" fmla="*/ 761330 h 1904330"/>
                <a:gd name="connsiteX8" fmla="*/ 1385071 w 1762607"/>
                <a:gd name="connsiteY8" fmla="*/ 121423 h 1904330"/>
                <a:gd name="connsiteX9" fmla="*/ 1182448 w 1762607"/>
                <a:gd name="connsiteY9" fmla="*/ 4525 h 1904330"/>
                <a:gd name="connsiteX10" fmla="*/ 464609 w 1762607"/>
                <a:gd name="connsiteY10" fmla="*/ 43491 h 1904330"/>
                <a:gd name="connsiteX0" fmla="*/ 165100 w 1758373"/>
                <a:gd name="connsiteY0" fmla="*/ 237455 h 1904330"/>
                <a:gd name="connsiteX1" fmla="*/ 12700 w 1758373"/>
                <a:gd name="connsiteY1" fmla="*/ 989930 h 1904330"/>
                <a:gd name="connsiteX2" fmla="*/ 12700 w 1758373"/>
                <a:gd name="connsiteY2" fmla="*/ 1551039 h 1904330"/>
                <a:gd name="connsiteX3" fmla="*/ 75046 w 1758373"/>
                <a:gd name="connsiteY3" fmla="*/ 1800421 h 1904330"/>
                <a:gd name="connsiteX4" fmla="*/ 636155 w 1758373"/>
                <a:gd name="connsiteY4" fmla="*/ 1904330 h 1904330"/>
                <a:gd name="connsiteX5" fmla="*/ 1654464 w 1758373"/>
                <a:gd name="connsiteY5" fmla="*/ 1841984 h 1904330"/>
                <a:gd name="connsiteX6" fmla="*/ 1758373 w 1758373"/>
                <a:gd name="connsiteY6" fmla="*/ 1571821 h 1904330"/>
                <a:gd name="connsiteX7" fmla="*/ 1633682 w 1758373"/>
                <a:gd name="connsiteY7" fmla="*/ 761330 h 1904330"/>
                <a:gd name="connsiteX8" fmla="*/ 1380837 w 1758373"/>
                <a:gd name="connsiteY8" fmla="*/ 121423 h 1904330"/>
                <a:gd name="connsiteX9" fmla="*/ 1178214 w 1758373"/>
                <a:gd name="connsiteY9" fmla="*/ 4525 h 1904330"/>
                <a:gd name="connsiteX10" fmla="*/ 460375 w 1758373"/>
                <a:gd name="connsiteY10" fmla="*/ 43491 h 1904330"/>
                <a:gd name="connsiteX0" fmla="*/ 165100 w 1758373"/>
                <a:gd name="connsiteY0" fmla="*/ 237455 h 1904330"/>
                <a:gd name="connsiteX1" fmla="*/ 12700 w 1758373"/>
                <a:gd name="connsiteY1" fmla="*/ 989930 h 1904330"/>
                <a:gd name="connsiteX2" fmla="*/ 12700 w 1758373"/>
                <a:gd name="connsiteY2" fmla="*/ 1551039 h 1904330"/>
                <a:gd name="connsiteX3" fmla="*/ 75046 w 1758373"/>
                <a:gd name="connsiteY3" fmla="*/ 1800421 h 1904330"/>
                <a:gd name="connsiteX4" fmla="*/ 636155 w 1758373"/>
                <a:gd name="connsiteY4" fmla="*/ 1904330 h 1904330"/>
                <a:gd name="connsiteX5" fmla="*/ 1654464 w 1758373"/>
                <a:gd name="connsiteY5" fmla="*/ 1841984 h 1904330"/>
                <a:gd name="connsiteX6" fmla="*/ 1758373 w 1758373"/>
                <a:gd name="connsiteY6" fmla="*/ 1571821 h 1904330"/>
                <a:gd name="connsiteX7" fmla="*/ 1633682 w 1758373"/>
                <a:gd name="connsiteY7" fmla="*/ 761330 h 1904330"/>
                <a:gd name="connsiteX8" fmla="*/ 1380837 w 1758373"/>
                <a:gd name="connsiteY8" fmla="*/ 121423 h 1904330"/>
                <a:gd name="connsiteX9" fmla="*/ 1178214 w 1758373"/>
                <a:gd name="connsiteY9" fmla="*/ 4525 h 1904330"/>
                <a:gd name="connsiteX10" fmla="*/ 460375 w 1758373"/>
                <a:gd name="connsiteY10" fmla="*/ 43491 h 1904330"/>
                <a:gd name="connsiteX0" fmla="*/ 165100 w 1838994"/>
                <a:gd name="connsiteY0" fmla="*/ 237455 h 1904330"/>
                <a:gd name="connsiteX1" fmla="*/ 12700 w 1838994"/>
                <a:gd name="connsiteY1" fmla="*/ 989930 h 1904330"/>
                <a:gd name="connsiteX2" fmla="*/ 12700 w 1838994"/>
                <a:gd name="connsiteY2" fmla="*/ 1551039 h 1904330"/>
                <a:gd name="connsiteX3" fmla="*/ 75046 w 1838994"/>
                <a:gd name="connsiteY3" fmla="*/ 1800421 h 1904330"/>
                <a:gd name="connsiteX4" fmla="*/ 636155 w 1838994"/>
                <a:gd name="connsiteY4" fmla="*/ 1904330 h 1904330"/>
                <a:gd name="connsiteX5" fmla="*/ 1654464 w 1838994"/>
                <a:gd name="connsiteY5" fmla="*/ 1841984 h 1904330"/>
                <a:gd name="connsiteX6" fmla="*/ 1758373 w 1838994"/>
                <a:gd name="connsiteY6" fmla="*/ 1571821 h 1904330"/>
                <a:gd name="connsiteX7" fmla="*/ 1633682 w 1838994"/>
                <a:gd name="connsiteY7" fmla="*/ 761330 h 1904330"/>
                <a:gd name="connsiteX8" fmla="*/ 1380837 w 1838994"/>
                <a:gd name="connsiteY8" fmla="*/ 121423 h 1904330"/>
                <a:gd name="connsiteX9" fmla="*/ 1178214 w 1838994"/>
                <a:gd name="connsiteY9" fmla="*/ 4525 h 1904330"/>
                <a:gd name="connsiteX10" fmla="*/ 460375 w 1838994"/>
                <a:gd name="connsiteY10" fmla="*/ 43491 h 1904330"/>
                <a:gd name="connsiteX0" fmla="*/ 165100 w 1778157"/>
                <a:gd name="connsiteY0" fmla="*/ 237455 h 1904330"/>
                <a:gd name="connsiteX1" fmla="*/ 12700 w 1778157"/>
                <a:gd name="connsiteY1" fmla="*/ 989930 h 1904330"/>
                <a:gd name="connsiteX2" fmla="*/ 12700 w 1778157"/>
                <a:gd name="connsiteY2" fmla="*/ 1551039 h 1904330"/>
                <a:gd name="connsiteX3" fmla="*/ 75046 w 1778157"/>
                <a:gd name="connsiteY3" fmla="*/ 1800421 h 1904330"/>
                <a:gd name="connsiteX4" fmla="*/ 636155 w 1778157"/>
                <a:gd name="connsiteY4" fmla="*/ 1904330 h 1904330"/>
                <a:gd name="connsiteX5" fmla="*/ 1654464 w 1778157"/>
                <a:gd name="connsiteY5" fmla="*/ 1841984 h 1904330"/>
                <a:gd name="connsiteX6" fmla="*/ 1758373 w 1778157"/>
                <a:gd name="connsiteY6" fmla="*/ 1571821 h 1904330"/>
                <a:gd name="connsiteX7" fmla="*/ 1633682 w 1778157"/>
                <a:gd name="connsiteY7" fmla="*/ 761330 h 1904330"/>
                <a:gd name="connsiteX8" fmla="*/ 1380837 w 1778157"/>
                <a:gd name="connsiteY8" fmla="*/ 121423 h 1904330"/>
                <a:gd name="connsiteX9" fmla="*/ 1178214 w 1778157"/>
                <a:gd name="connsiteY9" fmla="*/ 4525 h 1904330"/>
                <a:gd name="connsiteX10" fmla="*/ 460375 w 1778157"/>
                <a:gd name="connsiteY10" fmla="*/ 43491 h 1904330"/>
                <a:gd name="connsiteX0" fmla="*/ 165100 w 1759947"/>
                <a:gd name="connsiteY0" fmla="*/ 237455 h 1904330"/>
                <a:gd name="connsiteX1" fmla="*/ 12700 w 1759947"/>
                <a:gd name="connsiteY1" fmla="*/ 989930 h 1904330"/>
                <a:gd name="connsiteX2" fmla="*/ 12700 w 1759947"/>
                <a:gd name="connsiteY2" fmla="*/ 1551039 h 1904330"/>
                <a:gd name="connsiteX3" fmla="*/ 75046 w 1759947"/>
                <a:gd name="connsiteY3" fmla="*/ 1800421 h 1904330"/>
                <a:gd name="connsiteX4" fmla="*/ 636155 w 1759947"/>
                <a:gd name="connsiteY4" fmla="*/ 1904330 h 1904330"/>
                <a:gd name="connsiteX5" fmla="*/ 1587789 w 1759947"/>
                <a:gd name="connsiteY5" fmla="*/ 1813409 h 1904330"/>
                <a:gd name="connsiteX6" fmla="*/ 1758373 w 1759947"/>
                <a:gd name="connsiteY6" fmla="*/ 1571821 h 1904330"/>
                <a:gd name="connsiteX7" fmla="*/ 1633682 w 1759947"/>
                <a:gd name="connsiteY7" fmla="*/ 761330 h 1904330"/>
                <a:gd name="connsiteX8" fmla="*/ 1380837 w 1759947"/>
                <a:gd name="connsiteY8" fmla="*/ 121423 h 1904330"/>
                <a:gd name="connsiteX9" fmla="*/ 1178214 w 1759947"/>
                <a:gd name="connsiteY9" fmla="*/ 4525 h 1904330"/>
                <a:gd name="connsiteX10" fmla="*/ 460375 w 1759947"/>
                <a:gd name="connsiteY10" fmla="*/ 43491 h 1904330"/>
                <a:gd name="connsiteX0" fmla="*/ 165100 w 1758974"/>
                <a:gd name="connsiteY0" fmla="*/ 237455 h 1904330"/>
                <a:gd name="connsiteX1" fmla="*/ 12700 w 1758974"/>
                <a:gd name="connsiteY1" fmla="*/ 989930 h 1904330"/>
                <a:gd name="connsiteX2" fmla="*/ 12700 w 1758974"/>
                <a:gd name="connsiteY2" fmla="*/ 1551039 h 1904330"/>
                <a:gd name="connsiteX3" fmla="*/ 75046 w 1758974"/>
                <a:gd name="connsiteY3" fmla="*/ 1800421 h 1904330"/>
                <a:gd name="connsiteX4" fmla="*/ 636155 w 1758974"/>
                <a:gd name="connsiteY4" fmla="*/ 1904330 h 1904330"/>
                <a:gd name="connsiteX5" fmla="*/ 1587789 w 1758974"/>
                <a:gd name="connsiteY5" fmla="*/ 1813409 h 1904330"/>
                <a:gd name="connsiteX6" fmla="*/ 1758373 w 1758974"/>
                <a:gd name="connsiteY6" fmla="*/ 1571821 h 1904330"/>
                <a:gd name="connsiteX7" fmla="*/ 1633682 w 1758974"/>
                <a:gd name="connsiteY7" fmla="*/ 761330 h 1904330"/>
                <a:gd name="connsiteX8" fmla="*/ 1380837 w 1758974"/>
                <a:gd name="connsiteY8" fmla="*/ 121423 h 1904330"/>
                <a:gd name="connsiteX9" fmla="*/ 1178214 w 1758974"/>
                <a:gd name="connsiteY9" fmla="*/ 4525 h 1904330"/>
                <a:gd name="connsiteX10" fmla="*/ 460375 w 1758974"/>
                <a:gd name="connsiteY10" fmla="*/ 43491 h 1904330"/>
                <a:gd name="connsiteX0" fmla="*/ 165100 w 1758974"/>
                <a:gd name="connsiteY0" fmla="*/ 237455 h 1904330"/>
                <a:gd name="connsiteX1" fmla="*/ 12700 w 1758974"/>
                <a:gd name="connsiteY1" fmla="*/ 989930 h 1904330"/>
                <a:gd name="connsiteX2" fmla="*/ 12700 w 1758974"/>
                <a:gd name="connsiteY2" fmla="*/ 1551039 h 1904330"/>
                <a:gd name="connsiteX3" fmla="*/ 75046 w 1758974"/>
                <a:gd name="connsiteY3" fmla="*/ 1800421 h 1904330"/>
                <a:gd name="connsiteX4" fmla="*/ 636155 w 1758974"/>
                <a:gd name="connsiteY4" fmla="*/ 1904330 h 1904330"/>
                <a:gd name="connsiteX5" fmla="*/ 1587789 w 1758974"/>
                <a:gd name="connsiteY5" fmla="*/ 1813409 h 1904330"/>
                <a:gd name="connsiteX6" fmla="*/ 1758373 w 1758974"/>
                <a:gd name="connsiteY6" fmla="*/ 1571821 h 1904330"/>
                <a:gd name="connsiteX7" fmla="*/ 1633682 w 1758974"/>
                <a:gd name="connsiteY7" fmla="*/ 761330 h 1904330"/>
                <a:gd name="connsiteX8" fmla="*/ 1380837 w 1758974"/>
                <a:gd name="connsiteY8" fmla="*/ 121423 h 1904330"/>
                <a:gd name="connsiteX9" fmla="*/ 1178214 w 1758974"/>
                <a:gd name="connsiteY9" fmla="*/ 4525 h 1904330"/>
                <a:gd name="connsiteX10" fmla="*/ 460375 w 1758974"/>
                <a:gd name="connsiteY10" fmla="*/ 43491 h 1904330"/>
                <a:gd name="connsiteX0" fmla="*/ 165100 w 1765675"/>
                <a:gd name="connsiteY0" fmla="*/ 237455 h 1904330"/>
                <a:gd name="connsiteX1" fmla="*/ 12700 w 1765675"/>
                <a:gd name="connsiteY1" fmla="*/ 989930 h 1904330"/>
                <a:gd name="connsiteX2" fmla="*/ 12700 w 1765675"/>
                <a:gd name="connsiteY2" fmla="*/ 1551039 h 1904330"/>
                <a:gd name="connsiteX3" fmla="*/ 75046 w 1765675"/>
                <a:gd name="connsiteY3" fmla="*/ 1800421 h 1904330"/>
                <a:gd name="connsiteX4" fmla="*/ 636155 w 1765675"/>
                <a:gd name="connsiteY4" fmla="*/ 1904330 h 1904330"/>
                <a:gd name="connsiteX5" fmla="*/ 1587789 w 1765675"/>
                <a:gd name="connsiteY5" fmla="*/ 1813409 h 1904330"/>
                <a:gd name="connsiteX6" fmla="*/ 1758373 w 1765675"/>
                <a:gd name="connsiteY6" fmla="*/ 1571821 h 1904330"/>
                <a:gd name="connsiteX7" fmla="*/ 1633682 w 1765675"/>
                <a:gd name="connsiteY7" fmla="*/ 761330 h 1904330"/>
                <a:gd name="connsiteX8" fmla="*/ 1380837 w 1765675"/>
                <a:gd name="connsiteY8" fmla="*/ 121423 h 1904330"/>
                <a:gd name="connsiteX9" fmla="*/ 1178214 w 1765675"/>
                <a:gd name="connsiteY9" fmla="*/ 4525 h 1904330"/>
                <a:gd name="connsiteX10" fmla="*/ 460375 w 1765675"/>
                <a:gd name="connsiteY10" fmla="*/ 43491 h 1904330"/>
                <a:gd name="connsiteX0" fmla="*/ 165100 w 1774767"/>
                <a:gd name="connsiteY0" fmla="*/ 237455 h 1904330"/>
                <a:gd name="connsiteX1" fmla="*/ 12700 w 1774767"/>
                <a:gd name="connsiteY1" fmla="*/ 989930 h 1904330"/>
                <a:gd name="connsiteX2" fmla="*/ 12700 w 1774767"/>
                <a:gd name="connsiteY2" fmla="*/ 1551039 h 1904330"/>
                <a:gd name="connsiteX3" fmla="*/ 75046 w 1774767"/>
                <a:gd name="connsiteY3" fmla="*/ 1800421 h 1904330"/>
                <a:gd name="connsiteX4" fmla="*/ 636155 w 1774767"/>
                <a:gd name="connsiteY4" fmla="*/ 1904330 h 1904330"/>
                <a:gd name="connsiteX5" fmla="*/ 1587789 w 1774767"/>
                <a:gd name="connsiteY5" fmla="*/ 1813409 h 1904330"/>
                <a:gd name="connsiteX6" fmla="*/ 1767898 w 1774767"/>
                <a:gd name="connsiteY6" fmla="*/ 1524196 h 1904330"/>
                <a:gd name="connsiteX7" fmla="*/ 1633682 w 1774767"/>
                <a:gd name="connsiteY7" fmla="*/ 761330 h 1904330"/>
                <a:gd name="connsiteX8" fmla="*/ 1380837 w 1774767"/>
                <a:gd name="connsiteY8" fmla="*/ 121423 h 1904330"/>
                <a:gd name="connsiteX9" fmla="*/ 1178214 w 1774767"/>
                <a:gd name="connsiteY9" fmla="*/ 4525 h 1904330"/>
                <a:gd name="connsiteX10" fmla="*/ 460375 w 1774767"/>
                <a:gd name="connsiteY10" fmla="*/ 43491 h 1904330"/>
                <a:gd name="connsiteX0" fmla="*/ 165100 w 1774767"/>
                <a:gd name="connsiteY0" fmla="*/ 237455 h 1904330"/>
                <a:gd name="connsiteX1" fmla="*/ 12700 w 1774767"/>
                <a:gd name="connsiteY1" fmla="*/ 989930 h 1904330"/>
                <a:gd name="connsiteX2" fmla="*/ 12700 w 1774767"/>
                <a:gd name="connsiteY2" fmla="*/ 1551039 h 1904330"/>
                <a:gd name="connsiteX3" fmla="*/ 75046 w 1774767"/>
                <a:gd name="connsiteY3" fmla="*/ 1800421 h 1904330"/>
                <a:gd name="connsiteX4" fmla="*/ 636155 w 1774767"/>
                <a:gd name="connsiteY4" fmla="*/ 1904330 h 1904330"/>
                <a:gd name="connsiteX5" fmla="*/ 1587789 w 1774767"/>
                <a:gd name="connsiteY5" fmla="*/ 1813409 h 1904330"/>
                <a:gd name="connsiteX6" fmla="*/ 1767898 w 1774767"/>
                <a:gd name="connsiteY6" fmla="*/ 1524196 h 1904330"/>
                <a:gd name="connsiteX7" fmla="*/ 1633682 w 1774767"/>
                <a:gd name="connsiteY7" fmla="*/ 761330 h 1904330"/>
                <a:gd name="connsiteX8" fmla="*/ 1380837 w 1774767"/>
                <a:gd name="connsiteY8" fmla="*/ 121423 h 1904330"/>
                <a:gd name="connsiteX9" fmla="*/ 1178214 w 1774767"/>
                <a:gd name="connsiteY9" fmla="*/ 4525 h 1904330"/>
                <a:gd name="connsiteX10" fmla="*/ 460375 w 1774767"/>
                <a:gd name="connsiteY10" fmla="*/ 43491 h 1904330"/>
                <a:gd name="connsiteX0" fmla="*/ 165100 w 1774767"/>
                <a:gd name="connsiteY0" fmla="*/ 237455 h 1904330"/>
                <a:gd name="connsiteX1" fmla="*/ 12700 w 1774767"/>
                <a:gd name="connsiteY1" fmla="*/ 989930 h 1904330"/>
                <a:gd name="connsiteX2" fmla="*/ 12700 w 1774767"/>
                <a:gd name="connsiteY2" fmla="*/ 1551039 h 1904330"/>
                <a:gd name="connsiteX3" fmla="*/ 75046 w 1774767"/>
                <a:gd name="connsiteY3" fmla="*/ 1800421 h 1904330"/>
                <a:gd name="connsiteX4" fmla="*/ 636155 w 1774767"/>
                <a:gd name="connsiteY4" fmla="*/ 1904330 h 1904330"/>
                <a:gd name="connsiteX5" fmla="*/ 1587789 w 1774767"/>
                <a:gd name="connsiteY5" fmla="*/ 1813409 h 1904330"/>
                <a:gd name="connsiteX6" fmla="*/ 1767898 w 1774767"/>
                <a:gd name="connsiteY6" fmla="*/ 1524196 h 1904330"/>
                <a:gd name="connsiteX7" fmla="*/ 1633682 w 1774767"/>
                <a:gd name="connsiteY7" fmla="*/ 761330 h 1904330"/>
                <a:gd name="connsiteX8" fmla="*/ 1380837 w 1774767"/>
                <a:gd name="connsiteY8" fmla="*/ 121423 h 1904330"/>
                <a:gd name="connsiteX9" fmla="*/ 1178214 w 1774767"/>
                <a:gd name="connsiteY9" fmla="*/ 4525 h 1904330"/>
                <a:gd name="connsiteX10" fmla="*/ 460375 w 1774767"/>
                <a:gd name="connsiteY10" fmla="*/ 43491 h 1904330"/>
                <a:gd name="connsiteX0" fmla="*/ 165100 w 1774767"/>
                <a:gd name="connsiteY0" fmla="*/ 237455 h 1904330"/>
                <a:gd name="connsiteX1" fmla="*/ 12700 w 1774767"/>
                <a:gd name="connsiteY1" fmla="*/ 989930 h 1904330"/>
                <a:gd name="connsiteX2" fmla="*/ 12700 w 1774767"/>
                <a:gd name="connsiteY2" fmla="*/ 1551039 h 1904330"/>
                <a:gd name="connsiteX3" fmla="*/ 75046 w 1774767"/>
                <a:gd name="connsiteY3" fmla="*/ 1800421 h 1904330"/>
                <a:gd name="connsiteX4" fmla="*/ 636155 w 1774767"/>
                <a:gd name="connsiteY4" fmla="*/ 1904330 h 1904330"/>
                <a:gd name="connsiteX5" fmla="*/ 1587789 w 1774767"/>
                <a:gd name="connsiteY5" fmla="*/ 1813409 h 1904330"/>
                <a:gd name="connsiteX6" fmla="*/ 1767898 w 1774767"/>
                <a:gd name="connsiteY6" fmla="*/ 1524196 h 1904330"/>
                <a:gd name="connsiteX7" fmla="*/ 1633682 w 1774767"/>
                <a:gd name="connsiteY7" fmla="*/ 761330 h 1904330"/>
                <a:gd name="connsiteX8" fmla="*/ 1380837 w 1774767"/>
                <a:gd name="connsiteY8" fmla="*/ 121423 h 1904330"/>
                <a:gd name="connsiteX9" fmla="*/ 1178214 w 1774767"/>
                <a:gd name="connsiteY9" fmla="*/ 4525 h 1904330"/>
                <a:gd name="connsiteX10" fmla="*/ 460375 w 1774767"/>
                <a:gd name="connsiteY10" fmla="*/ 43491 h 1904330"/>
                <a:gd name="connsiteX0" fmla="*/ 165100 w 1774767"/>
                <a:gd name="connsiteY0" fmla="*/ 237455 h 1904330"/>
                <a:gd name="connsiteX1" fmla="*/ 12700 w 1774767"/>
                <a:gd name="connsiteY1" fmla="*/ 989930 h 1904330"/>
                <a:gd name="connsiteX2" fmla="*/ 12700 w 1774767"/>
                <a:gd name="connsiteY2" fmla="*/ 1551039 h 1904330"/>
                <a:gd name="connsiteX3" fmla="*/ 75046 w 1774767"/>
                <a:gd name="connsiteY3" fmla="*/ 1800421 h 1904330"/>
                <a:gd name="connsiteX4" fmla="*/ 636155 w 1774767"/>
                <a:gd name="connsiteY4" fmla="*/ 1904330 h 1904330"/>
                <a:gd name="connsiteX5" fmla="*/ 1587789 w 1774767"/>
                <a:gd name="connsiteY5" fmla="*/ 1813409 h 1904330"/>
                <a:gd name="connsiteX6" fmla="*/ 1767898 w 1774767"/>
                <a:gd name="connsiteY6" fmla="*/ 1524196 h 1904330"/>
                <a:gd name="connsiteX7" fmla="*/ 1633682 w 1774767"/>
                <a:gd name="connsiteY7" fmla="*/ 761330 h 1904330"/>
                <a:gd name="connsiteX8" fmla="*/ 1380837 w 1774767"/>
                <a:gd name="connsiteY8" fmla="*/ 121423 h 1904330"/>
                <a:gd name="connsiteX9" fmla="*/ 1178214 w 1774767"/>
                <a:gd name="connsiteY9" fmla="*/ 4525 h 1904330"/>
                <a:gd name="connsiteX10" fmla="*/ 460375 w 1774767"/>
                <a:gd name="connsiteY10" fmla="*/ 43491 h 1904330"/>
                <a:gd name="connsiteX0" fmla="*/ 165100 w 1768239"/>
                <a:gd name="connsiteY0" fmla="*/ 237455 h 1904330"/>
                <a:gd name="connsiteX1" fmla="*/ 12700 w 1768239"/>
                <a:gd name="connsiteY1" fmla="*/ 989930 h 1904330"/>
                <a:gd name="connsiteX2" fmla="*/ 12700 w 1768239"/>
                <a:gd name="connsiteY2" fmla="*/ 1551039 h 1904330"/>
                <a:gd name="connsiteX3" fmla="*/ 75046 w 1768239"/>
                <a:gd name="connsiteY3" fmla="*/ 1800421 h 1904330"/>
                <a:gd name="connsiteX4" fmla="*/ 636155 w 1768239"/>
                <a:gd name="connsiteY4" fmla="*/ 1904330 h 1904330"/>
                <a:gd name="connsiteX5" fmla="*/ 1597314 w 1768239"/>
                <a:gd name="connsiteY5" fmla="*/ 1851509 h 1904330"/>
                <a:gd name="connsiteX6" fmla="*/ 1767898 w 1768239"/>
                <a:gd name="connsiteY6" fmla="*/ 1524196 h 1904330"/>
                <a:gd name="connsiteX7" fmla="*/ 1633682 w 1768239"/>
                <a:gd name="connsiteY7" fmla="*/ 761330 h 1904330"/>
                <a:gd name="connsiteX8" fmla="*/ 1380837 w 1768239"/>
                <a:gd name="connsiteY8" fmla="*/ 121423 h 1904330"/>
                <a:gd name="connsiteX9" fmla="*/ 1178214 w 1768239"/>
                <a:gd name="connsiteY9" fmla="*/ 4525 h 1904330"/>
                <a:gd name="connsiteX10" fmla="*/ 460375 w 1768239"/>
                <a:gd name="connsiteY10" fmla="*/ 43491 h 1904330"/>
                <a:gd name="connsiteX0" fmla="*/ 165100 w 1768239"/>
                <a:gd name="connsiteY0" fmla="*/ 237455 h 1913445"/>
                <a:gd name="connsiteX1" fmla="*/ 12700 w 1768239"/>
                <a:gd name="connsiteY1" fmla="*/ 989930 h 1913445"/>
                <a:gd name="connsiteX2" fmla="*/ 12700 w 1768239"/>
                <a:gd name="connsiteY2" fmla="*/ 1551039 h 1913445"/>
                <a:gd name="connsiteX3" fmla="*/ 75046 w 1768239"/>
                <a:gd name="connsiteY3" fmla="*/ 1800421 h 1913445"/>
                <a:gd name="connsiteX4" fmla="*/ 636155 w 1768239"/>
                <a:gd name="connsiteY4" fmla="*/ 1904330 h 1913445"/>
                <a:gd name="connsiteX5" fmla="*/ 1597314 w 1768239"/>
                <a:gd name="connsiteY5" fmla="*/ 1851509 h 1913445"/>
                <a:gd name="connsiteX6" fmla="*/ 1767898 w 1768239"/>
                <a:gd name="connsiteY6" fmla="*/ 1524196 h 1913445"/>
                <a:gd name="connsiteX7" fmla="*/ 1633682 w 1768239"/>
                <a:gd name="connsiteY7" fmla="*/ 761330 h 1913445"/>
                <a:gd name="connsiteX8" fmla="*/ 1380837 w 1768239"/>
                <a:gd name="connsiteY8" fmla="*/ 121423 h 1913445"/>
                <a:gd name="connsiteX9" fmla="*/ 1178214 w 1768239"/>
                <a:gd name="connsiteY9" fmla="*/ 4525 h 1913445"/>
                <a:gd name="connsiteX10" fmla="*/ 460375 w 1768239"/>
                <a:gd name="connsiteY10" fmla="*/ 43491 h 1913445"/>
                <a:gd name="connsiteX0" fmla="*/ 165100 w 1771362"/>
                <a:gd name="connsiteY0" fmla="*/ 237455 h 1904330"/>
                <a:gd name="connsiteX1" fmla="*/ 12700 w 1771362"/>
                <a:gd name="connsiteY1" fmla="*/ 989930 h 1904330"/>
                <a:gd name="connsiteX2" fmla="*/ 12700 w 1771362"/>
                <a:gd name="connsiteY2" fmla="*/ 1551039 h 1904330"/>
                <a:gd name="connsiteX3" fmla="*/ 75046 w 1771362"/>
                <a:gd name="connsiteY3" fmla="*/ 1800421 h 1904330"/>
                <a:gd name="connsiteX4" fmla="*/ 636155 w 1771362"/>
                <a:gd name="connsiteY4" fmla="*/ 1904330 h 1904330"/>
                <a:gd name="connsiteX5" fmla="*/ 1597314 w 1771362"/>
                <a:gd name="connsiteY5" fmla="*/ 1851509 h 1904330"/>
                <a:gd name="connsiteX6" fmla="*/ 1767898 w 1771362"/>
                <a:gd name="connsiteY6" fmla="*/ 1524196 h 1904330"/>
                <a:gd name="connsiteX7" fmla="*/ 1633682 w 1771362"/>
                <a:gd name="connsiteY7" fmla="*/ 761330 h 1904330"/>
                <a:gd name="connsiteX8" fmla="*/ 1380837 w 1771362"/>
                <a:gd name="connsiteY8" fmla="*/ 121423 h 1904330"/>
                <a:gd name="connsiteX9" fmla="*/ 1178214 w 1771362"/>
                <a:gd name="connsiteY9" fmla="*/ 4525 h 1904330"/>
                <a:gd name="connsiteX10" fmla="*/ 460375 w 1771362"/>
                <a:gd name="connsiteY10" fmla="*/ 43491 h 1904330"/>
                <a:gd name="connsiteX0" fmla="*/ 1651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1651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1651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1651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2032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2032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203200 w 1770100"/>
                <a:gd name="connsiteY0" fmla="*/ 240953 h 1907828"/>
                <a:gd name="connsiteX1" fmla="*/ 12700 w 1770100"/>
                <a:gd name="connsiteY1" fmla="*/ 993428 h 1907828"/>
                <a:gd name="connsiteX2" fmla="*/ 12700 w 1770100"/>
                <a:gd name="connsiteY2" fmla="*/ 1554537 h 1907828"/>
                <a:gd name="connsiteX3" fmla="*/ 75046 w 1770100"/>
                <a:gd name="connsiteY3" fmla="*/ 1803919 h 1907828"/>
                <a:gd name="connsiteX4" fmla="*/ 636155 w 1770100"/>
                <a:gd name="connsiteY4" fmla="*/ 1907828 h 1907828"/>
                <a:gd name="connsiteX5" fmla="*/ 1530639 w 1770100"/>
                <a:gd name="connsiteY5" fmla="*/ 1807382 h 1907828"/>
                <a:gd name="connsiteX6" fmla="*/ 1767898 w 1770100"/>
                <a:gd name="connsiteY6" fmla="*/ 1527694 h 1907828"/>
                <a:gd name="connsiteX7" fmla="*/ 1633682 w 1770100"/>
                <a:gd name="connsiteY7" fmla="*/ 764828 h 1907828"/>
                <a:gd name="connsiteX8" fmla="*/ 1380837 w 1770100"/>
                <a:gd name="connsiteY8" fmla="*/ 124921 h 1907828"/>
                <a:gd name="connsiteX9" fmla="*/ 1178214 w 1770100"/>
                <a:gd name="connsiteY9" fmla="*/ 8023 h 1907828"/>
                <a:gd name="connsiteX10" fmla="*/ 460375 w 1770100"/>
                <a:gd name="connsiteY10" fmla="*/ 46989 h 1907828"/>
                <a:gd name="connsiteX0" fmla="*/ 184150 w 1770100"/>
                <a:gd name="connsiteY0" fmla="*/ 288578 h 1907828"/>
                <a:gd name="connsiteX1" fmla="*/ 12700 w 1770100"/>
                <a:gd name="connsiteY1" fmla="*/ 993428 h 1907828"/>
                <a:gd name="connsiteX2" fmla="*/ 12700 w 1770100"/>
                <a:gd name="connsiteY2" fmla="*/ 1554537 h 1907828"/>
                <a:gd name="connsiteX3" fmla="*/ 75046 w 1770100"/>
                <a:gd name="connsiteY3" fmla="*/ 1803919 h 1907828"/>
                <a:gd name="connsiteX4" fmla="*/ 636155 w 1770100"/>
                <a:gd name="connsiteY4" fmla="*/ 1907828 h 1907828"/>
                <a:gd name="connsiteX5" fmla="*/ 1530639 w 1770100"/>
                <a:gd name="connsiteY5" fmla="*/ 1807382 h 1907828"/>
                <a:gd name="connsiteX6" fmla="*/ 1767898 w 1770100"/>
                <a:gd name="connsiteY6" fmla="*/ 1527694 h 1907828"/>
                <a:gd name="connsiteX7" fmla="*/ 1633682 w 1770100"/>
                <a:gd name="connsiteY7" fmla="*/ 764828 h 1907828"/>
                <a:gd name="connsiteX8" fmla="*/ 1380837 w 1770100"/>
                <a:gd name="connsiteY8" fmla="*/ 124921 h 1907828"/>
                <a:gd name="connsiteX9" fmla="*/ 1178214 w 1770100"/>
                <a:gd name="connsiteY9" fmla="*/ 8023 h 1907828"/>
                <a:gd name="connsiteX10" fmla="*/ 460375 w 1770100"/>
                <a:gd name="connsiteY10" fmla="*/ 46989 h 1907828"/>
                <a:gd name="connsiteX0" fmla="*/ 184150 w 1770100"/>
                <a:gd name="connsiteY0" fmla="*/ 297440 h 1916690"/>
                <a:gd name="connsiteX1" fmla="*/ 12700 w 1770100"/>
                <a:gd name="connsiteY1" fmla="*/ 1002290 h 1916690"/>
                <a:gd name="connsiteX2" fmla="*/ 12700 w 1770100"/>
                <a:gd name="connsiteY2" fmla="*/ 1563399 h 1916690"/>
                <a:gd name="connsiteX3" fmla="*/ 75046 w 1770100"/>
                <a:gd name="connsiteY3" fmla="*/ 1812781 h 1916690"/>
                <a:gd name="connsiteX4" fmla="*/ 636155 w 1770100"/>
                <a:gd name="connsiteY4" fmla="*/ 1916690 h 1916690"/>
                <a:gd name="connsiteX5" fmla="*/ 1530639 w 1770100"/>
                <a:gd name="connsiteY5" fmla="*/ 1816244 h 1916690"/>
                <a:gd name="connsiteX6" fmla="*/ 1767898 w 1770100"/>
                <a:gd name="connsiteY6" fmla="*/ 1536556 h 1916690"/>
                <a:gd name="connsiteX7" fmla="*/ 1633682 w 1770100"/>
                <a:gd name="connsiteY7" fmla="*/ 773690 h 1916690"/>
                <a:gd name="connsiteX8" fmla="*/ 1380837 w 1770100"/>
                <a:gd name="connsiteY8" fmla="*/ 133783 h 1916690"/>
                <a:gd name="connsiteX9" fmla="*/ 1178214 w 1770100"/>
                <a:gd name="connsiteY9" fmla="*/ 16885 h 1916690"/>
                <a:gd name="connsiteX10" fmla="*/ 584200 w 1770100"/>
                <a:gd name="connsiteY10" fmla="*/ 36801 h 1916690"/>
                <a:gd name="connsiteX0" fmla="*/ 184150 w 1770100"/>
                <a:gd name="connsiteY0" fmla="*/ 288579 h 1907829"/>
                <a:gd name="connsiteX1" fmla="*/ 12700 w 1770100"/>
                <a:gd name="connsiteY1" fmla="*/ 993429 h 1907829"/>
                <a:gd name="connsiteX2" fmla="*/ 12700 w 1770100"/>
                <a:gd name="connsiteY2" fmla="*/ 1554538 h 1907829"/>
                <a:gd name="connsiteX3" fmla="*/ 75046 w 1770100"/>
                <a:gd name="connsiteY3" fmla="*/ 1803920 h 1907829"/>
                <a:gd name="connsiteX4" fmla="*/ 636155 w 1770100"/>
                <a:gd name="connsiteY4" fmla="*/ 1907829 h 1907829"/>
                <a:gd name="connsiteX5" fmla="*/ 1530639 w 1770100"/>
                <a:gd name="connsiteY5" fmla="*/ 1807383 h 1907829"/>
                <a:gd name="connsiteX6" fmla="*/ 1767898 w 1770100"/>
                <a:gd name="connsiteY6" fmla="*/ 1527695 h 1907829"/>
                <a:gd name="connsiteX7" fmla="*/ 1633682 w 1770100"/>
                <a:gd name="connsiteY7" fmla="*/ 764829 h 1907829"/>
                <a:gd name="connsiteX8" fmla="*/ 1380837 w 1770100"/>
                <a:gd name="connsiteY8" fmla="*/ 124922 h 1907829"/>
                <a:gd name="connsiteX9" fmla="*/ 1178214 w 1770100"/>
                <a:gd name="connsiteY9" fmla="*/ 8024 h 1907829"/>
                <a:gd name="connsiteX10" fmla="*/ 460375 w 1770100"/>
                <a:gd name="connsiteY10" fmla="*/ 46990 h 1907829"/>
                <a:gd name="connsiteX0" fmla="*/ 178186 w 1764136"/>
                <a:gd name="connsiteY0" fmla="*/ 288579 h 1916086"/>
                <a:gd name="connsiteX1" fmla="*/ 6736 w 1764136"/>
                <a:gd name="connsiteY1" fmla="*/ 993429 h 1916086"/>
                <a:gd name="connsiteX2" fmla="*/ 6736 w 1764136"/>
                <a:gd name="connsiteY2" fmla="*/ 1554538 h 1916086"/>
                <a:gd name="connsiteX3" fmla="*/ 97657 w 1764136"/>
                <a:gd name="connsiteY3" fmla="*/ 1822970 h 1916086"/>
                <a:gd name="connsiteX4" fmla="*/ 630191 w 1764136"/>
                <a:gd name="connsiteY4" fmla="*/ 1907829 h 1916086"/>
                <a:gd name="connsiteX5" fmla="*/ 1524675 w 1764136"/>
                <a:gd name="connsiteY5" fmla="*/ 1807383 h 1916086"/>
                <a:gd name="connsiteX6" fmla="*/ 1761934 w 1764136"/>
                <a:gd name="connsiteY6" fmla="*/ 1527695 h 1916086"/>
                <a:gd name="connsiteX7" fmla="*/ 1627718 w 1764136"/>
                <a:gd name="connsiteY7" fmla="*/ 764829 h 1916086"/>
                <a:gd name="connsiteX8" fmla="*/ 1374873 w 1764136"/>
                <a:gd name="connsiteY8" fmla="*/ 124922 h 1916086"/>
                <a:gd name="connsiteX9" fmla="*/ 1172250 w 1764136"/>
                <a:gd name="connsiteY9" fmla="*/ 8024 h 1916086"/>
                <a:gd name="connsiteX10" fmla="*/ 454411 w 1764136"/>
                <a:gd name="connsiteY10" fmla="*/ 46990 h 1916086"/>
                <a:gd name="connsiteX0" fmla="*/ 183302 w 1769252"/>
                <a:gd name="connsiteY0" fmla="*/ 288579 h 1912212"/>
                <a:gd name="connsiteX1" fmla="*/ 11852 w 1769252"/>
                <a:gd name="connsiteY1" fmla="*/ 993429 h 1912212"/>
                <a:gd name="connsiteX2" fmla="*/ 11852 w 1769252"/>
                <a:gd name="connsiteY2" fmla="*/ 1554538 h 1912212"/>
                <a:gd name="connsiteX3" fmla="*/ 102773 w 1769252"/>
                <a:gd name="connsiteY3" fmla="*/ 1822970 h 1912212"/>
                <a:gd name="connsiteX4" fmla="*/ 635307 w 1769252"/>
                <a:gd name="connsiteY4" fmla="*/ 1907829 h 1912212"/>
                <a:gd name="connsiteX5" fmla="*/ 1529791 w 1769252"/>
                <a:gd name="connsiteY5" fmla="*/ 1807383 h 1912212"/>
                <a:gd name="connsiteX6" fmla="*/ 1767050 w 1769252"/>
                <a:gd name="connsiteY6" fmla="*/ 1527695 h 1912212"/>
                <a:gd name="connsiteX7" fmla="*/ 1632834 w 1769252"/>
                <a:gd name="connsiteY7" fmla="*/ 764829 h 1912212"/>
                <a:gd name="connsiteX8" fmla="*/ 1379989 w 1769252"/>
                <a:gd name="connsiteY8" fmla="*/ 124922 h 1912212"/>
                <a:gd name="connsiteX9" fmla="*/ 1177366 w 1769252"/>
                <a:gd name="connsiteY9" fmla="*/ 8024 h 1912212"/>
                <a:gd name="connsiteX10" fmla="*/ 459527 w 1769252"/>
                <a:gd name="connsiteY10" fmla="*/ 46990 h 1912212"/>
                <a:gd name="connsiteX0" fmla="*/ 212263 w 1798213"/>
                <a:gd name="connsiteY0" fmla="*/ 288579 h 1907829"/>
                <a:gd name="connsiteX1" fmla="*/ 40813 w 1798213"/>
                <a:gd name="connsiteY1" fmla="*/ 993429 h 1907829"/>
                <a:gd name="connsiteX2" fmla="*/ 2713 w 1798213"/>
                <a:gd name="connsiteY2" fmla="*/ 1497388 h 1907829"/>
                <a:gd name="connsiteX3" fmla="*/ 131734 w 1798213"/>
                <a:gd name="connsiteY3" fmla="*/ 1822970 h 1907829"/>
                <a:gd name="connsiteX4" fmla="*/ 664268 w 1798213"/>
                <a:gd name="connsiteY4" fmla="*/ 1907829 h 1907829"/>
                <a:gd name="connsiteX5" fmla="*/ 1558752 w 1798213"/>
                <a:gd name="connsiteY5" fmla="*/ 1807383 h 1907829"/>
                <a:gd name="connsiteX6" fmla="*/ 1796011 w 1798213"/>
                <a:gd name="connsiteY6" fmla="*/ 1527695 h 1907829"/>
                <a:gd name="connsiteX7" fmla="*/ 1661795 w 1798213"/>
                <a:gd name="connsiteY7" fmla="*/ 764829 h 1907829"/>
                <a:gd name="connsiteX8" fmla="*/ 1408950 w 1798213"/>
                <a:gd name="connsiteY8" fmla="*/ 124922 h 1907829"/>
                <a:gd name="connsiteX9" fmla="*/ 1206327 w 1798213"/>
                <a:gd name="connsiteY9" fmla="*/ 8024 h 1907829"/>
                <a:gd name="connsiteX10" fmla="*/ 488488 w 1798213"/>
                <a:gd name="connsiteY10" fmla="*/ 46990 h 1907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98213" h="1907829">
                  <a:moveTo>
                    <a:pt x="212263" y="288579"/>
                  </a:moveTo>
                  <a:cubicBezTo>
                    <a:pt x="98360" y="523132"/>
                    <a:pt x="70975" y="780848"/>
                    <a:pt x="40813" y="993429"/>
                  </a:cubicBezTo>
                  <a:cubicBezTo>
                    <a:pt x="40813" y="1180465"/>
                    <a:pt x="-12441" y="1359131"/>
                    <a:pt x="2713" y="1497388"/>
                  </a:cubicBezTo>
                  <a:cubicBezTo>
                    <a:pt x="17867" y="1635645"/>
                    <a:pt x="21475" y="1754563"/>
                    <a:pt x="131734" y="1822970"/>
                  </a:cubicBezTo>
                  <a:cubicBezTo>
                    <a:pt x="241993" y="1891377"/>
                    <a:pt x="477232" y="1873193"/>
                    <a:pt x="664268" y="1907829"/>
                  </a:cubicBezTo>
                  <a:cubicBezTo>
                    <a:pt x="981479" y="1877522"/>
                    <a:pt x="1332028" y="1880264"/>
                    <a:pt x="1558752" y="1807383"/>
                  </a:cubicBezTo>
                  <a:cubicBezTo>
                    <a:pt x="1747376" y="1705927"/>
                    <a:pt x="1778837" y="1701454"/>
                    <a:pt x="1796011" y="1527695"/>
                  </a:cubicBezTo>
                  <a:cubicBezTo>
                    <a:pt x="1813185" y="1353936"/>
                    <a:pt x="1726305" y="998625"/>
                    <a:pt x="1661795" y="764829"/>
                  </a:cubicBezTo>
                  <a:cubicBezTo>
                    <a:pt x="1597285" y="531033"/>
                    <a:pt x="1463791" y="141663"/>
                    <a:pt x="1408950" y="124922"/>
                  </a:cubicBezTo>
                  <a:cubicBezTo>
                    <a:pt x="1341409" y="85956"/>
                    <a:pt x="1359737" y="21013"/>
                    <a:pt x="1206327" y="8024"/>
                  </a:cubicBezTo>
                  <a:cubicBezTo>
                    <a:pt x="1052917" y="-4965"/>
                    <a:pt x="633961" y="-8428"/>
                    <a:pt x="488488" y="46990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任意多边形 77"/>
            <p:cNvSpPr/>
            <p:nvPr/>
          </p:nvSpPr>
          <p:spPr>
            <a:xfrm rot="20020343">
              <a:off x="4716016" y="1240320"/>
              <a:ext cx="724391" cy="1564012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任意多边形 78"/>
            <p:cNvSpPr/>
            <p:nvPr/>
          </p:nvSpPr>
          <p:spPr>
            <a:xfrm rot="679789">
              <a:off x="5935935" y="1201884"/>
              <a:ext cx="724391" cy="1564012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 79"/>
            <p:cNvSpPr/>
            <p:nvPr/>
          </p:nvSpPr>
          <p:spPr>
            <a:xfrm rot="20840804">
              <a:off x="5148690" y="2820648"/>
              <a:ext cx="597833" cy="544259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任意多边形 80"/>
            <p:cNvSpPr/>
            <p:nvPr/>
          </p:nvSpPr>
          <p:spPr>
            <a:xfrm rot="679789">
              <a:off x="5890926" y="2774544"/>
              <a:ext cx="597833" cy="544259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6232951" y="2868828"/>
              <a:ext cx="130358" cy="130358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5497710" y="2922729"/>
              <a:ext cx="130358" cy="130358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 rot="174010">
              <a:off x="5118545" y="4039677"/>
              <a:ext cx="567342" cy="376629"/>
            </a:xfrm>
            <a:custGeom>
              <a:avLst/>
              <a:gdLst>
                <a:gd name="connsiteX0" fmla="*/ 77273 w 431442"/>
                <a:gd name="connsiteY0" fmla="*/ 19319 h 264017"/>
                <a:gd name="connsiteX1" fmla="*/ 244699 w 431442"/>
                <a:gd name="connsiteY1" fmla="*/ 0 h 264017"/>
                <a:gd name="connsiteX2" fmla="*/ 367048 w 431442"/>
                <a:gd name="connsiteY2" fmla="*/ 51516 h 264017"/>
                <a:gd name="connsiteX3" fmla="*/ 431442 w 431442"/>
                <a:gd name="connsiteY3" fmla="*/ 141668 h 264017"/>
                <a:gd name="connsiteX4" fmla="*/ 418564 w 431442"/>
                <a:gd name="connsiteY4" fmla="*/ 218941 h 264017"/>
                <a:gd name="connsiteX5" fmla="*/ 347730 w 431442"/>
                <a:gd name="connsiteY5" fmla="*/ 231820 h 264017"/>
                <a:gd name="connsiteX6" fmla="*/ 302654 w 431442"/>
                <a:gd name="connsiteY6" fmla="*/ 199623 h 264017"/>
                <a:gd name="connsiteX7" fmla="*/ 270457 w 431442"/>
                <a:gd name="connsiteY7" fmla="*/ 251139 h 264017"/>
                <a:gd name="connsiteX8" fmla="*/ 173865 w 431442"/>
                <a:gd name="connsiteY8" fmla="*/ 264017 h 264017"/>
                <a:gd name="connsiteX9" fmla="*/ 109471 w 431442"/>
                <a:gd name="connsiteY9" fmla="*/ 199623 h 264017"/>
                <a:gd name="connsiteX10" fmla="*/ 115910 w 431442"/>
                <a:gd name="connsiteY10" fmla="*/ 180305 h 264017"/>
                <a:gd name="connsiteX11" fmla="*/ 90152 w 431442"/>
                <a:gd name="connsiteY11" fmla="*/ 206062 h 264017"/>
                <a:gd name="connsiteX12" fmla="*/ 19318 w 431442"/>
                <a:gd name="connsiteY12" fmla="*/ 186744 h 264017"/>
                <a:gd name="connsiteX13" fmla="*/ 0 w 431442"/>
                <a:gd name="connsiteY13" fmla="*/ 115910 h 264017"/>
                <a:gd name="connsiteX14" fmla="*/ 77273 w 431442"/>
                <a:gd name="connsiteY14" fmla="*/ 19319 h 264017"/>
                <a:gd name="connsiteX0" fmla="*/ 77273 w 431442"/>
                <a:gd name="connsiteY0" fmla="*/ 19319 h 264017"/>
                <a:gd name="connsiteX1" fmla="*/ 244699 w 431442"/>
                <a:gd name="connsiteY1" fmla="*/ 0 h 264017"/>
                <a:gd name="connsiteX2" fmla="*/ 367048 w 431442"/>
                <a:gd name="connsiteY2" fmla="*/ 51516 h 264017"/>
                <a:gd name="connsiteX3" fmla="*/ 431442 w 431442"/>
                <a:gd name="connsiteY3" fmla="*/ 141668 h 264017"/>
                <a:gd name="connsiteX4" fmla="*/ 418564 w 431442"/>
                <a:gd name="connsiteY4" fmla="*/ 218941 h 264017"/>
                <a:gd name="connsiteX5" fmla="*/ 347730 w 431442"/>
                <a:gd name="connsiteY5" fmla="*/ 231820 h 264017"/>
                <a:gd name="connsiteX6" fmla="*/ 302654 w 431442"/>
                <a:gd name="connsiteY6" fmla="*/ 199623 h 264017"/>
                <a:gd name="connsiteX7" fmla="*/ 270457 w 431442"/>
                <a:gd name="connsiteY7" fmla="*/ 251139 h 264017"/>
                <a:gd name="connsiteX8" fmla="*/ 173865 w 431442"/>
                <a:gd name="connsiteY8" fmla="*/ 264017 h 264017"/>
                <a:gd name="connsiteX9" fmla="*/ 109471 w 431442"/>
                <a:gd name="connsiteY9" fmla="*/ 199623 h 264017"/>
                <a:gd name="connsiteX10" fmla="*/ 115910 w 431442"/>
                <a:gd name="connsiteY10" fmla="*/ 180305 h 264017"/>
                <a:gd name="connsiteX11" fmla="*/ 90152 w 431442"/>
                <a:gd name="connsiteY11" fmla="*/ 206062 h 264017"/>
                <a:gd name="connsiteX12" fmla="*/ 19318 w 431442"/>
                <a:gd name="connsiteY12" fmla="*/ 186744 h 264017"/>
                <a:gd name="connsiteX13" fmla="*/ 0 w 431442"/>
                <a:gd name="connsiteY13" fmla="*/ 115910 h 264017"/>
                <a:gd name="connsiteX14" fmla="*/ 77273 w 431442"/>
                <a:gd name="connsiteY14" fmla="*/ 19319 h 264017"/>
                <a:gd name="connsiteX0" fmla="*/ 77273 w 435086"/>
                <a:gd name="connsiteY0" fmla="*/ 19319 h 264017"/>
                <a:gd name="connsiteX1" fmla="*/ 244699 w 435086"/>
                <a:gd name="connsiteY1" fmla="*/ 0 h 264017"/>
                <a:gd name="connsiteX2" fmla="*/ 367048 w 435086"/>
                <a:gd name="connsiteY2" fmla="*/ 51516 h 264017"/>
                <a:gd name="connsiteX3" fmla="*/ 431442 w 435086"/>
                <a:gd name="connsiteY3" fmla="*/ 141668 h 264017"/>
                <a:gd name="connsiteX4" fmla="*/ 418564 w 435086"/>
                <a:gd name="connsiteY4" fmla="*/ 218941 h 264017"/>
                <a:gd name="connsiteX5" fmla="*/ 347730 w 435086"/>
                <a:gd name="connsiteY5" fmla="*/ 231820 h 264017"/>
                <a:gd name="connsiteX6" fmla="*/ 302654 w 435086"/>
                <a:gd name="connsiteY6" fmla="*/ 199623 h 264017"/>
                <a:gd name="connsiteX7" fmla="*/ 270457 w 435086"/>
                <a:gd name="connsiteY7" fmla="*/ 251139 h 264017"/>
                <a:gd name="connsiteX8" fmla="*/ 173865 w 435086"/>
                <a:gd name="connsiteY8" fmla="*/ 264017 h 264017"/>
                <a:gd name="connsiteX9" fmla="*/ 109471 w 435086"/>
                <a:gd name="connsiteY9" fmla="*/ 199623 h 264017"/>
                <a:gd name="connsiteX10" fmla="*/ 115910 w 435086"/>
                <a:gd name="connsiteY10" fmla="*/ 180305 h 264017"/>
                <a:gd name="connsiteX11" fmla="*/ 90152 w 435086"/>
                <a:gd name="connsiteY11" fmla="*/ 206062 h 264017"/>
                <a:gd name="connsiteX12" fmla="*/ 19318 w 435086"/>
                <a:gd name="connsiteY12" fmla="*/ 186744 h 264017"/>
                <a:gd name="connsiteX13" fmla="*/ 0 w 435086"/>
                <a:gd name="connsiteY13" fmla="*/ 115910 h 264017"/>
                <a:gd name="connsiteX14" fmla="*/ 77273 w 435086"/>
                <a:gd name="connsiteY14" fmla="*/ 19319 h 264017"/>
                <a:gd name="connsiteX0" fmla="*/ 77273 w 435086"/>
                <a:gd name="connsiteY0" fmla="*/ 19319 h 264017"/>
                <a:gd name="connsiteX1" fmla="*/ 244699 w 435086"/>
                <a:gd name="connsiteY1" fmla="*/ 0 h 264017"/>
                <a:gd name="connsiteX2" fmla="*/ 367048 w 435086"/>
                <a:gd name="connsiteY2" fmla="*/ 51516 h 264017"/>
                <a:gd name="connsiteX3" fmla="*/ 431442 w 435086"/>
                <a:gd name="connsiteY3" fmla="*/ 141668 h 264017"/>
                <a:gd name="connsiteX4" fmla="*/ 418564 w 435086"/>
                <a:gd name="connsiteY4" fmla="*/ 218941 h 264017"/>
                <a:gd name="connsiteX5" fmla="*/ 347730 w 435086"/>
                <a:gd name="connsiteY5" fmla="*/ 231820 h 264017"/>
                <a:gd name="connsiteX6" fmla="*/ 302654 w 435086"/>
                <a:gd name="connsiteY6" fmla="*/ 199623 h 264017"/>
                <a:gd name="connsiteX7" fmla="*/ 270457 w 435086"/>
                <a:gd name="connsiteY7" fmla="*/ 251139 h 264017"/>
                <a:gd name="connsiteX8" fmla="*/ 173865 w 435086"/>
                <a:gd name="connsiteY8" fmla="*/ 264017 h 264017"/>
                <a:gd name="connsiteX9" fmla="*/ 109471 w 435086"/>
                <a:gd name="connsiteY9" fmla="*/ 199623 h 264017"/>
                <a:gd name="connsiteX10" fmla="*/ 115910 w 435086"/>
                <a:gd name="connsiteY10" fmla="*/ 180305 h 264017"/>
                <a:gd name="connsiteX11" fmla="*/ 90152 w 435086"/>
                <a:gd name="connsiteY11" fmla="*/ 206062 h 264017"/>
                <a:gd name="connsiteX12" fmla="*/ 19318 w 435086"/>
                <a:gd name="connsiteY12" fmla="*/ 186744 h 264017"/>
                <a:gd name="connsiteX13" fmla="*/ 0 w 435086"/>
                <a:gd name="connsiteY13" fmla="*/ 115910 h 264017"/>
                <a:gd name="connsiteX14" fmla="*/ 77273 w 435086"/>
                <a:gd name="connsiteY14" fmla="*/ 19319 h 264017"/>
                <a:gd name="connsiteX0" fmla="*/ 77273 w 435086"/>
                <a:gd name="connsiteY0" fmla="*/ 19319 h 268310"/>
                <a:gd name="connsiteX1" fmla="*/ 244699 w 435086"/>
                <a:gd name="connsiteY1" fmla="*/ 0 h 268310"/>
                <a:gd name="connsiteX2" fmla="*/ 367048 w 435086"/>
                <a:gd name="connsiteY2" fmla="*/ 51516 h 268310"/>
                <a:gd name="connsiteX3" fmla="*/ 431442 w 435086"/>
                <a:gd name="connsiteY3" fmla="*/ 141668 h 268310"/>
                <a:gd name="connsiteX4" fmla="*/ 418564 w 435086"/>
                <a:gd name="connsiteY4" fmla="*/ 218941 h 268310"/>
                <a:gd name="connsiteX5" fmla="*/ 347730 w 435086"/>
                <a:gd name="connsiteY5" fmla="*/ 231820 h 268310"/>
                <a:gd name="connsiteX6" fmla="*/ 302654 w 435086"/>
                <a:gd name="connsiteY6" fmla="*/ 199623 h 268310"/>
                <a:gd name="connsiteX7" fmla="*/ 270457 w 435086"/>
                <a:gd name="connsiteY7" fmla="*/ 251139 h 268310"/>
                <a:gd name="connsiteX8" fmla="*/ 173865 w 435086"/>
                <a:gd name="connsiteY8" fmla="*/ 264017 h 268310"/>
                <a:gd name="connsiteX9" fmla="*/ 109471 w 435086"/>
                <a:gd name="connsiteY9" fmla="*/ 199623 h 268310"/>
                <a:gd name="connsiteX10" fmla="*/ 115910 w 435086"/>
                <a:gd name="connsiteY10" fmla="*/ 180305 h 268310"/>
                <a:gd name="connsiteX11" fmla="*/ 90152 w 435086"/>
                <a:gd name="connsiteY11" fmla="*/ 206062 h 268310"/>
                <a:gd name="connsiteX12" fmla="*/ 19318 w 435086"/>
                <a:gd name="connsiteY12" fmla="*/ 186744 h 268310"/>
                <a:gd name="connsiteX13" fmla="*/ 0 w 435086"/>
                <a:gd name="connsiteY13" fmla="*/ 115910 h 268310"/>
                <a:gd name="connsiteX14" fmla="*/ 77273 w 435086"/>
                <a:gd name="connsiteY14" fmla="*/ 19319 h 268310"/>
                <a:gd name="connsiteX0" fmla="*/ 77273 w 435086"/>
                <a:gd name="connsiteY0" fmla="*/ 19319 h 272733"/>
                <a:gd name="connsiteX1" fmla="*/ 244699 w 435086"/>
                <a:gd name="connsiteY1" fmla="*/ 0 h 272733"/>
                <a:gd name="connsiteX2" fmla="*/ 367048 w 435086"/>
                <a:gd name="connsiteY2" fmla="*/ 51516 h 272733"/>
                <a:gd name="connsiteX3" fmla="*/ 431442 w 435086"/>
                <a:gd name="connsiteY3" fmla="*/ 141668 h 272733"/>
                <a:gd name="connsiteX4" fmla="*/ 418564 w 435086"/>
                <a:gd name="connsiteY4" fmla="*/ 218941 h 272733"/>
                <a:gd name="connsiteX5" fmla="*/ 347730 w 435086"/>
                <a:gd name="connsiteY5" fmla="*/ 231820 h 272733"/>
                <a:gd name="connsiteX6" fmla="*/ 302654 w 435086"/>
                <a:gd name="connsiteY6" fmla="*/ 199623 h 272733"/>
                <a:gd name="connsiteX7" fmla="*/ 270457 w 435086"/>
                <a:gd name="connsiteY7" fmla="*/ 251139 h 272733"/>
                <a:gd name="connsiteX8" fmla="*/ 173865 w 435086"/>
                <a:gd name="connsiteY8" fmla="*/ 264017 h 272733"/>
                <a:gd name="connsiteX9" fmla="*/ 109471 w 435086"/>
                <a:gd name="connsiteY9" fmla="*/ 199623 h 272733"/>
                <a:gd name="connsiteX10" fmla="*/ 115910 w 435086"/>
                <a:gd name="connsiteY10" fmla="*/ 180305 h 272733"/>
                <a:gd name="connsiteX11" fmla="*/ 90152 w 435086"/>
                <a:gd name="connsiteY11" fmla="*/ 206062 h 272733"/>
                <a:gd name="connsiteX12" fmla="*/ 19318 w 435086"/>
                <a:gd name="connsiteY12" fmla="*/ 186744 h 272733"/>
                <a:gd name="connsiteX13" fmla="*/ 0 w 435086"/>
                <a:gd name="connsiteY13" fmla="*/ 115910 h 272733"/>
                <a:gd name="connsiteX14" fmla="*/ 77273 w 435086"/>
                <a:gd name="connsiteY14" fmla="*/ 19319 h 272733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1056 w 428869"/>
                <a:gd name="connsiteY0" fmla="*/ 19319 h 270429"/>
                <a:gd name="connsiteX1" fmla="*/ 238482 w 428869"/>
                <a:gd name="connsiteY1" fmla="*/ 0 h 270429"/>
                <a:gd name="connsiteX2" fmla="*/ 360831 w 428869"/>
                <a:gd name="connsiteY2" fmla="*/ 51516 h 270429"/>
                <a:gd name="connsiteX3" fmla="*/ 425225 w 428869"/>
                <a:gd name="connsiteY3" fmla="*/ 141668 h 270429"/>
                <a:gd name="connsiteX4" fmla="*/ 412347 w 428869"/>
                <a:gd name="connsiteY4" fmla="*/ 218941 h 270429"/>
                <a:gd name="connsiteX5" fmla="*/ 341513 w 428869"/>
                <a:gd name="connsiteY5" fmla="*/ 231820 h 270429"/>
                <a:gd name="connsiteX6" fmla="*/ 296437 w 428869"/>
                <a:gd name="connsiteY6" fmla="*/ 199623 h 270429"/>
                <a:gd name="connsiteX7" fmla="*/ 264240 w 428869"/>
                <a:gd name="connsiteY7" fmla="*/ 251139 h 270429"/>
                <a:gd name="connsiteX8" fmla="*/ 167648 w 428869"/>
                <a:gd name="connsiteY8" fmla="*/ 264017 h 270429"/>
                <a:gd name="connsiteX9" fmla="*/ 103254 w 428869"/>
                <a:gd name="connsiteY9" fmla="*/ 199623 h 270429"/>
                <a:gd name="connsiteX10" fmla="*/ 109693 w 428869"/>
                <a:gd name="connsiteY10" fmla="*/ 180305 h 270429"/>
                <a:gd name="connsiteX11" fmla="*/ 83935 w 428869"/>
                <a:gd name="connsiteY11" fmla="*/ 206062 h 270429"/>
                <a:gd name="connsiteX12" fmla="*/ 13101 w 428869"/>
                <a:gd name="connsiteY12" fmla="*/ 186744 h 270429"/>
                <a:gd name="connsiteX13" fmla="*/ 0 w 428869"/>
                <a:gd name="connsiteY13" fmla="*/ 116486 h 270429"/>
                <a:gd name="connsiteX14" fmla="*/ 71056 w 428869"/>
                <a:gd name="connsiteY14" fmla="*/ 19319 h 270429"/>
                <a:gd name="connsiteX0" fmla="*/ 73529 w 431342"/>
                <a:gd name="connsiteY0" fmla="*/ 19319 h 270429"/>
                <a:gd name="connsiteX1" fmla="*/ 240955 w 431342"/>
                <a:gd name="connsiteY1" fmla="*/ 0 h 270429"/>
                <a:gd name="connsiteX2" fmla="*/ 363304 w 431342"/>
                <a:gd name="connsiteY2" fmla="*/ 51516 h 270429"/>
                <a:gd name="connsiteX3" fmla="*/ 427698 w 431342"/>
                <a:gd name="connsiteY3" fmla="*/ 141668 h 270429"/>
                <a:gd name="connsiteX4" fmla="*/ 414820 w 431342"/>
                <a:gd name="connsiteY4" fmla="*/ 218941 h 270429"/>
                <a:gd name="connsiteX5" fmla="*/ 343986 w 431342"/>
                <a:gd name="connsiteY5" fmla="*/ 231820 h 270429"/>
                <a:gd name="connsiteX6" fmla="*/ 298910 w 431342"/>
                <a:gd name="connsiteY6" fmla="*/ 199623 h 270429"/>
                <a:gd name="connsiteX7" fmla="*/ 266713 w 431342"/>
                <a:gd name="connsiteY7" fmla="*/ 251139 h 270429"/>
                <a:gd name="connsiteX8" fmla="*/ 170121 w 431342"/>
                <a:gd name="connsiteY8" fmla="*/ 264017 h 270429"/>
                <a:gd name="connsiteX9" fmla="*/ 105727 w 431342"/>
                <a:gd name="connsiteY9" fmla="*/ 199623 h 270429"/>
                <a:gd name="connsiteX10" fmla="*/ 112166 w 431342"/>
                <a:gd name="connsiteY10" fmla="*/ 180305 h 270429"/>
                <a:gd name="connsiteX11" fmla="*/ 86408 w 431342"/>
                <a:gd name="connsiteY11" fmla="*/ 206062 h 270429"/>
                <a:gd name="connsiteX12" fmla="*/ 15574 w 431342"/>
                <a:gd name="connsiteY12" fmla="*/ 186744 h 270429"/>
                <a:gd name="connsiteX13" fmla="*/ 2473 w 431342"/>
                <a:gd name="connsiteY13" fmla="*/ 116486 h 270429"/>
                <a:gd name="connsiteX14" fmla="*/ 73529 w 431342"/>
                <a:gd name="connsiteY14" fmla="*/ 19319 h 270429"/>
                <a:gd name="connsiteX0" fmla="*/ 81330 w 439143"/>
                <a:gd name="connsiteY0" fmla="*/ 19319 h 270429"/>
                <a:gd name="connsiteX1" fmla="*/ 248756 w 439143"/>
                <a:gd name="connsiteY1" fmla="*/ 0 h 270429"/>
                <a:gd name="connsiteX2" fmla="*/ 371105 w 439143"/>
                <a:gd name="connsiteY2" fmla="*/ 51516 h 270429"/>
                <a:gd name="connsiteX3" fmla="*/ 435499 w 439143"/>
                <a:gd name="connsiteY3" fmla="*/ 141668 h 270429"/>
                <a:gd name="connsiteX4" fmla="*/ 422621 w 439143"/>
                <a:gd name="connsiteY4" fmla="*/ 218941 h 270429"/>
                <a:gd name="connsiteX5" fmla="*/ 351787 w 439143"/>
                <a:gd name="connsiteY5" fmla="*/ 231820 h 270429"/>
                <a:gd name="connsiteX6" fmla="*/ 306711 w 439143"/>
                <a:gd name="connsiteY6" fmla="*/ 199623 h 270429"/>
                <a:gd name="connsiteX7" fmla="*/ 274514 w 439143"/>
                <a:gd name="connsiteY7" fmla="*/ 251139 h 270429"/>
                <a:gd name="connsiteX8" fmla="*/ 177922 w 439143"/>
                <a:gd name="connsiteY8" fmla="*/ 264017 h 270429"/>
                <a:gd name="connsiteX9" fmla="*/ 113528 w 439143"/>
                <a:gd name="connsiteY9" fmla="*/ 199623 h 270429"/>
                <a:gd name="connsiteX10" fmla="*/ 119967 w 439143"/>
                <a:gd name="connsiteY10" fmla="*/ 180305 h 270429"/>
                <a:gd name="connsiteX11" fmla="*/ 94209 w 439143"/>
                <a:gd name="connsiteY11" fmla="*/ 206062 h 270429"/>
                <a:gd name="connsiteX12" fmla="*/ 23375 w 439143"/>
                <a:gd name="connsiteY12" fmla="*/ 186744 h 270429"/>
                <a:gd name="connsiteX13" fmla="*/ 10274 w 439143"/>
                <a:gd name="connsiteY13" fmla="*/ 116486 h 270429"/>
                <a:gd name="connsiteX14" fmla="*/ 81330 w 439143"/>
                <a:gd name="connsiteY14" fmla="*/ 19319 h 270429"/>
                <a:gd name="connsiteX0" fmla="*/ 75917 w 433730"/>
                <a:gd name="connsiteY0" fmla="*/ 19319 h 270429"/>
                <a:gd name="connsiteX1" fmla="*/ 243343 w 433730"/>
                <a:gd name="connsiteY1" fmla="*/ 0 h 270429"/>
                <a:gd name="connsiteX2" fmla="*/ 365692 w 433730"/>
                <a:gd name="connsiteY2" fmla="*/ 51516 h 270429"/>
                <a:gd name="connsiteX3" fmla="*/ 430086 w 433730"/>
                <a:gd name="connsiteY3" fmla="*/ 141668 h 270429"/>
                <a:gd name="connsiteX4" fmla="*/ 417208 w 433730"/>
                <a:gd name="connsiteY4" fmla="*/ 218941 h 270429"/>
                <a:gd name="connsiteX5" fmla="*/ 346374 w 433730"/>
                <a:gd name="connsiteY5" fmla="*/ 231820 h 270429"/>
                <a:gd name="connsiteX6" fmla="*/ 301298 w 433730"/>
                <a:gd name="connsiteY6" fmla="*/ 199623 h 270429"/>
                <a:gd name="connsiteX7" fmla="*/ 269101 w 433730"/>
                <a:gd name="connsiteY7" fmla="*/ 251139 h 270429"/>
                <a:gd name="connsiteX8" fmla="*/ 172509 w 433730"/>
                <a:gd name="connsiteY8" fmla="*/ 264017 h 270429"/>
                <a:gd name="connsiteX9" fmla="*/ 108115 w 433730"/>
                <a:gd name="connsiteY9" fmla="*/ 199623 h 270429"/>
                <a:gd name="connsiteX10" fmla="*/ 114554 w 433730"/>
                <a:gd name="connsiteY10" fmla="*/ 180305 h 270429"/>
                <a:gd name="connsiteX11" fmla="*/ 88796 w 433730"/>
                <a:gd name="connsiteY11" fmla="*/ 206062 h 270429"/>
                <a:gd name="connsiteX12" fmla="*/ 17962 w 433730"/>
                <a:gd name="connsiteY12" fmla="*/ 186744 h 270429"/>
                <a:gd name="connsiteX13" fmla="*/ 4861 w 433730"/>
                <a:gd name="connsiteY13" fmla="*/ 116486 h 270429"/>
                <a:gd name="connsiteX14" fmla="*/ 75917 w 433730"/>
                <a:gd name="connsiteY14" fmla="*/ 19319 h 270429"/>
                <a:gd name="connsiteX0" fmla="*/ 75917 w 433730"/>
                <a:gd name="connsiteY0" fmla="*/ 19319 h 270429"/>
                <a:gd name="connsiteX1" fmla="*/ 243343 w 433730"/>
                <a:gd name="connsiteY1" fmla="*/ 0 h 270429"/>
                <a:gd name="connsiteX2" fmla="*/ 365692 w 433730"/>
                <a:gd name="connsiteY2" fmla="*/ 51516 h 270429"/>
                <a:gd name="connsiteX3" fmla="*/ 430086 w 433730"/>
                <a:gd name="connsiteY3" fmla="*/ 141668 h 270429"/>
                <a:gd name="connsiteX4" fmla="*/ 417208 w 433730"/>
                <a:gd name="connsiteY4" fmla="*/ 218941 h 270429"/>
                <a:gd name="connsiteX5" fmla="*/ 346374 w 433730"/>
                <a:gd name="connsiteY5" fmla="*/ 231820 h 270429"/>
                <a:gd name="connsiteX6" fmla="*/ 301298 w 433730"/>
                <a:gd name="connsiteY6" fmla="*/ 199623 h 270429"/>
                <a:gd name="connsiteX7" fmla="*/ 269101 w 433730"/>
                <a:gd name="connsiteY7" fmla="*/ 251139 h 270429"/>
                <a:gd name="connsiteX8" fmla="*/ 172509 w 433730"/>
                <a:gd name="connsiteY8" fmla="*/ 264017 h 270429"/>
                <a:gd name="connsiteX9" fmla="*/ 108115 w 433730"/>
                <a:gd name="connsiteY9" fmla="*/ 199623 h 270429"/>
                <a:gd name="connsiteX10" fmla="*/ 114554 w 433730"/>
                <a:gd name="connsiteY10" fmla="*/ 180305 h 270429"/>
                <a:gd name="connsiteX11" fmla="*/ 88796 w 433730"/>
                <a:gd name="connsiteY11" fmla="*/ 206062 h 270429"/>
                <a:gd name="connsiteX12" fmla="*/ 17962 w 433730"/>
                <a:gd name="connsiteY12" fmla="*/ 186744 h 270429"/>
                <a:gd name="connsiteX13" fmla="*/ 4861 w 433730"/>
                <a:gd name="connsiteY13" fmla="*/ 116486 h 270429"/>
                <a:gd name="connsiteX14" fmla="*/ 75917 w 433730"/>
                <a:gd name="connsiteY14" fmla="*/ 19319 h 270429"/>
                <a:gd name="connsiteX0" fmla="*/ 75917 w 433730"/>
                <a:gd name="connsiteY0" fmla="*/ 24174 h 275284"/>
                <a:gd name="connsiteX1" fmla="*/ 243343 w 433730"/>
                <a:gd name="connsiteY1" fmla="*/ 4855 h 275284"/>
                <a:gd name="connsiteX2" fmla="*/ 365692 w 433730"/>
                <a:gd name="connsiteY2" fmla="*/ 56371 h 275284"/>
                <a:gd name="connsiteX3" fmla="*/ 430086 w 433730"/>
                <a:gd name="connsiteY3" fmla="*/ 146523 h 275284"/>
                <a:gd name="connsiteX4" fmla="*/ 417208 w 433730"/>
                <a:gd name="connsiteY4" fmla="*/ 223796 h 275284"/>
                <a:gd name="connsiteX5" fmla="*/ 346374 w 433730"/>
                <a:gd name="connsiteY5" fmla="*/ 236675 h 275284"/>
                <a:gd name="connsiteX6" fmla="*/ 301298 w 433730"/>
                <a:gd name="connsiteY6" fmla="*/ 204478 h 275284"/>
                <a:gd name="connsiteX7" fmla="*/ 269101 w 433730"/>
                <a:gd name="connsiteY7" fmla="*/ 255994 h 275284"/>
                <a:gd name="connsiteX8" fmla="*/ 172509 w 433730"/>
                <a:gd name="connsiteY8" fmla="*/ 268872 h 275284"/>
                <a:gd name="connsiteX9" fmla="*/ 108115 w 433730"/>
                <a:gd name="connsiteY9" fmla="*/ 204478 h 275284"/>
                <a:gd name="connsiteX10" fmla="*/ 114554 w 433730"/>
                <a:gd name="connsiteY10" fmla="*/ 185160 h 275284"/>
                <a:gd name="connsiteX11" fmla="*/ 88796 w 433730"/>
                <a:gd name="connsiteY11" fmla="*/ 210917 h 275284"/>
                <a:gd name="connsiteX12" fmla="*/ 17962 w 433730"/>
                <a:gd name="connsiteY12" fmla="*/ 191599 h 275284"/>
                <a:gd name="connsiteX13" fmla="*/ 4861 w 433730"/>
                <a:gd name="connsiteY13" fmla="*/ 121341 h 275284"/>
                <a:gd name="connsiteX14" fmla="*/ 75917 w 433730"/>
                <a:gd name="connsiteY14" fmla="*/ 24174 h 275284"/>
                <a:gd name="connsiteX0" fmla="*/ 75917 w 433730"/>
                <a:gd name="connsiteY0" fmla="*/ 22917 h 274027"/>
                <a:gd name="connsiteX1" fmla="*/ 243343 w 433730"/>
                <a:gd name="connsiteY1" fmla="*/ 3598 h 274027"/>
                <a:gd name="connsiteX2" fmla="*/ 365692 w 433730"/>
                <a:gd name="connsiteY2" fmla="*/ 55114 h 274027"/>
                <a:gd name="connsiteX3" fmla="*/ 430086 w 433730"/>
                <a:gd name="connsiteY3" fmla="*/ 145266 h 274027"/>
                <a:gd name="connsiteX4" fmla="*/ 417208 w 433730"/>
                <a:gd name="connsiteY4" fmla="*/ 222539 h 274027"/>
                <a:gd name="connsiteX5" fmla="*/ 346374 w 433730"/>
                <a:gd name="connsiteY5" fmla="*/ 235418 h 274027"/>
                <a:gd name="connsiteX6" fmla="*/ 301298 w 433730"/>
                <a:gd name="connsiteY6" fmla="*/ 203221 h 274027"/>
                <a:gd name="connsiteX7" fmla="*/ 269101 w 433730"/>
                <a:gd name="connsiteY7" fmla="*/ 254737 h 274027"/>
                <a:gd name="connsiteX8" fmla="*/ 172509 w 433730"/>
                <a:gd name="connsiteY8" fmla="*/ 267615 h 274027"/>
                <a:gd name="connsiteX9" fmla="*/ 108115 w 433730"/>
                <a:gd name="connsiteY9" fmla="*/ 203221 h 274027"/>
                <a:gd name="connsiteX10" fmla="*/ 114554 w 433730"/>
                <a:gd name="connsiteY10" fmla="*/ 183903 h 274027"/>
                <a:gd name="connsiteX11" fmla="*/ 88796 w 433730"/>
                <a:gd name="connsiteY11" fmla="*/ 209660 h 274027"/>
                <a:gd name="connsiteX12" fmla="*/ 17962 w 433730"/>
                <a:gd name="connsiteY12" fmla="*/ 190342 h 274027"/>
                <a:gd name="connsiteX13" fmla="*/ 4861 w 433730"/>
                <a:gd name="connsiteY13" fmla="*/ 120084 h 274027"/>
                <a:gd name="connsiteX14" fmla="*/ 75917 w 433730"/>
                <a:gd name="connsiteY14" fmla="*/ 22917 h 274027"/>
                <a:gd name="connsiteX0" fmla="*/ 83412 w 433511"/>
                <a:gd name="connsiteY0" fmla="*/ 28377 h 272502"/>
                <a:gd name="connsiteX1" fmla="*/ 243124 w 433511"/>
                <a:gd name="connsiteY1" fmla="*/ 2073 h 272502"/>
                <a:gd name="connsiteX2" fmla="*/ 365473 w 433511"/>
                <a:gd name="connsiteY2" fmla="*/ 53589 h 272502"/>
                <a:gd name="connsiteX3" fmla="*/ 429867 w 433511"/>
                <a:gd name="connsiteY3" fmla="*/ 143741 h 272502"/>
                <a:gd name="connsiteX4" fmla="*/ 416989 w 433511"/>
                <a:gd name="connsiteY4" fmla="*/ 221014 h 272502"/>
                <a:gd name="connsiteX5" fmla="*/ 346155 w 433511"/>
                <a:gd name="connsiteY5" fmla="*/ 233893 h 272502"/>
                <a:gd name="connsiteX6" fmla="*/ 301079 w 433511"/>
                <a:gd name="connsiteY6" fmla="*/ 201896 h 272502"/>
                <a:gd name="connsiteX7" fmla="*/ 268882 w 433511"/>
                <a:gd name="connsiteY7" fmla="*/ 253212 h 272502"/>
                <a:gd name="connsiteX8" fmla="*/ 172290 w 433511"/>
                <a:gd name="connsiteY8" fmla="*/ 266090 h 272502"/>
                <a:gd name="connsiteX9" fmla="*/ 107896 w 433511"/>
                <a:gd name="connsiteY9" fmla="*/ 201896 h 272502"/>
                <a:gd name="connsiteX10" fmla="*/ 114335 w 433511"/>
                <a:gd name="connsiteY10" fmla="*/ 182378 h 272502"/>
                <a:gd name="connsiteX11" fmla="*/ 88577 w 433511"/>
                <a:gd name="connsiteY11" fmla="*/ 208135 h 272502"/>
                <a:gd name="connsiteX12" fmla="*/ 17743 w 433511"/>
                <a:gd name="connsiteY12" fmla="*/ 188817 h 272502"/>
                <a:gd name="connsiteX13" fmla="*/ 4642 w 433511"/>
                <a:gd name="connsiteY13" fmla="*/ 118559 h 272502"/>
                <a:gd name="connsiteX14" fmla="*/ 83412 w 433511"/>
                <a:gd name="connsiteY14" fmla="*/ 28377 h 272502"/>
                <a:gd name="connsiteX0" fmla="*/ 83412 w 433511"/>
                <a:gd name="connsiteY0" fmla="*/ 27871 h 271996"/>
                <a:gd name="connsiteX1" fmla="*/ 243124 w 433511"/>
                <a:gd name="connsiteY1" fmla="*/ 1567 h 271996"/>
                <a:gd name="connsiteX2" fmla="*/ 365473 w 433511"/>
                <a:gd name="connsiteY2" fmla="*/ 53083 h 271996"/>
                <a:gd name="connsiteX3" fmla="*/ 429867 w 433511"/>
                <a:gd name="connsiteY3" fmla="*/ 143235 h 271996"/>
                <a:gd name="connsiteX4" fmla="*/ 416989 w 433511"/>
                <a:gd name="connsiteY4" fmla="*/ 220508 h 271996"/>
                <a:gd name="connsiteX5" fmla="*/ 346155 w 433511"/>
                <a:gd name="connsiteY5" fmla="*/ 233387 h 271996"/>
                <a:gd name="connsiteX6" fmla="*/ 301079 w 433511"/>
                <a:gd name="connsiteY6" fmla="*/ 201190 h 271996"/>
                <a:gd name="connsiteX7" fmla="*/ 268882 w 433511"/>
                <a:gd name="connsiteY7" fmla="*/ 252706 h 271996"/>
                <a:gd name="connsiteX8" fmla="*/ 172290 w 433511"/>
                <a:gd name="connsiteY8" fmla="*/ 265584 h 271996"/>
                <a:gd name="connsiteX9" fmla="*/ 107896 w 433511"/>
                <a:gd name="connsiteY9" fmla="*/ 201190 h 271996"/>
                <a:gd name="connsiteX10" fmla="*/ 114335 w 433511"/>
                <a:gd name="connsiteY10" fmla="*/ 181872 h 271996"/>
                <a:gd name="connsiteX11" fmla="*/ 88577 w 433511"/>
                <a:gd name="connsiteY11" fmla="*/ 207629 h 271996"/>
                <a:gd name="connsiteX12" fmla="*/ 17743 w 433511"/>
                <a:gd name="connsiteY12" fmla="*/ 188311 h 271996"/>
                <a:gd name="connsiteX13" fmla="*/ 4642 w 433511"/>
                <a:gd name="connsiteY13" fmla="*/ 118053 h 271996"/>
                <a:gd name="connsiteX14" fmla="*/ 83412 w 433511"/>
                <a:gd name="connsiteY14" fmla="*/ 27871 h 271996"/>
                <a:gd name="connsiteX0" fmla="*/ 83412 w 433511"/>
                <a:gd name="connsiteY0" fmla="*/ 32730 h 276855"/>
                <a:gd name="connsiteX1" fmla="*/ 243124 w 433511"/>
                <a:gd name="connsiteY1" fmla="*/ 6426 h 276855"/>
                <a:gd name="connsiteX2" fmla="*/ 365473 w 433511"/>
                <a:gd name="connsiteY2" fmla="*/ 57942 h 276855"/>
                <a:gd name="connsiteX3" fmla="*/ 429867 w 433511"/>
                <a:gd name="connsiteY3" fmla="*/ 148094 h 276855"/>
                <a:gd name="connsiteX4" fmla="*/ 416989 w 433511"/>
                <a:gd name="connsiteY4" fmla="*/ 225367 h 276855"/>
                <a:gd name="connsiteX5" fmla="*/ 346155 w 433511"/>
                <a:gd name="connsiteY5" fmla="*/ 238246 h 276855"/>
                <a:gd name="connsiteX6" fmla="*/ 301079 w 433511"/>
                <a:gd name="connsiteY6" fmla="*/ 206049 h 276855"/>
                <a:gd name="connsiteX7" fmla="*/ 268882 w 433511"/>
                <a:gd name="connsiteY7" fmla="*/ 257565 h 276855"/>
                <a:gd name="connsiteX8" fmla="*/ 172290 w 433511"/>
                <a:gd name="connsiteY8" fmla="*/ 270443 h 276855"/>
                <a:gd name="connsiteX9" fmla="*/ 107896 w 433511"/>
                <a:gd name="connsiteY9" fmla="*/ 206049 h 276855"/>
                <a:gd name="connsiteX10" fmla="*/ 114335 w 433511"/>
                <a:gd name="connsiteY10" fmla="*/ 186731 h 276855"/>
                <a:gd name="connsiteX11" fmla="*/ 88577 w 433511"/>
                <a:gd name="connsiteY11" fmla="*/ 212488 h 276855"/>
                <a:gd name="connsiteX12" fmla="*/ 17743 w 433511"/>
                <a:gd name="connsiteY12" fmla="*/ 193170 h 276855"/>
                <a:gd name="connsiteX13" fmla="*/ 4642 w 433511"/>
                <a:gd name="connsiteY13" fmla="*/ 122912 h 276855"/>
                <a:gd name="connsiteX14" fmla="*/ 83412 w 433511"/>
                <a:gd name="connsiteY14" fmla="*/ 32730 h 276855"/>
                <a:gd name="connsiteX0" fmla="*/ 83412 w 433511"/>
                <a:gd name="connsiteY0" fmla="*/ 28579 h 272704"/>
                <a:gd name="connsiteX1" fmla="*/ 243124 w 433511"/>
                <a:gd name="connsiteY1" fmla="*/ 2275 h 272704"/>
                <a:gd name="connsiteX2" fmla="*/ 365473 w 433511"/>
                <a:gd name="connsiteY2" fmla="*/ 53791 h 272704"/>
                <a:gd name="connsiteX3" fmla="*/ 429867 w 433511"/>
                <a:gd name="connsiteY3" fmla="*/ 143943 h 272704"/>
                <a:gd name="connsiteX4" fmla="*/ 416989 w 433511"/>
                <a:gd name="connsiteY4" fmla="*/ 221216 h 272704"/>
                <a:gd name="connsiteX5" fmla="*/ 346155 w 433511"/>
                <a:gd name="connsiteY5" fmla="*/ 234095 h 272704"/>
                <a:gd name="connsiteX6" fmla="*/ 301079 w 433511"/>
                <a:gd name="connsiteY6" fmla="*/ 201898 h 272704"/>
                <a:gd name="connsiteX7" fmla="*/ 268882 w 433511"/>
                <a:gd name="connsiteY7" fmla="*/ 253414 h 272704"/>
                <a:gd name="connsiteX8" fmla="*/ 172290 w 433511"/>
                <a:gd name="connsiteY8" fmla="*/ 266292 h 272704"/>
                <a:gd name="connsiteX9" fmla="*/ 107896 w 433511"/>
                <a:gd name="connsiteY9" fmla="*/ 201898 h 272704"/>
                <a:gd name="connsiteX10" fmla="*/ 114335 w 433511"/>
                <a:gd name="connsiteY10" fmla="*/ 182580 h 272704"/>
                <a:gd name="connsiteX11" fmla="*/ 88577 w 433511"/>
                <a:gd name="connsiteY11" fmla="*/ 208337 h 272704"/>
                <a:gd name="connsiteX12" fmla="*/ 17743 w 433511"/>
                <a:gd name="connsiteY12" fmla="*/ 189019 h 272704"/>
                <a:gd name="connsiteX13" fmla="*/ 4642 w 433511"/>
                <a:gd name="connsiteY13" fmla="*/ 118761 h 272704"/>
                <a:gd name="connsiteX14" fmla="*/ 83412 w 433511"/>
                <a:gd name="connsiteY14" fmla="*/ 28579 h 272704"/>
                <a:gd name="connsiteX0" fmla="*/ 83412 w 433511"/>
                <a:gd name="connsiteY0" fmla="*/ 28579 h 272704"/>
                <a:gd name="connsiteX1" fmla="*/ 243124 w 433511"/>
                <a:gd name="connsiteY1" fmla="*/ 2275 h 272704"/>
                <a:gd name="connsiteX2" fmla="*/ 365473 w 433511"/>
                <a:gd name="connsiteY2" fmla="*/ 53791 h 272704"/>
                <a:gd name="connsiteX3" fmla="*/ 429867 w 433511"/>
                <a:gd name="connsiteY3" fmla="*/ 143943 h 272704"/>
                <a:gd name="connsiteX4" fmla="*/ 416989 w 433511"/>
                <a:gd name="connsiteY4" fmla="*/ 221216 h 272704"/>
                <a:gd name="connsiteX5" fmla="*/ 346155 w 433511"/>
                <a:gd name="connsiteY5" fmla="*/ 234095 h 272704"/>
                <a:gd name="connsiteX6" fmla="*/ 301079 w 433511"/>
                <a:gd name="connsiteY6" fmla="*/ 201898 h 272704"/>
                <a:gd name="connsiteX7" fmla="*/ 268882 w 433511"/>
                <a:gd name="connsiteY7" fmla="*/ 253414 h 272704"/>
                <a:gd name="connsiteX8" fmla="*/ 172290 w 433511"/>
                <a:gd name="connsiteY8" fmla="*/ 266292 h 272704"/>
                <a:gd name="connsiteX9" fmla="*/ 107896 w 433511"/>
                <a:gd name="connsiteY9" fmla="*/ 201898 h 272704"/>
                <a:gd name="connsiteX10" fmla="*/ 114335 w 433511"/>
                <a:gd name="connsiteY10" fmla="*/ 182580 h 272704"/>
                <a:gd name="connsiteX11" fmla="*/ 88577 w 433511"/>
                <a:gd name="connsiteY11" fmla="*/ 208337 h 272704"/>
                <a:gd name="connsiteX12" fmla="*/ 17743 w 433511"/>
                <a:gd name="connsiteY12" fmla="*/ 189019 h 272704"/>
                <a:gd name="connsiteX13" fmla="*/ 4642 w 433511"/>
                <a:gd name="connsiteY13" fmla="*/ 118761 h 272704"/>
                <a:gd name="connsiteX14" fmla="*/ 83412 w 433511"/>
                <a:gd name="connsiteY14" fmla="*/ 28579 h 272704"/>
                <a:gd name="connsiteX0" fmla="*/ 83412 w 433924"/>
                <a:gd name="connsiteY0" fmla="*/ 27045 h 271170"/>
                <a:gd name="connsiteX1" fmla="*/ 243124 w 433924"/>
                <a:gd name="connsiteY1" fmla="*/ 741 h 271170"/>
                <a:gd name="connsiteX2" fmla="*/ 359831 w 433924"/>
                <a:gd name="connsiteY2" fmla="*/ 45464 h 271170"/>
                <a:gd name="connsiteX3" fmla="*/ 429867 w 433924"/>
                <a:gd name="connsiteY3" fmla="*/ 142409 h 271170"/>
                <a:gd name="connsiteX4" fmla="*/ 416989 w 433924"/>
                <a:gd name="connsiteY4" fmla="*/ 219682 h 271170"/>
                <a:gd name="connsiteX5" fmla="*/ 346155 w 433924"/>
                <a:gd name="connsiteY5" fmla="*/ 232561 h 271170"/>
                <a:gd name="connsiteX6" fmla="*/ 301079 w 433924"/>
                <a:gd name="connsiteY6" fmla="*/ 200364 h 271170"/>
                <a:gd name="connsiteX7" fmla="*/ 268882 w 433924"/>
                <a:gd name="connsiteY7" fmla="*/ 251880 h 271170"/>
                <a:gd name="connsiteX8" fmla="*/ 172290 w 433924"/>
                <a:gd name="connsiteY8" fmla="*/ 264758 h 271170"/>
                <a:gd name="connsiteX9" fmla="*/ 107896 w 433924"/>
                <a:gd name="connsiteY9" fmla="*/ 200364 h 271170"/>
                <a:gd name="connsiteX10" fmla="*/ 114335 w 433924"/>
                <a:gd name="connsiteY10" fmla="*/ 181046 h 271170"/>
                <a:gd name="connsiteX11" fmla="*/ 88577 w 433924"/>
                <a:gd name="connsiteY11" fmla="*/ 206803 h 271170"/>
                <a:gd name="connsiteX12" fmla="*/ 17743 w 433924"/>
                <a:gd name="connsiteY12" fmla="*/ 187485 h 271170"/>
                <a:gd name="connsiteX13" fmla="*/ 4642 w 433924"/>
                <a:gd name="connsiteY13" fmla="*/ 117227 h 271170"/>
                <a:gd name="connsiteX14" fmla="*/ 83412 w 433924"/>
                <a:gd name="connsiteY14" fmla="*/ 27045 h 271170"/>
                <a:gd name="connsiteX0" fmla="*/ 83412 w 433924"/>
                <a:gd name="connsiteY0" fmla="*/ 27045 h 271170"/>
                <a:gd name="connsiteX1" fmla="*/ 243124 w 433924"/>
                <a:gd name="connsiteY1" fmla="*/ 741 h 271170"/>
                <a:gd name="connsiteX2" fmla="*/ 359831 w 433924"/>
                <a:gd name="connsiteY2" fmla="*/ 45464 h 271170"/>
                <a:gd name="connsiteX3" fmla="*/ 429867 w 433924"/>
                <a:gd name="connsiteY3" fmla="*/ 142409 h 271170"/>
                <a:gd name="connsiteX4" fmla="*/ 416989 w 433924"/>
                <a:gd name="connsiteY4" fmla="*/ 219682 h 271170"/>
                <a:gd name="connsiteX5" fmla="*/ 346155 w 433924"/>
                <a:gd name="connsiteY5" fmla="*/ 232561 h 271170"/>
                <a:gd name="connsiteX6" fmla="*/ 301079 w 433924"/>
                <a:gd name="connsiteY6" fmla="*/ 200364 h 271170"/>
                <a:gd name="connsiteX7" fmla="*/ 268882 w 433924"/>
                <a:gd name="connsiteY7" fmla="*/ 251880 h 271170"/>
                <a:gd name="connsiteX8" fmla="*/ 172290 w 433924"/>
                <a:gd name="connsiteY8" fmla="*/ 264758 h 271170"/>
                <a:gd name="connsiteX9" fmla="*/ 107896 w 433924"/>
                <a:gd name="connsiteY9" fmla="*/ 200364 h 271170"/>
                <a:gd name="connsiteX10" fmla="*/ 88577 w 433924"/>
                <a:gd name="connsiteY10" fmla="*/ 206803 h 271170"/>
                <a:gd name="connsiteX11" fmla="*/ 17743 w 433924"/>
                <a:gd name="connsiteY11" fmla="*/ 187485 h 271170"/>
                <a:gd name="connsiteX12" fmla="*/ 4642 w 433924"/>
                <a:gd name="connsiteY12" fmla="*/ 117227 h 271170"/>
                <a:gd name="connsiteX13" fmla="*/ 83412 w 433924"/>
                <a:gd name="connsiteY13" fmla="*/ 27045 h 271170"/>
                <a:gd name="connsiteX0" fmla="*/ 83412 w 433924"/>
                <a:gd name="connsiteY0" fmla="*/ 27045 h 268601"/>
                <a:gd name="connsiteX1" fmla="*/ 243124 w 433924"/>
                <a:gd name="connsiteY1" fmla="*/ 741 h 268601"/>
                <a:gd name="connsiteX2" fmla="*/ 359831 w 433924"/>
                <a:gd name="connsiteY2" fmla="*/ 45464 h 268601"/>
                <a:gd name="connsiteX3" fmla="*/ 429867 w 433924"/>
                <a:gd name="connsiteY3" fmla="*/ 142409 h 268601"/>
                <a:gd name="connsiteX4" fmla="*/ 416989 w 433924"/>
                <a:gd name="connsiteY4" fmla="*/ 219682 h 268601"/>
                <a:gd name="connsiteX5" fmla="*/ 346155 w 433924"/>
                <a:gd name="connsiteY5" fmla="*/ 232561 h 268601"/>
                <a:gd name="connsiteX6" fmla="*/ 301079 w 433924"/>
                <a:gd name="connsiteY6" fmla="*/ 200364 h 268601"/>
                <a:gd name="connsiteX7" fmla="*/ 268882 w 433924"/>
                <a:gd name="connsiteY7" fmla="*/ 251880 h 268601"/>
                <a:gd name="connsiteX8" fmla="*/ 172290 w 433924"/>
                <a:gd name="connsiteY8" fmla="*/ 264758 h 268601"/>
                <a:gd name="connsiteX9" fmla="*/ 110928 w 433924"/>
                <a:gd name="connsiteY9" fmla="*/ 190194 h 268601"/>
                <a:gd name="connsiteX10" fmla="*/ 88577 w 433924"/>
                <a:gd name="connsiteY10" fmla="*/ 206803 h 268601"/>
                <a:gd name="connsiteX11" fmla="*/ 17743 w 433924"/>
                <a:gd name="connsiteY11" fmla="*/ 187485 h 268601"/>
                <a:gd name="connsiteX12" fmla="*/ 4642 w 433924"/>
                <a:gd name="connsiteY12" fmla="*/ 117227 h 268601"/>
                <a:gd name="connsiteX13" fmla="*/ 83412 w 433924"/>
                <a:gd name="connsiteY13" fmla="*/ 27045 h 268601"/>
                <a:gd name="connsiteX0" fmla="*/ 83412 w 433924"/>
                <a:gd name="connsiteY0" fmla="*/ 27045 h 268316"/>
                <a:gd name="connsiteX1" fmla="*/ 243124 w 433924"/>
                <a:gd name="connsiteY1" fmla="*/ 741 h 268316"/>
                <a:gd name="connsiteX2" fmla="*/ 359831 w 433924"/>
                <a:gd name="connsiteY2" fmla="*/ 45464 h 268316"/>
                <a:gd name="connsiteX3" fmla="*/ 429867 w 433924"/>
                <a:gd name="connsiteY3" fmla="*/ 142409 h 268316"/>
                <a:gd name="connsiteX4" fmla="*/ 416989 w 433924"/>
                <a:gd name="connsiteY4" fmla="*/ 219682 h 268316"/>
                <a:gd name="connsiteX5" fmla="*/ 346155 w 433924"/>
                <a:gd name="connsiteY5" fmla="*/ 232561 h 268316"/>
                <a:gd name="connsiteX6" fmla="*/ 301079 w 433924"/>
                <a:gd name="connsiteY6" fmla="*/ 200364 h 268316"/>
                <a:gd name="connsiteX7" fmla="*/ 268882 w 433924"/>
                <a:gd name="connsiteY7" fmla="*/ 251880 h 268316"/>
                <a:gd name="connsiteX8" fmla="*/ 172290 w 433924"/>
                <a:gd name="connsiteY8" fmla="*/ 264758 h 268316"/>
                <a:gd name="connsiteX9" fmla="*/ 118282 w 433924"/>
                <a:gd name="connsiteY9" fmla="*/ 194186 h 268316"/>
                <a:gd name="connsiteX10" fmla="*/ 88577 w 433924"/>
                <a:gd name="connsiteY10" fmla="*/ 206803 h 268316"/>
                <a:gd name="connsiteX11" fmla="*/ 17743 w 433924"/>
                <a:gd name="connsiteY11" fmla="*/ 187485 h 268316"/>
                <a:gd name="connsiteX12" fmla="*/ 4642 w 433924"/>
                <a:gd name="connsiteY12" fmla="*/ 117227 h 268316"/>
                <a:gd name="connsiteX13" fmla="*/ 83412 w 433924"/>
                <a:gd name="connsiteY13" fmla="*/ 27045 h 268316"/>
                <a:gd name="connsiteX0" fmla="*/ 83412 w 433924"/>
                <a:gd name="connsiteY0" fmla="*/ 27045 h 268316"/>
                <a:gd name="connsiteX1" fmla="*/ 243124 w 433924"/>
                <a:gd name="connsiteY1" fmla="*/ 741 h 268316"/>
                <a:gd name="connsiteX2" fmla="*/ 359831 w 433924"/>
                <a:gd name="connsiteY2" fmla="*/ 45464 h 268316"/>
                <a:gd name="connsiteX3" fmla="*/ 429867 w 433924"/>
                <a:gd name="connsiteY3" fmla="*/ 142409 h 268316"/>
                <a:gd name="connsiteX4" fmla="*/ 416989 w 433924"/>
                <a:gd name="connsiteY4" fmla="*/ 219682 h 268316"/>
                <a:gd name="connsiteX5" fmla="*/ 346155 w 433924"/>
                <a:gd name="connsiteY5" fmla="*/ 232561 h 268316"/>
                <a:gd name="connsiteX6" fmla="*/ 301079 w 433924"/>
                <a:gd name="connsiteY6" fmla="*/ 200364 h 268316"/>
                <a:gd name="connsiteX7" fmla="*/ 268882 w 433924"/>
                <a:gd name="connsiteY7" fmla="*/ 251880 h 268316"/>
                <a:gd name="connsiteX8" fmla="*/ 172290 w 433924"/>
                <a:gd name="connsiteY8" fmla="*/ 264758 h 268316"/>
                <a:gd name="connsiteX9" fmla="*/ 118282 w 433924"/>
                <a:gd name="connsiteY9" fmla="*/ 194186 h 268316"/>
                <a:gd name="connsiteX10" fmla="*/ 88577 w 433924"/>
                <a:gd name="connsiteY10" fmla="*/ 206803 h 268316"/>
                <a:gd name="connsiteX11" fmla="*/ 17743 w 433924"/>
                <a:gd name="connsiteY11" fmla="*/ 187485 h 268316"/>
                <a:gd name="connsiteX12" fmla="*/ 4642 w 433924"/>
                <a:gd name="connsiteY12" fmla="*/ 117227 h 268316"/>
                <a:gd name="connsiteX13" fmla="*/ 83412 w 433924"/>
                <a:gd name="connsiteY13" fmla="*/ 27045 h 268316"/>
                <a:gd name="connsiteX0" fmla="*/ 83412 w 433924"/>
                <a:gd name="connsiteY0" fmla="*/ 27045 h 269509"/>
                <a:gd name="connsiteX1" fmla="*/ 243124 w 433924"/>
                <a:gd name="connsiteY1" fmla="*/ 741 h 269509"/>
                <a:gd name="connsiteX2" fmla="*/ 359831 w 433924"/>
                <a:gd name="connsiteY2" fmla="*/ 45464 h 269509"/>
                <a:gd name="connsiteX3" fmla="*/ 429867 w 433924"/>
                <a:gd name="connsiteY3" fmla="*/ 142409 h 269509"/>
                <a:gd name="connsiteX4" fmla="*/ 416989 w 433924"/>
                <a:gd name="connsiteY4" fmla="*/ 219682 h 269509"/>
                <a:gd name="connsiteX5" fmla="*/ 346155 w 433924"/>
                <a:gd name="connsiteY5" fmla="*/ 232561 h 269509"/>
                <a:gd name="connsiteX6" fmla="*/ 301079 w 433924"/>
                <a:gd name="connsiteY6" fmla="*/ 200364 h 269509"/>
                <a:gd name="connsiteX7" fmla="*/ 268882 w 433924"/>
                <a:gd name="connsiteY7" fmla="*/ 251880 h 269509"/>
                <a:gd name="connsiteX8" fmla="*/ 172290 w 433924"/>
                <a:gd name="connsiteY8" fmla="*/ 264758 h 269509"/>
                <a:gd name="connsiteX9" fmla="*/ 118282 w 433924"/>
                <a:gd name="connsiteY9" fmla="*/ 194186 h 269509"/>
                <a:gd name="connsiteX10" fmla="*/ 88577 w 433924"/>
                <a:gd name="connsiteY10" fmla="*/ 206803 h 269509"/>
                <a:gd name="connsiteX11" fmla="*/ 17743 w 433924"/>
                <a:gd name="connsiteY11" fmla="*/ 187485 h 269509"/>
                <a:gd name="connsiteX12" fmla="*/ 4642 w 433924"/>
                <a:gd name="connsiteY12" fmla="*/ 117227 h 269509"/>
                <a:gd name="connsiteX13" fmla="*/ 83412 w 433924"/>
                <a:gd name="connsiteY13" fmla="*/ 27045 h 269509"/>
                <a:gd name="connsiteX0" fmla="*/ 83412 w 433924"/>
                <a:gd name="connsiteY0" fmla="*/ 27045 h 268972"/>
                <a:gd name="connsiteX1" fmla="*/ 243124 w 433924"/>
                <a:gd name="connsiteY1" fmla="*/ 741 h 268972"/>
                <a:gd name="connsiteX2" fmla="*/ 359831 w 433924"/>
                <a:gd name="connsiteY2" fmla="*/ 45464 h 268972"/>
                <a:gd name="connsiteX3" fmla="*/ 429867 w 433924"/>
                <a:gd name="connsiteY3" fmla="*/ 142409 h 268972"/>
                <a:gd name="connsiteX4" fmla="*/ 416989 w 433924"/>
                <a:gd name="connsiteY4" fmla="*/ 219682 h 268972"/>
                <a:gd name="connsiteX5" fmla="*/ 346155 w 433924"/>
                <a:gd name="connsiteY5" fmla="*/ 232561 h 268972"/>
                <a:gd name="connsiteX6" fmla="*/ 301079 w 433924"/>
                <a:gd name="connsiteY6" fmla="*/ 200364 h 268972"/>
                <a:gd name="connsiteX7" fmla="*/ 268882 w 433924"/>
                <a:gd name="connsiteY7" fmla="*/ 251880 h 268972"/>
                <a:gd name="connsiteX8" fmla="*/ 172290 w 433924"/>
                <a:gd name="connsiteY8" fmla="*/ 264758 h 268972"/>
                <a:gd name="connsiteX9" fmla="*/ 118282 w 433924"/>
                <a:gd name="connsiteY9" fmla="*/ 194186 h 268972"/>
                <a:gd name="connsiteX10" fmla="*/ 88577 w 433924"/>
                <a:gd name="connsiteY10" fmla="*/ 206803 h 268972"/>
                <a:gd name="connsiteX11" fmla="*/ 17743 w 433924"/>
                <a:gd name="connsiteY11" fmla="*/ 187485 h 268972"/>
                <a:gd name="connsiteX12" fmla="*/ 4642 w 433924"/>
                <a:gd name="connsiteY12" fmla="*/ 117227 h 268972"/>
                <a:gd name="connsiteX13" fmla="*/ 83412 w 433924"/>
                <a:gd name="connsiteY13" fmla="*/ 27045 h 268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924" h="268972">
                  <a:moveTo>
                    <a:pt x="83412" y="27045"/>
                  </a:moveTo>
                  <a:cubicBezTo>
                    <a:pt x="114619" y="3714"/>
                    <a:pt x="197054" y="-2329"/>
                    <a:pt x="243124" y="741"/>
                  </a:cubicBezTo>
                  <a:cubicBezTo>
                    <a:pt x="289194" y="3811"/>
                    <a:pt x="328707" y="21853"/>
                    <a:pt x="359831" y="45464"/>
                  </a:cubicBezTo>
                  <a:cubicBezTo>
                    <a:pt x="390955" y="69075"/>
                    <a:pt x="420341" y="113373"/>
                    <a:pt x="429867" y="142409"/>
                  </a:cubicBezTo>
                  <a:cubicBezTo>
                    <a:pt x="439393" y="171445"/>
                    <a:pt x="430941" y="204657"/>
                    <a:pt x="416989" y="219682"/>
                  </a:cubicBezTo>
                  <a:cubicBezTo>
                    <a:pt x="403037" y="234707"/>
                    <a:pt x="365473" y="235781"/>
                    <a:pt x="346155" y="232561"/>
                  </a:cubicBezTo>
                  <a:cubicBezTo>
                    <a:pt x="326837" y="229341"/>
                    <a:pt x="313958" y="197144"/>
                    <a:pt x="301079" y="200364"/>
                  </a:cubicBezTo>
                  <a:cubicBezTo>
                    <a:pt x="290347" y="217536"/>
                    <a:pt x="283787" y="237302"/>
                    <a:pt x="268882" y="251880"/>
                  </a:cubicBezTo>
                  <a:cubicBezTo>
                    <a:pt x="253977" y="266458"/>
                    <a:pt x="197390" y="274374"/>
                    <a:pt x="172290" y="264758"/>
                  </a:cubicBezTo>
                  <a:cubicBezTo>
                    <a:pt x="147190" y="255142"/>
                    <a:pt x="122040" y="216217"/>
                    <a:pt x="118282" y="194186"/>
                  </a:cubicBezTo>
                  <a:cubicBezTo>
                    <a:pt x="110832" y="199722"/>
                    <a:pt x="105333" y="207920"/>
                    <a:pt x="88577" y="206803"/>
                  </a:cubicBezTo>
                  <a:cubicBezTo>
                    <a:pt x="71821" y="205686"/>
                    <a:pt x="31732" y="202414"/>
                    <a:pt x="17743" y="187485"/>
                  </a:cubicBezTo>
                  <a:cubicBezTo>
                    <a:pt x="3754" y="172556"/>
                    <a:pt x="-6303" y="143967"/>
                    <a:pt x="4642" y="117227"/>
                  </a:cubicBezTo>
                  <a:cubicBezTo>
                    <a:pt x="15587" y="90487"/>
                    <a:pt x="52205" y="50376"/>
                    <a:pt x="83412" y="270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 84"/>
            <p:cNvSpPr/>
            <p:nvPr/>
          </p:nvSpPr>
          <p:spPr>
            <a:xfrm rot="20553276">
              <a:off x="6196147" y="3977406"/>
              <a:ext cx="567342" cy="376629"/>
            </a:xfrm>
            <a:custGeom>
              <a:avLst/>
              <a:gdLst>
                <a:gd name="connsiteX0" fmla="*/ 77273 w 431442"/>
                <a:gd name="connsiteY0" fmla="*/ 19319 h 264017"/>
                <a:gd name="connsiteX1" fmla="*/ 244699 w 431442"/>
                <a:gd name="connsiteY1" fmla="*/ 0 h 264017"/>
                <a:gd name="connsiteX2" fmla="*/ 367048 w 431442"/>
                <a:gd name="connsiteY2" fmla="*/ 51516 h 264017"/>
                <a:gd name="connsiteX3" fmla="*/ 431442 w 431442"/>
                <a:gd name="connsiteY3" fmla="*/ 141668 h 264017"/>
                <a:gd name="connsiteX4" fmla="*/ 418564 w 431442"/>
                <a:gd name="connsiteY4" fmla="*/ 218941 h 264017"/>
                <a:gd name="connsiteX5" fmla="*/ 347730 w 431442"/>
                <a:gd name="connsiteY5" fmla="*/ 231820 h 264017"/>
                <a:gd name="connsiteX6" fmla="*/ 302654 w 431442"/>
                <a:gd name="connsiteY6" fmla="*/ 199623 h 264017"/>
                <a:gd name="connsiteX7" fmla="*/ 270457 w 431442"/>
                <a:gd name="connsiteY7" fmla="*/ 251139 h 264017"/>
                <a:gd name="connsiteX8" fmla="*/ 173865 w 431442"/>
                <a:gd name="connsiteY8" fmla="*/ 264017 h 264017"/>
                <a:gd name="connsiteX9" fmla="*/ 109471 w 431442"/>
                <a:gd name="connsiteY9" fmla="*/ 199623 h 264017"/>
                <a:gd name="connsiteX10" fmla="*/ 115910 w 431442"/>
                <a:gd name="connsiteY10" fmla="*/ 180305 h 264017"/>
                <a:gd name="connsiteX11" fmla="*/ 90152 w 431442"/>
                <a:gd name="connsiteY11" fmla="*/ 206062 h 264017"/>
                <a:gd name="connsiteX12" fmla="*/ 19318 w 431442"/>
                <a:gd name="connsiteY12" fmla="*/ 186744 h 264017"/>
                <a:gd name="connsiteX13" fmla="*/ 0 w 431442"/>
                <a:gd name="connsiteY13" fmla="*/ 115910 h 264017"/>
                <a:gd name="connsiteX14" fmla="*/ 77273 w 431442"/>
                <a:gd name="connsiteY14" fmla="*/ 19319 h 264017"/>
                <a:gd name="connsiteX0" fmla="*/ 77273 w 431442"/>
                <a:gd name="connsiteY0" fmla="*/ 19319 h 264017"/>
                <a:gd name="connsiteX1" fmla="*/ 244699 w 431442"/>
                <a:gd name="connsiteY1" fmla="*/ 0 h 264017"/>
                <a:gd name="connsiteX2" fmla="*/ 367048 w 431442"/>
                <a:gd name="connsiteY2" fmla="*/ 51516 h 264017"/>
                <a:gd name="connsiteX3" fmla="*/ 431442 w 431442"/>
                <a:gd name="connsiteY3" fmla="*/ 141668 h 264017"/>
                <a:gd name="connsiteX4" fmla="*/ 418564 w 431442"/>
                <a:gd name="connsiteY4" fmla="*/ 218941 h 264017"/>
                <a:gd name="connsiteX5" fmla="*/ 347730 w 431442"/>
                <a:gd name="connsiteY5" fmla="*/ 231820 h 264017"/>
                <a:gd name="connsiteX6" fmla="*/ 302654 w 431442"/>
                <a:gd name="connsiteY6" fmla="*/ 199623 h 264017"/>
                <a:gd name="connsiteX7" fmla="*/ 270457 w 431442"/>
                <a:gd name="connsiteY7" fmla="*/ 251139 h 264017"/>
                <a:gd name="connsiteX8" fmla="*/ 173865 w 431442"/>
                <a:gd name="connsiteY8" fmla="*/ 264017 h 264017"/>
                <a:gd name="connsiteX9" fmla="*/ 109471 w 431442"/>
                <a:gd name="connsiteY9" fmla="*/ 199623 h 264017"/>
                <a:gd name="connsiteX10" fmla="*/ 115910 w 431442"/>
                <a:gd name="connsiteY10" fmla="*/ 180305 h 264017"/>
                <a:gd name="connsiteX11" fmla="*/ 90152 w 431442"/>
                <a:gd name="connsiteY11" fmla="*/ 206062 h 264017"/>
                <a:gd name="connsiteX12" fmla="*/ 19318 w 431442"/>
                <a:gd name="connsiteY12" fmla="*/ 186744 h 264017"/>
                <a:gd name="connsiteX13" fmla="*/ 0 w 431442"/>
                <a:gd name="connsiteY13" fmla="*/ 115910 h 264017"/>
                <a:gd name="connsiteX14" fmla="*/ 77273 w 431442"/>
                <a:gd name="connsiteY14" fmla="*/ 19319 h 264017"/>
                <a:gd name="connsiteX0" fmla="*/ 77273 w 435086"/>
                <a:gd name="connsiteY0" fmla="*/ 19319 h 264017"/>
                <a:gd name="connsiteX1" fmla="*/ 244699 w 435086"/>
                <a:gd name="connsiteY1" fmla="*/ 0 h 264017"/>
                <a:gd name="connsiteX2" fmla="*/ 367048 w 435086"/>
                <a:gd name="connsiteY2" fmla="*/ 51516 h 264017"/>
                <a:gd name="connsiteX3" fmla="*/ 431442 w 435086"/>
                <a:gd name="connsiteY3" fmla="*/ 141668 h 264017"/>
                <a:gd name="connsiteX4" fmla="*/ 418564 w 435086"/>
                <a:gd name="connsiteY4" fmla="*/ 218941 h 264017"/>
                <a:gd name="connsiteX5" fmla="*/ 347730 w 435086"/>
                <a:gd name="connsiteY5" fmla="*/ 231820 h 264017"/>
                <a:gd name="connsiteX6" fmla="*/ 302654 w 435086"/>
                <a:gd name="connsiteY6" fmla="*/ 199623 h 264017"/>
                <a:gd name="connsiteX7" fmla="*/ 270457 w 435086"/>
                <a:gd name="connsiteY7" fmla="*/ 251139 h 264017"/>
                <a:gd name="connsiteX8" fmla="*/ 173865 w 435086"/>
                <a:gd name="connsiteY8" fmla="*/ 264017 h 264017"/>
                <a:gd name="connsiteX9" fmla="*/ 109471 w 435086"/>
                <a:gd name="connsiteY9" fmla="*/ 199623 h 264017"/>
                <a:gd name="connsiteX10" fmla="*/ 115910 w 435086"/>
                <a:gd name="connsiteY10" fmla="*/ 180305 h 264017"/>
                <a:gd name="connsiteX11" fmla="*/ 90152 w 435086"/>
                <a:gd name="connsiteY11" fmla="*/ 206062 h 264017"/>
                <a:gd name="connsiteX12" fmla="*/ 19318 w 435086"/>
                <a:gd name="connsiteY12" fmla="*/ 186744 h 264017"/>
                <a:gd name="connsiteX13" fmla="*/ 0 w 435086"/>
                <a:gd name="connsiteY13" fmla="*/ 115910 h 264017"/>
                <a:gd name="connsiteX14" fmla="*/ 77273 w 435086"/>
                <a:gd name="connsiteY14" fmla="*/ 19319 h 264017"/>
                <a:gd name="connsiteX0" fmla="*/ 77273 w 435086"/>
                <a:gd name="connsiteY0" fmla="*/ 19319 h 264017"/>
                <a:gd name="connsiteX1" fmla="*/ 244699 w 435086"/>
                <a:gd name="connsiteY1" fmla="*/ 0 h 264017"/>
                <a:gd name="connsiteX2" fmla="*/ 367048 w 435086"/>
                <a:gd name="connsiteY2" fmla="*/ 51516 h 264017"/>
                <a:gd name="connsiteX3" fmla="*/ 431442 w 435086"/>
                <a:gd name="connsiteY3" fmla="*/ 141668 h 264017"/>
                <a:gd name="connsiteX4" fmla="*/ 418564 w 435086"/>
                <a:gd name="connsiteY4" fmla="*/ 218941 h 264017"/>
                <a:gd name="connsiteX5" fmla="*/ 347730 w 435086"/>
                <a:gd name="connsiteY5" fmla="*/ 231820 h 264017"/>
                <a:gd name="connsiteX6" fmla="*/ 302654 w 435086"/>
                <a:gd name="connsiteY6" fmla="*/ 199623 h 264017"/>
                <a:gd name="connsiteX7" fmla="*/ 270457 w 435086"/>
                <a:gd name="connsiteY7" fmla="*/ 251139 h 264017"/>
                <a:gd name="connsiteX8" fmla="*/ 173865 w 435086"/>
                <a:gd name="connsiteY8" fmla="*/ 264017 h 264017"/>
                <a:gd name="connsiteX9" fmla="*/ 109471 w 435086"/>
                <a:gd name="connsiteY9" fmla="*/ 199623 h 264017"/>
                <a:gd name="connsiteX10" fmla="*/ 115910 w 435086"/>
                <a:gd name="connsiteY10" fmla="*/ 180305 h 264017"/>
                <a:gd name="connsiteX11" fmla="*/ 90152 w 435086"/>
                <a:gd name="connsiteY11" fmla="*/ 206062 h 264017"/>
                <a:gd name="connsiteX12" fmla="*/ 19318 w 435086"/>
                <a:gd name="connsiteY12" fmla="*/ 186744 h 264017"/>
                <a:gd name="connsiteX13" fmla="*/ 0 w 435086"/>
                <a:gd name="connsiteY13" fmla="*/ 115910 h 264017"/>
                <a:gd name="connsiteX14" fmla="*/ 77273 w 435086"/>
                <a:gd name="connsiteY14" fmla="*/ 19319 h 264017"/>
                <a:gd name="connsiteX0" fmla="*/ 77273 w 435086"/>
                <a:gd name="connsiteY0" fmla="*/ 19319 h 268310"/>
                <a:gd name="connsiteX1" fmla="*/ 244699 w 435086"/>
                <a:gd name="connsiteY1" fmla="*/ 0 h 268310"/>
                <a:gd name="connsiteX2" fmla="*/ 367048 w 435086"/>
                <a:gd name="connsiteY2" fmla="*/ 51516 h 268310"/>
                <a:gd name="connsiteX3" fmla="*/ 431442 w 435086"/>
                <a:gd name="connsiteY3" fmla="*/ 141668 h 268310"/>
                <a:gd name="connsiteX4" fmla="*/ 418564 w 435086"/>
                <a:gd name="connsiteY4" fmla="*/ 218941 h 268310"/>
                <a:gd name="connsiteX5" fmla="*/ 347730 w 435086"/>
                <a:gd name="connsiteY5" fmla="*/ 231820 h 268310"/>
                <a:gd name="connsiteX6" fmla="*/ 302654 w 435086"/>
                <a:gd name="connsiteY6" fmla="*/ 199623 h 268310"/>
                <a:gd name="connsiteX7" fmla="*/ 270457 w 435086"/>
                <a:gd name="connsiteY7" fmla="*/ 251139 h 268310"/>
                <a:gd name="connsiteX8" fmla="*/ 173865 w 435086"/>
                <a:gd name="connsiteY8" fmla="*/ 264017 h 268310"/>
                <a:gd name="connsiteX9" fmla="*/ 109471 w 435086"/>
                <a:gd name="connsiteY9" fmla="*/ 199623 h 268310"/>
                <a:gd name="connsiteX10" fmla="*/ 115910 w 435086"/>
                <a:gd name="connsiteY10" fmla="*/ 180305 h 268310"/>
                <a:gd name="connsiteX11" fmla="*/ 90152 w 435086"/>
                <a:gd name="connsiteY11" fmla="*/ 206062 h 268310"/>
                <a:gd name="connsiteX12" fmla="*/ 19318 w 435086"/>
                <a:gd name="connsiteY12" fmla="*/ 186744 h 268310"/>
                <a:gd name="connsiteX13" fmla="*/ 0 w 435086"/>
                <a:gd name="connsiteY13" fmla="*/ 115910 h 268310"/>
                <a:gd name="connsiteX14" fmla="*/ 77273 w 435086"/>
                <a:gd name="connsiteY14" fmla="*/ 19319 h 268310"/>
                <a:gd name="connsiteX0" fmla="*/ 77273 w 435086"/>
                <a:gd name="connsiteY0" fmla="*/ 19319 h 272733"/>
                <a:gd name="connsiteX1" fmla="*/ 244699 w 435086"/>
                <a:gd name="connsiteY1" fmla="*/ 0 h 272733"/>
                <a:gd name="connsiteX2" fmla="*/ 367048 w 435086"/>
                <a:gd name="connsiteY2" fmla="*/ 51516 h 272733"/>
                <a:gd name="connsiteX3" fmla="*/ 431442 w 435086"/>
                <a:gd name="connsiteY3" fmla="*/ 141668 h 272733"/>
                <a:gd name="connsiteX4" fmla="*/ 418564 w 435086"/>
                <a:gd name="connsiteY4" fmla="*/ 218941 h 272733"/>
                <a:gd name="connsiteX5" fmla="*/ 347730 w 435086"/>
                <a:gd name="connsiteY5" fmla="*/ 231820 h 272733"/>
                <a:gd name="connsiteX6" fmla="*/ 302654 w 435086"/>
                <a:gd name="connsiteY6" fmla="*/ 199623 h 272733"/>
                <a:gd name="connsiteX7" fmla="*/ 270457 w 435086"/>
                <a:gd name="connsiteY7" fmla="*/ 251139 h 272733"/>
                <a:gd name="connsiteX8" fmla="*/ 173865 w 435086"/>
                <a:gd name="connsiteY8" fmla="*/ 264017 h 272733"/>
                <a:gd name="connsiteX9" fmla="*/ 109471 w 435086"/>
                <a:gd name="connsiteY9" fmla="*/ 199623 h 272733"/>
                <a:gd name="connsiteX10" fmla="*/ 115910 w 435086"/>
                <a:gd name="connsiteY10" fmla="*/ 180305 h 272733"/>
                <a:gd name="connsiteX11" fmla="*/ 90152 w 435086"/>
                <a:gd name="connsiteY11" fmla="*/ 206062 h 272733"/>
                <a:gd name="connsiteX12" fmla="*/ 19318 w 435086"/>
                <a:gd name="connsiteY12" fmla="*/ 186744 h 272733"/>
                <a:gd name="connsiteX13" fmla="*/ 0 w 435086"/>
                <a:gd name="connsiteY13" fmla="*/ 115910 h 272733"/>
                <a:gd name="connsiteX14" fmla="*/ 77273 w 435086"/>
                <a:gd name="connsiteY14" fmla="*/ 19319 h 272733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1056 w 428869"/>
                <a:gd name="connsiteY0" fmla="*/ 19319 h 270429"/>
                <a:gd name="connsiteX1" fmla="*/ 238482 w 428869"/>
                <a:gd name="connsiteY1" fmla="*/ 0 h 270429"/>
                <a:gd name="connsiteX2" fmla="*/ 360831 w 428869"/>
                <a:gd name="connsiteY2" fmla="*/ 51516 h 270429"/>
                <a:gd name="connsiteX3" fmla="*/ 425225 w 428869"/>
                <a:gd name="connsiteY3" fmla="*/ 141668 h 270429"/>
                <a:gd name="connsiteX4" fmla="*/ 412347 w 428869"/>
                <a:gd name="connsiteY4" fmla="*/ 218941 h 270429"/>
                <a:gd name="connsiteX5" fmla="*/ 341513 w 428869"/>
                <a:gd name="connsiteY5" fmla="*/ 231820 h 270429"/>
                <a:gd name="connsiteX6" fmla="*/ 296437 w 428869"/>
                <a:gd name="connsiteY6" fmla="*/ 199623 h 270429"/>
                <a:gd name="connsiteX7" fmla="*/ 264240 w 428869"/>
                <a:gd name="connsiteY7" fmla="*/ 251139 h 270429"/>
                <a:gd name="connsiteX8" fmla="*/ 167648 w 428869"/>
                <a:gd name="connsiteY8" fmla="*/ 264017 h 270429"/>
                <a:gd name="connsiteX9" fmla="*/ 103254 w 428869"/>
                <a:gd name="connsiteY9" fmla="*/ 199623 h 270429"/>
                <a:gd name="connsiteX10" fmla="*/ 109693 w 428869"/>
                <a:gd name="connsiteY10" fmla="*/ 180305 h 270429"/>
                <a:gd name="connsiteX11" fmla="*/ 83935 w 428869"/>
                <a:gd name="connsiteY11" fmla="*/ 206062 h 270429"/>
                <a:gd name="connsiteX12" fmla="*/ 13101 w 428869"/>
                <a:gd name="connsiteY12" fmla="*/ 186744 h 270429"/>
                <a:gd name="connsiteX13" fmla="*/ 0 w 428869"/>
                <a:gd name="connsiteY13" fmla="*/ 116486 h 270429"/>
                <a:gd name="connsiteX14" fmla="*/ 71056 w 428869"/>
                <a:gd name="connsiteY14" fmla="*/ 19319 h 270429"/>
                <a:gd name="connsiteX0" fmla="*/ 73529 w 431342"/>
                <a:gd name="connsiteY0" fmla="*/ 19319 h 270429"/>
                <a:gd name="connsiteX1" fmla="*/ 240955 w 431342"/>
                <a:gd name="connsiteY1" fmla="*/ 0 h 270429"/>
                <a:gd name="connsiteX2" fmla="*/ 363304 w 431342"/>
                <a:gd name="connsiteY2" fmla="*/ 51516 h 270429"/>
                <a:gd name="connsiteX3" fmla="*/ 427698 w 431342"/>
                <a:gd name="connsiteY3" fmla="*/ 141668 h 270429"/>
                <a:gd name="connsiteX4" fmla="*/ 414820 w 431342"/>
                <a:gd name="connsiteY4" fmla="*/ 218941 h 270429"/>
                <a:gd name="connsiteX5" fmla="*/ 343986 w 431342"/>
                <a:gd name="connsiteY5" fmla="*/ 231820 h 270429"/>
                <a:gd name="connsiteX6" fmla="*/ 298910 w 431342"/>
                <a:gd name="connsiteY6" fmla="*/ 199623 h 270429"/>
                <a:gd name="connsiteX7" fmla="*/ 266713 w 431342"/>
                <a:gd name="connsiteY7" fmla="*/ 251139 h 270429"/>
                <a:gd name="connsiteX8" fmla="*/ 170121 w 431342"/>
                <a:gd name="connsiteY8" fmla="*/ 264017 h 270429"/>
                <a:gd name="connsiteX9" fmla="*/ 105727 w 431342"/>
                <a:gd name="connsiteY9" fmla="*/ 199623 h 270429"/>
                <a:gd name="connsiteX10" fmla="*/ 112166 w 431342"/>
                <a:gd name="connsiteY10" fmla="*/ 180305 h 270429"/>
                <a:gd name="connsiteX11" fmla="*/ 86408 w 431342"/>
                <a:gd name="connsiteY11" fmla="*/ 206062 h 270429"/>
                <a:gd name="connsiteX12" fmla="*/ 15574 w 431342"/>
                <a:gd name="connsiteY12" fmla="*/ 186744 h 270429"/>
                <a:gd name="connsiteX13" fmla="*/ 2473 w 431342"/>
                <a:gd name="connsiteY13" fmla="*/ 116486 h 270429"/>
                <a:gd name="connsiteX14" fmla="*/ 73529 w 431342"/>
                <a:gd name="connsiteY14" fmla="*/ 19319 h 270429"/>
                <a:gd name="connsiteX0" fmla="*/ 81330 w 439143"/>
                <a:gd name="connsiteY0" fmla="*/ 19319 h 270429"/>
                <a:gd name="connsiteX1" fmla="*/ 248756 w 439143"/>
                <a:gd name="connsiteY1" fmla="*/ 0 h 270429"/>
                <a:gd name="connsiteX2" fmla="*/ 371105 w 439143"/>
                <a:gd name="connsiteY2" fmla="*/ 51516 h 270429"/>
                <a:gd name="connsiteX3" fmla="*/ 435499 w 439143"/>
                <a:gd name="connsiteY3" fmla="*/ 141668 h 270429"/>
                <a:gd name="connsiteX4" fmla="*/ 422621 w 439143"/>
                <a:gd name="connsiteY4" fmla="*/ 218941 h 270429"/>
                <a:gd name="connsiteX5" fmla="*/ 351787 w 439143"/>
                <a:gd name="connsiteY5" fmla="*/ 231820 h 270429"/>
                <a:gd name="connsiteX6" fmla="*/ 306711 w 439143"/>
                <a:gd name="connsiteY6" fmla="*/ 199623 h 270429"/>
                <a:gd name="connsiteX7" fmla="*/ 274514 w 439143"/>
                <a:gd name="connsiteY7" fmla="*/ 251139 h 270429"/>
                <a:gd name="connsiteX8" fmla="*/ 177922 w 439143"/>
                <a:gd name="connsiteY8" fmla="*/ 264017 h 270429"/>
                <a:gd name="connsiteX9" fmla="*/ 113528 w 439143"/>
                <a:gd name="connsiteY9" fmla="*/ 199623 h 270429"/>
                <a:gd name="connsiteX10" fmla="*/ 119967 w 439143"/>
                <a:gd name="connsiteY10" fmla="*/ 180305 h 270429"/>
                <a:gd name="connsiteX11" fmla="*/ 94209 w 439143"/>
                <a:gd name="connsiteY11" fmla="*/ 206062 h 270429"/>
                <a:gd name="connsiteX12" fmla="*/ 23375 w 439143"/>
                <a:gd name="connsiteY12" fmla="*/ 186744 h 270429"/>
                <a:gd name="connsiteX13" fmla="*/ 10274 w 439143"/>
                <a:gd name="connsiteY13" fmla="*/ 116486 h 270429"/>
                <a:gd name="connsiteX14" fmla="*/ 81330 w 439143"/>
                <a:gd name="connsiteY14" fmla="*/ 19319 h 270429"/>
                <a:gd name="connsiteX0" fmla="*/ 75917 w 433730"/>
                <a:gd name="connsiteY0" fmla="*/ 19319 h 270429"/>
                <a:gd name="connsiteX1" fmla="*/ 243343 w 433730"/>
                <a:gd name="connsiteY1" fmla="*/ 0 h 270429"/>
                <a:gd name="connsiteX2" fmla="*/ 365692 w 433730"/>
                <a:gd name="connsiteY2" fmla="*/ 51516 h 270429"/>
                <a:gd name="connsiteX3" fmla="*/ 430086 w 433730"/>
                <a:gd name="connsiteY3" fmla="*/ 141668 h 270429"/>
                <a:gd name="connsiteX4" fmla="*/ 417208 w 433730"/>
                <a:gd name="connsiteY4" fmla="*/ 218941 h 270429"/>
                <a:gd name="connsiteX5" fmla="*/ 346374 w 433730"/>
                <a:gd name="connsiteY5" fmla="*/ 231820 h 270429"/>
                <a:gd name="connsiteX6" fmla="*/ 301298 w 433730"/>
                <a:gd name="connsiteY6" fmla="*/ 199623 h 270429"/>
                <a:gd name="connsiteX7" fmla="*/ 269101 w 433730"/>
                <a:gd name="connsiteY7" fmla="*/ 251139 h 270429"/>
                <a:gd name="connsiteX8" fmla="*/ 172509 w 433730"/>
                <a:gd name="connsiteY8" fmla="*/ 264017 h 270429"/>
                <a:gd name="connsiteX9" fmla="*/ 108115 w 433730"/>
                <a:gd name="connsiteY9" fmla="*/ 199623 h 270429"/>
                <a:gd name="connsiteX10" fmla="*/ 114554 w 433730"/>
                <a:gd name="connsiteY10" fmla="*/ 180305 h 270429"/>
                <a:gd name="connsiteX11" fmla="*/ 88796 w 433730"/>
                <a:gd name="connsiteY11" fmla="*/ 206062 h 270429"/>
                <a:gd name="connsiteX12" fmla="*/ 17962 w 433730"/>
                <a:gd name="connsiteY12" fmla="*/ 186744 h 270429"/>
                <a:gd name="connsiteX13" fmla="*/ 4861 w 433730"/>
                <a:gd name="connsiteY13" fmla="*/ 116486 h 270429"/>
                <a:gd name="connsiteX14" fmla="*/ 75917 w 433730"/>
                <a:gd name="connsiteY14" fmla="*/ 19319 h 270429"/>
                <a:gd name="connsiteX0" fmla="*/ 75917 w 433730"/>
                <a:gd name="connsiteY0" fmla="*/ 19319 h 270429"/>
                <a:gd name="connsiteX1" fmla="*/ 243343 w 433730"/>
                <a:gd name="connsiteY1" fmla="*/ 0 h 270429"/>
                <a:gd name="connsiteX2" fmla="*/ 365692 w 433730"/>
                <a:gd name="connsiteY2" fmla="*/ 51516 h 270429"/>
                <a:gd name="connsiteX3" fmla="*/ 430086 w 433730"/>
                <a:gd name="connsiteY3" fmla="*/ 141668 h 270429"/>
                <a:gd name="connsiteX4" fmla="*/ 417208 w 433730"/>
                <a:gd name="connsiteY4" fmla="*/ 218941 h 270429"/>
                <a:gd name="connsiteX5" fmla="*/ 346374 w 433730"/>
                <a:gd name="connsiteY5" fmla="*/ 231820 h 270429"/>
                <a:gd name="connsiteX6" fmla="*/ 301298 w 433730"/>
                <a:gd name="connsiteY6" fmla="*/ 199623 h 270429"/>
                <a:gd name="connsiteX7" fmla="*/ 269101 w 433730"/>
                <a:gd name="connsiteY7" fmla="*/ 251139 h 270429"/>
                <a:gd name="connsiteX8" fmla="*/ 172509 w 433730"/>
                <a:gd name="connsiteY8" fmla="*/ 264017 h 270429"/>
                <a:gd name="connsiteX9" fmla="*/ 108115 w 433730"/>
                <a:gd name="connsiteY9" fmla="*/ 199623 h 270429"/>
                <a:gd name="connsiteX10" fmla="*/ 114554 w 433730"/>
                <a:gd name="connsiteY10" fmla="*/ 180305 h 270429"/>
                <a:gd name="connsiteX11" fmla="*/ 88796 w 433730"/>
                <a:gd name="connsiteY11" fmla="*/ 206062 h 270429"/>
                <a:gd name="connsiteX12" fmla="*/ 17962 w 433730"/>
                <a:gd name="connsiteY12" fmla="*/ 186744 h 270429"/>
                <a:gd name="connsiteX13" fmla="*/ 4861 w 433730"/>
                <a:gd name="connsiteY13" fmla="*/ 116486 h 270429"/>
                <a:gd name="connsiteX14" fmla="*/ 75917 w 433730"/>
                <a:gd name="connsiteY14" fmla="*/ 19319 h 270429"/>
                <a:gd name="connsiteX0" fmla="*/ 75917 w 433730"/>
                <a:gd name="connsiteY0" fmla="*/ 24174 h 275284"/>
                <a:gd name="connsiteX1" fmla="*/ 243343 w 433730"/>
                <a:gd name="connsiteY1" fmla="*/ 4855 h 275284"/>
                <a:gd name="connsiteX2" fmla="*/ 365692 w 433730"/>
                <a:gd name="connsiteY2" fmla="*/ 56371 h 275284"/>
                <a:gd name="connsiteX3" fmla="*/ 430086 w 433730"/>
                <a:gd name="connsiteY3" fmla="*/ 146523 h 275284"/>
                <a:gd name="connsiteX4" fmla="*/ 417208 w 433730"/>
                <a:gd name="connsiteY4" fmla="*/ 223796 h 275284"/>
                <a:gd name="connsiteX5" fmla="*/ 346374 w 433730"/>
                <a:gd name="connsiteY5" fmla="*/ 236675 h 275284"/>
                <a:gd name="connsiteX6" fmla="*/ 301298 w 433730"/>
                <a:gd name="connsiteY6" fmla="*/ 204478 h 275284"/>
                <a:gd name="connsiteX7" fmla="*/ 269101 w 433730"/>
                <a:gd name="connsiteY7" fmla="*/ 255994 h 275284"/>
                <a:gd name="connsiteX8" fmla="*/ 172509 w 433730"/>
                <a:gd name="connsiteY8" fmla="*/ 268872 h 275284"/>
                <a:gd name="connsiteX9" fmla="*/ 108115 w 433730"/>
                <a:gd name="connsiteY9" fmla="*/ 204478 h 275284"/>
                <a:gd name="connsiteX10" fmla="*/ 114554 w 433730"/>
                <a:gd name="connsiteY10" fmla="*/ 185160 h 275284"/>
                <a:gd name="connsiteX11" fmla="*/ 88796 w 433730"/>
                <a:gd name="connsiteY11" fmla="*/ 210917 h 275284"/>
                <a:gd name="connsiteX12" fmla="*/ 17962 w 433730"/>
                <a:gd name="connsiteY12" fmla="*/ 191599 h 275284"/>
                <a:gd name="connsiteX13" fmla="*/ 4861 w 433730"/>
                <a:gd name="connsiteY13" fmla="*/ 121341 h 275284"/>
                <a:gd name="connsiteX14" fmla="*/ 75917 w 433730"/>
                <a:gd name="connsiteY14" fmla="*/ 24174 h 275284"/>
                <a:gd name="connsiteX0" fmla="*/ 75917 w 433730"/>
                <a:gd name="connsiteY0" fmla="*/ 22917 h 274027"/>
                <a:gd name="connsiteX1" fmla="*/ 243343 w 433730"/>
                <a:gd name="connsiteY1" fmla="*/ 3598 h 274027"/>
                <a:gd name="connsiteX2" fmla="*/ 365692 w 433730"/>
                <a:gd name="connsiteY2" fmla="*/ 55114 h 274027"/>
                <a:gd name="connsiteX3" fmla="*/ 430086 w 433730"/>
                <a:gd name="connsiteY3" fmla="*/ 145266 h 274027"/>
                <a:gd name="connsiteX4" fmla="*/ 417208 w 433730"/>
                <a:gd name="connsiteY4" fmla="*/ 222539 h 274027"/>
                <a:gd name="connsiteX5" fmla="*/ 346374 w 433730"/>
                <a:gd name="connsiteY5" fmla="*/ 235418 h 274027"/>
                <a:gd name="connsiteX6" fmla="*/ 301298 w 433730"/>
                <a:gd name="connsiteY6" fmla="*/ 203221 h 274027"/>
                <a:gd name="connsiteX7" fmla="*/ 269101 w 433730"/>
                <a:gd name="connsiteY7" fmla="*/ 254737 h 274027"/>
                <a:gd name="connsiteX8" fmla="*/ 172509 w 433730"/>
                <a:gd name="connsiteY8" fmla="*/ 267615 h 274027"/>
                <a:gd name="connsiteX9" fmla="*/ 108115 w 433730"/>
                <a:gd name="connsiteY9" fmla="*/ 203221 h 274027"/>
                <a:gd name="connsiteX10" fmla="*/ 114554 w 433730"/>
                <a:gd name="connsiteY10" fmla="*/ 183903 h 274027"/>
                <a:gd name="connsiteX11" fmla="*/ 88796 w 433730"/>
                <a:gd name="connsiteY11" fmla="*/ 209660 h 274027"/>
                <a:gd name="connsiteX12" fmla="*/ 17962 w 433730"/>
                <a:gd name="connsiteY12" fmla="*/ 190342 h 274027"/>
                <a:gd name="connsiteX13" fmla="*/ 4861 w 433730"/>
                <a:gd name="connsiteY13" fmla="*/ 120084 h 274027"/>
                <a:gd name="connsiteX14" fmla="*/ 75917 w 433730"/>
                <a:gd name="connsiteY14" fmla="*/ 22917 h 274027"/>
                <a:gd name="connsiteX0" fmla="*/ 83412 w 433511"/>
                <a:gd name="connsiteY0" fmla="*/ 28377 h 272502"/>
                <a:gd name="connsiteX1" fmla="*/ 243124 w 433511"/>
                <a:gd name="connsiteY1" fmla="*/ 2073 h 272502"/>
                <a:gd name="connsiteX2" fmla="*/ 365473 w 433511"/>
                <a:gd name="connsiteY2" fmla="*/ 53589 h 272502"/>
                <a:gd name="connsiteX3" fmla="*/ 429867 w 433511"/>
                <a:gd name="connsiteY3" fmla="*/ 143741 h 272502"/>
                <a:gd name="connsiteX4" fmla="*/ 416989 w 433511"/>
                <a:gd name="connsiteY4" fmla="*/ 221014 h 272502"/>
                <a:gd name="connsiteX5" fmla="*/ 346155 w 433511"/>
                <a:gd name="connsiteY5" fmla="*/ 233893 h 272502"/>
                <a:gd name="connsiteX6" fmla="*/ 301079 w 433511"/>
                <a:gd name="connsiteY6" fmla="*/ 201896 h 272502"/>
                <a:gd name="connsiteX7" fmla="*/ 268882 w 433511"/>
                <a:gd name="connsiteY7" fmla="*/ 253212 h 272502"/>
                <a:gd name="connsiteX8" fmla="*/ 172290 w 433511"/>
                <a:gd name="connsiteY8" fmla="*/ 266090 h 272502"/>
                <a:gd name="connsiteX9" fmla="*/ 107896 w 433511"/>
                <a:gd name="connsiteY9" fmla="*/ 201896 h 272502"/>
                <a:gd name="connsiteX10" fmla="*/ 114335 w 433511"/>
                <a:gd name="connsiteY10" fmla="*/ 182378 h 272502"/>
                <a:gd name="connsiteX11" fmla="*/ 88577 w 433511"/>
                <a:gd name="connsiteY11" fmla="*/ 208135 h 272502"/>
                <a:gd name="connsiteX12" fmla="*/ 17743 w 433511"/>
                <a:gd name="connsiteY12" fmla="*/ 188817 h 272502"/>
                <a:gd name="connsiteX13" fmla="*/ 4642 w 433511"/>
                <a:gd name="connsiteY13" fmla="*/ 118559 h 272502"/>
                <a:gd name="connsiteX14" fmla="*/ 83412 w 433511"/>
                <a:gd name="connsiteY14" fmla="*/ 28377 h 272502"/>
                <a:gd name="connsiteX0" fmla="*/ 83412 w 433511"/>
                <a:gd name="connsiteY0" fmla="*/ 27871 h 271996"/>
                <a:gd name="connsiteX1" fmla="*/ 243124 w 433511"/>
                <a:gd name="connsiteY1" fmla="*/ 1567 h 271996"/>
                <a:gd name="connsiteX2" fmla="*/ 365473 w 433511"/>
                <a:gd name="connsiteY2" fmla="*/ 53083 h 271996"/>
                <a:gd name="connsiteX3" fmla="*/ 429867 w 433511"/>
                <a:gd name="connsiteY3" fmla="*/ 143235 h 271996"/>
                <a:gd name="connsiteX4" fmla="*/ 416989 w 433511"/>
                <a:gd name="connsiteY4" fmla="*/ 220508 h 271996"/>
                <a:gd name="connsiteX5" fmla="*/ 346155 w 433511"/>
                <a:gd name="connsiteY5" fmla="*/ 233387 h 271996"/>
                <a:gd name="connsiteX6" fmla="*/ 301079 w 433511"/>
                <a:gd name="connsiteY6" fmla="*/ 201190 h 271996"/>
                <a:gd name="connsiteX7" fmla="*/ 268882 w 433511"/>
                <a:gd name="connsiteY7" fmla="*/ 252706 h 271996"/>
                <a:gd name="connsiteX8" fmla="*/ 172290 w 433511"/>
                <a:gd name="connsiteY8" fmla="*/ 265584 h 271996"/>
                <a:gd name="connsiteX9" fmla="*/ 107896 w 433511"/>
                <a:gd name="connsiteY9" fmla="*/ 201190 h 271996"/>
                <a:gd name="connsiteX10" fmla="*/ 114335 w 433511"/>
                <a:gd name="connsiteY10" fmla="*/ 181872 h 271996"/>
                <a:gd name="connsiteX11" fmla="*/ 88577 w 433511"/>
                <a:gd name="connsiteY11" fmla="*/ 207629 h 271996"/>
                <a:gd name="connsiteX12" fmla="*/ 17743 w 433511"/>
                <a:gd name="connsiteY12" fmla="*/ 188311 h 271996"/>
                <a:gd name="connsiteX13" fmla="*/ 4642 w 433511"/>
                <a:gd name="connsiteY13" fmla="*/ 118053 h 271996"/>
                <a:gd name="connsiteX14" fmla="*/ 83412 w 433511"/>
                <a:gd name="connsiteY14" fmla="*/ 27871 h 271996"/>
                <a:gd name="connsiteX0" fmla="*/ 83412 w 433511"/>
                <a:gd name="connsiteY0" fmla="*/ 32730 h 276855"/>
                <a:gd name="connsiteX1" fmla="*/ 243124 w 433511"/>
                <a:gd name="connsiteY1" fmla="*/ 6426 h 276855"/>
                <a:gd name="connsiteX2" fmla="*/ 365473 w 433511"/>
                <a:gd name="connsiteY2" fmla="*/ 57942 h 276855"/>
                <a:gd name="connsiteX3" fmla="*/ 429867 w 433511"/>
                <a:gd name="connsiteY3" fmla="*/ 148094 h 276855"/>
                <a:gd name="connsiteX4" fmla="*/ 416989 w 433511"/>
                <a:gd name="connsiteY4" fmla="*/ 225367 h 276855"/>
                <a:gd name="connsiteX5" fmla="*/ 346155 w 433511"/>
                <a:gd name="connsiteY5" fmla="*/ 238246 h 276855"/>
                <a:gd name="connsiteX6" fmla="*/ 301079 w 433511"/>
                <a:gd name="connsiteY6" fmla="*/ 206049 h 276855"/>
                <a:gd name="connsiteX7" fmla="*/ 268882 w 433511"/>
                <a:gd name="connsiteY7" fmla="*/ 257565 h 276855"/>
                <a:gd name="connsiteX8" fmla="*/ 172290 w 433511"/>
                <a:gd name="connsiteY8" fmla="*/ 270443 h 276855"/>
                <a:gd name="connsiteX9" fmla="*/ 107896 w 433511"/>
                <a:gd name="connsiteY9" fmla="*/ 206049 h 276855"/>
                <a:gd name="connsiteX10" fmla="*/ 114335 w 433511"/>
                <a:gd name="connsiteY10" fmla="*/ 186731 h 276855"/>
                <a:gd name="connsiteX11" fmla="*/ 88577 w 433511"/>
                <a:gd name="connsiteY11" fmla="*/ 212488 h 276855"/>
                <a:gd name="connsiteX12" fmla="*/ 17743 w 433511"/>
                <a:gd name="connsiteY12" fmla="*/ 193170 h 276855"/>
                <a:gd name="connsiteX13" fmla="*/ 4642 w 433511"/>
                <a:gd name="connsiteY13" fmla="*/ 122912 h 276855"/>
                <a:gd name="connsiteX14" fmla="*/ 83412 w 433511"/>
                <a:gd name="connsiteY14" fmla="*/ 32730 h 276855"/>
                <a:gd name="connsiteX0" fmla="*/ 83412 w 433511"/>
                <a:gd name="connsiteY0" fmla="*/ 28579 h 272704"/>
                <a:gd name="connsiteX1" fmla="*/ 243124 w 433511"/>
                <a:gd name="connsiteY1" fmla="*/ 2275 h 272704"/>
                <a:gd name="connsiteX2" fmla="*/ 365473 w 433511"/>
                <a:gd name="connsiteY2" fmla="*/ 53791 h 272704"/>
                <a:gd name="connsiteX3" fmla="*/ 429867 w 433511"/>
                <a:gd name="connsiteY3" fmla="*/ 143943 h 272704"/>
                <a:gd name="connsiteX4" fmla="*/ 416989 w 433511"/>
                <a:gd name="connsiteY4" fmla="*/ 221216 h 272704"/>
                <a:gd name="connsiteX5" fmla="*/ 346155 w 433511"/>
                <a:gd name="connsiteY5" fmla="*/ 234095 h 272704"/>
                <a:gd name="connsiteX6" fmla="*/ 301079 w 433511"/>
                <a:gd name="connsiteY6" fmla="*/ 201898 h 272704"/>
                <a:gd name="connsiteX7" fmla="*/ 268882 w 433511"/>
                <a:gd name="connsiteY7" fmla="*/ 253414 h 272704"/>
                <a:gd name="connsiteX8" fmla="*/ 172290 w 433511"/>
                <a:gd name="connsiteY8" fmla="*/ 266292 h 272704"/>
                <a:gd name="connsiteX9" fmla="*/ 107896 w 433511"/>
                <a:gd name="connsiteY9" fmla="*/ 201898 h 272704"/>
                <a:gd name="connsiteX10" fmla="*/ 114335 w 433511"/>
                <a:gd name="connsiteY10" fmla="*/ 182580 h 272704"/>
                <a:gd name="connsiteX11" fmla="*/ 88577 w 433511"/>
                <a:gd name="connsiteY11" fmla="*/ 208337 h 272704"/>
                <a:gd name="connsiteX12" fmla="*/ 17743 w 433511"/>
                <a:gd name="connsiteY12" fmla="*/ 189019 h 272704"/>
                <a:gd name="connsiteX13" fmla="*/ 4642 w 433511"/>
                <a:gd name="connsiteY13" fmla="*/ 118761 h 272704"/>
                <a:gd name="connsiteX14" fmla="*/ 83412 w 433511"/>
                <a:gd name="connsiteY14" fmla="*/ 28579 h 272704"/>
                <a:gd name="connsiteX0" fmla="*/ 83412 w 433511"/>
                <a:gd name="connsiteY0" fmla="*/ 28579 h 272704"/>
                <a:gd name="connsiteX1" fmla="*/ 243124 w 433511"/>
                <a:gd name="connsiteY1" fmla="*/ 2275 h 272704"/>
                <a:gd name="connsiteX2" fmla="*/ 365473 w 433511"/>
                <a:gd name="connsiteY2" fmla="*/ 53791 h 272704"/>
                <a:gd name="connsiteX3" fmla="*/ 429867 w 433511"/>
                <a:gd name="connsiteY3" fmla="*/ 143943 h 272704"/>
                <a:gd name="connsiteX4" fmla="*/ 416989 w 433511"/>
                <a:gd name="connsiteY4" fmla="*/ 221216 h 272704"/>
                <a:gd name="connsiteX5" fmla="*/ 346155 w 433511"/>
                <a:gd name="connsiteY5" fmla="*/ 234095 h 272704"/>
                <a:gd name="connsiteX6" fmla="*/ 301079 w 433511"/>
                <a:gd name="connsiteY6" fmla="*/ 201898 h 272704"/>
                <a:gd name="connsiteX7" fmla="*/ 268882 w 433511"/>
                <a:gd name="connsiteY7" fmla="*/ 253414 h 272704"/>
                <a:gd name="connsiteX8" fmla="*/ 172290 w 433511"/>
                <a:gd name="connsiteY8" fmla="*/ 266292 h 272704"/>
                <a:gd name="connsiteX9" fmla="*/ 107896 w 433511"/>
                <a:gd name="connsiteY9" fmla="*/ 201898 h 272704"/>
                <a:gd name="connsiteX10" fmla="*/ 114335 w 433511"/>
                <a:gd name="connsiteY10" fmla="*/ 182580 h 272704"/>
                <a:gd name="connsiteX11" fmla="*/ 88577 w 433511"/>
                <a:gd name="connsiteY11" fmla="*/ 208337 h 272704"/>
                <a:gd name="connsiteX12" fmla="*/ 17743 w 433511"/>
                <a:gd name="connsiteY12" fmla="*/ 189019 h 272704"/>
                <a:gd name="connsiteX13" fmla="*/ 4642 w 433511"/>
                <a:gd name="connsiteY13" fmla="*/ 118761 h 272704"/>
                <a:gd name="connsiteX14" fmla="*/ 83412 w 433511"/>
                <a:gd name="connsiteY14" fmla="*/ 28579 h 272704"/>
                <a:gd name="connsiteX0" fmla="*/ 83412 w 433924"/>
                <a:gd name="connsiteY0" fmla="*/ 27045 h 271170"/>
                <a:gd name="connsiteX1" fmla="*/ 243124 w 433924"/>
                <a:gd name="connsiteY1" fmla="*/ 741 h 271170"/>
                <a:gd name="connsiteX2" fmla="*/ 359831 w 433924"/>
                <a:gd name="connsiteY2" fmla="*/ 45464 h 271170"/>
                <a:gd name="connsiteX3" fmla="*/ 429867 w 433924"/>
                <a:gd name="connsiteY3" fmla="*/ 142409 h 271170"/>
                <a:gd name="connsiteX4" fmla="*/ 416989 w 433924"/>
                <a:gd name="connsiteY4" fmla="*/ 219682 h 271170"/>
                <a:gd name="connsiteX5" fmla="*/ 346155 w 433924"/>
                <a:gd name="connsiteY5" fmla="*/ 232561 h 271170"/>
                <a:gd name="connsiteX6" fmla="*/ 301079 w 433924"/>
                <a:gd name="connsiteY6" fmla="*/ 200364 h 271170"/>
                <a:gd name="connsiteX7" fmla="*/ 268882 w 433924"/>
                <a:gd name="connsiteY7" fmla="*/ 251880 h 271170"/>
                <a:gd name="connsiteX8" fmla="*/ 172290 w 433924"/>
                <a:gd name="connsiteY8" fmla="*/ 264758 h 271170"/>
                <a:gd name="connsiteX9" fmla="*/ 107896 w 433924"/>
                <a:gd name="connsiteY9" fmla="*/ 200364 h 271170"/>
                <a:gd name="connsiteX10" fmla="*/ 114335 w 433924"/>
                <a:gd name="connsiteY10" fmla="*/ 181046 h 271170"/>
                <a:gd name="connsiteX11" fmla="*/ 88577 w 433924"/>
                <a:gd name="connsiteY11" fmla="*/ 206803 h 271170"/>
                <a:gd name="connsiteX12" fmla="*/ 17743 w 433924"/>
                <a:gd name="connsiteY12" fmla="*/ 187485 h 271170"/>
                <a:gd name="connsiteX13" fmla="*/ 4642 w 433924"/>
                <a:gd name="connsiteY13" fmla="*/ 117227 h 271170"/>
                <a:gd name="connsiteX14" fmla="*/ 83412 w 433924"/>
                <a:gd name="connsiteY14" fmla="*/ 27045 h 271170"/>
                <a:gd name="connsiteX0" fmla="*/ 83412 w 433924"/>
                <a:gd name="connsiteY0" fmla="*/ 27045 h 271170"/>
                <a:gd name="connsiteX1" fmla="*/ 243124 w 433924"/>
                <a:gd name="connsiteY1" fmla="*/ 741 h 271170"/>
                <a:gd name="connsiteX2" fmla="*/ 359831 w 433924"/>
                <a:gd name="connsiteY2" fmla="*/ 45464 h 271170"/>
                <a:gd name="connsiteX3" fmla="*/ 429867 w 433924"/>
                <a:gd name="connsiteY3" fmla="*/ 142409 h 271170"/>
                <a:gd name="connsiteX4" fmla="*/ 416989 w 433924"/>
                <a:gd name="connsiteY4" fmla="*/ 219682 h 271170"/>
                <a:gd name="connsiteX5" fmla="*/ 346155 w 433924"/>
                <a:gd name="connsiteY5" fmla="*/ 232561 h 271170"/>
                <a:gd name="connsiteX6" fmla="*/ 301079 w 433924"/>
                <a:gd name="connsiteY6" fmla="*/ 200364 h 271170"/>
                <a:gd name="connsiteX7" fmla="*/ 268882 w 433924"/>
                <a:gd name="connsiteY7" fmla="*/ 251880 h 271170"/>
                <a:gd name="connsiteX8" fmla="*/ 172290 w 433924"/>
                <a:gd name="connsiteY8" fmla="*/ 264758 h 271170"/>
                <a:gd name="connsiteX9" fmla="*/ 107896 w 433924"/>
                <a:gd name="connsiteY9" fmla="*/ 200364 h 271170"/>
                <a:gd name="connsiteX10" fmla="*/ 88577 w 433924"/>
                <a:gd name="connsiteY10" fmla="*/ 206803 h 271170"/>
                <a:gd name="connsiteX11" fmla="*/ 17743 w 433924"/>
                <a:gd name="connsiteY11" fmla="*/ 187485 h 271170"/>
                <a:gd name="connsiteX12" fmla="*/ 4642 w 433924"/>
                <a:gd name="connsiteY12" fmla="*/ 117227 h 271170"/>
                <a:gd name="connsiteX13" fmla="*/ 83412 w 433924"/>
                <a:gd name="connsiteY13" fmla="*/ 27045 h 271170"/>
                <a:gd name="connsiteX0" fmla="*/ 83412 w 433924"/>
                <a:gd name="connsiteY0" fmla="*/ 27045 h 268601"/>
                <a:gd name="connsiteX1" fmla="*/ 243124 w 433924"/>
                <a:gd name="connsiteY1" fmla="*/ 741 h 268601"/>
                <a:gd name="connsiteX2" fmla="*/ 359831 w 433924"/>
                <a:gd name="connsiteY2" fmla="*/ 45464 h 268601"/>
                <a:gd name="connsiteX3" fmla="*/ 429867 w 433924"/>
                <a:gd name="connsiteY3" fmla="*/ 142409 h 268601"/>
                <a:gd name="connsiteX4" fmla="*/ 416989 w 433924"/>
                <a:gd name="connsiteY4" fmla="*/ 219682 h 268601"/>
                <a:gd name="connsiteX5" fmla="*/ 346155 w 433924"/>
                <a:gd name="connsiteY5" fmla="*/ 232561 h 268601"/>
                <a:gd name="connsiteX6" fmla="*/ 301079 w 433924"/>
                <a:gd name="connsiteY6" fmla="*/ 200364 h 268601"/>
                <a:gd name="connsiteX7" fmla="*/ 268882 w 433924"/>
                <a:gd name="connsiteY7" fmla="*/ 251880 h 268601"/>
                <a:gd name="connsiteX8" fmla="*/ 172290 w 433924"/>
                <a:gd name="connsiteY8" fmla="*/ 264758 h 268601"/>
                <a:gd name="connsiteX9" fmla="*/ 110928 w 433924"/>
                <a:gd name="connsiteY9" fmla="*/ 190194 h 268601"/>
                <a:gd name="connsiteX10" fmla="*/ 88577 w 433924"/>
                <a:gd name="connsiteY10" fmla="*/ 206803 h 268601"/>
                <a:gd name="connsiteX11" fmla="*/ 17743 w 433924"/>
                <a:gd name="connsiteY11" fmla="*/ 187485 h 268601"/>
                <a:gd name="connsiteX12" fmla="*/ 4642 w 433924"/>
                <a:gd name="connsiteY12" fmla="*/ 117227 h 268601"/>
                <a:gd name="connsiteX13" fmla="*/ 83412 w 433924"/>
                <a:gd name="connsiteY13" fmla="*/ 27045 h 268601"/>
                <a:gd name="connsiteX0" fmla="*/ 83412 w 433924"/>
                <a:gd name="connsiteY0" fmla="*/ 27045 h 268316"/>
                <a:gd name="connsiteX1" fmla="*/ 243124 w 433924"/>
                <a:gd name="connsiteY1" fmla="*/ 741 h 268316"/>
                <a:gd name="connsiteX2" fmla="*/ 359831 w 433924"/>
                <a:gd name="connsiteY2" fmla="*/ 45464 h 268316"/>
                <a:gd name="connsiteX3" fmla="*/ 429867 w 433924"/>
                <a:gd name="connsiteY3" fmla="*/ 142409 h 268316"/>
                <a:gd name="connsiteX4" fmla="*/ 416989 w 433924"/>
                <a:gd name="connsiteY4" fmla="*/ 219682 h 268316"/>
                <a:gd name="connsiteX5" fmla="*/ 346155 w 433924"/>
                <a:gd name="connsiteY5" fmla="*/ 232561 h 268316"/>
                <a:gd name="connsiteX6" fmla="*/ 301079 w 433924"/>
                <a:gd name="connsiteY6" fmla="*/ 200364 h 268316"/>
                <a:gd name="connsiteX7" fmla="*/ 268882 w 433924"/>
                <a:gd name="connsiteY7" fmla="*/ 251880 h 268316"/>
                <a:gd name="connsiteX8" fmla="*/ 172290 w 433924"/>
                <a:gd name="connsiteY8" fmla="*/ 264758 h 268316"/>
                <a:gd name="connsiteX9" fmla="*/ 118282 w 433924"/>
                <a:gd name="connsiteY9" fmla="*/ 194186 h 268316"/>
                <a:gd name="connsiteX10" fmla="*/ 88577 w 433924"/>
                <a:gd name="connsiteY10" fmla="*/ 206803 h 268316"/>
                <a:gd name="connsiteX11" fmla="*/ 17743 w 433924"/>
                <a:gd name="connsiteY11" fmla="*/ 187485 h 268316"/>
                <a:gd name="connsiteX12" fmla="*/ 4642 w 433924"/>
                <a:gd name="connsiteY12" fmla="*/ 117227 h 268316"/>
                <a:gd name="connsiteX13" fmla="*/ 83412 w 433924"/>
                <a:gd name="connsiteY13" fmla="*/ 27045 h 268316"/>
                <a:gd name="connsiteX0" fmla="*/ 83412 w 433924"/>
                <a:gd name="connsiteY0" fmla="*/ 27045 h 268316"/>
                <a:gd name="connsiteX1" fmla="*/ 243124 w 433924"/>
                <a:gd name="connsiteY1" fmla="*/ 741 h 268316"/>
                <a:gd name="connsiteX2" fmla="*/ 359831 w 433924"/>
                <a:gd name="connsiteY2" fmla="*/ 45464 h 268316"/>
                <a:gd name="connsiteX3" fmla="*/ 429867 w 433924"/>
                <a:gd name="connsiteY3" fmla="*/ 142409 h 268316"/>
                <a:gd name="connsiteX4" fmla="*/ 416989 w 433924"/>
                <a:gd name="connsiteY4" fmla="*/ 219682 h 268316"/>
                <a:gd name="connsiteX5" fmla="*/ 346155 w 433924"/>
                <a:gd name="connsiteY5" fmla="*/ 232561 h 268316"/>
                <a:gd name="connsiteX6" fmla="*/ 301079 w 433924"/>
                <a:gd name="connsiteY6" fmla="*/ 200364 h 268316"/>
                <a:gd name="connsiteX7" fmla="*/ 268882 w 433924"/>
                <a:gd name="connsiteY7" fmla="*/ 251880 h 268316"/>
                <a:gd name="connsiteX8" fmla="*/ 172290 w 433924"/>
                <a:gd name="connsiteY8" fmla="*/ 264758 h 268316"/>
                <a:gd name="connsiteX9" fmla="*/ 118282 w 433924"/>
                <a:gd name="connsiteY9" fmla="*/ 194186 h 268316"/>
                <a:gd name="connsiteX10" fmla="*/ 88577 w 433924"/>
                <a:gd name="connsiteY10" fmla="*/ 206803 h 268316"/>
                <a:gd name="connsiteX11" fmla="*/ 17743 w 433924"/>
                <a:gd name="connsiteY11" fmla="*/ 187485 h 268316"/>
                <a:gd name="connsiteX12" fmla="*/ 4642 w 433924"/>
                <a:gd name="connsiteY12" fmla="*/ 117227 h 268316"/>
                <a:gd name="connsiteX13" fmla="*/ 83412 w 433924"/>
                <a:gd name="connsiteY13" fmla="*/ 27045 h 268316"/>
                <a:gd name="connsiteX0" fmla="*/ 83412 w 433924"/>
                <a:gd name="connsiteY0" fmla="*/ 27045 h 269509"/>
                <a:gd name="connsiteX1" fmla="*/ 243124 w 433924"/>
                <a:gd name="connsiteY1" fmla="*/ 741 h 269509"/>
                <a:gd name="connsiteX2" fmla="*/ 359831 w 433924"/>
                <a:gd name="connsiteY2" fmla="*/ 45464 h 269509"/>
                <a:gd name="connsiteX3" fmla="*/ 429867 w 433924"/>
                <a:gd name="connsiteY3" fmla="*/ 142409 h 269509"/>
                <a:gd name="connsiteX4" fmla="*/ 416989 w 433924"/>
                <a:gd name="connsiteY4" fmla="*/ 219682 h 269509"/>
                <a:gd name="connsiteX5" fmla="*/ 346155 w 433924"/>
                <a:gd name="connsiteY5" fmla="*/ 232561 h 269509"/>
                <a:gd name="connsiteX6" fmla="*/ 301079 w 433924"/>
                <a:gd name="connsiteY6" fmla="*/ 200364 h 269509"/>
                <a:gd name="connsiteX7" fmla="*/ 268882 w 433924"/>
                <a:gd name="connsiteY7" fmla="*/ 251880 h 269509"/>
                <a:gd name="connsiteX8" fmla="*/ 172290 w 433924"/>
                <a:gd name="connsiteY8" fmla="*/ 264758 h 269509"/>
                <a:gd name="connsiteX9" fmla="*/ 118282 w 433924"/>
                <a:gd name="connsiteY9" fmla="*/ 194186 h 269509"/>
                <a:gd name="connsiteX10" fmla="*/ 88577 w 433924"/>
                <a:gd name="connsiteY10" fmla="*/ 206803 h 269509"/>
                <a:gd name="connsiteX11" fmla="*/ 17743 w 433924"/>
                <a:gd name="connsiteY11" fmla="*/ 187485 h 269509"/>
                <a:gd name="connsiteX12" fmla="*/ 4642 w 433924"/>
                <a:gd name="connsiteY12" fmla="*/ 117227 h 269509"/>
                <a:gd name="connsiteX13" fmla="*/ 83412 w 433924"/>
                <a:gd name="connsiteY13" fmla="*/ 27045 h 269509"/>
                <a:gd name="connsiteX0" fmla="*/ 83412 w 433924"/>
                <a:gd name="connsiteY0" fmla="*/ 27045 h 268972"/>
                <a:gd name="connsiteX1" fmla="*/ 243124 w 433924"/>
                <a:gd name="connsiteY1" fmla="*/ 741 h 268972"/>
                <a:gd name="connsiteX2" fmla="*/ 359831 w 433924"/>
                <a:gd name="connsiteY2" fmla="*/ 45464 h 268972"/>
                <a:gd name="connsiteX3" fmla="*/ 429867 w 433924"/>
                <a:gd name="connsiteY3" fmla="*/ 142409 h 268972"/>
                <a:gd name="connsiteX4" fmla="*/ 416989 w 433924"/>
                <a:gd name="connsiteY4" fmla="*/ 219682 h 268972"/>
                <a:gd name="connsiteX5" fmla="*/ 346155 w 433924"/>
                <a:gd name="connsiteY5" fmla="*/ 232561 h 268972"/>
                <a:gd name="connsiteX6" fmla="*/ 301079 w 433924"/>
                <a:gd name="connsiteY6" fmla="*/ 200364 h 268972"/>
                <a:gd name="connsiteX7" fmla="*/ 268882 w 433924"/>
                <a:gd name="connsiteY7" fmla="*/ 251880 h 268972"/>
                <a:gd name="connsiteX8" fmla="*/ 172290 w 433924"/>
                <a:gd name="connsiteY8" fmla="*/ 264758 h 268972"/>
                <a:gd name="connsiteX9" fmla="*/ 118282 w 433924"/>
                <a:gd name="connsiteY9" fmla="*/ 194186 h 268972"/>
                <a:gd name="connsiteX10" fmla="*/ 88577 w 433924"/>
                <a:gd name="connsiteY10" fmla="*/ 206803 h 268972"/>
                <a:gd name="connsiteX11" fmla="*/ 17743 w 433924"/>
                <a:gd name="connsiteY11" fmla="*/ 187485 h 268972"/>
                <a:gd name="connsiteX12" fmla="*/ 4642 w 433924"/>
                <a:gd name="connsiteY12" fmla="*/ 117227 h 268972"/>
                <a:gd name="connsiteX13" fmla="*/ 83412 w 433924"/>
                <a:gd name="connsiteY13" fmla="*/ 27045 h 268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924" h="268972">
                  <a:moveTo>
                    <a:pt x="83412" y="27045"/>
                  </a:moveTo>
                  <a:cubicBezTo>
                    <a:pt x="114619" y="3714"/>
                    <a:pt x="197054" y="-2329"/>
                    <a:pt x="243124" y="741"/>
                  </a:cubicBezTo>
                  <a:cubicBezTo>
                    <a:pt x="289194" y="3811"/>
                    <a:pt x="328707" y="21853"/>
                    <a:pt x="359831" y="45464"/>
                  </a:cubicBezTo>
                  <a:cubicBezTo>
                    <a:pt x="390955" y="69075"/>
                    <a:pt x="420341" y="113373"/>
                    <a:pt x="429867" y="142409"/>
                  </a:cubicBezTo>
                  <a:cubicBezTo>
                    <a:pt x="439393" y="171445"/>
                    <a:pt x="430941" y="204657"/>
                    <a:pt x="416989" y="219682"/>
                  </a:cubicBezTo>
                  <a:cubicBezTo>
                    <a:pt x="403037" y="234707"/>
                    <a:pt x="365473" y="235781"/>
                    <a:pt x="346155" y="232561"/>
                  </a:cubicBezTo>
                  <a:cubicBezTo>
                    <a:pt x="326837" y="229341"/>
                    <a:pt x="313958" y="197144"/>
                    <a:pt x="301079" y="200364"/>
                  </a:cubicBezTo>
                  <a:cubicBezTo>
                    <a:pt x="290347" y="217536"/>
                    <a:pt x="283787" y="237302"/>
                    <a:pt x="268882" y="251880"/>
                  </a:cubicBezTo>
                  <a:cubicBezTo>
                    <a:pt x="253977" y="266458"/>
                    <a:pt x="197390" y="274374"/>
                    <a:pt x="172290" y="264758"/>
                  </a:cubicBezTo>
                  <a:cubicBezTo>
                    <a:pt x="147190" y="255142"/>
                    <a:pt x="122040" y="216217"/>
                    <a:pt x="118282" y="194186"/>
                  </a:cubicBezTo>
                  <a:cubicBezTo>
                    <a:pt x="110832" y="199722"/>
                    <a:pt x="105333" y="207920"/>
                    <a:pt x="88577" y="206803"/>
                  </a:cubicBezTo>
                  <a:cubicBezTo>
                    <a:pt x="71821" y="205686"/>
                    <a:pt x="31732" y="202414"/>
                    <a:pt x="17743" y="187485"/>
                  </a:cubicBezTo>
                  <a:cubicBezTo>
                    <a:pt x="3754" y="172556"/>
                    <a:pt x="-6303" y="143967"/>
                    <a:pt x="4642" y="117227"/>
                  </a:cubicBezTo>
                  <a:cubicBezTo>
                    <a:pt x="15587" y="90487"/>
                    <a:pt x="52205" y="50376"/>
                    <a:pt x="83412" y="270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340164" y="3272164"/>
            <a:ext cx="2047473" cy="3184836"/>
            <a:chOff x="4716016" y="1201884"/>
            <a:chExt cx="2047473" cy="3214422"/>
          </a:xfrm>
        </p:grpSpPr>
        <p:sp>
          <p:nvSpPr>
            <p:cNvPr id="3" name="任意多边形 2"/>
            <p:cNvSpPr/>
            <p:nvPr/>
          </p:nvSpPr>
          <p:spPr>
            <a:xfrm>
              <a:off x="4944185" y="2328478"/>
              <a:ext cx="1798213" cy="1907829"/>
            </a:xfrm>
            <a:custGeom>
              <a:avLst/>
              <a:gdLst>
                <a:gd name="connsiteX0" fmla="*/ 228600 w 1745673"/>
                <a:gd name="connsiteY0" fmla="*/ 270164 h 1870364"/>
                <a:gd name="connsiteX1" fmla="*/ 0 w 1745673"/>
                <a:gd name="connsiteY1" fmla="*/ 955964 h 1870364"/>
                <a:gd name="connsiteX2" fmla="*/ 0 w 1745673"/>
                <a:gd name="connsiteY2" fmla="*/ 1517073 h 1870364"/>
                <a:gd name="connsiteX3" fmla="*/ 62346 w 1745673"/>
                <a:gd name="connsiteY3" fmla="*/ 1766455 h 1870364"/>
                <a:gd name="connsiteX4" fmla="*/ 623455 w 1745673"/>
                <a:gd name="connsiteY4" fmla="*/ 1870364 h 1870364"/>
                <a:gd name="connsiteX5" fmla="*/ 1641764 w 1745673"/>
                <a:gd name="connsiteY5" fmla="*/ 1808018 h 1870364"/>
                <a:gd name="connsiteX6" fmla="*/ 1745673 w 1745673"/>
                <a:gd name="connsiteY6" fmla="*/ 1537855 h 1870364"/>
                <a:gd name="connsiteX7" fmla="*/ 1620982 w 1745673"/>
                <a:gd name="connsiteY7" fmla="*/ 727364 h 1870364"/>
                <a:gd name="connsiteX8" fmla="*/ 1330037 w 1745673"/>
                <a:gd name="connsiteY8" fmla="*/ 20782 h 1870364"/>
                <a:gd name="connsiteX9" fmla="*/ 1184564 w 1745673"/>
                <a:gd name="connsiteY9" fmla="*/ 103909 h 1870364"/>
                <a:gd name="connsiteX10" fmla="*/ 457200 w 1745673"/>
                <a:gd name="connsiteY10" fmla="*/ 0 h 1870364"/>
                <a:gd name="connsiteX11" fmla="*/ 249382 w 1745673"/>
                <a:gd name="connsiteY11" fmla="*/ 166255 h 1870364"/>
                <a:gd name="connsiteX12" fmla="*/ 249382 w 1745673"/>
                <a:gd name="connsiteY12" fmla="*/ 166255 h 1870364"/>
                <a:gd name="connsiteX0" fmla="*/ 228600 w 1745673"/>
                <a:gd name="connsiteY0" fmla="*/ 270164 h 1870364"/>
                <a:gd name="connsiteX1" fmla="*/ 0 w 1745673"/>
                <a:gd name="connsiteY1" fmla="*/ 955964 h 1870364"/>
                <a:gd name="connsiteX2" fmla="*/ 0 w 1745673"/>
                <a:gd name="connsiteY2" fmla="*/ 1517073 h 1870364"/>
                <a:gd name="connsiteX3" fmla="*/ 62346 w 1745673"/>
                <a:gd name="connsiteY3" fmla="*/ 1766455 h 1870364"/>
                <a:gd name="connsiteX4" fmla="*/ 623455 w 1745673"/>
                <a:gd name="connsiteY4" fmla="*/ 1870364 h 1870364"/>
                <a:gd name="connsiteX5" fmla="*/ 1641764 w 1745673"/>
                <a:gd name="connsiteY5" fmla="*/ 1808018 h 1870364"/>
                <a:gd name="connsiteX6" fmla="*/ 1745673 w 1745673"/>
                <a:gd name="connsiteY6" fmla="*/ 1537855 h 1870364"/>
                <a:gd name="connsiteX7" fmla="*/ 1620982 w 1745673"/>
                <a:gd name="connsiteY7" fmla="*/ 727364 h 1870364"/>
                <a:gd name="connsiteX8" fmla="*/ 1330037 w 1745673"/>
                <a:gd name="connsiteY8" fmla="*/ 20782 h 1870364"/>
                <a:gd name="connsiteX9" fmla="*/ 1184564 w 1745673"/>
                <a:gd name="connsiteY9" fmla="*/ 103909 h 1870364"/>
                <a:gd name="connsiteX10" fmla="*/ 457200 w 1745673"/>
                <a:gd name="connsiteY10" fmla="*/ 0 h 1870364"/>
                <a:gd name="connsiteX11" fmla="*/ 249382 w 1745673"/>
                <a:gd name="connsiteY11" fmla="*/ 166255 h 1870364"/>
                <a:gd name="connsiteX12" fmla="*/ 249382 w 1745673"/>
                <a:gd name="connsiteY12" fmla="*/ 166255 h 1870364"/>
                <a:gd name="connsiteX0" fmla="*/ 228600 w 1745673"/>
                <a:gd name="connsiteY0" fmla="*/ 270164 h 1870364"/>
                <a:gd name="connsiteX1" fmla="*/ 0 w 1745673"/>
                <a:gd name="connsiteY1" fmla="*/ 955964 h 1870364"/>
                <a:gd name="connsiteX2" fmla="*/ 0 w 1745673"/>
                <a:gd name="connsiteY2" fmla="*/ 1517073 h 1870364"/>
                <a:gd name="connsiteX3" fmla="*/ 62346 w 1745673"/>
                <a:gd name="connsiteY3" fmla="*/ 1766455 h 1870364"/>
                <a:gd name="connsiteX4" fmla="*/ 623455 w 1745673"/>
                <a:gd name="connsiteY4" fmla="*/ 1870364 h 1870364"/>
                <a:gd name="connsiteX5" fmla="*/ 1641764 w 1745673"/>
                <a:gd name="connsiteY5" fmla="*/ 1808018 h 1870364"/>
                <a:gd name="connsiteX6" fmla="*/ 1745673 w 1745673"/>
                <a:gd name="connsiteY6" fmla="*/ 1537855 h 1870364"/>
                <a:gd name="connsiteX7" fmla="*/ 1620982 w 1745673"/>
                <a:gd name="connsiteY7" fmla="*/ 727364 h 1870364"/>
                <a:gd name="connsiteX8" fmla="*/ 1330037 w 1745673"/>
                <a:gd name="connsiteY8" fmla="*/ 20782 h 1870364"/>
                <a:gd name="connsiteX9" fmla="*/ 1184564 w 1745673"/>
                <a:gd name="connsiteY9" fmla="*/ 103909 h 1870364"/>
                <a:gd name="connsiteX10" fmla="*/ 457200 w 1745673"/>
                <a:gd name="connsiteY10" fmla="*/ 0 h 1870364"/>
                <a:gd name="connsiteX11" fmla="*/ 249382 w 1745673"/>
                <a:gd name="connsiteY11" fmla="*/ 166255 h 1870364"/>
                <a:gd name="connsiteX12" fmla="*/ 249382 w 1745673"/>
                <a:gd name="connsiteY12" fmla="*/ 166255 h 1870364"/>
                <a:gd name="connsiteX0" fmla="*/ 228600 w 1745673"/>
                <a:gd name="connsiteY0" fmla="*/ 270164 h 1870364"/>
                <a:gd name="connsiteX1" fmla="*/ 177552 w 1745673"/>
                <a:gd name="connsiteY1" fmla="*/ 320107 h 1870364"/>
                <a:gd name="connsiteX2" fmla="*/ 0 w 1745673"/>
                <a:gd name="connsiteY2" fmla="*/ 955964 h 1870364"/>
                <a:gd name="connsiteX3" fmla="*/ 0 w 1745673"/>
                <a:gd name="connsiteY3" fmla="*/ 1517073 h 1870364"/>
                <a:gd name="connsiteX4" fmla="*/ 62346 w 1745673"/>
                <a:gd name="connsiteY4" fmla="*/ 1766455 h 1870364"/>
                <a:gd name="connsiteX5" fmla="*/ 623455 w 1745673"/>
                <a:gd name="connsiteY5" fmla="*/ 1870364 h 1870364"/>
                <a:gd name="connsiteX6" fmla="*/ 1641764 w 1745673"/>
                <a:gd name="connsiteY6" fmla="*/ 1808018 h 1870364"/>
                <a:gd name="connsiteX7" fmla="*/ 1745673 w 1745673"/>
                <a:gd name="connsiteY7" fmla="*/ 1537855 h 1870364"/>
                <a:gd name="connsiteX8" fmla="*/ 1620982 w 1745673"/>
                <a:gd name="connsiteY8" fmla="*/ 727364 h 1870364"/>
                <a:gd name="connsiteX9" fmla="*/ 1330037 w 1745673"/>
                <a:gd name="connsiteY9" fmla="*/ 20782 h 1870364"/>
                <a:gd name="connsiteX10" fmla="*/ 1184564 w 1745673"/>
                <a:gd name="connsiteY10" fmla="*/ 103909 h 1870364"/>
                <a:gd name="connsiteX11" fmla="*/ 457200 w 1745673"/>
                <a:gd name="connsiteY11" fmla="*/ 0 h 1870364"/>
                <a:gd name="connsiteX12" fmla="*/ 249382 w 1745673"/>
                <a:gd name="connsiteY12" fmla="*/ 166255 h 1870364"/>
                <a:gd name="connsiteX13" fmla="*/ 249382 w 1745673"/>
                <a:gd name="connsiteY13" fmla="*/ 166255 h 1870364"/>
                <a:gd name="connsiteX0" fmla="*/ 180975 w 1745673"/>
                <a:gd name="connsiteY0" fmla="*/ 241589 h 1870364"/>
                <a:gd name="connsiteX1" fmla="*/ 177552 w 1745673"/>
                <a:gd name="connsiteY1" fmla="*/ 320107 h 1870364"/>
                <a:gd name="connsiteX2" fmla="*/ 0 w 1745673"/>
                <a:gd name="connsiteY2" fmla="*/ 955964 h 1870364"/>
                <a:gd name="connsiteX3" fmla="*/ 0 w 1745673"/>
                <a:gd name="connsiteY3" fmla="*/ 1517073 h 1870364"/>
                <a:gd name="connsiteX4" fmla="*/ 62346 w 1745673"/>
                <a:gd name="connsiteY4" fmla="*/ 1766455 h 1870364"/>
                <a:gd name="connsiteX5" fmla="*/ 623455 w 1745673"/>
                <a:gd name="connsiteY5" fmla="*/ 1870364 h 1870364"/>
                <a:gd name="connsiteX6" fmla="*/ 1641764 w 1745673"/>
                <a:gd name="connsiteY6" fmla="*/ 1808018 h 1870364"/>
                <a:gd name="connsiteX7" fmla="*/ 1745673 w 1745673"/>
                <a:gd name="connsiteY7" fmla="*/ 1537855 h 1870364"/>
                <a:gd name="connsiteX8" fmla="*/ 1620982 w 1745673"/>
                <a:gd name="connsiteY8" fmla="*/ 727364 h 1870364"/>
                <a:gd name="connsiteX9" fmla="*/ 1330037 w 1745673"/>
                <a:gd name="connsiteY9" fmla="*/ 20782 h 1870364"/>
                <a:gd name="connsiteX10" fmla="*/ 1184564 w 1745673"/>
                <a:gd name="connsiteY10" fmla="*/ 103909 h 1870364"/>
                <a:gd name="connsiteX11" fmla="*/ 457200 w 1745673"/>
                <a:gd name="connsiteY11" fmla="*/ 0 h 1870364"/>
                <a:gd name="connsiteX12" fmla="*/ 249382 w 1745673"/>
                <a:gd name="connsiteY12" fmla="*/ 166255 h 1870364"/>
                <a:gd name="connsiteX13" fmla="*/ 249382 w 1745673"/>
                <a:gd name="connsiteY13" fmla="*/ 166255 h 1870364"/>
                <a:gd name="connsiteX0" fmla="*/ 180975 w 1745673"/>
                <a:gd name="connsiteY0" fmla="*/ 271030 h 1899805"/>
                <a:gd name="connsiteX1" fmla="*/ 177552 w 1745673"/>
                <a:gd name="connsiteY1" fmla="*/ 349548 h 1899805"/>
                <a:gd name="connsiteX2" fmla="*/ 0 w 1745673"/>
                <a:gd name="connsiteY2" fmla="*/ 985405 h 1899805"/>
                <a:gd name="connsiteX3" fmla="*/ 0 w 1745673"/>
                <a:gd name="connsiteY3" fmla="*/ 1546514 h 1899805"/>
                <a:gd name="connsiteX4" fmla="*/ 62346 w 1745673"/>
                <a:gd name="connsiteY4" fmla="*/ 1795896 h 1899805"/>
                <a:gd name="connsiteX5" fmla="*/ 623455 w 1745673"/>
                <a:gd name="connsiteY5" fmla="*/ 1899805 h 1899805"/>
                <a:gd name="connsiteX6" fmla="*/ 1641764 w 1745673"/>
                <a:gd name="connsiteY6" fmla="*/ 1837459 h 1899805"/>
                <a:gd name="connsiteX7" fmla="*/ 1745673 w 1745673"/>
                <a:gd name="connsiteY7" fmla="*/ 1567296 h 1899805"/>
                <a:gd name="connsiteX8" fmla="*/ 1620982 w 1745673"/>
                <a:gd name="connsiteY8" fmla="*/ 756805 h 1899805"/>
                <a:gd name="connsiteX9" fmla="*/ 1330037 w 1745673"/>
                <a:gd name="connsiteY9" fmla="*/ 50223 h 1899805"/>
                <a:gd name="connsiteX10" fmla="*/ 1165514 w 1745673"/>
                <a:gd name="connsiteY10" fmla="*/ 0 h 1899805"/>
                <a:gd name="connsiteX11" fmla="*/ 457200 w 1745673"/>
                <a:gd name="connsiteY11" fmla="*/ 29441 h 1899805"/>
                <a:gd name="connsiteX12" fmla="*/ 249382 w 1745673"/>
                <a:gd name="connsiteY12" fmla="*/ 195696 h 1899805"/>
                <a:gd name="connsiteX13" fmla="*/ 249382 w 1745673"/>
                <a:gd name="connsiteY13" fmla="*/ 195696 h 1899805"/>
                <a:gd name="connsiteX0" fmla="*/ 180975 w 1745673"/>
                <a:gd name="connsiteY0" fmla="*/ 271030 h 1899805"/>
                <a:gd name="connsiteX1" fmla="*/ 177552 w 1745673"/>
                <a:gd name="connsiteY1" fmla="*/ 349548 h 1899805"/>
                <a:gd name="connsiteX2" fmla="*/ 0 w 1745673"/>
                <a:gd name="connsiteY2" fmla="*/ 985405 h 1899805"/>
                <a:gd name="connsiteX3" fmla="*/ 0 w 1745673"/>
                <a:gd name="connsiteY3" fmla="*/ 1546514 h 1899805"/>
                <a:gd name="connsiteX4" fmla="*/ 62346 w 1745673"/>
                <a:gd name="connsiteY4" fmla="*/ 1795896 h 1899805"/>
                <a:gd name="connsiteX5" fmla="*/ 623455 w 1745673"/>
                <a:gd name="connsiteY5" fmla="*/ 1899805 h 1899805"/>
                <a:gd name="connsiteX6" fmla="*/ 1641764 w 1745673"/>
                <a:gd name="connsiteY6" fmla="*/ 1837459 h 1899805"/>
                <a:gd name="connsiteX7" fmla="*/ 1745673 w 1745673"/>
                <a:gd name="connsiteY7" fmla="*/ 1567296 h 1899805"/>
                <a:gd name="connsiteX8" fmla="*/ 1620982 w 1745673"/>
                <a:gd name="connsiteY8" fmla="*/ 756805 h 1899805"/>
                <a:gd name="connsiteX9" fmla="*/ 1330037 w 1745673"/>
                <a:gd name="connsiteY9" fmla="*/ 50223 h 1899805"/>
                <a:gd name="connsiteX10" fmla="*/ 1165514 w 1745673"/>
                <a:gd name="connsiteY10" fmla="*/ 0 h 1899805"/>
                <a:gd name="connsiteX11" fmla="*/ 457200 w 1745673"/>
                <a:gd name="connsiteY11" fmla="*/ 29441 h 1899805"/>
                <a:gd name="connsiteX12" fmla="*/ 249382 w 1745673"/>
                <a:gd name="connsiteY12" fmla="*/ 195696 h 1899805"/>
                <a:gd name="connsiteX13" fmla="*/ 249382 w 1745673"/>
                <a:gd name="connsiteY13" fmla="*/ 195696 h 1899805"/>
                <a:gd name="connsiteX0" fmla="*/ 180975 w 1745673"/>
                <a:gd name="connsiteY0" fmla="*/ 271030 h 1899805"/>
                <a:gd name="connsiteX1" fmla="*/ 177552 w 1745673"/>
                <a:gd name="connsiteY1" fmla="*/ 349548 h 1899805"/>
                <a:gd name="connsiteX2" fmla="*/ 0 w 1745673"/>
                <a:gd name="connsiteY2" fmla="*/ 985405 h 1899805"/>
                <a:gd name="connsiteX3" fmla="*/ 0 w 1745673"/>
                <a:gd name="connsiteY3" fmla="*/ 1546514 h 1899805"/>
                <a:gd name="connsiteX4" fmla="*/ 62346 w 1745673"/>
                <a:gd name="connsiteY4" fmla="*/ 1795896 h 1899805"/>
                <a:gd name="connsiteX5" fmla="*/ 623455 w 1745673"/>
                <a:gd name="connsiteY5" fmla="*/ 1899805 h 1899805"/>
                <a:gd name="connsiteX6" fmla="*/ 1641764 w 1745673"/>
                <a:gd name="connsiteY6" fmla="*/ 1837459 h 1899805"/>
                <a:gd name="connsiteX7" fmla="*/ 1745673 w 1745673"/>
                <a:gd name="connsiteY7" fmla="*/ 1567296 h 1899805"/>
                <a:gd name="connsiteX8" fmla="*/ 1620982 w 1745673"/>
                <a:gd name="connsiteY8" fmla="*/ 756805 h 1899805"/>
                <a:gd name="connsiteX9" fmla="*/ 1330037 w 1745673"/>
                <a:gd name="connsiteY9" fmla="*/ 50223 h 1899805"/>
                <a:gd name="connsiteX10" fmla="*/ 1165514 w 1745673"/>
                <a:gd name="connsiteY10" fmla="*/ 0 h 1899805"/>
                <a:gd name="connsiteX11" fmla="*/ 457200 w 1745673"/>
                <a:gd name="connsiteY11" fmla="*/ 29441 h 1899805"/>
                <a:gd name="connsiteX12" fmla="*/ 249382 w 1745673"/>
                <a:gd name="connsiteY12" fmla="*/ 195696 h 1899805"/>
                <a:gd name="connsiteX13" fmla="*/ 249382 w 1745673"/>
                <a:gd name="connsiteY13" fmla="*/ 195696 h 1899805"/>
                <a:gd name="connsiteX0" fmla="*/ 180975 w 1745673"/>
                <a:gd name="connsiteY0" fmla="*/ 278223 h 1906998"/>
                <a:gd name="connsiteX1" fmla="*/ 177552 w 1745673"/>
                <a:gd name="connsiteY1" fmla="*/ 356741 h 1906998"/>
                <a:gd name="connsiteX2" fmla="*/ 0 w 1745673"/>
                <a:gd name="connsiteY2" fmla="*/ 992598 h 1906998"/>
                <a:gd name="connsiteX3" fmla="*/ 0 w 1745673"/>
                <a:gd name="connsiteY3" fmla="*/ 1553707 h 1906998"/>
                <a:gd name="connsiteX4" fmla="*/ 62346 w 1745673"/>
                <a:gd name="connsiteY4" fmla="*/ 1803089 h 1906998"/>
                <a:gd name="connsiteX5" fmla="*/ 623455 w 1745673"/>
                <a:gd name="connsiteY5" fmla="*/ 1906998 h 1906998"/>
                <a:gd name="connsiteX6" fmla="*/ 1641764 w 1745673"/>
                <a:gd name="connsiteY6" fmla="*/ 1844652 h 1906998"/>
                <a:gd name="connsiteX7" fmla="*/ 1745673 w 1745673"/>
                <a:gd name="connsiteY7" fmla="*/ 1574489 h 1906998"/>
                <a:gd name="connsiteX8" fmla="*/ 1620982 w 1745673"/>
                <a:gd name="connsiteY8" fmla="*/ 763998 h 1906998"/>
                <a:gd name="connsiteX9" fmla="*/ 1330037 w 1745673"/>
                <a:gd name="connsiteY9" fmla="*/ 57416 h 1906998"/>
                <a:gd name="connsiteX10" fmla="*/ 1165514 w 1745673"/>
                <a:gd name="connsiteY10" fmla="*/ 7193 h 1906998"/>
                <a:gd name="connsiteX11" fmla="*/ 457200 w 1745673"/>
                <a:gd name="connsiteY11" fmla="*/ 36634 h 1906998"/>
                <a:gd name="connsiteX12" fmla="*/ 249382 w 1745673"/>
                <a:gd name="connsiteY12" fmla="*/ 202889 h 1906998"/>
                <a:gd name="connsiteX13" fmla="*/ 249382 w 1745673"/>
                <a:gd name="connsiteY13" fmla="*/ 202889 h 1906998"/>
                <a:gd name="connsiteX0" fmla="*/ 180975 w 1745673"/>
                <a:gd name="connsiteY0" fmla="*/ 278469 h 1907244"/>
                <a:gd name="connsiteX1" fmla="*/ 177552 w 1745673"/>
                <a:gd name="connsiteY1" fmla="*/ 356987 h 1907244"/>
                <a:gd name="connsiteX2" fmla="*/ 0 w 1745673"/>
                <a:gd name="connsiteY2" fmla="*/ 992844 h 1907244"/>
                <a:gd name="connsiteX3" fmla="*/ 0 w 1745673"/>
                <a:gd name="connsiteY3" fmla="*/ 1553953 h 1907244"/>
                <a:gd name="connsiteX4" fmla="*/ 62346 w 1745673"/>
                <a:gd name="connsiteY4" fmla="*/ 1803335 h 1907244"/>
                <a:gd name="connsiteX5" fmla="*/ 623455 w 1745673"/>
                <a:gd name="connsiteY5" fmla="*/ 1907244 h 1907244"/>
                <a:gd name="connsiteX6" fmla="*/ 1641764 w 1745673"/>
                <a:gd name="connsiteY6" fmla="*/ 1844898 h 1907244"/>
                <a:gd name="connsiteX7" fmla="*/ 1745673 w 1745673"/>
                <a:gd name="connsiteY7" fmla="*/ 1574735 h 1907244"/>
                <a:gd name="connsiteX8" fmla="*/ 1620982 w 1745673"/>
                <a:gd name="connsiteY8" fmla="*/ 764244 h 1907244"/>
                <a:gd name="connsiteX9" fmla="*/ 1330037 w 1745673"/>
                <a:gd name="connsiteY9" fmla="*/ 57662 h 1907244"/>
                <a:gd name="connsiteX10" fmla="*/ 1165514 w 1745673"/>
                <a:gd name="connsiteY10" fmla="*/ 7439 h 1907244"/>
                <a:gd name="connsiteX11" fmla="*/ 457200 w 1745673"/>
                <a:gd name="connsiteY11" fmla="*/ 36880 h 1907244"/>
                <a:gd name="connsiteX12" fmla="*/ 249382 w 1745673"/>
                <a:gd name="connsiteY12" fmla="*/ 203135 h 1907244"/>
                <a:gd name="connsiteX13" fmla="*/ 249382 w 1745673"/>
                <a:gd name="connsiteY13" fmla="*/ 203135 h 1907244"/>
                <a:gd name="connsiteX0" fmla="*/ 180975 w 1745673"/>
                <a:gd name="connsiteY0" fmla="*/ 278469 h 1907244"/>
                <a:gd name="connsiteX1" fmla="*/ 177552 w 1745673"/>
                <a:gd name="connsiteY1" fmla="*/ 356987 h 1907244"/>
                <a:gd name="connsiteX2" fmla="*/ 0 w 1745673"/>
                <a:gd name="connsiteY2" fmla="*/ 992844 h 1907244"/>
                <a:gd name="connsiteX3" fmla="*/ 0 w 1745673"/>
                <a:gd name="connsiteY3" fmla="*/ 1553953 h 1907244"/>
                <a:gd name="connsiteX4" fmla="*/ 62346 w 1745673"/>
                <a:gd name="connsiteY4" fmla="*/ 1803335 h 1907244"/>
                <a:gd name="connsiteX5" fmla="*/ 623455 w 1745673"/>
                <a:gd name="connsiteY5" fmla="*/ 1907244 h 1907244"/>
                <a:gd name="connsiteX6" fmla="*/ 1641764 w 1745673"/>
                <a:gd name="connsiteY6" fmla="*/ 1844898 h 1907244"/>
                <a:gd name="connsiteX7" fmla="*/ 1745673 w 1745673"/>
                <a:gd name="connsiteY7" fmla="*/ 1574735 h 1907244"/>
                <a:gd name="connsiteX8" fmla="*/ 1620982 w 1745673"/>
                <a:gd name="connsiteY8" fmla="*/ 764244 h 1907244"/>
                <a:gd name="connsiteX9" fmla="*/ 1330037 w 1745673"/>
                <a:gd name="connsiteY9" fmla="*/ 57662 h 1907244"/>
                <a:gd name="connsiteX10" fmla="*/ 1165514 w 1745673"/>
                <a:gd name="connsiteY10" fmla="*/ 7439 h 1907244"/>
                <a:gd name="connsiteX11" fmla="*/ 457200 w 1745673"/>
                <a:gd name="connsiteY11" fmla="*/ 36880 h 1907244"/>
                <a:gd name="connsiteX12" fmla="*/ 249382 w 1745673"/>
                <a:gd name="connsiteY12" fmla="*/ 203135 h 1907244"/>
                <a:gd name="connsiteX13" fmla="*/ 249382 w 1745673"/>
                <a:gd name="connsiteY13" fmla="*/ 203135 h 1907244"/>
                <a:gd name="connsiteX0" fmla="*/ 180975 w 1745673"/>
                <a:gd name="connsiteY0" fmla="*/ 278469 h 1907244"/>
                <a:gd name="connsiteX1" fmla="*/ 177552 w 1745673"/>
                <a:gd name="connsiteY1" fmla="*/ 356987 h 1907244"/>
                <a:gd name="connsiteX2" fmla="*/ 0 w 1745673"/>
                <a:gd name="connsiteY2" fmla="*/ 992844 h 1907244"/>
                <a:gd name="connsiteX3" fmla="*/ 0 w 1745673"/>
                <a:gd name="connsiteY3" fmla="*/ 1553953 h 1907244"/>
                <a:gd name="connsiteX4" fmla="*/ 62346 w 1745673"/>
                <a:gd name="connsiteY4" fmla="*/ 1803335 h 1907244"/>
                <a:gd name="connsiteX5" fmla="*/ 623455 w 1745673"/>
                <a:gd name="connsiteY5" fmla="*/ 1907244 h 1907244"/>
                <a:gd name="connsiteX6" fmla="*/ 1641764 w 1745673"/>
                <a:gd name="connsiteY6" fmla="*/ 1844898 h 1907244"/>
                <a:gd name="connsiteX7" fmla="*/ 1745673 w 1745673"/>
                <a:gd name="connsiteY7" fmla="*/ 1574735 h 1907244"/>
                <a:gd name="connsiteX8" fmla="*/ 1620982 w 1745673"/>
                <a:gd name="connsiteY8" fmla="*/ 764244 h 1907244"/>
                <a:gd name="connsiteX9" fmla="*/ 1330037 w 1745673"/>
                <a:gd name="connsiteY9" fmla="*/ 57662 h 1907244"/>
                <a:gd name="connsiteX10" fmla="*/ 1165514 w 1745673"/>
                <a:gd name="connsiteY10" fmla="*/ 7439 h 1907244"/>
                <a:gd name="connsiteX11" fmla="*/ 457200 w 1745673"/>
                <a:gd name="connsiteY11" fmla="*/ 36880 h 1907244"/>
                <a:gd name="connsiteX12" fmla="*/ 249382 w 1745673"/>
                <a:gd name="connsiteY12" fmla="*/ 203135 h 1907244"/>
                <a:gd name="connsiteX13" fmla="*/ 249382 w 1745673"/>
                <a:gd name="connsiteY13" fmla="*/ 203135 h 1907244"/>
                <a:gd name="connsiteX0" fmla="*/ 180975 w 1745673"/>
                <a:gd name="connsiteY0" fmla="*/ 278469 h 1907244"/>
                <a:gd name="connsiteX1" fmla="*/ 177552 w 1745673"/>
                <a:gd name="connsiteY1" fmla="*/ 356987 h 1907244"/>
                <a:gd name="connsiteX2" fmla="*/ 0 w 1745673"/>
                <a:gd name="connsiteY2" fmla="*/ 992844 h 1907244"/>
                <a:gd name="connsiteX3" fmla="*/ 0 w 1745673"/>
                <a:gd name="connsiteY3" fmla="*/ 1553953 h 1907244"/>
                <a:gd name="connsiteX4" fmla="*/ 62346 w 1745673"/>
                <a:gd name="connsiteY4" fmla="*/ 1803335 h 1907244"/>
                <a:gd name="connsiteX5" fmla="*/ 623455 w 1745673"/>
                <a:gd name="connsiteY5" fmla="*/ 1907244 h 1907244"/>
                <a:gd name="connsiteX6" fmla="*/ 1641764 w 1745673"/>
                <a:gd name="connsiteY6" fmla="*/ 1844898 h 1907244"/>
                <a:gd name="connsiteX7" fmla="*/ 1745673 w 1745673"/>
                <a:gd name="connsiteY7" fmla="*/ 1574735 h 1907244"/>
                <a:gd name="connsiteX8" fmla="*/ 1620982 w 1745673"/>
                <a:gd name="connsiteY8" fmla="*/ 764244 h 1907244"/>
                <a:gd name="connsiteX9" fmla="*/ 1330037 w 1745673"/>
                <a:gd name="connsiteY9" fmla="*/ 57662 h 1907244"/>
                <a:gd name="connsiteX10" fmla="*/ 1165514 w 1745673"/>
                <a:gd name="connsiteY10" fmla="*/ 7439 h 1907244"/>
                <a:gd name="connsiteX11" fmla="*/ 457200 w 1745673"/>
                <a:gd name="connsiteY11" fmla="*/ 36880 h 1907244"/>
                <a:gd name="connsiteX12" fmla="*/ 249382 w 1745673"/>
                <a:gd name="connsiteY12" fmla="*/ 203135 h 1907244"/>
                <a:gd name="connsiteX13" fmla="*/ 249382 w 1745673"/>
                <a:gd name="connsiteY13" fmla="*/ 203135 h 1907244"/>
                <a:gd name="connsiteX0" fmla="*/ 180975 w 1745673"/>
                <a:gd name="connsiteY0" fmla="*/ 278469 h 1907244"/>
                <a:gd name="connsiteX1" fmla="*/ 0 w 1745673"/>
                <a:gd name="connsiteY1" fmla="*/ 992844 h 1907244"/>
                <a:gd name="connsiteX2" fmla="*/ 0 w 1745673"/>
                <a:gd name="connsiteY2" fmla="*/ 1553953 h 1907244"/>
                <a:gd name="connsiteX3" fmla="*/ 62346 w 1745673"/>
                <a:gd name="connsiteY3" fmla="*/ 1803335 h 1907244"/>
                <a:gd name="connsiteX4" fmla="*/ 623455 w 1745673"/>
                <a:gd name="connsiteY4" fmla="*/ 1907244 h 1907244"/>
                <a:gd name="connsiteX5" fmla="*/ 1641764 w 1745673"/>
                <a:gd name="connsiteY5" fmla="*/ 1844898 h 1907244"/>
                <a:gd name="connsiteX6" fmla="*/ 1745673 w 1745673"/>
                <a:gd name="connsiteY6" fmla="*/ 1574735 h 1907244"/>
                <a:gd name="connsiteX7" fmla="*/ 1620982 w 1745673"/>
                <a:gd name="connsiteY7" fmla="*/ 764244 h 1907244"/>
                <a:gd name="connsiteX8" fmla="*/ 1330037 w 1745673"/>
                <a:gd name="connsiteY8" fmla="*/ 57662 h 1907244"/>
                <a:gd name="connsiteX9" fmla="*/ 1165514 w 1745673"/>
                <a:gd name="connsiteY9" fmla="*/ 7439 h 1907244"/>
                <a:gd name="connsiteX10" fmla="*/ 457200 w 1745673"/>
                <a:gd name="connsiteY10" fmla="*/ 36880 h 1907244"/>
                <a:gd name="connsiteX11" fmla="*/ 249382 w 1745673"/>
                <a:gd name="connsiteY11" fmla="*/ 203135 h 1907244"/>
                <a:gd name="connsiteX12" fmla="*/ 249382 w 1745673"/>
                <a:gd name="connsiteY12" fmla="*/ 203135 h 1907244"/>
                <a:gd name="connsiteX0" fmla="*/ 180975 w 1745673"/>
                <a:gd name="connsiteY0" fmla="*/ 278469 h 1907244"/>
                <a:gd name="connsiteX1" fmla="*/ 0 w 1745673"/>
                <a:gd name="connsiteY1" fmla="*/ 992844 h 1907244"/>
                <a:gd name="connsiteX2" fmla="*/ 0 w 1745673"/>
                <a:gd name="connsiteY2" fmla="*/ 1553953 h 1907244"/>
                <a:gd name="connsiteX3" fmla="*/ 62346 w 1745673"/>
                <a:gd name="connsiteY3" fmla="*/ 1803335 h 1907244"/>
                <a:gd name="connsiteX4" fmla="*/ 623455 w 1745673"/>
                <a:gd name="connsiteY4" fmla="*/ 1907244 h 1907244"/>
                <a:gd name="connsiteX5" fmla="*/ 1641764 w 1745673"/>
                <a:gd name="connsiteY5" fmla="*/ 1844898 h 1907244"/>
                <a:gd name="connsiteX6" fmla="*/ 1745673 w 1745673"/>
                <a:gd name="connsiteY6" fmla="*/ 1574735 h 1907244"/>
                <a:gd name="connsiteX7" fmla="*/ 1620982 w 1745673"/>
                <a:gd name="connsiteY7" fmla="*/ 764244 h 1907244"/>
                <a:gd name="connsiteX8" fmla="*/ 1330037 w 1745673"/>
                <a:gd name="connsiteY8" fmla="*/ 57662 h 1907244"/>
                <a:gd name="connsiteX9" fmla="*/ 1165514 w 1745673"/>
                <a:gd name="connsiteY9" fmla="*/ 7439 h 1907244"/>
                <a:gd name="connsiteX10" fmla="*/ 457200 w 1745673"/>
                <a:gd name="connsiteY10" fmla="*/ 36880 h 1907244"/>
                <a:gd name="connsiteX11" fmla="*/ 249382 w 1745673"/>
                <a:gd name="connsiteY11" fmla="*/ 203135 h 1907244"/>
                <a:gd name="connsiteX0" fmla="*/ 180975 w 1745673"/>
                <a:gd name="connsiteY0" fmla="*/ 278469 h 1907244"/>
                <a:gd name="connsiteX1" fmla="*/ 0 w 1745673"/>
                <a:gd name="connsiteY1" fmla="*/ 992844 h 1907244"/>
                <a:gd name="connsiteX2" fmla="*/ 0 w 1745673"/>
                <a:gd name="connsiteY2" fmla="*/ 1553953 h 1907244"/>
                <a:gd name="connsiteX3" fmla="*/ 62346 w 1745673"/>
                <a:gd name="connsiteY3" fmla="*/ 1803335 h 1907244"/>
                <a:gd name="connsiteX4" fmla="*/ 623455 w 1745673"/>
                <a:gd name="connsiteY4" fmla="*/ 1907244 h 1907244"/>
                <a:gd name="connsiteX5" fmla="*/ 1641764 w 1745673"/>
                <a:gd name="connsiteY5" fmla="*/ 1844898 h 1907244"/>
                <a:gd name="connsiteX6" fmla="*/ 1745673 w 1745673"/>
                <a:gd name="connsiteY6" fmla="*/ 1574735 h 1907244"/>
                <a:gd name="connsiteX7" fmla="*/ 1620982 w 1745673"/>
                <a:gd name="connsiteY7" fmla="*/ 764244 h 1907244"/>
                <a:gd name="connsiteX8" fmla="*/ 1330037 w 1745673"/>
                <a:gd name="connsiteY8" fmla="*/ 57662 h 1907244"/>
                <a:gd name="connsiteX9" fmla="*/ 1165514 w 1745673"/>
                <a:gd name="connsiteY9" fmla="*/ 7439 h 1907244"/>
                <a:gd name="connsiteX10" fmla="*/ 457200 w 1745673"/>
                <a:gd name="connsiteY10" fmla="*/ 36880 h 1907244"/>
                <a:gd name="connsiteX0" fmla="*/ 180975 w 1745673"/>
                <a:gd name="connsiteY0" fmla="*/ 283011 h 1911786"/>
                <a:gd name="connsiteX1" fmla="*/ 0 w 1745673"/>
                <a:gd name="connsiteY1" fmla="*/ 997386 h 1911786"/>
                <a:gd name="connsiteX2" fmla="*/ 0 w 1745673"/>
                <a:gd name="connsiteY2" fmla="*/ 1558495 h 1911786"/>
                <a:gd name="connsiteX3" fmla="*/ 62346 w 1745673"/>
                <a:gd name="connsiteY3" fmla="*/ 1807877 h 1911786"/>
                <a:gd name="connsiteX4" fmla="*/ 623455 w 1745673"/>
                <a:gd name="connsiteY4" fmla="*/ 1911786 h 1911786"/>
                <a:gd name="connsiteX5" fmla="*/ 1641764 w 1745673"/>
                <a:gd name="connsiteY5" fmla="*/ 1849440 h 1911786"/>
                <a:gd name="connsiteX6" fmla="*/ 1745673 w 1745673"/>
                <a:gd name="connsiteY6" fmla="*/ 1579277 h 1911786"/>
                <a:gd name="connsiteX7" fmla="*/ 1620982 w 1745673"/>
                <a:gd name="connsiteY7" fmla="*/ 768786 h 1911786"/>
                <a:gd name="connsiteX8" fmla="*/ 1368137 w 1745673"/>
                <a:gd name="connsiteY8" fmla="*/ 128879 h 1911786"/>
                <a:gd name="connsiteX9" fmla="*/ 1165514 w 1745673"/>
                <a:gd name="connsiteY9" fmla="*/ 11981 h 1911786"/>
                <a:gd name="connsiteX10" fmla="*/ 457200 w 1745673"/>
                <a:gd name="connsiteY10" fmla="*/ 41422 h 1911786"/>
                <a:gd name="connsiteX0" fmla="*/ 180975 w 1745673"/>
                <a:gd name="connsiteY0" fmla="*/ 277986 h 1906761"/>
                <a:gd name="connsiteX1" fmla="*/ 0 w 1745673"/>
                <a:gd name="connsiteY1" fmla="*/ 992361 h 1906761"/>
                <a:gd name="connsiteX2" fmla="*/ 0 w 1745673"/>
                <a:gd name="connsiteY2" fmla="*/ 1553470 h 1906761"/>
                <a:gd name="connsiteX3" fmla="*/ 62346 w 1745673"/>
                <a:gd name="connsiteY3" fmla="*/ 1802852 h 1906761"/>
                <a:gd name="connsiteX4" fmla="*/ 623455 w 1745673"/>
                <a:gd name="connsiteY4" fmla="*/ 1906761 h 1906761"/>
                <a:gd name="connsiteX5" fmla="*/ 1641764 w 1745673"/>
                <a:gd name="connsiteY5" fmla="*/ 1844415 h 1906761"/>
                <a:gd name="connsiteX6" fmla="*/ 1745673 w 1745673"/>
                <a:gd name="connsiteY6" fmla="*/ 1574252 h 1906761"/>
                <a:gd name="connsiteX7" fmla="*/ 1620982 w 1745673"/>
                <a:gd name="connsiteY7" fmla="*/ 763761 h 1906761"/>
                <a:gd name="connsiteX8" fmla="*/ 1368137 w 1745673"/>
                <a:gd name="connsiteY8" fmla="*/ 123854 h 1906761"/>
                <a:gd name="connsiteX9" fmla="*/ 1165514 w 1745673"/>
                <a:gd name="connsiteY9" fmla="*/ 6956 h 1906761"/>
                <a:gd name="connsiteX10" fmla="*/ 457200 w 1745673"/>
                <a:gd name="connsiteY10" fmla="*/ 36397 h 1906761"/>
                <a:gd name="connsiteX0" fmla="*/ 180975 w 1745673"/>
                <a:gd name="connsiteY0" fmla="*/ 275555 h 1904330"/>
                <a:gd name="connsiteX1" fmla="*/ 0 w 1745673"/>
                <a:gd name="connsiteY1" fmla="*/ 989930 h 1904330"/>
                <a:gd name="connsiteX2" fmla="*/ 0 w 1745673"/>
                <a:gd name="connsiteY2" fmla="*/ 1551039 h 1904330"/>
                <a:gd name="connsiteX3" fmla="*/ 62346 w 1745673"/>
                <a:gd name="connsiteY3" fmla="*/ 1800421 h 1904330"/>
                <a:gd name="connsiteX4" fmla="*/ 623455 w 1745673"/>
                <a:gd name="connsiteY4" fmla="*/ 1904330 h 1904330"/>
                <a:gd name="connsiteX5" fmla="*/ 1641764 w 1745673"/>
                <a:gd name="connsiteY5" fmla="*/ 1841984 h 1904330"/>
                <a:gd name="connsiteX6" fmla="*/ 1745673 w 1745673"/>
                <a:gd name="connsiteY6" fmla="*/ 1571821 h 1904330"/>
                <a:gd name="connsiteX7" fmla="*/ 1620982 w 1745673"/>
                <a:gd name="connsiteY7" fmla="*/ 761330 h 1904330"/>
                <a:gd name="connsiteX8" fmla="*/ 1368137 w 1745673"/>
                <a:gd name="connsiteY8" fmla="*/ 121423 h 1904330"/>
                <a:gd name="connsiteX9" fmla="*/ 1165514 w 1745673"/>
                <a:gd name="connsiteY9" fmla="*/ 4525 h 1904330"/>
                <a:gd name="connsiteX10" fmla="*/ 447675 w 1745673"/>
                <a:gd name="connsiteY10" fmla="*/ 43491 h 1904330"/>
                <a:gd name="connsiteX0" fmla="*/ 180975 w 1745673"/>
                <a:gd name="connsiteY0" fmla="*/ 275555 h 1904330"/>
                <a:gd name="connsiteX1" fmla="*/ 0 w 1745673"/>
                <a:gd name="connsiteY1" fmla="*/ 989930 h 1904330"/>
                <a:gd name="connsiteX2" fmla="*/ 0 w 1745673"/>
                <a:gd name="connsiteY2" fmla="*/ 1551039 h 1904330"/>
                <a:gd name="connsiteX3" fmla="*/ 62346 w 1745673"/>
                <a:gd name="connsiteY3" fmla="*/ 1800421 h 1904330"/>
                <a:gd name="connsiteX4" fmla="*/ 623455 w 1745673"/>
                <a:gd name="connsiteY4" fmla="*/ 1904330 h 1904330"/>
                <a:gd name="connsiteX5" fmla="*/ 1641764 w 1745673"/>
                <a:gd name="connsiteY5" fmla="*/ 1841984 h 1904330"/>
                <a:gd name="connsiteX6" fmla="*/ 1745673 w 1745673"/>
                <a:gd name="connsiteY6" fmla="*/ 1571821 h 1904330"/>
                <a:gd name="connsiteX7" fmla="*/ 1620982 w 1745673"/>
                <a:gd name="connsiteY7" fmla="*/ 761330 h 1904330"/>
                <a:gd name="connsiteX8" fmla="*/ 1368137 w 1745673"/>
                <a:gd name="connsiteY8" fmla="*/ 121423 h 1904330"/>
                <a:gd name="connsiteX9" fmla="*/ 1165514 w 1745673"/>
                <a:gd name="connsiteY9" fmla="*/ 4525 h 1904330"/>
                <a:gd name="connsiteX10" fmla="*/ 447675 w 1745673"/>
                <a:gd name="connsiteY10" fmla="*/ 43491 h 1904330"/>
                <a:gd name="connsiteX0" fmla="*/ 180975 w 1745673"/>
                <a:gd name="connsiteY0" fmla="*/ 275555 h 1904330"/>
                <a:gd name="connsiteX1" fmla="*/ 0 w 1745673"/>
                <a:gd name="connsiteY1" fmla="*/ 989930 h 1904330"/>
                <a:gd name="connsiteX2" fmla="*/ 0 w 1745673"/>
                <a:gd name="connsiteY2" fmla="*/ 1551039 h 1904330"/>
                <a:gd name="connsiteX3" fmla="*/ 62346 w 1745673"/>
                <a:gd name="connsiteY3" fmla="*/ 1800421 h 1904330"/>
                <a:gd name="connsiteX4" fmla="*/ 623455 w 1745673"/>
                <a:gd name="connsiteY4" fmla="*/ 1904330 h 1904330"/>
                <a:gd name="connsiteX5" fmla="*/ 1641764 w 1745673"/>
                <a:gd name="connsiteY5" fmla="*/ 1841984 h 1904330"/>
                <a:gd name="connsiteX6" fmla="*/ 1745673 w 1745673"/>
                <a:gd name="connsiteY6" fmla="*/ 1571821 h 1904330"/>
                <a:gd name="connsiteX7" fmla="*/ 1620982 w 1745673"/>
                <a:gd name="connsiteY7" fmla="*/ 761330 h 1904330"/>
                <a:gd name="connsiteX8" fmla="*/ 1368137 w 1745673"/>
                <a:gd name="connsiteY8" fmla="*/ 121423 h 1904330"/>
                <a:gd name="connsiteX9" fmla="*/ 1165514 w 1745673"/>
                <a:gd name="connsiteY9" fmla="*/ 4525 h 1904330"/>
                <a:gd name="connsiteX10" fmla="*/ 447675 w 1745673"/>
                <a:gd name="connsiteY10" fmla="*/ 43491 h 1904330"/>
                <a:gd name="connsiteX0" fmla="*/ 152400 w 1745673"/>
                <a:gd name="connsiteY0" fmla="*/ 237455 h 1904330"/>
                <a:gd name="connsiteX1" fmla="*/ 0 w 1745673"/>
                <a:gd name="connsiteY1" fmla="*/ 989930 h 1904330"/>
                <a:gd name="connsiteX2" fmla="*/ 0 w 1745673"/>
                <a:gd name="connsiteY2" fmla="*/ 1551039 h 1904330"/>
                <a:gd name="connsiteX3" fmla="*/ 62346 w 1745673"/>
                <a:gd name="connsiteY3" fmla="*/ 1800421 h 1904330"/>
                <a:gd name="connsiteX4" fmla="*/ 623455 w 1745673"/>
                <a:gd name="connsiteY4" fmla="*/ 1904330 h 1904330"/>
                <a:gd name="connsiteX5" fmla="*/ 1641764 w 1745673"/>
                <a:gd name="connsiteY5" fmla="*/ 1841984 h 1904330"/>
                <a:gd name="connsiteX6" fmla="*/ 1745673 w 1745673"/>
                <a:gd name="connsiteY6" fmla="*/ 1571821 h 1904330"/>
                <a:gd name="connsiteX7" fmla="*/ 1620982 w 1745673"/>
                <a:gd name="connsiteY7" fmla="*/ 761330 h 1904330"/>
                <a:gd name="connsiteX8" fmla="*/ 1368137 w 1745673"/>
                <a:gd name="connsiteY8" fmla="*/ 121423 h 1904330"/>
                <a:gd name="connsiteX9" fmla="*/ 1165514 w 1745673"/>
                <a:gd name="connsiteY9" fmla="*/ 4525 h 1904330"/>
                <a:gd name="connsiteX10" fmla="*/ 447675 w 1745673"/>
                <a:gd name="connsiteY10" fmla="*/ 43491 h 1904330"/>
                <a:gd name="connsiteX0" fmla="*/ 152400 w 1745673"/>
                <a:gd name="connsiteY0" fmla="*/ 237455 h 1904330"/>
                <a:gd name="connsiteX1" fmla="*/ 0 w 1745673"/>
                <a:gd name="connsiteY1" fmla="*/ 989930 h 1904330"/>
                <a:gd name="connsiteX2" fmla="*/ 0 w 1745673"/>
                <a:gd name="connsiteY2" fmla="*/ 1551039 h 1904330"/>
                <a:gd name="connsiteX3" fmla="*/ 62346 w 1745673"/>
                <a:gd name="connsiteY3" fmla="*/ 1800421 h 1904330"/>
                <a:gd name="connsiteX4" fmla="*/ 623455 w 1745673"/>
                <a:gd name="connsiteY4" fmla="*/ 1904330 h 1904330"/>
                <a:gd name="connsiteX5" fmla="*/ 1641764 w 1745673"/>
                <a:gd name="connsiteY5" fmla="*/ 1841984 h 1904330"/>
                <a:gd name="connsiteX6" fmla="*/ 1745673 w 1745673"/>
                <a:gd name="connsiteY6" fmla="*/ 1571821 h 1904330"/>
                <a:gd name="connsiteX7" fmla="*/ 1620982 w 1745673"/>
                <a:gd name="connsiteY7" fmla="*/ 761330 h 1904330"/>
                <a:gd name="connsiteX8" fmla="*/ 1368137 w 1745673"/>
                <a:gd name="connsiteY8" fmla="*/ 121423 h 1904330"/>
                <a:gd name="connsiteX9" fmla="*/ 1165514 w 1745673"/>
                <a:gd name="connsiteY9" fmla="*/ 4525 h 1904330"/>
                <a:gd name="connsiteX10" fmla="*/ 447675 w 1745673"/>
                <a:gd name="connsiteY10" fmla="*/ 43491 h 1904330"/>
                <a:gd name="connsiteX0" fmla="*/ 160609 w 1753882"/>
                <a:gd name="connsiteY0" fmla="*/ 237455 h 1904330"/>
                <a:gd name="connsiteX1" fmla="*/ 8209 w 1753882"/>
                <a:gd name="connsiteY1" fmla="*/ 989930 h 1904330"/>
                <a:gd name="connsiteX2" fmla="*/ 8209 w 1753882"/>
                <a:gd name="connsiteY2" fmla="*/ 1551039 h 1904330"/>
                <a:gd name="connsiteX3" fmla="*/ 70555 w 1753882"/>
                <a:gd name="connsiteY3" fmla="*/ 1800421 h 1904330"/>
                <a:gd name="connsiteX4" fmla="*/ 631664 w 1753882"/>
                <a:gd name="connsiteY4" fmla="*/ 1904330 h 1904330"/>
                <a:gd name="connsiteX5" fmla="*/ 1649973 w 1753882"/>
                <a:gd name="connsiteY5" fmla="*/ 1841984 h 1904330"/>
                <a:gd name="connsiteX6" fmla="*/ 1753882 w 1753882"/>
                <a:gd name="connsiteY6" fmla="*/ 1571821 h 1904330"/>
                <a:gd name="connsiteX7" fmla="*/ 1629191 w 1753882"/>
                <a:gd name="connsiteY7" fmla="*/ 761330 h 1904330"/>
                <a:gd name="connsiteX8" fmla="*/ 1376346 w 1753882"/>
                <a:gd name="connsiteY8" fmla="*/ 121423 h 1904330"/>
                <a:gd name="connsiteX9" fmla="*/ 1173723 w 1753882"/>
                <a:gd name="connsiteY9" fmla="*/ 4525 h 1904330"/>
                <a:gd name="connsiteX10" fmla="*/ 455884 w 1753882"/>
                <a:gd name="connsiteY10" fmla="*/ 43491 h 1904330"/>
                <a:gd name="connsiteX0" fmla="*/ 169333 w 1762606"/>
                <a:gd name="connsiteY0" fmla="*/ 237455 h 1904330"/>
                <a:gd name="connsiteX1" fmla="*/ 16933 w 1762606"/>
                <a:gd name="connsiteY1" fmla="*/ 989930 h 1904330"/>
                <a:gd name="connsiteX2" fmla="*/ 16933 w 1762606"/>
                <a:gd name="connsiteY2" fmla="*/ 1551039 h 1904330"/>
                <a:gd name="connsiteX3" fmla="*/ 79279 w 1762606"/>
                <a:gd name="connsiteY3" fmla="*/ 1800421 h 1904330"/>
                <a:gd name="connsiteX4" fmla="*/ 640388 w 1762606"/>
                <a:gd name="connsiteY4" fmla="*/ 1904330 h 1904330"/>
                <a:gd name="connsiteX5" fmla="*/ 1658697 w 1762606"/>
                <a:gd name="connsiteY5" fmla="*/ 1841984 h 1904330"/>
                <a:gd name="connsiteX6" fmla="*/ 1762606 w 1762606"/>
                <a:gd name="connsiteY6" fmla="*/ 1571821 h 1904330"/>
                <a:gd name="connsiteX7" fmla="*/ 1637915 w 1762606"/>
                <a:gd name="connsiteY7" fmla="*/ 761330 h 1904330"/>
                <a:gd name="connsiteX8" fmla="*/ 1385070 w 1762606"/>
                <a:gd name="connsiteY8" fmla="*/ 121423 h 1904330"/>
                <a:gd name="connsiteX9" fmla="*/ 1182447 w 1762606"/>
                <a:gd name="connsiteY9" fmla="*/ 4525 h 1904330"/>
                <a:gd name="connsiteX10" fmla="*/ 464608 w 1762606"/>
                <a:gd name="connsiteY10" fmla="*/ 43491 h 1904330"/>
                <a:gd name="connsiteX0" fmla="*/ 181951 w 1775224"/>
                <a:gd name="connsiteY0" fmla="*/ 237455 h 1904330"/>
                <a:gd name="connsiteX1" fmla="*/ 29551 w 1775224"/>
                <a:gd name="connsiteY1" fmla="*/ 989930 h 1904330"/>
                <a:gd name="connsiteX2" fmla="*/ 29551 w 1775224"/>
                <a:gd name="connsiteY2" fmla="*/ 1551039 h 1904330"/>
                <a:gd name="connsiteX3" fmla="*/ 91897 w 1775224"/>
                <a:gd name="connsiteY3" fmla="*/ 1800421 h 1904330"/>
                <a:gd name="connsiteX4" fmla="*/ 653006 w 1775224"/>
                <a:gd name="connsiteY4" fmla="*/ 1904330 h 1904330"/>
                <a:gd name="connsiteX5" fmla="*/ 1671315 w 1775224"/>
                <a:gd name="connsiteY5" fmla="*/ 1841984 h 1904330"/>
                <a:gd name="connsiteX6" fmla="*/ 1775224 w 1775224"/>
                <a:gd name="connsiteY6" fmla="*/ 1571821 h 1904330"/>
                <a:gd name="connsiteX7" fmla="*/ 1650533 w 1775224"/>
                <a:gd name="connsiteY7" fmla="*/ 761330 h 1904330"/>
                <a:gd name="connsiteX8" fmla="*/ 1397688 w 1775224"/>
                <a:gd name="connsiteY8" fmla="*/ 121423 h 1904330"/>
                <a:gd name="connsiteX9" fmla="*/ 1195065 w 1775224"/>
                <a:gd name="connsiteY9" fmla="*/ 4525 h 1904330"/>
                <a:gd name="connsiteX10" fmla="*/ 477226 w 1775224"/>
                <a:gd name="connsiteY10" fmla="*/ 43491 h 1904330"/>
                <a:gd name="connsiteX0" fmla="*/ 169334 w 1762607"/>
                <a:gd name="connsiteY0" fmla="*/ 237455 h 1904330"/>
                <a:gd name="connsiteX1" fmla="*/ 16934 w 1762607"/>
                <a:gd name="connsiteY1" fmla="*/ 989930 h 1904330"/>
                <a:gd name="connsiteX2" fmla="*/ 16934 w 1762607"/>
                <a:gd name="connsiteY2" fmla="*/ 1551039 h 1904330"/>
                <a:gd name="connsiteX3" fmla="*/ 79280 w 1762607"/>
                <a:gd name="connsiteY3" fmla="*/ 1800421 h 1904330"/>
                <a:gd name="connsiteX4" fmla="*/ 640389 w 1762607"/>
                <a:gd name="connsiteY4" fmla="*/ 1904330 h 1904330"/>
                <a:gd name="connsiteX5" fmla="*/ 1658698 w 1762607"/>
                <a:gd name="connsiteY5" fmla="*/ 1841984 h 1904330"/>
                <a:gd name="connsiteX6" fmla="*/ 1762607 w 1762607"/>
                <a:gd name="connsiteY6" fmla="*/ 1571821 h 1904330"/>
                <a:gd name="connsiteX7" fmla="*/ 1637916 w 1762607"/>
                <a:gd name="connsiteY7" fmla="*/ 761330 h 1904330"/>
                <a:gd name="connsiteX8" fmla="*/ 1385071 w 1762607"/>
                <a:gd name="connsiteY8" fmla="*/ 121423 h 1904330"/>
                <a:gd name="connsiteX9" fmla="*/ 1182448 w 1762607"/>
                <a:gd name="connsiteY9" fmla="*/ 4525 h 1904330"/>
                <a:gd name="connsiteX10" fmla="*/ 464609 w 1762607"/>
                <a:gd name="connsiteY10" fmla="*/ 43491 h 1904330"/>
                <a:gd name="connsiteX0" fmla="*/ 169334 w 1762607"/>
                <a:gd name="connsiteY0" fmla="*/ 237455 h 1904330"/>
                <a:gd name="connsiteX1" fmla="*/ 16934 w 1762607"/>
                <a:gd name="connsiteY1" fmla="*/ 989930 h 1904330"/>
                <a:gd name="connsiteX2" fmla="*/ 16934 w 1762607"/>
                <a:gd name="connsiteY2" fmla="*/ 1551039 h 1904330"/>
                <a:gd name="connsiteX3" fmla="*/ 79280 w 1762607"/>
                <a:gd name="connsiteY3" fmla="*/ 1800421 h 1904330"/>
                <a:gd name="connsiteX4" fmla="*/ 640389 w 1762607"/>
                <a:gd name="connsiteY4" fmla="*/ 1904330 h 1904330"/>
                <a:gd name="connsiteX5" fmla="*/ 1658698 w 1762607"/>
                <a:gd name="connsiteY5" fmla="*/ 1841984 h 1904330"/>
                <a:gd name="connsiteX6" fmla="*/ 1762607 w 1762607"/>
                <a:gd name="connsiteY6" fmla="*/ 1571821 h 1904330"/>
                <a:gd name="connsiteX7" fmla="*/ 1637916 w 1762607"/>
                <a:gd name="connsiteY7" fmla="*/ 761330 h 1904330"/>
                <a:gd name="connsiteX8" fmla="*/ 1385071 w 1762607"/>
                <a:gd name="connsiteY8" fmla="*/ 121423 h 1904330"/>
                <a:gd name="connsiteX9" fmla="*/ 1182448 w 1762607"/>
                <a:gd name="connsiteY9" fmla="*/ 4525 h 1904330"/>
                <a:gd name="connsiteX10" fmla="*/ 464609 w 1762607"/>
                <a:gd name="connsiteY10" fmla="*/ 43491 h 1904330"/>
                <a:gd name="connsiteX0" fmla="*/ 169334 w 1762607"/>
                <a:gd name="connsiteY0" fmla="*/ 237455 h 1904330"/>
                <a:gd name="connsiteX1" fmla="*/ 16934 w 1762607"/>
                <a:gd name="connsiteY1" fmla="*/ 989930 h 1904330"/>
                <a:gd name="connsiteX2" fmla="*/ 16934 w 1762607"/>
                <a:gd name="connsiteY2" fmla="*/ 1551039 h 1904330"/>
                <a:gd name="connsiteX3" fmla="*/ 79280 w 1762607"/>
                <a:gd name="connsiteY3" fmla="*/ 1800421 h 1904330"/>
                <a:gd name="connsiteX4" fmla="*/ 640389 w 1762607"/>
                <a:gd name="connsiteY4" fmla="*/ 1904330 h 1904330"/>
                <a:gd name="connsiteX5" fmla="*/ 1658698 w 1762607"/>
                <a:gd name="connsiteY5" fmla="*/ 1841984 h 1904330"/>
                <a:gd name="connsiteX6" fmla="*/ 1762607 w 1762607"/>
                <a:gd name="connsiteY6" fmla="*/ 1571821 h 1904330"/>
                <a:gd name="connsiteX7" fmla="*/ 1637916 w 1762607"/>
                <a:gd name="connsiteY7" fmla="*/ 761330 h 1904330"/>
                <a:gd name="connsiteX8" fmla="*/ 1385071 w 1762607"/>
                <a:gd name="connsiteY8" fmla="*/ 121423 h 1904330"/>
                <a:gd name="connsiteX9" fmla="*/ 1182448 w 1762607"/>
                <a:gd name="connsiteY9" fmla="*/ 4525 h 1904330"/>
                <a:gd name="connsiteX10" fmla="*/ 464609 w 1762607"/>
                <a:gd name="connsiteY10" fmla="*/ 43491 h 1904330"/>
                <a:gd name="connsiteX0" fmla="*/ 165100 w 1758373"/>
                <a:gd name="connsiteY0" fmla="*/ 237455 h 1904330"/>
                <a:gd name="connsiteX1" fmla="*/ 12700 w 1758373"/>
                <a:gd name="connsiteY1" fmla="*/ 989930 h 1904330"/>
                <a:gd name="connsiteX2" fmla="*/ 12700 w 1758373"/>
                <a:gd name="connsiteY2" fmla="*/ 1551039 h 1904330"/>
                <a:gd name="connsiteX3" fmla="*/ 75046 w 1758373"/>
                <a:gd name="connsiteY3" fmla="*/ 1800421 h 1904330"/>
                <a:gd name="connsiteX4" fmla="*/ 636155 w 1758373"/>
                <a:gd name="connsiteY4" fmla="*/ 1904330 h 1904330"/>
                <a:gd name="connsiteX5" fmla="*/ 1654464 w 1758373"/>
                <a:gd name="connsiteY5" fmla="*/ 1841984 h 1904330"/>
                <a:gd name="connsiteX6" fmla="*/ 1758373 w 1758373"/>
                <a:gd name="connsiteY6" fmla="*/ 1571821 h 1904330"/>
                <a:gd name="connsiteX7" fmla="*/ 1633682 w 1758373"/>
                <a:gd name="connsiteY7" fmla="*/ 761330 h 1904330"/>
                <a:gd name="connsiteX8" fmla="*/ 1380837 w 1758373"/>
                <a:gd name="connsiteY8" fmla="*/ 121423 h 1904330"/>
                <a:gd name="connsiteX9" fmla="*/ 1178214 w 1758373"/>
                <a:gd name="connsiteY9" fmla="*/ 4525 h 1904330"/>
                <a:gd name="connsiteX10" fmla="*/ 460375 w 1758373"/>
                <a:gd name="connsiteY10" fmla="*/ 43491 h 1904330"/>
                <a:gd name="connsiteX0" fmla="*/ 165100 w 1758373"/>
                <a:gd name="connsiteY0" fmla="*/ 237455 h 1904330"/>
                <a:gd name="connsiteX1" fmla="*/ 12700 w 1758373"/>
                <a:gd name="connsiteY1" fmla="*/ 989930 h 1904330"/>
                <a:gd name="connsiteX2" fmla="*/ 12700 w 1758373"/>
                <a:gd name="connsiteY2" fmla="*/ 1551039 h 1904330"/>
                <a:gd name="connsiteX3" fmla="*/ 75046 w 1758373"/>
                <a:gd name="connsiteY3" fmla="*/ 1800421 h 1904330"/>
                <a:gd name="connsiteX4" fmla="*/ 636155 w 1758373"/>
                <a:gd name="connsiteY4" fmla="*/ 1904330 h 1904330"/>
                <a:gd name="connsiteX5" fmla="*/ 1654464 w 1758373"/>
                <a:gd name="connsiteY5" fmla="*/ 1841984 h 1904330"/>
                <a:gd name="connsiteX6" fmla="*/ 1758373 w 1758373"/>
                <a:gd name="connsiteY6" fmla="*/ 1571821 h 1904330"/>
                <a:gd name="connsiteX7" fmla="*/ 1633682 w 1758373"/>
                <a:gd name="connsiteY7" fmla="*/ 761330 h 1904330"/>
                <a:gd name="connsiteX8" fmla="*/ 1380837 w 1758373"/>
                <a:gd name="connsiteY8" fmla="*/ 121423 h 1904330"/>
                <a:gd name="connsiteX9" fmla="*/ 1178214 w 1758373"/>
                <a:gd name="connsiteY9" fmla="*/ 4525 h 1904330"/>
                <a:gd name="connsiteX10" fmla="*/ 460375 w 1758373"/>
                <a:gd name="connsiteY10" fmla="*/ 43491 h 1904330"/>
                <a:gd name="connsiteX0" fmla="*/ 165100 w 1838994"/>
                <a:gd name="connsiteY0" fmla="*/ 237455 h 1904330"/>
                <a:gd name="connsiteX1" fmla="*/ 12700 w 1838994"/>
                <a:gd name="connsiteY1" fmla="*/ 989930 h 1904330"/>
                <a:gd name="connsiteX2" fmla="*/ 12700 w 1838994"/>
                <a:gd name="connsiteY2" fmla="*/ 1551039 h 1904330"/>
                <a:gd name="connsiteX3" fmla="*/ 75046 w 1838994"/>
                <a:gd name="connsiteY3" fmla="*/ 1800421 h 1904330"/>
                <a:gd name="connsiteX4" fmla="*/ 636155 w 1838994"/>
                <a:gd name="connsiteY4" fmla="*/ 1904330 h 1904330"/>
                <a:gd name="connsiteX5" fmla="*/ 1654464 w 1838994"/>
                <a:gd name="connsiteY5" fmla="*/ 1841984 h 1904330"/>
                <a:gd name="connsiteX6" fmla="*/ 1758373 w 1838994"/>
                <a:gd name="connsiteY6" fmla="*/ 1571821 h 1904330"/>
                <a:gd name="connsiteX7" fmla="*/ 1633682 w 1838994"/>
                <a:gd name="connsiteY7" fmla="*/ 761330 h 1904330"/>
                <a:gd name="connsiteX8" fmla="*/ 1380837 w 1838994"/>
                <a:gd name="connsiteY8" fmla="*/ 121423 h 1904330"/>
                <a:gd name="connsiteX9" fmla="*/ 1178214 w 1838994"/>
                <a:gd name="connsiteY9" fmla="*/ 4525 h 1904330"/>
                <a:gd name="connsiteX10" fmla="*/ 460375 w 1838994"/>
                <a:gd name="connsiteY10" fmla="*/ 43491 h 1904330"/>
                <a:gd name="connsiteX0" fmla="*/ 165100 w 1778157"/>
                <a:gd name="connsiteY0" fmla="*/ 237455 h 1904330"/>
                <a:gd name="connsiteX1" fmla="*/ 12700 w 1778157"/>
                <a:gd name="connsiteY1" fmla="*/ 989930 h 1904330"/>
                <a:gd name="connsiteX2" fmla="*/ 12700 w 1778157"/>
                <a:gd name="connsiteY2" fmla="*/ 1551039 h 1904330"/>
                <a:gd name="connsiteX3" fmla="*/ 75046 w 1778157"/>
                <a:gd name="connsiteY3" fmla="*/ 1800421 h 1904330"/>
                <a:gd name="connsiteX4" fmla="*/ 636155 w 1778157"/>
                <a:gd name="connsiteY4" fmla="*/ 1904330 h 1904330"/>
                <a:gd name="connsiteX5" fmla="*/ 1654464 w 1778157"/>
                <a:gd name="connsiteY5" fmla="*/ 1841984 h 1904330"/>
                <a:gd name="connsiteX6" fmla="*/ 1758373 w 1778157"/>
                <a:gd name="connsiteY6" fmla="*/ 1571821 h 1904330"/>
                <a:gd name="connsiteX7" fmla="*/ 1633682 w 1778157"/>
                <a:gd name="connsiteY7" fmla="*/ 761330 h 1904330"/>
                <a:gd name="connsiteX8" fmla="*/ 1380837 w 1778157"/>
                <a:gd name="connsiteY8" fmla="*/ 121423 h 1904330"/>
                <a:gd name="connsiteX9" fmla="*/ 1178214 w 1778157"/>
                <a:gd name="connsiteY9" fmla="*/ 4525 h 1904330"/>
                <a:gd name="connsiteX10" fmla="*/ 460375 w 1778157"/>
                <a:gd name="connsiteY10" fmla="*/ 43491 h 1904330"/>
                <a:gd name="connsiteX0" fmla="*/ 165100 w 1759947"/>
                <a:gd name="connsiteY0" fmla="*/ 237455 h 1904330"/>
                <a:gd name="connsiteX1" fmla="*/ 12700 w 1759947"/>
                <a:gd name="connsiteY1" fmla="*/ 989930 h 1904330"/>
                <a:gd name="connsiteX2" fmla="*/ 12700 w 1759947"/>
                <a:gd name="connsiteY2" fmla="*/ 1551039 h 1904330"/>
                <a:gd name="connsiteX3" fmla="*/ 75046 w 1759947"/>
                <a:gd name="connsiteY3" fmla="*/ 1800421 h 1904330"/>
                <a:gd name="connsiteX4" fmla="*/ 636155 w 1759947"/>
                <a:gd name="connsiteY4" fmla="*/ 1904330 h 1904330"/>
                <a:gd name="connsiteX5" fmla="*/ 1587789 w 1759947"/>
                <a:gd name="connsiteY5" fmla="*/ 1813409 h 1904330"/>
                <a:gd name="connsiteX6" fmla="*/ 1758373 w 1759947"/>
                <a:gd name="connsiteY6" fmla="*/ 1571821 h 1904330"/>
                <a:gd name="connsiteX7" fmla="*/ 1633682 w 1759947"/>
                <a:gd name="connsiteY7" fmla="*/ 761330 h 1904330"/>
                <a:gd name="connsiteX8" fmla="*/ 1380837 w 1759947"/>
                <a:gd name="connsiteY8" fmla="*/ 121423 h 1904330"/>
                <a:gd name="connsiteX9" fmla="*/ 1178214 w 1759947"/>
                <a:gd name="connsiteY9" fmla="*/ 4525 h 1904330"/>
                <a:gd name="connsiteX10" fmla="*/ 460375 w 1759947"/>
                <a:gd name="connsiteY10" fmla="*/ 43491 h 1904330"/>
                <a:gd name="connsiteX0" fmla="*/ 165100 w 1758974"/>
                <a:gd name="connsiteY0" fmla="*/ 237455 h 1904330"/>
                <a:gd name="connsiteX1" fmla="*/ 12700 w 1758974"/>
                <a:gd name="connsiteY1" fmla="*/ 989930 h 1904330"/>
                <a:gd name="connsiteX2" fmla="*/ 12700 w 1758974"/>
                <a:gd name="connsiteY2" fmla="*/ 1551039 h 1904330"/>
                <a:gd name="connsiteX3" fmla="*/ 75046 w 1758974"/>
                <a:gd name="connsiteY3" fmla="*/ 1800421 h 1904330"/>
                <a:gd name="connsiteX4" fmla="*/ 636155 w 1758974"/>
                <a:gd name="connsiteY4" fmla="*/ 1904330 h 1904330"/>
                <a:gd name="connsiteX5" fmla="*/ 1587789 w 1758974"/>
                <a:gd name="connsiteY5" fmla="*/ 1813409 h 1904330"/>
                <a:gd name="connsiteX6" fmla="*/ 1758373 w 1758974"/>
                <a:gd name="connsiteY6" fmla="*/ 1571821 h 1904330"/>
                <a:gd name="connsiteX7" fmla="*/ 1633682 w 1758974"/>
                <a:gd name="connsiteY7" fmla="*/ 761330 h 1904330"/>
                <a:gd name="connsiteX8" fmla="*/ 1380837 w 1758974"/>
                <a:gd name="connsiteY8" fmla="*/ 121423 h 1904330"/>
                <a:gd name="connsiteX9" fmla="*/ 1178214 w 1758974"/>
                <a:gd name="connsiteY9" fmla="*/ 4525 h 1904330"/>
                <a:gd name="connsiteX10" fmla="*/ 460375 w 1758974"/>
                <a:gd name="connsiteY10" fmla="*/ 43491 h 1904330"/>
                <a:gd name="connsiteX0" fmla="*/ 165100 w 1758974"/>
                <a:gd name="connsiteY0" fmla="*/ 237455 h 1904330"/>
                <a:gd name="connsiteX1" fmla="*/ 12700 w 1758974"/>
                <a:gd name="connsiteY1" fmla="*/ 989930 h 1904330"/>
                <a:gd name="connsiteX2" fmla="*/ 12700 w 1758974"/>
                <a:gd name="connsiteY2" fmla="*/ 1551039 h 1904330"/>
                <a:gd name="connsiteX3" fmla="*/ 75046 w 1758974"/>
                <a:gd name="connsiteY3" fmla="*/ 1800421 h 1904330"/>
                <a:gd name="connsiteX4" fmla="*/ 636155 w 1758974"/>
                <a:gd name="connsiteY4" fmla="*/ 1904330 h 1904330"/>
                <a:gd name="connsiteX5" fmla="*/ 1587789 w 1758974"/>
                <a:gd name="connsiteY5" fmla="*/ 1813409 h 1904330"/>
                <a:gd name="connsiteX6" fmla="*/ 1758373 w 1758974"/>
                <a:gd name="connsiteY6" fmla="*/ 1571821 h 1904330"/>
                <a:gd name="connsiteX7" fmla="*/ 1633682 w 1758974"/>
                <a:gd name="connsiteY7" fmla="*/ 761330 h 1904330"/>
                <a:gd name="connsiteX8" fmla="*/ 1380837 w 1758974"/>
                <a:gd name="connsiteY8" fmla="*/ 121423 h 1904330"/>
                <a:gd name="connsiteX9" fmla="*/ 1178214 w 1758974"/>
                <a:gd name="connsiteY9" fmla="*/ 4525 h 1904330"/>
                <a:gd name="connsiteX10" fmla="*/ 460375 w 1758974"/>
                <a:gd name="connsiteY10" fmla="*/ 43491 h 1904330"/>
                <a:gd name="connsiteX0" fmla="*/ 165100 w 1765675"/>
                <a:gd name="connsiteY0" fmla="*/ 237455 h 1904330"/>
                <a:gd name="connsiteX1" fmla="*/ 12700 w 1765675"/>
                <a:gd name="connsiteY1" fmla="*/ 989930 h 1904330"/>
                <a:gd name="connsiteX2" fmla="*/ 12700 w 1765675"/>
                <a:gd name="connsiteY2" fmla="*/ 1551039 h 1904330"/>
                <a:gd name="connsiteX3" fmla="*/ 75046 w 1765675"/>
                <a:gd name="connsiteY3" fmla="*/ 1800421 h 1904330"/>
                <a:gd name="connsiteX4" fmla="*/ 636155 w 1765675"/>
                <a:gd name="connsiteY4" fmla="*/ 1904330 h 1904330"/>
                <a:gd name="connsiteX5" fmla="*/ 1587789 w 1765675"/>
                <a:gd name="connsiteY5" fmla="*/ 1813409 h 1904330"/>
                <a:gd name="connsiteX6" fmla="*/ 1758373 w 1765675"/>
                <a:gd name="connsiteY6" fmla="*/ 1571821 h 1904330"/>
                <a:gd name="connsiteX7" fmla="*/ 1633682 w 1765675"/>
                <a:gd name="connsiteY7" fmla="*/ 761330 h 1904330"/>
                <a:gd name="connsiteX8" fmla="*/ 1380837 w 1765675"/>
                <a:gd name="connsiteY8" fmla="*/ 121423 h 1904330"/>
                <a:gd name="connsiteX9" fmla="*/ 1178214 w 1765675"/>
                <a:gd name="connsiteY9" fmla="*/ 4525 h 1904330"/>
                <a:gd name="connsiteX10" fmla="*/ 460375 w 1765675"/>
                <a:gd name="connsiteY10" fmla="*/ 43491 h 1904330"/>
                <a:gd name="connsiteX0" fmla="*/ 165100 w 1774767"/>
                <a:gd name="connsiteY0" fmla="*/ 237455 h 1904330"/>
                <a:gd name="connsiteX1" fmla="*/ 12700 w 1774767"/>
                <a:gd name="connsiteY1" fmla="*/ 989930 h 1904330"/>
                <a:gd name="connsiteX2" fmla="*/ 12700 w 1774767"/>
                <a:gd name="connsiteY2" fmla="*/ 1551039 h 1904330"/>
                <a:gd name="connsiteX3" fmla="*/ 75046 w 1774767"/>
                <a:gd name="connsiteY3" fmla="*/ 1800421 h 1904330"/>
                <a:gd name="connsiteX4" fmla="*/ 636155 w 1774767"/>
                <a:gd name="connsiteY4" fmla="*/ 1904330 h 1904330"/>
                <a:gd name="connsiteX5" fmla="*/ 1587789 w 1774767"/>
                <a:gd name="connsiteY5" fmla="*/ 1813409 h 1904330"/>
                <a:gd name="connsiteX6" fmla="*/ 1767898 w 1774767"/>
                <a:gd name="connsiteY6" fmla="*/ 1524196 h 1904330"/>
                <a:gd name="connsiteX7" fmla="*/ 1633682 w 1774767"/>
                <a:gd name="connsiteY7" fmla="*/ 761330 h 1904330"/>
                <a:gd name="connsiteX8" fmla="*/ 1380837 w 1774767"/>
                <a:gd name="connsiteY8" fmla="*/ 121423 h 1904330"/>
                <a:gd name="connsiteX9" fmla="*/ 1178214 w 1774767"/>
                <a:gd name="connsiteY9" fmla="*/ 4525 h 1904330"/>
                <a:gd name="connsiteX10" fmla="*/ 460375 w 1774767"/>
                <a:gd name="connsiteY10" fmla="*/ 43491 h 1904330"/>
                <a:gd name="connsiteX0" fmla="*/ 165100 w 1774767"/>
                <a:gd name="connsiteY0" fmla="*/ 237455 h 1904330"/>
                <a:gd name="connsiteX1" fmla="*/ 12700 w 1774767"/>
                <a:gd name="connsiteY1" fmla="*/ 989930 h 1904330"/>
                <a:gd name="connsiteX2" fmla="*/ 12700 w 1774767"/>
                <a:gd name="connsiteY2" fmla="*/ 1551039 h 1904330"/>
                <a:gd name="connsiteX3" fmla="*/ 75046 w 1774767"/>
                <a:gd name="connsiteY3" fmla="*/ 1800421 h 1904330"/>
                <a:gd name="connsiteX4" fmla="*/ 636155 w 1774767"/>
                <a:gd name="connsiteY4" fmla="*/ 1904330 h 1904330"/>
                <a:gd name="connsiteX5" fmla="*/ 1587789 w 1774767"/>
                <a:gd name="connsiteY5" fmla="*/ 1813409 h 1904330"/>
                <a:gd name="connsiteX6" fmla="*/ 1767898 w 1774767"/>
                <a:gd name="connsiteY6" fmla="*/ 1524196 h 1904330"/>
                <a:gd name="connsiteX7" fmla="*/ 1633682 w 1774767"/>
                <a:gd name="connsiteY7" fmla="*/ 761330 h 1904330"/>
                <a:gd name="connsiteX8" fmla="*/ 1380837 w 1774767"/>
                <a:gd name="connsiteY8" fmla="*/ 121423 h 1904330"/>
                <a:gd name="connsiteX9" fmla="*/ 1178214 w 1774767"/>
                <a:gd name="connsiteY9" fmla="*/ 4525 h 1904330"/>
                <a:gd name="connsiteX10" fmla="*/ 460375 w 1774767"/>
                <a:gd name="connsiteY10" fmla="*/ 43491 h 1904330"/>
                <a:gd name="connsiteX0" fmla="*/ 165100 w 1774767"/>
                <a:gd name="connsiteY0" fmla="*/ 237455 h 1904330"/>
                <a:gd name="connsiteX1" fmla="*/ 12700 w 1774767"/>
                <a:gd name="connsiteY1" fmla="*/ 989930 h 1904330"/>
                <a:gd name="connsiteX2" fmla="*/ 12700 w 1774767"/>
                <a:gd name="connsiteY2" fmla="*/ 1551039 h 1904330"/>
                <a:gd name="connsiteX3" fmla="*/ 75046 w 1774767"/>
                <a:gd name="connsiteY3" fmla="*/ 1800421 h 1904330"/>
                <a:gd name="connsiteX4" fmla="*/ 636155 w 1774767"/>
                <a:gd name="connsiteY4" fmla="*/ 1904330 h 1904330"/>
                <a:gd name="connsiteX5" fmla="*/ 1587789 w 1774767"/>
                <a:gd name="connsiteY5" fmla="*/ 1813409 h 1904330"/>
                <a:gd name="connsiteX6" fmla="*/ 1767898 w 1774767"/>
                <a:gd name="connsiteY6" fmla="*/ 1524196 h 1904330"/>
                <a:gd name="connsiteX7" fmla="*/ 1633682 w 1774767"/>
                <a:gd name="connsiteY7" fmla="*/ 761330 h 1904330"/>
                <a:gd name="connsiteX8" fmla="*/ 1380837 w 1774767"/>
                <a:gd name="connsiteY8" fmla="*/ 121423 h 1904330"/>
                <a:gd name="connsiteX9" fmla="*/ 1178214 w 1774767"/>
                <a:gd name="connsiteY9" fmla="*/ 4525 h 1904330"/>
                <a:gd name="connsiteX10" fmla="*/ 460375 w 1774767"/>
                <a:gd name="connsiteY10" fmla="*/ 43491 h 1904330"/>
                <a:gd name="connsiteX0" fmla="*/ 165100 w 1774767"/>
                <a:gd name="connsiteY0" fmla="*/ 237455 h 1904330"/>
                <a:gd name="connsiteX1" fmla="*/ 12700 w 1774767"/>
                <a:gd name="connsiteY1" fmla="*/ 989930 h 1904330"/>
                <a:gd name="connsiteX2" fmla="*/ 12700 w 1774767"/>
                <a:gd name="connsiteY2" fmla="*/ 1551039 h 1904330"/>
                <a:gd name="connsiteX3" fmla="*/ 75046 w 1774767"/>
                <a:gd name="connsiteY3" fmla="*/ 1800421 h 1904330"/>
                <a:gd name="connsiteX4" fmla="*/ 636155 w 1774767"/>
                <a:gd name="connsiteY4" fmla="*/ 1904330 h 1904330"/>
                <a:gd name="connsiteX5" fmla="*/ 1587789 w 1774767"/>
                <a:gd name="connsiteY5" fmla="*/ 1813409 h 1904330"/>
                <a:gd name="connsiteX6" fmla="*/ 1767898 w 1774767"/>
                <a:gd name="connsiteY6" fmla="*/ 1524196 h 1904330"/>
                <a:gd name="connsiteX7" fmla="*/ 1633682 w 1774767"/>
                <a:gd name="connsiteY7" fmla="*/ 761330 h 1904330"/>
                <a:gd name="connsiteX8" fmla="*/ 1380837 w 1774767"/>
                <a:gd name="connsiteY8" fmla="*/ 121423 h 1904330"/>
                <a:gd name="connsiteX9" fmla="*/ 1178214 w 1774767"/>
                <a:gd name="connsiteY9" fmla="*/ 4525 h 1904330"/>
                <a:gd name="connsiteX10" fmla="*/ 460375 w 1774767"/>
                <a:gd name="connsiteY10" fmla="*/ 43491 h 1904330"/>
                <a:gd name="connsiteX0" fmla="*/ 165100 w 1774767"/>
                <a:gd name="connsiteY0" fmla="*/ 237455 h 1904330"/>
                <a:gd name="connsiteX1" fmla="*/ 12700 w 1774767"/>
                <a:gd name="connsiteY1" fmla="*/ 989930 h 1904330"/>
                <a:gd name="connsiteX2" fmla="*/ 12700 w 1774767"/>
                <a:gd name="connsiteY2" fmla="*/ 1551039 h 1904330"/>
                <a:gd name="connsiteX3" fmla="*/ 75046 w 1774767"/>
                <a:gd name="connsiteY3" fmla="*/ 1800421 h 1904330"/>
                <a:gd name="connsiteX4" fmla="*/ 636155 w 1774767"/>
                <a:gd name="connsiteY4" fmla="*/ 1904330 h 1904330"/>
                <a:gd name="connsiteX5" fmla="*/ 1587789 w 1774767"/>
                <a:gd name="connsiteY5" fmla="*/ 1813409 h 1904330"/>
                <a:gd name="connsiteX6" fmla="*/ 1767898 w 1774767"/>
                <a:gd name="connsiteY6" fmla="*/ 1524196 h 1904330"/>
                <a:gd name="connsiteX7" fmla="*/ 1633682 w 1774767"/>
                <a:gd name="connsiteY7" fmla="*/ 761330 h 1904330"/>
                <a:gd name="connsiteX8" fmla="*/ 1380837 w 1774767"/>
                <a:gd name="connsiteY8" fmla="*/ 121423 h 1904330"/>
                <a:gd name="connsiteX9" fmla="*/ 1178214 w 1774767"/>
                <a:gd name="connsiteY9" fmla="*/ 4525 h 1904330"/>
                <a:gd name="connsiteX10" fmla="*/ 460375 w 1774767"/>
                <a:gd name="connsiteY10" fmla="*/ 43491 h 1904330"/>
                <a:gd name="connsiteX0" fmla="*/ 165100 w 1768239"/>
                <a:gd name="connsiteY0" fmla="*/ 237455 h 1904330"/>
                <a:gd name="connsiteX1" fmla="*/ 12700 w 1768239"/>
                <a:gd name="connsiteY1" fmla="*/ 989930 h 1904330"/>
                <a:gd name="connsiteX2" fmla="*/ 12700 w 1768239"/>
                <a:gd name="connsiteY2" fmla="*/ 1551039 h 1904330"/>
                <a:gd name="connsiteX3" fmla="*/ 75046 w 1768239"/>
                <a:gd name="connsiteY3" fmla="*/ 1800421 h 1904330"/>
                <a:gd name="connsiteX4" fmla="*/ 636155 w 1768239"/>
                <a:gd name="connsiteY4" fmla="*/ 1904330 h 1904330"/>
                <a:gd name="connsiteX5" fmla="*/ 1597314 w 1768239"/>
                <a:gd name="connsiteY5" fmla="*/ 1851509 h 1904330"/>
                <a:gd name="connsiteX6" fmla="*/ 1767898 w 1768239"/>
                <a:gd name="connsiteY6" fmla="*/ 1524196 h 1904330"/>
                <a:gd name="connsiteX7" fmla="*/ 1633682 w 1768239"/>
                <a:gd name="connsiteY7" fmla="*/ 761330 h 1904330"/>
                <a:gd name="connsiteX8" fmla="*/ 1380837 w 1768239"/>
                <a:gd name="connsiteY8" fmla="*/ 121423 h 1904330"/>
                <a:gd name="connsiteX9" fmla="*/ 1178214 w 1768239"/>
                <a:gd name="connsiteY9" fmla="*/ 4525 h 1904330"/>
                <a:gd name="connsiteX10" fmla="*/ 460375 w 1768239"/>
                <a:gd name="connsiteY10" fmla="*/ 43491 h 1904330"/>
                <a:gd name="connsiteX0" fmla="*/ 165100 w 1768239"/>
                <a:gd name="connsiteY0" fmla="*/ 237455 h 1913445"/>
                <a:gd name="connsiteX1" fmla="*/ 12700 w 1768239"/>
                <a:gd name="connsiteY1" fmla="*/ 989930 h 1913445"/>
                <a:gd name="connsiteX2" fmla="*/ 12700 w 1768239"/>
                <a:gd name="connsiteY2" fmla="*/ 1551039 h 1913445"/>
                <a:gd name="connsiteX3" fmla="*/ 75046 w 1768239"/>
                <a:gd name="connsiteY3" fmla="*/ 1800421 h 1913445"/>
                <a:gd name="connsiteX4" fmla="*/ 636155 w 1768239"/>
                <a:gd name="connsiteY4" fmla="*/ 1904330 h 1913445"/>
                <a:gd name="connsiteX5" fmla="*/ 1597314 w 1768239"/>
                <a:gd name="connsiteY5" fmla="*/ 1851509 h 1913445"/>
                <a:gd name="connsiteX6" fmla="*/ 1767898 w 1768239"/>
                <a:gd name="connsiteY6" fmla="*/ 1524196 h 1913445"/>
                <a:gd name="connsiteX7" fmla="*/ 1633682 w 1768239"/>
                <a:gd name="connsiteY7" fmla="*/ 761330 h 1913445"/>
                <a:gd name="connsiteX8" fmla="*/ 1380837 w 1768239"/>
                <a:gd name="connsiteY8" fmla="*/ 121423 h 1913445"/>
                <a:gd name="connsiteX9" fmla="*/ 1178214 w 1768239"/>
                <a:gd name="connsiteY9" fmla="*/ 4525 h 1913445"/>
                <a:gd name="connsiteX10" fmla="*/ 460375 w 1768239"/>
                <a:gd name="connsiteY10" fmla="*/ 43491 h 1913445"/>
                <a:gd name="connsiteX0" fmla="*/ 165100 w 1771362"/>
                <a:gd name="connsiteY0" fmla="*/ 237455 h 1904330"/>
                <a:gd name="connsiteX1" fmla="*/ 12700 w 1771362"/>
                <a:gd name="connsiteY1" fmla="*/ 989930 h 1904330"/>
                <a:gd name="connsiteX2" fmla="*/ 12700 w 1771362"/>
                <a:gd name="connsiteY2" fmla="*/ 1551039 h 1904330"/>
                <a:gd name="connsiteX3" fmla="*/ 75046 w 1771362"/>
                <a:gd name="connsiteY3" fmla="*/ 1800421 h 1904330"/>
                <a:gd name="connsiteX4" fmla="*/ 636155 w 1771362"/>
                <a:gd name="connsiteY4" fmla="*/ 1904330 h 1904330"/>
                <a:gd name="connsiteX5" fmla="*/ 1597314 w 1771362"/>
                <a:gd name="connsiteY5" fmla="*/ 1851509 h 1904330"/>
                <a:gd name="connsiteX6" fmla="*/ 1767898 w 1771362"/>
                <a:gd name="connsiteY6" fmla="*/ 1524196 h 1904330"/>
                <a:gd name="connsiteX7" fmla="*/ 1633682 w 1771362"/>
                <a:gd name="connsiteY7" fmla="*/ 761330 h 1904330"/>
                <a:gd name="connsiteX8" fmla="*/ 1380837 w 1771362"/>
                <a:gd name="connsiteY8" fmla="*/ 121423 h 1904330"/>
                <a:gd name="connsiteX9" fmla="*/ 1178214 w 1771362"/>
                <a:gd name="connsiteY9" fmla="*/ 4525 h 1904330"/>
                <a:gd name="connsiteX10" fmla="*/ 460375 w 1771362"/>
                <a:gd name="connsiteY10" fmla="*/ 43491 h 1904330"/>
                <a:gd name="connsiteX0" fmla="*/ 1651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1651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1651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1651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2032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203200 w 1770100"/>
                <a:gd name="connsiteY0" fmla="*/ 237455 h 1904330"/>
                <a:gd name="connsiteX1" fmla="*/ 12700 w 1770100"/>
                <a:gd name="connsiteY1" fmla="*/ 989930 h 1904330"/>
                <a:gd name="connsiteX2" fmla="*/ 12700 w 1770100"/>
                <a:gd name="connsiteY2" fmla="*/ 1551039 h 1904330"/>
                <a:gd name="connsiteX3" fmla="*/ 75046 w 1770100"/>
                <a:gd name="connsiteY3" fmla="*/ 1800421 h 1904330"/>
                <a:gd name="connsiteX4" fmla="*/ 636155 w 1770100"/>
                <a:gd name="connsiteY4" fmla="*/ 1904330 h 1904330"/>
                <a:gd name="connsiteX5" fmla="*/ 1530639 w 1770100"/>
                <a:gd name="connsiteY5" fmla="*/ 1803884 h 1904330"/>
                <a:gd name="connsiteX6" fmla="*/ 1767898 w 1770100"/>
                <a:gd name="connsiteY6" fmla="*/ 1524196 h 1904330"/>
                <a:gd name="connsiteX7" fmla="*/ 1633682 w 1770100"/>
                <a:gd name="connsiteY7" fmla="*/ 761330 h 1904330"/>
                <a:gd name="connsiteX8" fmla="*/ 1380837 w 1770100"/>
                <a:gd name="connsiteY8" fmla="*/ 121423 h 1904330"/>
                <a:gd name="connsiteX9" fmla="*/ 1178214 w 1770100"/>
                <a:gd name="connsiteY9" fmla="*/ 4525 h 1904330"/>
                <a:gd name="connsiteX10" fmla="*/ 460375 w 1770100"/>
                <a:gd name="connsiteY10" fmla="*/ 43491 h 1904330"/>
                <a:gd name="connsiteX0" fmla="*/ 203200 w 1770100"/>
                <a:gd name="connsiteY0" fmla="*/ 240953 h 1907828"/>
                <a:gd name="connsiteX1" fmla="*/ 12700 w 1770100"/>
                <a:gd name="connsiteY1" fmla="*/ 993428 h 1907828"/>
                <a:gd name="connsiteX2" fmla="*/ 12700 w 1770100"/>
                <a:gd name="connsiteY2" fmla="*/ 1554537 h 1907828"/>
                <a:gd name="connsiteX3" fmla="*/ 75046 w 1770100"/>
                <a:gd name="connsiteY3" fmla="*/ 1803919 h 1907828"/>
                <a:gd name="connsiteX4" fmla="*/ 636155 w 1770100"/>
                <a:gd name="connsiteY4" fmla="*/ 1907828 h 1907828"/>
                <a:gd name="connsiteX5" fmla="*/ 1530639 w 1770100"/>
                <a:gd name="connsiteY5" fmla="*/ 1807382 h 1907828"/>
                <a:gd name="connsiteX6" fmla="*/ 1767898 w 1770100"/>
                <a:gd name="connsiteY6" fmla="*/ 1527694 h 1907828"/>
                <a:gd name="connsiteX7" fmla="*/ 1633682 w 1770100"/>
                <a:gd name="connsiteY7" fmla="*/ 764828 h 1907828"/>
                <a:gd name="connsiteX8" fmla="*/ 1380837 w 1770100"/>
                <a:gd name="connsiteY8" fmla="*/ 124921 h 1907828"/>
                <a:gd name="connsiteX9" fmla="*/ 1178214 w 1770100"/>
                <a:gd name="connsiteY9" fmla="*/ 8023 h 1907828"/>
                <a:gd name="connsiteX10" fmla="*/ 460375 w 1770100"/>
                <a:gd name="connsiteY10" fmla="*/ 46989 h 1907828"/>
                <a:gd name="connsiteX0" fmla="*/ 184150 w 1770100"/>
                <a:gd name="connsiteY0" fmla="*/ 288578 h 1907828"/>
                <a:gd name="connsiteX1" fmla="*/ 12700 w 1770100"/>
                <a:gd name="connsiteY1" fmla="*/ 993428 h 1907828"/>
                <a:gd name="connsiteX2" fmla="*/ 12700 w 1770100"/>
                <a:gd name="connsiteY2" fmla="*/ 1554537 h 1907828"/>
                <a:gd name="connsiteX3" fmla="*/ 75046 w 1770100"/>
                <a:gd name="connsiteY3" fmla="*/ 1803919 h 1907828"/>
                <a:gd name="connsiteX4" fmla="*/ 636155 w 1770100"/>
                <a:gd name="connsiteY4" fmla="*/ 1907828 h 1907828"/>
                <a:gd name="connsiteX5" fmla="*/ 1530639 w 1770100"/>
                <a:gd name="connsiteY5" fmla="*/ 1807382 h 1907828"/>
                <a:gd name="connsiteX6" fmla="*/ 1767898 w 1770100"/>
                <a:gd name="connsiteY6" fmla="*/ 1527694 h 1907828"/>
                <a:gd name="connsiteX7" fmla="*/ 1633682 w 1770100"/>
                <a:gd name="connsiteY7" fmla="*/ 764828 h 1907828"/>
                <a:gd name="connsiteX8" fmla="*/ 1380837 w 1770100"/>
                <a:gd name="connsiteY8" fmla="*/ 124921 h 1907828"/>
                <a:gd name="connsiteX9" fmla="*/ 1178214 w 1770100"/>
                <a:gd name="connsiteY9" fmla="*/ 8023 h 1907828"/>
                <a:gd name="connsiteX10" fmla="*/ 460375 w 1770100"/>
                <a:gd name="connsiteY10" fmla="*/ 46989 h 1907828"/>
                <a:gd name="connsiteX0" fmla="*/ 184150 w 1770100"/>
                <a:gd name="connsiteY0" fmla="*/ 297440 h 1916690"/>
                <a:gd name="connsiteX1" fmla="*/ 12700 w 1770100"/>
                <a:gd name="connsiteY1" fmla="*/ 1002290 h 1916690"/>
                <a:gd name="connsiteX2" fmla="*/ 12700 w 1770100"/>
                <a:gd name="connsiteY2" fmla="*/ 1563399 h 1916690"/>
                <a:gd name="connsiteX3" fmla="*/ 75046 w 1770100"/>
                <a:gd name="connsiteY3" fmla="*/ 1812781 h 1916690"/>
                <a:gd name="connsiteX4" fmla="*/ 636155 w 1770100"/>
                <a:gd name="connsiteY4" fmla="*/ 1916690 h 1916690"/>
                <a:gd name="connsiteX5" fmla="*/ 1530639 w 1770100"/>
                <a:gd name="connsiteY5" fmla="*/ 1816244 h 1916690"/>
                <a:gd name="connsiteX6" fmla="*/ 1767898 w 1770100"/>
                <a:gd name="connsiteY6" fmla="*/ 1536556 h 1916690"/>
                <a:gd name="connsiteX7" fmla="*/ 1633682 w 1770100"/>
                <a:gd name="connsiteY7" fmla="*/ 773690 h 1916690"/>
                <a:gd name="connsiteX8" fmla="*/ 1380837 w 1770100"/>
                <a:gd name="connsiteY8" fmla="*/ 133783 h 1916690"/>
                <a:gd name="connsiteX9" fmla="*/ 1178214 w 1770100"/>
                <a:gd name="connsiteY9" fmla="*/ 16885 h 1916690"/>
                <a:gd name="connsiteX10" fmla="*/ 584200 w 1770100"/>
                <a:gd name="connsiteY10" fmla="*/ 36801 h 1916690"/>
                <a:gd name="connsiteX0" fmla="*/ 184150 w 1770100"/>
                <a:gd name="connsiteY0" fmla="*/ 288579 h 1907829"/>
                <a:gd name="connsiteX1" fmla="*/ 12700 w 1770100"/>
                <a:gd name="connsiteY1" fmla="*/ 993429 h 1907829"/>
                <a:gd name="connsiteX2" fmla="*/ 12700 w 1770100"/>
                <a:gd name="connsiteY2" fmla="*/ 1554538 h 1907829"/>
                <a:gd name="connsiteX3" fmla="*/ 75046 w 1770100"/>
                <a:gd name="connsiteY3" fmla="*/ 1803920 h 1907829"/>
                <a:gd name="connsiteX4" fmla="*/ 636155 w 1770100"/>
                <a:gd name="connsiteY4" fmla="*/ 1907829 h 1907829"/>
                <a:gd name="connsiteX5" fmla="*/ 1530639 w 1770100"/>
                <a:gd name="connsiteY5" fmla="*/ 1807383 h 1907829"/>
                <a:gd name="connsiteX6" fmla="*/ 1767898 w 1770100"/>
                <a:gd name="connsiteY6" fmla="*/ 1527695 h 1907829"/>
                <a:gd name="connsiteX7" fmla="*/ 1633682 w 1770100"/>
                <a:gd name="connsiteY7" fmla="*/ 764829 h 1907829"/>
                <a:gd name="connsiteX8" fmla="*/ 1380837 w 1770100"/>
                <a:gd name="connsiteY8" fmla="*/ 124922 h 1907829"/>
                <a:gd name="connsiteX9" fmla="*/ 1178214 w 1770100"/>
                <a:gd name="connsiteY9" fmla="*/ 8024 h 1907829"/>
                <a:gd name="connsiteX10" fmla="*/ 460375 w 1770100"/>
                <a:gd name="connsiteY10" fmla="*/ 46990 h 1907829"/>
                <a:gd name="connsiteX0" fmla="*/ 178186 w 1764136"/>
                <a:gd name="connsiteY0" fmla="*/ 288579 h 1916086"/>
                <a:gd name="connsiteX1" fmla="*/ 6736 w 1764136"/>
                <a:gd name="connsiteY1" fmla="*/ 993429 h 1916086"/>
                <a:gd name="connsiteX2" fmla="*/ 6736 w 1764136"/>
                <a:gd name="connsiteY2" fmla="*/ 1554538 h 1916086"/>
                <a:gd name="connsiteX3" fmla="*/ 97657 w 1764136"/>
                <a:gd name="connsiteY3" fmla="*/ 1822970 h 1916086"/>
                <a:gd name="connsiteX4" fmla="*/ 630191 w 1764136"/>
                <a:gd name="connsiteY4" fmla="*/ 1907829 h 1916086"/>
                <a:gd name="connsiteX5" fmla="*/ 1524675 w 1764136"/>
                <a:gd name="connsiteY5" fmla="*/ 1807383 h 1916086"/>
                <a:gd name="connsiteX6" fmla="*/ 1761934 w 1764136"/>
                <a:gd name="connsiteY6" fmla="*/ 1527695 h 1916086"/>
                <a:gd name="connsiteX7" fmla="*/ 1627718 w 1764136"/>
                <a:gd name="connsiteY7" fmla="*/ 764829 h 1916086"/>
                <a:gd name="connsiteX8" fmla="*/ 1374873 w 1764136"/>
                <a:gd name="connsiteY8" fmla="*/ 124922 h 1916086"/>
                <a:gd name="connsiteX9" fmla="*/ 1172250 w 1764136"/>
                <a:gd name="connsiteY9" fmla="*/ 8024 h 1916086"/>
                <a:gd name="connsiteX10" fmla="*/ 454411 w 1764136"/>
                <a:gd name="connsiteY10" fmla="*/ 46990 h 1916086"/>
                <a:gd name="connsiteX0" fmla="*/ 183302 w 1769252"/>
                <a:gd name="connsiteY0" fmla="*/ 288579 h 1912212"/>
                <a:gd name="connsiteX1" fmla="*/ 11852 w 1769252"/>
                <a:gd name="connsiteY1" fmla="*/ 993429 h 1912212"/>
                <a:gd name="connsiteX2" fmla="*/ 11852 w 1769252"/>
                <a:gd name="connsiteY2" fmla="*/ 1554538 h 1912212"/>
                <a:gd name="connsiteX3" fmla="*/ 102773 w 1769252"/>
                <a:gd name="connsiteY3" fmla="*/ 1822970 h 1912212"/>
                <a:gd name="connsiteX4" fmla="*/ 635307 w 1769252"/>
                <a:gd name="connsiteY4" fmla="*/ 1907829 h 1912212"/>
                <a:gd name="connsiteX5" fmla="*/ 1529791 w 1769252"/>
                <a:gd name="connsiteY5" fmla="*/ 1807383 h 1912212"/>
                <a:gd name="connsiteX6" fmla="*/ 1767050 w 1769252"/>
                <a:gd name="connsiteY6" fmla="*/ 1527695 h 1912212"/>
                <a:gd name="connsiteX7" fmla="*/ 1632834 w 1769252"/>
                <a:gd name="connsiteY7" fmla="*/ 764829 h 1912212"/>
                <a:gd name="connsiteX8" fmla="*/ 1379989 w 1769252"/>
                <a:gd name="connsiteY8" fmla="*/ 124922 h 1912212"/>
                <a:gd name="connsiteX9" fmla="*/ 1177366 w 1769252"/>
                <a:gd name="connsiteY9" fmla="*/ 8024 h 1912212"/>
                <a:gd name="connsiteX10" fmla="*/ 459527 w 1769252"/>
                <a:gd name="connsiteY10" fmla="*/ 46990 h 1912212"/>
                <a:gd name="connsiteX0" fmla="*/ 212263 w 1798213"/>
                <a:gd name="connsiteY0" fmla="*/ 288579 h 1907829"/>
                <a:gd name="connsiteX1" fmla="*/ 40813 w 1798213"/>
                <a:gd name="connsiteY1" fmla="*/ 993429 h 1907829"/>
                <a:gd name="connsiteX2" fmla="*/ 2713 w 1798213"/>
                <a:gd name="connsiteY2" fmla="*/ 1497388 h 1907829"/>
                <a:gd name="connsiteX3" fmla="*/ 131734 w 1798213"/>
                <a:gd name="connsiteY3" fmla="*/ 1822970 h 1907829"/>
                <a:gd name="connsiteX4" fmla="*/ 664268 w 1798213"/>
                <a:gd name="connsiteY4" fmla="*/ 1907829 h 1907829"/>
                <a:gd name="connsiteX5" fmla="*/ 1558752 w 1798213"/>
                <a:gd name="connsiteY5" fmla="*/ 1807383 h 1907829"/>
                <a:gd name="connsiteX6" fmla="*/ 1796011 w 1798213"/>
                <a:gd name="connsiteY6" fmla="*/ 1527695 h 1907829"/>
                <a:gd name="connsiteX7" fmla="*/ 1661795 w 1798213"/>
                <a:gd name="connsiteY7" fmla="*/ 764829 h 1907829"/>
                <a:gd name="connsiteX8" fmla="*/ 1408950 w 1798213"/>
                <a:gd name="connsiteY8" fmla="*/ 124922 h 1907829"/>
                <a:gd name="connsiteX9" fmla="*/ 1206327 w 1798213"/>
                <a:gd name="connsiteY9" fmla="*/ 8024 h 1907829"/>
                <a:gd name="connsiteX10" fmla="*/ 488488 w 1798213"/>
                <a:gd name="connsiteY10" fmla="*/ 46990 h 1907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98213" h="1907829">
                  <a:moveTo>
                    <a:pt x="212263" y="288579"/>
                  </a:moveTo>
                  <a:cubicBezTo>
                    <a:pt x="98360" y="523132"/>
                    <a:pt x="70975" y="780848"/>
                    <a:pt x="40813" y="993429"/>
                  </a:cubicBezTo>
                  <a:cubicBezTo>
                    <a:pt x="40813" y="1180465"/>
                    <a:pt x="-12441" y="1359131"/>
                    <a:pt x="2713" y="1497388"/>
                  </a:cubicBezTo>
                  <a:cubicBezTo>
                    <a:pt x="17867" y="1635645"/>
                    <a:pt x="21475" y="1754563"/>
                    <a:pt x="131734" y="1822970"/>
                  </a:cubicBezTo>
                  <a:cubicBezTo>
                    <a:pt x="241993" y="1891377"/>
                    <a:pt x="477232" y="1873193"/>
                    <a:pt x="664268" y="1907829"/>
                  </a:cubicBezTo>
                  <a:cubicBezTo>
                    <a:pt x="981479" y="1877522"/>
                    <a:pt x="1332028" y="1880264"/>
                    <a:pt x="1558752" y="1807383"/>
                  </a:cubicBezTo>
                  <a:cubicBezTo>
                    <a:pt x="1747376" y="1705927"/>
                    <a:pt x="1778837" y="1701454"/>
                    <a:pt x="1796011" y="1527695"/>
                  </a:cubicBezTo>
                  <a:cubicBezTo>
                    <a:pt x="1813185" y="1353936"/>
                    <a:pt x="1726305" y="998625"/>
                    <a:pt x="1661795" y="764829"/>
                  </a:cubicBezTo>
                  <a:cubicBezTo>
                    <a:pt x="1597285" y="531033"/>
                    <a:pt x="1463791" y="141663"/>
                    <a:pt x="1408950" y="124922"/>
                  </a:cubicBezTo>
                  <a:cubicBezTo>
                    <a:pt x="1341409" y="85956"/>
                    <a:pt x="1359737" y="21013"/>
                    <a:pt x="1206327" y="8024"/>
                  </a:cubicBezTo>
                  <a:cubicBezTo>
                    <a:pt x="1052917" y="-4965"/>
                    <a:pt x="633961" y="-8428"/>
                    <a:pt x="488488" y="46990"/>
                  </a:cubicBezTo>
                </a:path>
              </a:pathLst>
            </a:custGeom>
            <a:solidFill>
              <a:srgbClr val="F694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20020343">
              <a:off x="4716016" y="1240320"/>
              <a:ext cx="724391" cy="1564012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solidFill>
              <a:srgbClr val="F694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679789">
              <a:off x="5935935" y="1201884"/>
              <a:ext cx="724391" cy="1564012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solidFill>
              <a:srgbClr val="F694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rot="679789">
              <a:off x="5148690" y="2820648"/>
              <a:ext cx="597833" cy="544259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679789">
              <a:off x="5890926" y="2774544"/>
              <a:ext cx="597833" cy="544259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6232951" y="2868828"/>
              <a:ext cx="130358" cy="13035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5497710" y="2922729"/>
              <a:ext cx="130358" cy="13035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rot="174010">
              <a:off x="5118545" y="4039677"/>
              <a:ext cx="567342" cy="376629"/>
            </a:xfrm>
            <a:custGeom>
              <a:avLst/>
              <a:gdLst>
                <a:gd name="connsiteX0" fmla="*/ 77273 w 431442"/>
                <a:gd name="connsiteY0" fmla="*/ 19319 h 264017"/>
                <a:gd name="connsiteX1" fmla="*/ 244699 w 431442"/>
                <a:gd name="connsiteY1" fmla="*/ 0 h 264017"/>
                <a:gd name="connsiteX2" fmla="*/ 367048 w 431442"/>
                <a:gd name="connsiteY2" fmla="*/ 51516 h 264017"/>
                <a:gd name="connsiteX3" fmla="*/ 431442 w 431442"/>
                <a:gd name="connsiteY3" fmla="*/ 141668 h 264017"/>
                <a:gd name="connsiteX4" fmla="*/ 418564 w 431442"/>
                <a:gd name="connsiteY4" fmla="*/ 218941 h 264017"/>
                <a:gd name="connsiteX5" fmla="*/ 347730 w 431442"/>
                <a:gd name="connsiteY5" fmla="*/ 231820 h 264017"/>
                <a:gd name="connsiteX6" fmla="*/ 302654 w 431442"/>
                <a:gd name="connsiteY6" fmla="*/ 199623 h 264017"/>
                <a:gd name="connsiteX7" fmla="*/ 270457 w 431442"/>
                <a:gd name="connsiteY7" fmla="*/ 251139 h 264017"/>
                <a:gd name="connsiteX8" fmla="*/ 173865 w 431442"/>
                <a:gd name="connsiteY8" fmla="*/ 264017 h 264017"/>
                <a:gd name="connsiteX9" fmla="*/ 109471 w 431442"/>
                <a:gd name="connsiteY9" fmla="*/ 199623 h 264017"/>
                <a:gd name="connsiteX10" fmla="*/ 115910 w 431442"/>
                <a:gd name="connsiteY10" fmla="*/ 180305 h 264017"/>
                <a:gd name="connsiteX11" fmla="*/ 90152 w 431442"/>
                <a:gd name="connsiteY11" fmla="*/ 206062 h 264017"/>
                <a:gd name="connsiteX12" fmla="*/ 19318 w 431442"/>
                <a:gd name="connsiteY12" fmla="*/ 186744 h 264017"/>
                <a:gd name="connsiteX13" fmla="*/ 0 w 431442"/>
                <a:gd name="connsiteY13" fmla="*/ 115910 h 264017"/>
                <a:gd name="connsiteX14" fmla="*/ 77273 w 431442"/>
                <a:gd name="connsiteY14" fmla="*/ 19319 h 264017"/>
                <a:gd name="connsiteX0" fmla="*/ 77273 w 431442"/>
                <a:gd name="connsiteY0" fmla="*/ 19319 h 264017"/>
                <a:gd name="connsiteX1" fmla="*/ 244699 w 431442"/>
                <a:gd name="connsiteY1" fmla="*/ 0 h 264017"/>
                <a:gd name="connsiteX2" fmla="*/ 367048 w 431442"/>
                <a:gd name="connsiteY2" fmla="*/ 51516 h 264017"/>
                <a:gd name="connsiteX3" fmla="*/ 431442 w 431442"/>
                <a:gd name="connsiteY3" fmla="*/ 141668 h 264017"/>
                <a:gd name="connsiteX4" fmla="*/ 418564 w 431442"/>
                <a:gd name="connsiteY4" fmla="*/ 218941 h 264017"/>
                <a:gd name="connsiteX5" fmla="*/ 347730 w 431442"/>
                <a:gd name="connsiteY5" fmla="*/ 231820 h 264017"/>
                <a:gd name="connsiteX6" fmla="*/ 302654 w 431442"/>
                <a:gd name="connsiteY6" fmla="*/ 199623 h 264017"/>
                <a:gd name="connsiteX7" fmla="*/ 270457 w 431442"/>
                <a:gd name="connsiteY7" fmla="*/ 251139 h 264017"/>
                <a:gd name="connsiteX8" fmla="*/ 173865 w 431442"/>
                <a:gd name="connsiteY8" fmla="*/ 264017 h 264017"/>
                <a:gd name="connsiteX9" fmla="*/ 109471 w 431442"/>
                <a:gd name="connsiteY9" fmla="*/ 199623 h 264017"/>
                <a:gd name="connsiteX10" fmla="*/ 115910 w 431442"/>
                <a:gd name="connsiteY10" fmla="*/ 180305 h 264017"/>
                <a:gd name="connsiteX11" fmla="*/ 90152 w 431442"/>
                <a:gd name="connsiteY11" fmla="*/ 206062 h 264017"/>
                <a:gd name="connsiteX12" fmla="*/ 19318 w 431442"/>
                <a:gd name="connsiteY12" fmla="*/ 186744 h 264017"/>
                <a:gd name="connsiteX13" fmla="*/ 0 w 431442"/>
                <a:gd name="connsiteY13" fmla="*/ 115910 h 264017"/>
                <a:gd name="connsiteX14" fmla="*/ 77273 w 431442"/>
                <a:gd name="connsiteY14" fmla="*/ 19319 h 264017"/>
                <a:gd name="connsiteX0" fmla="*/ 77273 w 435086"/>
                <a:gd name="connsiteY0" fmla="*/ 19319 h 264017"/>
                <a:gd name="connsiteX1" fmla="*/ 244699 w 435086"/>
                <a:gd name="connsiteY1" fmla="*/ 0 h 264017"/>
                <a:gd name="connsiteX2" fmla="*/ 367048 w 435086"/>
                <a:gd name="connsiteY2" fmla="*/ 51516 h 264017"/>
                <a:gd name="connsiteX3" fmla="*/ 431442 w 435086"/>
                <a:gd name="connsiteY3" fmla="*/ 141668 h 264017"/>
                <a:gd name="connsiteX4" fmla="*/ 418564 w 435086"/>
                <a:gd name="connsiteY4" fmla="*/ 218941 h 264017"/>
                <a:gd name="connsiteX5" fmla="*/ 347730 w 435086"/>
                <a:gd name="connsiteY5" fmla="*/ 231820 h 264017"/>
                <a:gd name="connsiteX6" fmla="*/ 302654 w 435086"/>
                <a:gd name="connsiteY6" fmla="*/ 199623 h 264017"/>
                <a:gd name="connsiteX7" fmla="*/ 270457 w 435086"/>
                <a:gd name="connsiteY7" fmla="*/ 251139 h 264017"/>
                <a:gd name="connsiteX8" fmla="*/ 173865 w 435086"/>
                <a:gd name="connsiteY8" fmla="*/ 264017 h 264017"/>
                <a:gd name="connsiteX9" fmla="*/ 109471 w 435086"/>
                <a:gd name="connsiteY9" fmla="*/ 199623 h 264017"/>
                <a:gd name="connsiteX10" fmla="*/ 115910 w 435086"/>
                <a:gd name="connsiteY10" fmla="*/ 180305 h 264017"/>
                <a:gd name="connsiteX11" fmla="*/ 90152 w 435086"/>
                <a:gd name="connsiteY11" fmla="*/ 206062 h 264017"/>
                <a:gd name="connsiteX12" fmla="*/ 19318 w 435086"/>
                <a:gd name="connsiteY12" fmla="*/ 186744 h 264017"/>
                <a:gd name="connsiteX13" fmla="*/ 0 w 435086"/>
                <a:gd name="connsiteY13" fmla="*/ 115910 h 264017"/>
                <a:gd name="connsiteX14" fmla="*/ 77273 w 435086"/>
                <a:gd name="connsiteY14" fmla="*/ 19319 h 264017"/>
                <a:gd name="connsiteX0" fmla="*/ 77273 w 435086"/>
                <a:gd name="connsiteY0" fmla="*/ 19319 h 264017"/>
                <a:gd name="connsiteX1" fmla="*/ 244699 w 435086"/>
                <a:gd name="connsiteY1" fmla="*/ 0 h 264017"/>
                <a:gd name="connsiteX2" fmla="*/ 367048 w 435086"/>
                <a:gd name="connsiteY2" fmla="*/ 51516 h 264017"/>
                <a:gd name="connsiteX3" fmla="*/ 431442 w 435086"/>
                <a:gd name="connsiteY3" fmla="*/ 141668 h 264017"/>
                <a:gd name="connsiteX4" fmla="*/ 418564 w 435086"/>
                <a:gd name="connsiteY4" fmla="*/ 218941 h 264017"/>
                <a:gd name="connsiteX5" fmla="*/ 347730 w 435086"/>
                <a:gd name="connsiteY5" fmla="*/ 231820 h 264017"/>
                <a:gd name="connsiteX6" fmla="*/ 302654 w 435086"/>
                <a:gd name="connsiteY6" fmla="*/ 199623 h 264017"/>
                <a:gd name="connsiteX7" fmla="*/ 270457 w 435086"/>
                <a:gd name="connsiteY7" fmla="*/ 251139 h 264017"/>
                <a:gd name="connsiteX8" fmla="*/ 173865 w 435086"/>
                <a:gd name="connsiteY8" fmla="*/ 264017 h 264017"/>
                <a:gd name="connsiteX9" fmla="*/ 109471 w 435086"/>
                <a:gd name="connsiteY9" fmla="*/ 199623 h 264017"/>
                <a:gd name="connsiteX10" fmla="*/ 115910 w 435086"/>
                <a:gd name="connsiteY10" fmla="*/ 180305 h 264017"/>
                <a:gd name="connsiteX11" fmla="*/ 90152 w 435086"/>
                <a:gd name="connsiteY11" fmla="*/ 206062 h 264017"/>
                <a:gd name="connsiteX12" fmla="*/ 19318 w 435086"/>
                <a:gd name="connsiteY12" fmla="*/ 186744 h 264017"/>
                <a:gd name="connsiteX13" fmla="*/ 0 w 435086"/>
                <a:gd name="connsiteY13" fmla="*/ 115910 h 264017"/>
                <a:gd name="connsiteX14" fmla="*/ 77273 w 435086"/>
                <a:gd name="connsiteY14" fmla="*/ 19319 h 264017"/>
                <a:gd name="connsiteX0" fmla="*/ 77273 w 435086"/>
                <a:gd name="connsiteY0" fmla="*/ 19319 h 268310"/>
                <a:gd name="connsiteX1" fmla="*/ 244699 w 435086"/>
                <a:gd name="connsiteY1" fmla="*/ 0 h 268310"/>
                <a:gd name="connsiteX2" fmla="*/ 367048 w 435086"/>
                <a:gd name="connsiteY2" fmla="*/ 51516 h 268310"/>
                <a:gd name="connsiteX3" fmla="*/ 431442 w 435086"/>
                <a:gd name="connsiteY3" fmla="*/ 141668 h 268310"/>
                <a:gd name="connsiteX4" fmla="*/ 418564 w 435086"/>
                <a:gd name="connsiteY4" fmla="*/ 218941 h 268310"/>
                <a:gd name="connsiteX5" fmla="*/ 347730 w 435086"/>
                <a:gd name="connsiteY5" fmla="*/ 231820 h 268310"/>
                <a:gd name="connsiteX6" fmla="*/ 302654 w 435086"/>
                <a:gd name="connsiteY6" fmla="*/ 199623 h 268310"/>
                <a:gd name="connsiteX7" fmla="*/ 270457 w 435086"/>
                <a:gd name="connsiteY7" fmla="*/ 251139 h 268310"/>
                <a:gd name="connsiteX8" fmla="*/ 173865 w 435086"/>
                <a:gd name="connsiteY8" fmla="*/ 264017 h 268310"/>
                <a:gd name="connsiteX9" fmla="*/ 109471 w 435086"/>
                <a:gd name="connsiteY9" fmla="*/ 199623 h 268310"/>
                <a:gd name="connsiteX10" fmla="*/ 115910 w 435086"/>
                <a:gd name="connsiteY10" fmla="*/ 180305 h 268310"/>
                <a:gd name="connsiteX11" fmla="*/ 90152 w 435086"/>
                <a:gd name="connsiteY11" fmla="*/ 206062 h 268310"/>
                <a:gd name="connsiteX12" fmla="*/ 19318 w 435086"/>
                <a:gd name="connsiteY12" fmla="*/ 186744 h 268310"/>
                <a:gd name="connsiteX13" fmla="*/ 0 w 435086"/>
                <a:gd name="connsiteY13" fmla="*/ 115910 h 268310"/>
                <a:gd name="connsiteX14" fmla="*/ 77273 w 435086"/>
                <a:gd name="connsiteY14" fmla="*/ 19319 h 268310"/>
                <a:gd name="connsiteX0" fmla="*/ 77273 w 435086"/>
                <a:gd name="connsiteY0" fmla="*/ 19319 h 272733"/>
                <a:gd name="connsiteX1" fmla="*/ 244699 w 435086"/>
                <a:gd name="connsiteY1" fmla="*/ 0 h 272733"/>
                <a:gd name="connsiteX2" fmla="*/ 367048 w 435086"/>
                <a:gd name="connsiteY2" fmla="*/ 51516 h 272733"/>
                <a:gd name="connsiteX3" fmla="*/ 431442 w 435086"/>
                <a:gd name="connsiteY3" fmla="*/ 141668 h 272733"/>
                <a:gd name="connsiteX4" fmla="*/ 418564 w 435086"/>
                <a:gd name="connsiteY4" fmla="*/ 218941 h 272733"/>
                <a:gd name="connsiteX5" fmla="*/ 347730 w 435086"/>
                <a:gd name="connsiteY5" fmla="*/ 231820 h 272733"/>
                <a:gd name="connsiteX6" fmla="*/ 302654 w 435086"/>
                <a:gd name="connsiteY6" fmla="*/ 199623 h 272733"/>
                <a:gd name="connsiteX7" fmla="*/ 270457 w 435086"/>
                <a:gd name="connsiteY7" fmla="*/ 251139 h 272733"/>
                <a:gd name="connsiteX8" fmla="*/ 173865 w 435086"/>
                <a:gd name="connsiteY8" fmla="*/ 264017 h 272733"/>
                <a:gd name="connsiteX9" fmla="*/ 109471 w 435086"/>
                <a:gd name="connsiteY9" fmla="*/ 199623 h 272733"/>
                <a:gd name="connsiteX10" fmla="*/ 115910 w 435086"/>
                <a:gd name="connsiteY10" fmla="*/ 180305 h 272733"/>
                <a:gd name="connsiteX11" fmla="*/ 90152 w 435086"/>
                <a:gd name="connsiteY11" fmla="*/ 206062 h 272733"/>
                <a:gd name="connsiteX12" fmla="*/ 19318 w 435086"/>
                <a:gd name="connsiteY12" fmla="*/ 186744 h 272733"/>
                <a:gd name="connsiteX13" fmla="*/ 0 w 435086"/>
                <a:gd name="connsiteY13" fmla="*/ 115910 h 272733"/>
                <a:gd name="connsiteX14" fmla="*/ 77273 w 435086"/>
                <a:gd name="connsiteY14" fmla="*/ 19319 h 272733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1056 w 428869"/>
                <a:gd name="connsiteY0" fmla="*/ 19319 h 270429"/>
                <a:gd name="connsiteX1" fmla="*/ 238482 w 428869"/>
                <a:gd name="connsiteY1" fmla="*/ 0 h 270429"/>
                <a:gd name="connsiteX2" fmla="*/ 360831 w 428869"/>
                <a:gd name="connsiteY2" fmla="*/ 51516 h 270429"/>
                <a:gd name="connsiteX3" fmla="*/ 425225 w 428869"/>
                <a:gd name="connsiteY3" fmla="*/ 141668 h 270429"/>
                <a:gd name="connsiteX4" fmla="*/ 412347 w 428869"/>
                <a:gd name="connsiteY4" fmla="*/ 218941 h 270429"/>
                <a:gd name="connsiteX5" fmla="*/ 341513 w 428869"/>
                <a:gd name="connsiteY5" fmla="*/ 231820 h 270429"/>
                <a:gd name="connsiteX6" fmla="*/ 296437 w 428869"/>
                <a:gd name="connsiteY6" fmla="*/ 199623 h 270429"/>
                <a:gd name="connsiteX7" fmla="*/ 264240 w 428869"/>
                <a:gd name="connsiteY7" fmla="*/ 251139 h 270429"/>
                <a:gd name="connsiteX8" fmla="*/ 167648 w 428869"/>
                <a:gd name="connsiteY8" fmla="*/ 264017 h 270429"/>
                <a:gd name="connsiteX9" fmla="*/ 103254 w 428869"/>
                <a:gd name="connsiteY9" fmla="*/ 199623 h 270429"/>
                <a:gd name="connsiteX10" fmla="*/ 109693 w 428869"/>
                <a:gd name="connsiteY10" fmla="*/ 180305 h 270429"/>
                <a:gd name="connsiteX11" fmla="*/ 83935 w 428869"/>
                <a:gd name="connsiteY11" fmla="*/ 206062 h 270429"/>
                <a:gd name="connsiteX12" fmla="*/ 13101 w 428869"/>
                <a:gd name="connsiteY12" fmla="*/ 186744 h 270429"/>
                <a:gd name="connsiteX13" fmla="*/ 0 w 428869"/>
                <a:gd name="connsiteY13" fmla="*/ 116486 h 270429"/>
                <a:gd name="connsiteX14" fmla="*/ 71056 w 428869"/>
                <a:gd name="connsiteY14" fmla="*/ 19319 h 270429"/>
                <a:gd name="connsiteX0" fmla="*/ 73529 w 431342"/>
                <a:gd name="connsiteY0" fmla="*/ 19319 h 270429"/>
                <a:gd name="connsiteX1" fmla="*/ 240955 w 431342"/>
                <a:gd name="connsiteY1" fmla="*/ 0 h 270429"/>
                <a:gd name="connsiteX2" fmla="*/ 363304 w 431342"/>
                <a:gd name="connsiteY2" fmla="*/ 51516 h 270429"/>
                <a:gd name="connsiteX3" fmla="*/ 427698 w 431342"/>
                <a:gd name="connsiteY3" fmla="*/ 141668 h 270429"/>
                <a:gd name="connsiteX4" fmla="*/ 414820 w 431342"/>
                <a:gd name="connsiteY4" fmla="*/ 218941 h 270429"/>
                <a:gd name="connsiteX5" fmla="*/ 343986 w 431342"/>
                <a:gd name="connsiteY5" fmla="*/ 231820 h 270429"/>
                <a:gd name="connsiteX6" fmla="*/ 298910 w 431342"/>
                <a:gd name="connsiteY6" fmla="*/ 199623 h 270429"/>
                <a:gd name="connsiteX7" fmla="*/ 266713 w 431342"/>
                <a:gd name="connsiteY7" fmla="*/ 251139 h 270429"/>
                <a:gd name="connsiteX8" fmla="*/ 170121 w 431342"/>
                <a:gd name="connsiteY8" fmla="*/ 264017 h 270429"/>
                <a:gd name="connsiteX9" fmla="*/ 105727 w 431342"/>
                <a:gd name="connsiteY9" fmla="*/ 199623 h 270429"/>
                <a:gd name="connsiteX10" fmla="*/ 112166 w 431342"/>
                <a:gd name="connsiteY10" fmla="*/ 180305 h 270429"/>
                <a:gd name="connsiteX11" fmla="*/ 86408 w 431342"/>
                <a:gd name="connsiteY11" fmla="*/ 206062 h 270429"/>
                <a:gd name="connsiteX12" fmla="*/ 15574 w 431342"/>
                <a:gd name="connsiteY12" fmla="*/ 186744 h 270429"/>
                <a:gd name="connsiteX13" fmla="*/ 2473 w 431342"/>
                <a:gd name="connsiteY13" fmla="*/ 116486 h 270429"/>
                <a:gd name="connsiteX14" fmla="*/ 73529 w 431342"/>
                <a:gd name="connsiteY14" fmla="*/ 19319 h 270429"/>
                <a:gd name="connsiteX0" fmla="*/ 81330 w 439143"/>
                <a:gd name="connsiteY0" fmla="*/ 19319 h 270429"/>
                <a:gd name="connsiteX1" fmla="*/ 248756 w 439143"/>
                <a:gd name="connsiteY1" fmla="*/ 0 h 270429"/>
                <a:gd name="connsiteX2" fmla="*/ 371105 w 439143"/>
                <a:gd name="connsiteY2" fmla="*/ 51516 h 270429"/>
                <a:gd name="connsiteX3" fmla="*/ 435499 w 439143"/>
                <a:gd name="connsiteY3" fmla="*/ 141668 h 270429"/>
                <a:gd name="connsiteX4" fmla="*/ 422621 w 439143"/>
                <a:gd name="connsiteY4" fmla="*/ 218941 h 270429"/>
                <a:gd name="connsiteX5" fmla="*/ 351787 w 439143"/>
                <a:gd name="connsiteY5" fmla="*/ 231820 h 270429"/>
                <a:gd name="connsiteX6" fmla="*/ 306711 w 439143"/>
                <a:gd name="connsiteY6" fmla="*/ 199623 h 270429"/>
                <a:gd name="connsiteX7" fmla="*/ 274514 w 439143"/>
                <a:gd name="connsiteY7" fmla="*/ 251139 h 270429"/>
                <a:gd name="connsiteX8" fmla="*/ 177922 w 439143"/>
                <a:gd name="connsiteY8" fmla="*/ 264017 h 270429"/>
                <a:gd name="connsiteX9" fmla="*/ 113528 w 439143"/>
                <a:gd name="connsiteY9" fmla="*/ 199623 h 270429"/>
                <a:gd name="connsiteX10" fmla="*/ 119967 w 439143"/>
                <a:gd name="connsiteY10" fmla="*/ 180305 h 270429"/>
                <a:gd name="connsiteX11" fmla="*/ 94209 w 439143"/>
                <a:gd name="connsiteY11" fmla="*/ 206062 h 270429"/>
                <a:gd name="connsiteX12" fmla="*/ 23375 w 439143"/>
                <a:gd name="connsiteY12" fmla="*/ 186744 h 270429"/>
                <a:gd name="connsiteX13" fmla="*/ 10274 w 439143"/>
                <a:gd name="connsiteY13" fmla="*/ 116486 h 270429"/>
                <a:gd name="connsiteX14" fmla="*/ 81330 w 439143"/>
                <a:gd name="connsiteY14" fmla="*/ 19319 h 270429"/>
                <a:gd name="connsiteX0" fmla="*/ 75917 w 433730"/>
                <a:gd name="connsiteY0" fmla="*/ 19319 h 270429"/>
                <a:gd name="connsiteX1" fmla="*/ 243343 w 433730"/>
                <a:gd name="connsiteY1" fmla="*/ 0 h 270429"/>
                <a:gd name="connsiteX2" fmla="*/ 365692 w 433730"/>
                <a:gd name="connsiteY2" fmla="*/ 51516 h 270429"/>
                <a:gd name="connsiteX3" fmla="*/ 430086 w 433730"/>
                <a:gd name="connsiteY3" fmla="*/ 141668 h 270429"/>
                <a:gd name="connsiteX4" fmla="*/ 417208 w 433730"/>
                <a:gd name="connsiteY4" fmla="*/ 218941 h 270429"/>
                <a:gd name="connsiteX5" fmla="*/ 346374 w 433730"/>
                <a:gd name="connsiteY5" fmla="*/ 231820 h 270429"/>
                <a:gd name="connsiteX6" fmla="*/ 301298 w 433730"/>
                <a:gd name="connsiteY6" fmla="*/ 199623 h 270429"/>
                <a:gd name="connsiteX7" fmla="*/ 269101 w 433730"/>
                <a:gd name="connsiteY7" fmla="*/ 251139 h 270429"/>
                <a:gd name="connsiteX8" fmla="*/ 172509 w 433730"/>
                <a:gd name="connsiteY8" fmla="*/ 264017 h 270429"/>
                <a:gd name="connsiteX9" fmla="*/ 108115 w 433730"/>
                <a:gd name="connsiteY9" fmla="*/ 199623 h 270429"/>
                <a:gd name="connsiteX10" fmla="*/ 114554 w 433730"/>
                <a:gd name="connsiteY10" fmla="*/ 180305 h 270429"/>
                <a:gd name="connsiteX11" fmla="*/ 88796 w 433730"/>
                <a:gd name="connsiteY11" fmla="*/ 206062 h 270429"/>
                <a:gd name="connsiteX12" fmla="*/ 17962 w 433730"/>
                <a:gd name="connsiteY12" fmla="*/ 186744 h 270429"/>
                <a:gd name="connsiteX13" fmla="*/ 4861 w 433730"/>
                <a:gd name="connsiteY13" fmla="*/ 116486 h 270429"/>
                <a:gd name="connsiteX14" fmla="*/ 75917 w 433730"/>
                <a:gd name="connsiteY14" fmla="*/ 19319 h 270429"/>
                <a:gd name="connsiteX0" fmla="*/ 75917 w 433730"/>
                <a:gd name="connsiteY0" fmla="*/ 19319 h 270429"/>
                <a:gd name="connsiteX1" fmla="*/ 243343 w 433730"/>
                <a:gd name="connsiteY1" fmla="*/ 0 h 270429"/>
                <a:gd name="connsiteX2" fmla="*/ 365692 w 433730"/>
                <a:gd name="connsiteY2" fmla="*/ 51516 h 270429"/>
                <a:gd name="connsiteX3" fmla="*/ 430086 w 433730"/>
                <a:gd name="connsiteY3" fmla="*/ 141668 h 270429"/>
                <a:gd name="connsiteX4" fmla="*/ 417208 w 433730"/>
                <a:gd name="connsiteY4" fmla="*/ 218941 h 270429"/>
                <a:gd name="connsiteX5" fmla="*/ 346374 w 433730"/>
                <a:gd name="connsiteY5" fmla="*/ 231820 h 270429"/>
                <a:gd name="connsiteX6" fmla="*/ 301298 w 433730"/>
                <a:gd name="connsiteY6" fmla="*/ 199623 h 270429"/>
                <a:gd name="connsiteX7" fmla="*/ 269101 w 433730"/>
                <a:gd name="connsiteY7" fmla="*/ 251139 h 270429"/>
                <a:gd name="connsiteX8" fmla="*/ 172509 w 433730"/>
                <a:gd name="connsiteY8" fmla="*/ 264017 h 270429"/>
                <a:gd name="connsiteX9" fmla="*/ 108115 w 433730"/>
                <a:gd name="connsiteY9" fmla="*/ 199623 h 270429"/>
                <a:gd name="connsiteX10" fmla="*/ 114554 w 433730"/>
                <a:gd name="connsiteY10" fmla="*/ 180305 h 270429"/>
                <a:gd name="connsiteX11" fmla="*/ 88796 w 433730"/>
                <a:gd name="connsiteY11" fmla="*/ 206062 h 270429"/>
                <a:gd name="connsiteX12" fmla="*/ 17962 w 433730"/>
                <a:gd name="connsiteY12" fmla="*/ 186744 h 270429"/>
                <a:gd name="connsiteX13" fmla="*/ 4861 w 433730"/>
                <a:gd name="connsiteY13" fmla="*/ 116486 h 270429"/>
                <a:gd name="connsiteX14" fmla="*/ 75917 w 433730"/>
                <a:gd name="connsiteY14" fmla="*/ 19319 h 270429"/>
                <a:gd name="connsiteX0" fmla="*/ 75917 w 433730"/>
                <a:gd name="connsiteY0" fmla="*/ 24174 h 275284"/>
                <a:gd name="connsiteX1" fmla="*/ 243343 w 433730"/>
                <a:gd name="connsiteY1" fmla="*/ 4855 h 275284"/>
                <a:gd name="connsiteX2" fmla="*/ 365692 w 433730"/>
                <a:gd name="connsiteY2" fmla="*/ 56371 h 275284"/>
                <a:gd name="connsiteX3" fmla="*/ 430086 w 433730"/>
                <a:gd name="connsiteY3" fmla="*/ 146523 h 275284"/>
                <a:gd name="connsiteX4" fmla="*/ 417208 w 433730"/>
                <a:gd name="connsiteY4" fmla="*/ 223796 h 275284"/>
                <a:gd name="connsiteX5" fmla="*/ 346374 w 433730"/>
                <a:gd name="connsiteY5" fmla="*/ 236675 h 275284"/>
                <a:gd name="connsiteX6" fmla="*/ 301298 w 433730"/>
                <a:gd name="connsiteY6" fmla="*/ 204478 h 275284"/>
                <a:gd name="connsiteX7" fmla="*/ 269101 w 433730"/>
                <a:gd name="connsiteY7" fmla="*/ 255994 h 275284"/>
                <a:gd name="connsiteX8" fmla="*/ 172509 w 433730"/>
                <a:gd name="connsiteY8" fmla="*/ 268872 h 275284"/>
                <a:gd name="connsiteX9" fmla="*/ 108115 w 433730"/>
                <a:gd name="connsiteY9" fmla="*/ 204478 h 275284"/>
                <a:gd name="connsiteX10" fmla="*/ 114554 w 433730"/>
                <a:gd name="connsiteY10" fmla="*/ 185160 h 275284"/>
                <a:gd name="connsiteX11" fmla="*/ 88796 w 433730"/>
                <a:gd name="connsiteY11" fmla="*/ 210917 h 275284"/>
                <a:gd name="connsiteX12" fmla="*/ 17962 w 433730"/>
                <a:gd name="connsiteY12" fmla="*/ 191599 h 275284"/>
                <a:gd name="connsiteX13" fmla="*/ 4861 w 433730"/>
                <a:gd name="connsiteY13" fmla="*/ 121341 h 275284"/>
                <a:gd name="connsiteX14" fmla="*/ 75917 w 433730"/>
                <a:gd name="connsiteY14" fmla="*/ 24174 h 275284"/>
                <a:gd name="connsiteX0" fmla="*/ 75917 w 433730"/>
                <a:gd name="connsiteY0" fmla="*/ 22917 h 274027"/>
                <a:gd name="connsiteX1" fmla="*/ 243343 w 433730"/>
                <a:gd name="connsiteY1" fmla="*/ 3598 h 274027"/>
                <a:gd name="connsiteX2" fmla="*/ 365692 w 433730"/>
                <a:gd name="connsiteY2" fmla="*/ 55114 h 274027"/>
                <a:gd name="connsiteX3" fmla="*/ 430086 w 433730"/>
                <a:gd name="connsiteY3" fmla="*/ 145266 h 274027"/>
                <a:gd name="connsiteX4" fmla="*/ 417208 w 433730"/>
                <a:gd name="connsiteY4" fmla="*/ 222539 h 274027"/>
                <a:gd name="connsiteX5" fmla="*/ 346374 w 433730"/>
                <a:gd name="connsiteY5" fmla="*/ 235418 h 274027"/>
                <a:gd name="connsiteX6" fmla="*/ 301298 w 433730"/>
                <a:gd name="connsiteY6" fmla="*/ 203221 h 274027"/>
                <a:gd name="connsiteX7" fmla="*/ 269101 w 433730"/>
                <a:gd name="connsiteY7" fmla="*/ 254737 h 274027"/>
                <a:gd name="connsiteX8" fmla="*/ 172509 w 433730"/>
                <a:gd name="connsiteY8" fmla="*/ 267615 h 274027"/>
                <a:gd name="connsiteX9" fmla="*/ 108115 w 433730"/>
                <a:gd name="connsiteY9" fmla="*/ 203221 h 274027"/>
                <a:gd name="connsiteX10" fmla="*/ 114554 w 433730"/>
                <a:gd name="connsiteY10" fmla="*/ 183903 h 274027"/>
                <a:gd name="connsiteX11" fmla="*/ 88796 w 433730"/>
                <a:gd name="connsiteY11" fmla="*/ 209660 h 274027"/>
                <a:gd name="connsiteX12" fmla="*/ 17962 w 433730"/>
                <a:gd name="connsiteY12" fmla="*/ 190342 h 274027"/>
                <a:gd name="connsiteX13" fmla="*/ 4861 w 433730"/>
                <a:gd name="connsiteY13" fmla="*/ 120084 h 274027"/>
                <a:gd name="connsiteX14" fmla="*/ 75917 w 433730"/>
                <a:gd name="connsiteY14" fmla="*/ 22917 h 274027"/>
                <a:gd name="connsiteX0" fmla="*/ 83412 w 433511"/>
                <a:gd name="connsiteY0" fmla="*/ 28377 h 272502"/>
                <a:gd name="connsiteX1" fmla="*/ 243124 w 433511"/>
                <a:gd name="connsiteY1" fmla="*/ 2073 h 272502"/>
                <a:gd name="connsiteX2" fmla="*/ 365473 w 433511"/>
                <a:gd name="connsiteY2" fmla="*/ 53589 h 272502"/>
                <a:gd name="connsiteX3" fmla="*/ 429867 w 433511"/>
                <a:gd name="connsiteY3" fmla="*/ 143741 h 272502"/>
                <a:gd name="connsiteX4" fmla="*/ 416989 w 433511"/>
                <a:gd name="connsiteY4" fmla="*/ 221014 h 272502"/>
                <a:gd name="connsiteX5" fmla="*/ 346155 w 433511"/>
                <a:gd name="connsiteY5" fmla="*/ 233893 h 272502"/>
                <a:gd name="connsiteX6" fmla="*/ 301079 w 433511"/>
                <a:gd name="connsiteY6" fmla="*/ 201896 h 272502"/>
                <a:gd name="connsiteX7" fmla="*/ 268882 w 433511"/>
                <a:gd name="connsiteY7" fmla="*/ 253212 h 272502"/>
                <a:gd name="connsiteX8" fmla="*/ 172290 w 433511"/>
                <a:gd name="connsiteY8" fmla="*/ 266090 h 272502"/>
                <a:gd name="connsiteX9" fmla="*/ 107896 w 433511"/>
                <a:gd name="connsiteY9" fmla="*/ 201896 h 272502"/>
                <a:gd name="connsiteX10" fmla="*/ 114335 w 433511"/>
                <a:gd name="connsiteY10" fmla="*/ 182378 h 272502"/>
                <a:gd name="connsiteX11" fmla="*/ 88577 w 433511"/>
                <a:gd name="connsiteY11" fmla="*/ 208135 h 272502"/>
                <a:gd name="connsiteX12" fmla="*/ 17743 w 433511"/>
                <a:gd name="connsiteY12" fmla="*/ 188817 h 272502"/>
                <a:gd name="connsiteX13" fmla="*/ 4642 w 433511"/>
                <a:gd name="connsiteY13" fmla="*/ 118559 h 272502"/>
                <a:gd name="connsiteX14" fmla="*/ 83412 w 433511"/>
                <a:gd name="connsiteY14" fmla="*/ 28377 h 272502"/>
                <a:gd name="connsiteX0" fmla="*/ 83412 w 433511"/>
                <a:gd name="connsiteY0" fmla="*/ 27871 h 271996"/>
                <a:gd name="connsiteX1" fmla="*/ 243124 w 433511"/>
                <a:gd name="connsiteY1" fmla="*/ 1567 h 271996"/>
                <a:gd name="connsiteX2" fmla="*/ 365473 w 433511"/>
                <a:gd name="connsiteY2" fmla="*/ 53083 h 271996"/>
                <a:gd name="connsiteX3" fmla="*/ 429867 w 433511"/>
                <a:gd name="connsiteY3" fmla="*/ 143235 h 271996"/>
                <a:gd name="connsiteX4" fmla="*/ 416989 w 433511"/>
                <a:gd name="connsiteY4" fmla="*/ 220508 h 271996"/>
                <a:gd name="connsiteX5" fmla="*/ 346155 w 433511"/>
                <a:gd name="connsiteY5" fmla="*/ 233387 h 271996"/>
                <a:gd name="connsiteX6" fmla="*/ 301079 w 433511"/>
                <a:gd name="connsiteY6" fmla="*/ 201190 h 271996"/>
                <a:gd name="connsiteX7" fmla="*/ 268882 w 433511"/>
                <a:gd name="connsiteY7" fmla="*/ 252706 h 271996"/>
                <a:gd name="connsiteX8" fmla="*/ 172290 w 433511"/>
                <a:gd name="connsiteY8" fmla="*/ 265584 h 271996"/>
                <a:gd name="connsiteX9" fmla="*/ 107896 w 433511"/>
                <a:gd name="connsiteY9" fmla="*/ 201190 h 271996"/>
                <a:gd name="connsiteX10" fmla="*/ 114335 w 433511"/>
                <a:gd name="connsiteY10" fmla="*/ 181872 h 271996"/>
                <a:gd name="connsiteX11" fmla="*/ 88577 w 433511"/>
                <a:gd name="connsiteY11" fmla="*/ 207629 h 271996"/>
                <a:gd name="connsiteX12" fmla="*/ 17743 w 433511"/>
                <a:gd name="connsiteY12" fmla="*/ 188311 h 271996"/>
                <a:gd name="connsiteX13" fmla="*/ 4642 w 433511"/>
                <a:gd name="connsiteY13" fmla="*/ 118053 h 271996"/>
                <a:gd name="connsiteX14" fmla="*/ 83412 w 433511"/>
                <a:gd name="connsiteY14" fmla="*/ 27871 h 271996"/>
                <a:gd name="connsiteX0" fmla="*/ 83412 w 433511"/>
                <a:gd name="connsiteY0" fmla="*/ 32730 h 276855"/>
                <a:gd name="connsiteX1" fmla="*/ 243124 w 433511"/>
                <a:gd name="connsiteY1" fmla="*/ 6426 h 276855"/>
                <a:gd name="connsiteX2" fmla="*/ 365473 w 433511"/>
                <a:gd name="connsiteY2" fmla="*/ 57942 h 276855"/>
                <a:gd name="connsiteX3" fmla="*/ 429867 w 433511"/>
                <a:gd name="connsiteY3" fmla="*/ 148094 h 276855"/>
                <a:gd name="connsiteX4" fmla="*/ 416989 w 433511"/>
                <a:gd name="connsiteY4" fmla="*/ 225367 h 276855"/>
                <a:gd name="connsiteX5" fmla="*/ 346155 w 433511"/>
                <a:gd name="connsiteY5" fmla="*/ 238246 h 276855"/>
                <a:gd name="connsiteX6" fmla="*/ 301079 w 433511"/>
                <a:gd name="connsiteY6" fmla="*/ 206049 h 276855"/>
                <a:gd name="connsiteX7" fmla="*/ 268882 w 433511"/>
                <a:gd name="connsiteY7" fmla="*/ 257565 h 276855"/>
                <a:gd name="connsiteX8" fmla="*/ 172290 w 433511"/>
                <a:gd name="connsiteY8" fmla="*/ 270443 h 276855"/>
                <a:gd name="connsiteX9" fmla="*/ 107896 w 433511"/>
                <a:gd name="connsiteY9" fmla="*/ 206049 h 276855"/>
                <a:gd name="connsiteX10" fmla="*/ 114335 w 433511"/>
                <a:gd name="connsiteY10" fmla="*/ 186731 h 276855"/>
                <a:gd name="connsiteX11" fmla="*/ 88577 w 433511"/>
                <a:gd name="connsiteY11" fmla="*/ 212488 h 276855"/>
                <a:gd name="connsiteX12" fmla="*/ 17743 w 433511"/>
                <a:gd name="connsiteY12" fmla="*/ 193170 h 276855"/>
                <a:gd name="connsiteX13" fmla="*/ 4642 w 433511"/>
                <a:gd name="connsiteY13" fmla="*/ 122912 h 276855"/>
                <a:gd name="connsiteX14" fmla="*/ 83412 w 433511"/>
                <a:gd name="connsiteY14" fmla="*/ 32730 h 276855"/>
                <a:gd name="connsiteX0" fmla="*/ 83412 w 433511"/>
                <a:gd name="connsiteY0" fmla="*/ 28579 h 272704"/>
                <a:gd name="connsiteX1" fmla="*/ 243124 w 433511"/>
                <a:gd name="connsiteY1" fmla="*/ 2275 h 272704"/>
                <a:gd name="connsiteX2" fmla="*/ 365473 w 433511"/>
                <a:gd name="connsiteY2" fmla="*/ 53791 h 272704"/>
                <a:gd name="connsiteX3" fmla="*/ 429867 w 433511"/>
                <a:gd name="connsiteY3" fmla="*/ 143943 h 272704"/>
                <a:gd name="connsiteX4" fmla="*/ 416989 w 433511"/>
                <a:gd name="connsiteY4" fmla="*/ 221216 h 272704"/>
                <a:gd name="connsiteX5" fmla="*/ 346155 w 433511"/>
                <a:gd name="connsiteY5" fmla="*/ 234095 h 272704"/>
                <a:gd name="connsiteX6" fmla="*/ 301079 w 433511"/>
                <a:gd name="connsiteY6" fmla="*/ 201898 h 272704"/>
                <a:gd name="connsiteX7" fmla="*/ 268882 w 433511"/>
                <a:gd name="connsiteY7" fmla="*/ 253414 h 272704"/>
                <a:gd name="connsiteX8" fmla="*/ 172290 w 433511"/>
                <a:gd name="connsiteY8" fmla="*/ 266292 h 272704"/>
                <a:gd name="connsiteX9" fmla="*/ 107896 w 433511"/>
                <a:gd name="connsiteY9" fmla="*/ 201898 h 272704"/>
                <a:gd name="connsiteX10" fmla="*/ 114335 w 433511"/>
                <a:gd name="connsiteY10" fmla="*/ 182580 h 272704"/>
                <a:gd name="connsiteX11" fmla="*/ 88577 w 433511"/>
                <a:gd name="connsiteY11" fmla="*/ 208337 h 272704"/>
                <a:gd name="connsiteX12" fmla="*/ 17743 w 433511"/>
                <a:gd name="connsiteY12" fmla="*/ 189019 h 272704"/>
                <a:gd name="connsiteX13" fmla="*/ 4642 w 433511"/>
                <a:gd name="connsiteY13" fmla="*/ 118761 h 272704"/>
                <a:gd name="connsiteX14" fmla="*/ 83412 w 433511"/>
                <a:gd name="connsiteY14" fmla="*/ 28579 h 272704"/>
                <a:gd name="connsiteX0" fmla="*/ 83412 w 433511"/>
                <a:gd name="connsiteY0" fmla="*/ 28579 h 272704"/>
                <a:gd name="connsiteX1" fmla="*/ 243124 w 433511"/>
                <a:gd name="connsiteY1" fmla="*/ 2275 h 272704"/>
                <a:gd name="connsiteX2" fmla="*/ 365473 w 433511"/>
                <a:gd name="connsiteY2" fmla="*/ 53791 h 272704"/>
                <a:gd name="connsiteX3" fmla="*/ 429867 w 433511"/>
                <a:gd name="connsiteY3" fmla="*/ 143943 h 272704"/>
                <a:gd name="connsiteX4" fmla="*/ 416989 w 433511"/>
                <a:gd name="connsiteY4" fmla="*/ 221216 h 272704"/>
                <a:gd name="connsiteX5" fmla="*/ 346155 w 433511"/>
                <a:gd name="connsiteY5" fmla="*/ 234095 h 272704"/>
                <a:gd name="connsiteX6" fmla="*/ 301079 w 433511"/>
                <a:gd name="connsiteY6" fmla="*/ 201898 h 272704"/>
                <a:gd name="connsiteX7" fmla="*/ 268882 w 433511"/>
                <a:gd name="connsiteY7" fmla="*/ 253414 h 272704"/>
                <a:gd name="connsiteX8" fmla="*/ 172290 w 433511"/>
                <a:gd name="connsiteY8" fmla="*/ 266292 h 272704"/>
                <a:gd name="connsiteX9" fmla="*/ 107896 w 433511"/>
                <a:gd name="connsiteY9" fmla="*/ 201898 h 272704"/>
                <a:gd name="connsiteX10" fmla="*/ 114335 w 433511"/>
                <a:gd name="connsiteY10" fmla="*/ 182580 h 272704"/>
                <a:gd name="connsiteX11" fmla="*/ 88577 w 433511"/>
                <a:gd name="connsiteY11" fmla="*/ 208337 h 272704"/>
                <a:gd name="connsiteX12" fmla="*/ 17743 w 433511"/>
                <a:gd name="connsiteY12" fmla="*/ 189019 h 272704"/>
                <a:gd name="connsiteX13" fmla="*/ 4642 w 433511"/>
                <a:gd name="connsiteY13" fmla="*/ 118761 h 272704"/>
                <a:gd name="connsiteX14" fmla="*/ 83412 w 433511"/>
                <a:gd name="connsiteY14" fmla="*/ 28579 h 272704"/>
                <a:gd name="connsiteX0" fmla="*/ 83412 w 433924"/>
                <a:gd name="connsiteY0" fmla="*/ 27045 h 271170"/>
                <a:gd name="connsiteX1" fmla="*/ 243124 w 433924"/>
                <a:gd name="connsiteY1" fmla="*/ 741 h 271170"/>
                <a:gd name="connsiteX2" fmla="*/ 359831 w 433924"/>
                <a:gd name="connsiteY2" fmla="*/ 45464 h 271170"/>
                <a:gd name="connsiteX3" fmla="*/ 429867 w 433924"/>
                <a:gd name="connsiteY3" fmla="*/ 142409 h 271170"/>
                <a:gd name="connsiteX4" fmla="*/ 416989 w 433924"/>
                <a:gd name="connsiteY4" fmla="*/ 219682 h 271170"/>
                <a:gd name="connsiteX5" fmla="*/ 346155 w 433924"/>
                <a:gd name="connsiteY5" fmla="*/ 232561 h 271170"/>
                <a:gd name="connsiteX6" fmla="*/ 301079 w 433924"/>
                <a:gd name="connsiteY6" fmla="*/ 200364 h 271170"/>
                <a:gd name="connsiteX7" fmla="*/ 268882 w 433924"/>
                <a:gd name="connsiteY7" fmla="*/ 251880 h 271170"/>
                <a:gd name="connsiteX8" fmla="*/ 172290 w 433924"/>
                <a:gd name="connsiteY8" fmla="*/ 264758 h 271170"/>
                <a:gd name="connsiteX9" fmla="*/ 107896 w 433924"/>
                <a:gd name="connsiteY9" fmla="*/ 200364 h 271170"/>
                <a:gd name="connsiteX10" fmla="*/ 114335 w 433924"/>
                <a:gd name="connsiteY10" fmla="*/ 181046 h 271170"/>
                <a:gd name="connsiteX11" fmla="*/ 88577 w 433924"/>
                <a:gd name="connsiteY11" fmla="*/ 206803 h 271170"/>
                <a:gd name="connsiteX12" fmla="*/ 17743 w 433924"/>
                <a:gd name="connsiteY12" fmla="*/ 187485 h 271170"/>
                <a:gd name="connsiteX13" fmla="*/ 4642 w 433924"/>
                <a:gd name="connsiteY13" fmla="*/ 117227 h 271170"/>
                <a:gd name="connsiteX14" fmla="*/ 83412 w 433924"/>
                <a:gd name="connsiteY14" fmla="*/ 27045 h 271170"/>
                <a:gd name="connsiteX0" fmla="*/ 83412 w 433924"/>
                <a:gd name="connsiteY0" fmla="*/ 27045 h 271170"/>
                <a:gd name="connsiteX1" fmla="*/ 243124 w 433924"/>
                <a:gd name="connsiteY1" fmla="*/ 741 h 271170"/>
                <a:gd name="connsiteX2" fmla="*/ 359831 w 433924"/>
                <a:gd name="connsiteY2" fmla="*/ 45464 h 271170"/>
                <a:gd name="connsiteX3" fmla="*/ 429867 w 433924"/>
                <a:gd name="connsiteY3" fmla="*/ 142409 h 271170"/>
                <a:gd name="connsiteX4" fmla="*/ 416989 w 433924"/>
                <a:gd name="connsiteY4" fmla="*/ 219682 h 271170"/>
                <a:gd name="connsiteX5" fmla="*/ 346155 w 433924"/>
                <a:gd name="connsiteY5" fmla="*/ 232561 h 271170"/>
                <a:gd name="connsiteX6" fmla="*/ 301079 w 433924"/>
                <a:gd name="connsiteY6" fmla="*/ 200364 h 271170"/>
                <a:gd name="connsiteX7" fmla="*/ 268882 w 433924"/>
                <a:gd name="connsiteY7" fmla="*/ 251880 h 271170"/>
                <a:gd name="connsiteX8" fmla="*/ 172290 w 433924"/>
                <a:gd name="connsiteY8" fmla="*/ 264758 h 271170"/>
                <a:gd name="connsiteX9" fmla="*/ 107896 w 433924"/>
                <a:gd name="connsiteY9" fmla="*/ 200364 h 271170"/>
                <a:gd name="connsiteX10" fmla="*/ 88577 w 433924"/>
                <a:gd name="connsiteY10" fmla="*/ 206803 h 271170"/>
                <a:gd name="connsiteX11" fmla="*/ 17743 w 433924"/>
                <a:gd name="connsiteY11" fmla="*/ 187485 h 271170"/>
                <a:gd name="connsiteX12" fmla="*/ 4642 w 433924"/>
                <a:gd name="connsiteY12" fmla="*/ 117227 h 271170"/>
                <a:gd name="connsiteX13" fmla="*/ 83412 w 433924"/>
                <a:gd name="connsiteY13" fmla="*/ 27045 h 271170"/>
                <a:gd name="connsiteX0" fmla="*/ 83412 w 433924"/>
                <a:gd name="connsiteY0" fmla="*/ 27045 h 268601"/>
                <a:gd name="connsiteX1" fmla="*/ 243124 w 433924"/>
                <a:gd name="connsiteY1" fmla="*/ 741 h 268601"/>
                <a:gd name="connsiteX2" fmla="*/ 359831 w 433924"/>
                <a:gd name="connsiteY2" fmla="*/ 45464 h 268601"/>
                <a:gd name="connsiteX3" fmla="*/ 429867 w 433924"/>
                <a:gd name="connsiteY3" fmla="*/ 142409 h 268601"/>
                <a:gd name="connsiteX4" fmla="*/ 416989 w 433924"/>
                <a:gd name="connsiteY4" fmla="*/ 219682 h 268601"/>
                <a:gd name="connsiteX5" fmla="*/ 346155 w 433924"/>
                <a:gd name="connsiteY5" fmla="*/ 232561 h 268601"/>
                <a:gd name="connsiteX6" fmla="*/ 301079 w 433924"/>
                <a:gd name="connsiteY6" fmla="*/ 200364 h 268601"/>
                <a:gd name="connsiteX7" fmla="*/ 268882 w 433924"/>
                <a:gd name="connsiteY7" fmla="*/ 251880 h 268601"/>
                <a:gd name="connsiteX8" fmla="*/ 172290 w 433924"/>
                <a:gd name="connsiteY8" fmla="*/ 264758 h 268601"/>
                <a:gd name="connsiteX9" fmla="*/ 110928 w 433924"/>
                <a:gd name="connsiteY9" fmla="*/ 190194 h 268601"/>
                <a:gd name="connsiteX10" fmla="*/ 88577 w 433924"/>
                <a:gd name="connsiteY10" fmla="*/ 206803 h 268601"/>
                <a:gd name="connsiteX11" fmla="*/ 17743 w 433924"/>
                <a:gd name="connsiteY11" fmla="*/ 187485 h 268601"/>
                <a:gd name="connsiteX12" fmla="*/ 4642 w 433924"/>
                <a:gd name="connsiteY12" fmla="*/ 117227 h 268601"/>
                <a:gd name="connsiteX13" fmla="*/ 83412 w 433924"/>
                <a:gd name="connsiteY13" fmla="*/ 27045 h 268601"/>
                <a:gd name="connsiteX0" fmla="*/ 83412 w 433924"/>
                <a:gd name="connsiteY0" fmla="*/ 27045 h 268316"/>
                <a:gd name="connsiteX1" fmla="*/ 243124 w 433924"/>
                <a:gd name="connsiteY1" fmla="*/ 741 h 268316"/>
                <a:gd name="connsiteX2" fmla="*/ 359831 w 433924"/>
                <a:gd name="connsiteY2" fmla="*/ 45464 h 268316"/>
                <a:gd name="connsiteX3" fmla="*/ 429867 w 433924"/>
                <a:gd name="connsiteY3" fmla="*/ 142409 h 268316"/>
                <a:gd name="connsiteX4" fmla="*/ 416989 w 433924"/>
                <a:gd name="connsiteY4" fmla="*/ 219682 h 268316"/>
                <a:gd name="connsiteX5" fmla="*/ 346155 w 433924"/>
                <a:gd name="connsiteY5" fmla="*/ 232561 h 268316"/>
                <a:gd name="connsiteX6" fmla="*/ 301079 w 433924"/>
                <a:gd name="connsiteY6" fmla="*/ 200364 h 268316"/>
                <a:gd name="connsiteX7" fmla="*/ 268882 w 433924"/>
                <a:gd name="connsiteY7" fmla="*/ 251880 h 268316"/>
                <a:gd name="connsiteX8" fmla="*/ 172290 w 433924"/>
                <a:gd name="connsiteY8" fmla="*/ 264758 h 268316"/>
                <a:gd name="connsiteX9" fmla="*/ 118282 w 433924"/>
                <a:gd name="connsiteY9" fmla="*/ 194186 h 268316"/>
                <a:gd name="connsiteX10" fmla="*/ 88577 w 433924"/>
                <a:gd name="connsiteY10" fmla="*/ 206803 h 268316"/>
                <a:gd name="connsiteX11" fmla="*/ 17743 w 433924"/>
                <a:gd name="connsiteY11" fmla="*/ 187485 h 268316"/>
                <a:gd name="connsiteX12" fmla="*/ 4642 w 433924"/>
                <a:gd name="connsiteY12" fmla="*/ 117227 h 268316"/>
                <a:gd name="connsiteX13" fmla="*/ 83412 w 433924"/>
                <a:gd name="connsiteY13" fmla="*/ 27045 h 268316"/>
                <a:gd name="connsiteX0" fmla="*/ 83412 w 433924"/>
                <a:gd name="connsiteY0" fmla="*/ 27045 h 268316"/>
                <a:gd name="connsiteX1" fmla="*/ 243124 w 433924"/>
                <a:gd name="connsiteY1" fmla="*/ 741 h 268316"/>
                <a:gd name="connsiteX2" fmla="*/ 359831 w 433924"/>
                <a:gd name="connsiteY2" fmla="*/ 45464 h 268316"/>
                <a:gd name="connsiteX3" fmla="*/ 429867 w 433924"/>
                <a:gd name="connsiteY3" fmla="*/ 142409 h 268316"/>
                <a:gd name="connsiteX4" fmla="*/ 416989 w 433924"/>
                <a:gd name="connsiteY4" fmla="*/ 219682 h 268316"/>
                <a:gd name="connsiteX5" fmla="*/ 346155 w 433924"/>
                <a:gd name="connsiteY5" fmla="*/ 232561 h 268316"/>
                <a:gd name="connsiteX6" fmla="*/ 301079 w 433924"/>
                <a:gd name="connsiteY6" fmla="*/ 200364 h 268316"/>
                <a:gd name="connsiteX7" fmla="*/ 268882 w 433924"/>
                <a:gd name="connsiteY7" fmla="*/ 251880 h 268316"/>
                <a:gd name="connsiteX8" fmla="*/ 172290 w 433924"/>
                <a:gd name="connsiteY8" fmla="*/ 264758 h 268316"/>
                <a:gd name="connsiteX9" fmla="*/ 118282 w 433924"/>
                <a:gd name="connsiteY9" fmla="*/ 194186 h 268316"/>
                <a:gd name="connsiteX10" fmla="*/ 88577 w 433924"/>
                <a:gd name="connsiteY10" fmla="*/ 206803 h 268316"/>
                <a:gd name="connsiteX11" fmla="*/ 17743 w 433924"/>
                <a:gd name="connsiteY11" fmla="*/ 187485 h 268316"/>
                <a:gd name="connsiteX12" fmla="*/ 4642 w 433924"/>
                <a:gd name="connsiteY12" fmla="*/ 117227 h 268316"/>
                <a:gd name="connsiteX13" fmla="*/ 83412 w 433924"/>
                <a:gd name="connsiteY13" fmla="*/ 27045 h 268316"/>
                <a:gd name="connsiteX0" fmla="*/ 83412 w 433924"/>
                <a:gd name="connsiteY0" fmla="*/ 27045 h 269509"/>
                <a:gd name="connsiteX1" fmla="*/ 243124 w 433924"/>
                <a:gd name="connsiteY1" fmla="*/ 741 h 269509"/>
                <a:gd name="connsiteX2" fmla="*/ 359831 w 433924"/>
                <a:gd name="connsiteY2" fmla="*/ 45464 h 269509"/>
                <a:gd name="connsiteX3" fmla="*/ 429867 w 433924"/>
                <a:gd name="connsiteY3" fmla="*/ 142409 h 269509"/>
                <a:gd name="connsiteX4" fmla="*/ 416989 w 433924"/>
                <a:gd name="connsiteY4" fmla="*/ 219682 h 269509"/>
                <a:gd name="connsiteX5" fmla="*/ 346155 w 433924"/>
                <a:gd name="connsiteY5" fmla="*/ 232561 h 269509"/>
                <a:gd name="connsiteX6" fmla="*/ 301079 w 433924"/>
                <a:gd name="connsiteY6" fmla="*/ 200364 h 269509"/>
                <a:gd name="connsiteX7" fmla="*/ 268882 w 433924"/>
                <a:gd name="connsiteY7" fmla="*/ 251880 h 269509"/>
                <a:gd name="connsiteX8" fmla="*/ 172290 w 433924"/>
                <a:gd name="connsiteY8" fmla="*/ 264758 h 269509"/>
                <a:gd name="connsiteX9" fmla="*/ 118282 w 433924"/>
                <a:gd name="connsiteY9" fmla="*/ 194186 h 269509"/>
                <a:gd name="connsiteX10" fmla="*/ 88577 w 433924"/>
                <a:gd name="connsiteY10" fmla="*/ 206803 h 269509"/>
                <a:gd name="connsiteX11" fmla="*/ 17743 w 433924"/>
                <a:gd name="connsiteY11" fmla="*/ 187485 h 269509"/>
                <a:gd name="connsiteX12" fmla="*/ 4642 w 433924"/>
                <a:gd name="connsiteY12" fmla="*/ 117227 h 269509"/>
                <a:gd name="connsiteX13" fmla="*/ 83412 w 433924"/>
                <a:gd name="connsiteY13" fmla="*/ 27045 h 269509"/>
                <a:gd name="connsiteX0" fmla="*/ 83412 w 433924"/>
                <a:gd name="connsiteY0" fmla="*/ 27045 h 268972"/>
                <a:gd name="connsiteX1" fmla="*/ 243124 w 433924"/>
                <a:gd name="connsiteY1" fmla="*/ 741 h 268972"/>
                <a:gd name="connsiteX2" fmla="*/ 359831 w 433924"/>
                <a:gd name="connsiteY2" fmla="*/ 45464 h 268972"/>
                <a:gd name="connsiteX3" fmla="*/ 429867 w 433924"/>
                <a:gd name="connsiteY3" fmla="*/ 142409 h 268972"/>
                <a:gd name="connsiteX4" fmla="*/ 416989 w 433924"/>
                <a:gd name="connsiteY4" fmla="*/ 219682 h 268972"/>
                <a:gd name="connsiteX5" fmla="*/ 346155 w 433924"/>
                <a:gd name="connsiteY5" fmla="*/ 232561 h 268972"/>
                <a:gd name="connsiteX6" fmla="*/ 301079 w 433924"/>
                <a:gd name="connsiteY6" fmla="*/ 200364 h 268972"/>
                <a:gd name="connsiteX7" fmla="*/ 268882 w 433924"/>
                <a:gd name="connsiteY7" fmla="*/ 251880 h 268972"/>
                <a:gd name="connsiteX8" fmla="*/ 172290 w 433924"/>
                <a:gd name="connsiteY8" fmla="*/ 264758 h 268972"/>
                <a:gd name="connsiteX9" fmla="*/ 118282 w 433924"/>
                <a:gd name="connsiteY9" fmla="*/ 194186 h 268972"/>
                <a:gd name="connsiteX10" fmla="*/ 88577 w 433924"/>
                <a:gd name="connsiteY10" fmla="*/ 206803 h 268972"/>
                <a:gd name="connsiteX11" fmla="*/ 17743 w 433924"/>
                <a:gd name="connsiteY11" fmla="*/ 187485 h 268972"/>
                <a:gd name="connsiteX12" fmla="*/ 4642 w 433924"/>
                <a:gd name="connsiteY12" fmla="*/ 117227 h 268972"/>
                <a:gd name="connsiteX13" fmla="*/ 83412 w 433924"/>
                <a:gd name="connsiteY13" fmla="*/ 27045 h 268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924" h="268972">
                  <a:moveTo>
                    <a:pt x="83412" y="27045"/>
                  </a:moveTo>
                  <a:cubicBezTo>
                    <a:pt x="114619" y="3714"/>
                    <a:pt x="197054" y="-2329"/>
                    <a:pt x="243124" y="741"/>
                  </a:cubicBezTo>
                  <a:cubicBezTo>
                    <a:pt x="289194" y="3811"/>
                    <a:pt x="328707" y="21853"/>
                    <a:pt x="359831" y="45464"/>
                  </a:cubicBezTo>
                  <a:cubicBezTo>
                    <a:pt x="390955" y="69075"/>
                    <a:pt x="420341" y="113373"/>
                    <a:pt x="429867" y="142409"/>
                  </a:cubicBezTo>
                  <a:cubicBezTo>
                    <a:pt x="439393" y="171445"/>
                    <a:pt x="430941" y="204657"/>
                    <a:pt x="416989" y="219682"/>
                  </a:cubicBezTo>
                  <a:cubicBezTo>
                    <a:pt x="403037" y="234707"/>
                    <a:pt x="365473" y="235781"/>
                    <a:pt x="346155" y="232561"/>
                  </a:cubicBezTo>
                  <a:cubicBezTo>
                    <a:pt x="326837" y="229341"/>
                    <a:pt x="313958" y="197144"/>
                    <a:pt x="301079" y="200364"/>
                  </a:cubicBezTo>
                  <a:cubicBezTo>
                    <a:pt x="290347" y="217536"/>
                    <a:pt x="283787" y="237302"/>
                    <a:pt x="268882" y="251880"/>
                  </a:cubicBezTo>
                  <a:cubicBezTo>
                    <a:pt x="253977" y="266458"/>
                    <a:pt x="197390" y="274374"/>
                    <a:pt x="172290" y="264758"/>
                  </a:cubicBezTo>
                  <a:cubicBezTo>
                    <a:pt x="147190" y="255142"/>
                    <a:pt x="122040" y="216217"/>
                    <a:pt x="118282" y="194186"/>
                  </a:cubicBezTo>
                  <a:cubicBezTo>
                    <a:pt x="110832" y="199722"/>
                    <a:pt x="105333" y="207920"/>
                    <a:pt x="88577" y="206803"/>
                  </a:cubicBezTo>
                  <a:cubicBezTo>
                    <a:pt x="71821" y="205686"/>
                    <a:pt x="31732" y="202414"/>
                    <a:pt x="17743" y="187485"/>
                  </a:cubicBezTo>
                  <a:cubicBezTo>
                    <a:pt x="3754" y="172556"/>
                    <a:pt x="-6303" y="143967"/>
                    <a:pt x="4642" y="117227"/>
                  </a:cubicBezTo>
                  <a:cubicBezTo>
                    <a:pt x="15587" y="90487"/>
                    <a:pt x="52205" y="50376"/>
                    <a:pt x="83412" y="2704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 rot="20553276">
              <a:off x="6196147" y="3977406"/>
              <a:ext cx="567342" cy="376629"/>
            </a:xfrm>
            <a:custGeom>
              <a:avLst/>
              <a:gdLst>
                <a:gd name="connsiteX0" fmla="*/ 77273 w 431442"/>
                <a:gd name="connsiteY0" fmla="*/ 19319 h 264017"/>
                <a:gd name="connsiteX1" fmla="*/ 244699 w 431442"/>
                <a:gd name="connsiteY1" fmla="*/ 0 h 264017"/>
                <a:gd name="connsiteX2" fmla="*/ 367048 w 431442"/>
                <a:gd name="connsiteY2" fmla="*/ 51516 h 264017"/>
                <a:gd name="connsiteX3" fmla="*/ 431442 w 431442"/>
                <a:gd name="connsiteY3" fmla="*/ 141668 h 264017"/>
                <a:gd name="connsiteX4" fmla="*/ 418564 w 431442"/>
                <a:gd name="connsiteY4" fmla="*/ 218941 h 264017"/>
                <a:gd name="connsiteX5" fmla="*/ 347730 w 431442"/>
                <a:gd name="connsiteY5" fmla="*/ 231820 h 264017"/>
                <a:gd name="connsiteX6" fmla="*/ 302654 w 431442"/>
                <a:gd name="connsiteY6" fmla="*/ 199623 h 264017"/>
                <a:gd name="connsiteX7" fmla="*/ 270457 w 431442"/>
                <a:gd name="connsiteY7" fmla="*/ 251139 h 264017"/>
                <a:gd name="connsiteX8" fmla="*/ 173865 w 431442"/>
                <a:gd name="connsiteY8" fmla="*/ 264017 h 264017"/>
                <a:gd name="connsiteX9" fmla="*/ 109471 w 431442"/>
                <a:gd name="connsiteY9" fmla="*/ 199623 h 264017"/>
                <a:gd name="connsiteX10" fmla="*/ 115910 w 431442"/>
                <a:gd name="connsiteY10" fmla="*/ 180305 h 264017"/>
                <a:gd name="connsiteX11" fmla="*/ 90152 w 431442"/>
                <a:gd name="connsiteY11" fmla="*/ 206062 h 264017"/>
                <a:gd name="connsiteX12" fmla="*/ 19318 w 431442"/>
                <a:gd name="connsiteY12" fmla="*/ 186744 h 264017"/>
                <a:gd name="connsiteX13" fmla="*/ 0 w 431442"/>
                <a:gd name="connsiteY13" fmla="*/ 115910 h 264017"/>
                <a:gd name="connsiteX14" fmla="*/ 77273 w 431442"/>
                <a:gd name="connsiteY14" fmla="*/ 19319 h 264017"/>
                <a:gd name="connsiteX0" fmla="*/ 77273 w 431442"/>
                <a:gd name="connsiteY0" fmla="*/ 19319 h 264017"/>
                <a:gd name="connsiteX1" fmla="*/ 244699 w 431442"/>
                <a:gd name="connsiteY1" fmla="*/ 0 h 264017"/>
                <a:gd name="connsiteX2" fmla="*/ 367048 w 431442"/>
                <a:gd name="connsiteY2" fmla="*/ 51516 h 264017"/>
                <a:gd name="connsiteX3" fmla="*/ 431442 w 431442"/>
                <a:gd name="connsiteY3" fmla="*/ 141668 h 264017"/>
                <a:gd name="connsiteX4" fmla="*/ 418564 w 431442"/>
                <a:gd name="connsiteY4" fmla="*/ 218941 h 264017"/>
                <a:gd name="connsiteX5" fmla="*/ 347730 w 431442"/>
                <a:gd name="connsiteY5" fmla="*/ 231820 h 264017"/>
                <a:gd name="connsiteX6" fmla="*/ 302654 w 431442"/>
                <a:gd name="connsiteY6" fmla="*/ 199623 h 264017"/>
                <a:gd name="connsiteX7" fmla="*/ 270457 w 431442"/>
                <a:gd name="connsiteY7" fmla="*/ 251139 h 264017"/>
                <a:gd name="connsiteX8" fmla="*/ 173865 w 431442"/>
                <a:gd name="connsiteY8" fmla="*/ 264017 h 264017"/>
                <a:gd name="connsiteX9" fmla="*/ 109471 w 431442"/>
                <a:gd name="connsiteY9" fmla="*/ 199623 h 264017"/>
                <a:gd name="connsiteX10" fmla="*/ 115910 w 431442"/>
                <a:gd name="connsiteY10" fmla="*/ 180305 h 264017"/>
                <a:gd name="connsiteX11" fmla="*/ 90152 w 431442"/>
                <a:gd name="connsiteY11" fmla="*/ 206062 h 264017"/>
                <a:gd name="connsiteX12" fmla="*/ 19318 w 431442"/>
                <a:gd name="connsiteY12" fmla="*/ 186744 h 264017"/>
                <a:gd name="connsiteX13" fmla="*/ 0 w 431442"/>
                <a:gd name="connsiteY13" fmla="*/ 115910 h 264017"/>
                <a:gd name="connsiteX14" fmla="*/ 77273 w 431442"/>
                <a:gd name="connsiteY14" fmla="*/ 19319 h 264017"/>
                <a:gd name="connsiteX0" fmla="*/ 77273 w 435086"/>
                <a:gd name="connsiteY0" fmla="*/ 19319 h 264017"/>
                <a:gd name="connsiteX1" fmla="*/ 244699 w 435086"/>
                <a:gd name="connsiteY1" fmla="*/ 0 h 264017"/>
                <a:gd name="connsiteX2" fmla="*/ 367048 w 435086"/>
                <a:gd name="connsiteY2" fmla="*/ 51516 h 264017"/>
                <a:gd name="connsiteX3" fmla="*/ 431442 w 435086"/>
                <a:gd name="connsiteY3" fmla="*/ 141668 h 264017"/>
                <a:gd name="connsiteX4" fmla="*/ 418564 w 435086"/>
                <a:gd name="connsiteY4" fmla="*/ 218941 h 264017"/>
                <a:gd name="connsiteX5" fmla="*/ 347730 w 435086"/>
                <a:gd name="connsiteY5" fmla="*/ 231820 h 264017"/>
                <a:gd name="connsiteX6" fmla="*/ 302654 w 435086"/>
                <a:gd name="connsiteY6" fmla="*/ 199623 h 264017"/>
                <a:gd name="connsiteX7" fmla="*/ 270457 w 435086"/>
                <a:gd name="connsiteY7" fmla="*/ 251139 h 264017"/>
                <a:gd name="connsiteX8" fmla="*/ 173865 w 435086"/>
                <a:gd name="connsiteY8" fmla="*/ 264017 h 264017"/>
                <a:gd name="connsiteX9" fmla="*/ 109471 w 435086"/>
                <a:gd name="connsiteY9" fmla="*/ 199623 h 264017"/>
                <a:gd name="connsiteX10" fmla="*/ 115910 w 435086"/>
                <a:gd name="connsiteY10" fmla="*/ 180305 h 264017"/>
                <a:gd name="connsiteX11" fmla="*/ 90152 w 435086"/>
                <a:gd name="connsiteY11" fmla="*/ 206062 h 264017"/>
                <a:gd name="connsiteX12" fmla="*/ 19318 w 435086"/>
                <a:gd name="connsiteY12" fmla="*/ 186744 h 264017"/>
                <a:gd name="connsiteX13" fmla="*/ 0 w 435086"/>
                <a:gd name="connsiteY13" fmla="*/ 115910 h 264017"/>
                <a:gd name="connsiteX14" fmla="*/ 77273 w 435086"/>
                <a:gd name="connsiteY14" fmla="*/ 19319 h 264017"/>
                <a:gd name="connsiteX0" fmla="*/ 77273 w 435086"/>
                <a:gd name="connsiteY0" fmla="*/ 19319 h 264017"/>
                <a:gd name="connsiteX1" fmla="*/ 244699 w 435086"/>
                <a:gd name="connsiteY1" fmla="*/ 0 h 264017"/>
                <a:gd name="connsiteX2" fmla="*/ 367048 w 435086"/>
                <a:gd name="connsiteY2" fmla="*/ 51516 h 264017"/>
                <a:gd name="connsiteX3" fmla="*/ 431442 w 435086"/>
                <a:gd name="connsiteY3" fmla="*/ 141668 h 264017"/>
                <a:gd name="connsiteX4" fmla="*/ 418564 w 435086"/>
                <a:gd name="connsiteY4" fmla="*/ 218941 h 264017"/>
                <a:gd name="connsiteX5" fmla="*/ 347730 w 435086"/>
                <a:gd name="connsiteY5" fmla="*/ 231820 h 264017"/>
                <a:gd name="connsiteX6" fmla="*/ 302654 w 435086"/>
                <a:gd name="connsiteY6" fmla="*/ 199623 h 264017"/>
                <a:gd name="connsiteX7" fmla="*/ 270457 w 435086"/>
                <a:gd name="connsiteY7" fmla="*/ 251139 h 264017"/>
                <a:gd name="connsiteX8" fmla="*/ 173865 w 435086"/>
                <a:gd name="connsiteY8" fmla="*/ 264017 h 264017"/>
                <a:gd name="connsiteX9" fmla="*/ 109471 w 435086"/>
                <a:gd name="connsiteY9" fmla="*/ 199623 h 264017"/>
                <a:gd name="connsiteX10" fmla="*/ 115910 w 435086"/>
                <a:gd name="connsiteY10" fmla="*/ 180305 h 264017"/>
                <a:gd name="connsiteX11" fmla="*/ 90152 w 435086"/>
                <a:gd name="connsiteY11" fmla="*/ 206062 h 264017"/>
                <a:gd name="connsiteX12" fmla="*/ 19318 w 435086"/>
                <a:gd name="connsiteY12" fmla="*/ 186744 h 264017"/>
                <a:gd name="connsiteX13" fmla="*/ 0 w 435086"/>
                <a:gd name="connsiteY13" fmla="*/ 115910 h 264017"/>
                <a:gd name="connsiteX14" fmla="*/ 77273 w 435086"/>
                <a:gd name="connsiteY14" fmla="*/ 19319 h 264017"/>
                <a:gd name="connsiteX0" fmla="*/ 77273 w 435086"/>
                <a:gd name="connsiteY0" fmla="*/ 19319 h 268310"/>
                <a:gd name="connsiteX1" fmla="*/ 244699 w 435086"/>
                <a:gd name="connsiteY1" fmla="*/ 0 h 268310"/>
                <a:gd name="connsiteX2" fmla="*/ 367048 w 435086"/>
                <a:gd name="connsiteY2" fmla="*/ 51516 h 268310"/>
                <a:gd name="connsiteX3" fmla="*/ 431442 w 435086"/>
                <a:gd name="connsiteY3" fmla="*/ 141668 h 268310"/>
                <a:gd name="connsiteX4" fmla="*/ 418564 w 435086"/>
                <a:gd name="connsiteY4" fmla="*/ 218941 h 268310"/>
                <a:gd name="connsiteX5" fmla="*/ 347730 w 435086"/>
                <a:gd name="connsiteY5" fmla="*/ 231820 h 268310"/>
                <a:gd name="connsiteX6" fmla="*/ 302654 w 435086"/>
                <a:gd name="connsiteY6" fmla="*/ 199623 h 268310"/>
                <a:gd name="connsiteX7" fmla="*/ 270457 w 435086"/>
                <a:gd name="connsiteY7" fmla="*/ 251139 h 268310"/>
                <a:gd name="connsiteX8" fmla="*/ 173865 w 435086"/>
                <a:gd name="connsiteY8" fmla="*/ 264017 h 268310"/>
                <a:gd name="connsiteX9" fmla="*/ 109471 w 435086"/>
                <a:gd name="connsiteY9" fmla="*/ 199623 h 268310"/>
                <a:gd name="connsiteX10" fmla="*/ 115910 w 435086"/>
                <a:gd name="connsiteY10" fmla="*/ 180305 h 268310"/>
                <a:gd name="connsiteX11" fmla="*/ 90152 w 435086"/>
                <a:gd name="connsiteY11" fmla="*/ 206062 h 268310"/>
                <a:gd name="connsiteX12" fmla="*/ 19318 w 435086"/>
                <a:gd name="connsiteY12" fmla="*/ 186744 h 268310"/>
                <a:gd name="connsiteX13" fmla="*/ 0 w 435086"/>
                <a:gd name="connsiteY13" fmla="*/ 115910 h 268310"/>
                <a:gd name="connsiteX14" fmla="*/ 77273 w 435086"/>
                <a:gd name="connsiteY14" fmla="*/ 19319 h 268310"/>
                <a:gd name="connsiteX0" fmla="*/ 77273 w 435086"/>
                <a:gd name="connsiteY0" fmla="*/ 19319 h 272733"/>
                <a:gd name="connsiteX1" fmla="*/ 244699 w 435086"/>
                <a:gd name="connsiteY1" fmla="*/ 0 h 272733"/>
                <a:gd name="connsiteX2" fmla="*/ 367048 w 435086"/>
                <a:gd name="connsiteY2" fmla="*/ 51516 h 272733"/>
                <a:gd name="connsiteX3" fmla="*/ 431442 w 435086"/>
                <a:gd name="connsiteY3" fmla="*/ 141668 h 272733"/>
                <a:gd name="connsiteX4" fmla="*/ 418564 w 435086"/>
                <a:gd name="connsiteY4" fmla="*/ 218941 h 272733"/>
                <a:gd name="connsiteX5" fmla="*/ 347730 w 435086"/>
                <a:gd name="connsiteY5" fmla="*/ 231820 h 272733"/>
                <a:gd name="connsiteX6" fmla="*/ 302654 w 435086"/>
                <a:gd name="connsiteY6" fmla="*/ 199623 h 272733"/>
                <a:gd name="connsiteX7" fmla="*/ 270457 w 435086"/>
                <a:gd name="connsiteY7" fmla="*/ 251139 h 272733"/>
                <a:gd name="connsiteX8" fmla="*/ 173865 w 435086"/>
                <a:gd name="connsiteY8" fmla="*/ 264017 h 272733"/>
                <a:gd name="connsiteX9" fmla="*/ 109471 w 435086"/>
                <a:gd name="connsiteY9" fmla="*/ 199623 h 272733"/>
                <a:gd name="connsiteX10" fmla="*/ 115910 w 435086"/>
                <a:gd name="connsiteY10" fmla="*/ 180305 h 272733"/>
                <a:gd name="connsiteX11" fmla="*/ 90152 w 435086"/>
                <a:gd name="connsiteY11" fmla="*/ 206062 h 272733"/>
                <a:gd name="connsiteX12" fmla="*/ 19318 w 435086"/>
                <a:gd name="connsiteY12" fmla="*/ 186744 h 272733"/>
                <a:gd name="connsiteX13" fmla="*/ 0 w 435086"/>
                <a:gd name="connsiteY13" fmla="*/ 115910 h 272733"/>
                <a:gd name="connsiteX14" fmla="*/ 77273 w 435086"/>
                <a:gd name="connsiteY14" fmla="*/ 19319 h 272733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7273 w 435086"/>
                <a:gd name="connsiteY0" fmla="*/ 19319 h 270429"/>
                <a:gd name="connsiteX1" fmla="*/ 244699 w 435086"/>
                <a:gd name="connsiteY1" fmla="*/ 0 h 270429"/>
                <a:gd name="connsiteX2" fmla="*/ 367048 w 435086"/>
                <a:gd name="connsiteY2" fmla="*/ 51516 h 270429"/>
                <a:gd name="connsiteX3" fmla="*/ 431442 w 435086"/>
                <a:gd name="connsiteY3" fmla="*/ 141668 h 270429"/>
                <a:gd name="connsiteX4" fmla="*/ 418564 w 435086"/>
                <a:gd name="connsiteY4" fmla="*/ 218941 h 270429"/>
                <a:gd name="connsiteX5" fmla="*/ 347730 w 435086"/>
                <a:gd name="connsiteY5" fmla="*/ 231820 h 270429"/>
                <a:gd name="connsiteX6" fmla="*/ 302654 w 435086"/>
                <a:gd name="connsiteY6" fmla="*/ 199623 h 270429"/>
                <a:gd name="connsiteX7" fmla="*/ 270457 w 435086"/>
                <a:gd name="connsiteY7" fmla="*/ 251139 h 270429"/>
                <a:gd name="connsiteX8" fmla="*/ 173865 w 435086"/>
                <a:gd name="connsiteY8" fmla="*/ 264017 h 270429"/>
                <a:gd name="connsiteX9" fmla="*/ 109471 w 435086"/>
                <a:gd name="connsiteY9" fmla="*/ 199623 h 270429"/>
                <a:gd name="connsiteX10" fmla="*/ 115910 w 435086"/>
                <a:gd name="connsiteY10" fmla="*/ 180305 h 270429"/>
                <a:gd name="connsiteX11" fmla="*/ 90152 w 435086"/>
                <a:gd name="connsiteY11" fmla="*/ 206062 h 270429"/>
                <a:gd name="connsiteX12" fmla="*/ 19318 w 435086"/>
                <a:gd name="connsiteY12" fmla="*/ 186744 h 270429"/>
                <a:gd name="connsiteX13" fmla="*/ 0 w 435086"/>
                <a:gd name="connsiteY13" fmla="*/ 115910 h 270429"/>
                <a:gd name="connsiteX14" fmla="*/ 77273 w 435086"/>
                <a:gd name="connsiteY14" fmla="*/ 19319 h 270429"/>
                <a:gd name="connsiteX0" fmla="*/ 71056 w 428869"/>
                <a:gd name="connsiteY0" fmla="*/ 19319 h 270429"/>
                <a:gd name="connsiteX1" fmla="*/ 238482 w 428869"/>
                <a:gd name="connsiteY1" fmla="*/ 0 h 270429"/>
                <a:gd name="connsiteX2" fmla="*/ 360831 w 428869"/>
                <a:gd name="connsiteY2" fmla="*/ 51516 h 270429"/>
                <a:gd name="connsiteX3" fmla="*/ 425225 w 428869"/>
                <a:gd name="connsiteY3" fmla="*/ 141668 h 270429"/>
                <a:gd name="connsiteX4" fmla="*/ 412347 w 428869"/>
                <a:gd name="connsiteY4" fmla="*/ 218941 h 270429"/>
                <a:gd name="connsiteX5" fmla="*/ 341513 w 428869"/>
                <a:gd name="connsiteY5" fmla="*/ 231820 h 270429"/>
                <a:gd name="connsiteX6" fmla="*/ 296437 w 428869"/>
                <a:gd name="connsiteY6" fmla="*/ 199623 h 270429"/>
                <a:gd name="connsiteX7" fmla="*/ 264240 w 428869"/>
                <a:gd name="connsiteY7" fmla="*/ 251139 h 270429"/>
                <a:gd name="connsiteX8" fmla="*/ 167648 w 428869"/>
                <a:gd name="connsiteY8" fmla="*/ 264017 h 270429"/>
                <a:gd name="connsiteX9" fmla="*/ 103254 w 428869"/>
                <a:gd name="connsiteY9" fmla="*/ 199623 h 270429"/>
                <a:gd name="connsiteX10" fmla="*/ 109693 w 428869"/>
                <a:gd name="connsiteY10" fmla="*/ 180305 h 270429"/>
                <a:gd name="connsiteX11" fmla="*/ 83935 w 428869"/>
                <a:gd name="connsiteY11" fmla="*/ 206062 h 270429"/>
                <a:gd name="connsiteX12" fmla="*/ 13101 w 428869"/>
                <a:gd name="connsiteY12" fmla="*/ 186744 h 270429"/>
                <a:gd name="connsiteX13" fmla="*/ 0 w 428869"/>
                <a:gd name="connsiteY13" fmla="*/ 116486 h 270429"/>
                <a:gd name="connsiteX14" fmla="*/ 71056 w 428869"/>
                <a:gd name="connsiteY14" fmla="*/ 19319 h 270429"/>
                <a:gd name="connsiteX0" fmla="*/ 73529 w 431342"/>
                <a:gd name="connsiteY0" fmla="*/ 19319 h 270429"/>
                <a:gd name="connsiteX1" fmla="*/ 240955 w 431342"/>
                <a:gd name="connsiteY1" fmla="*/ 0 h 270429"/>
                <a:gd name="connsiteX2" fmla="*/ 363304 w 431342"/>
                <a:gd name="connsiteY2" fmla="*/ 51516 h 270429"/>
                <a:gd name="connsiteX3" fmla="*/ 427698 w 431342"/>
                <a:gd name="connsiteY3" fmla="*/ 141668 h 270429"/>
                <a:gd name="connsiteX4" fmla="*/ 414820 w 431342"/>
                <a:gd name="connsiteY4" fmla="*/ 218941 h 270429"/>
                <a:gd name="connsiteX5" fmla="*/ 343986 w 431342"/>
                <a:gd name="connsiteY5" fmla="*/ 231820 h 270429"/>
                <a:gd name="connsiteX6" fmla="*/ 298910 w 431342"/>
                <a:gd name="connsiteY6" fmla="*/ 199623 h 270429"/>
                <a:gd name="connsiteX7" fmla="*/ 266713 w 431342"/>
                <a:gd name="connsiteY7" fmla="*/ 251139 h 270429"/>
                <a:gd name="connsiteX8" fmla="*/ 170121 w 431342"/>
                <a:gd name="connsiteY8" fmla="*/ 264017 h 270429"/>
                <a:gd name="connsiteX9" fmla="*/ 105727 w 431342"/>
                <a:gd name="connsiteY9" fmla="*/ 199623 h 270429"/>
                <a:gd name="connsiteX10" fmla="*/ 112166 w 431342"/>
                <a:gd name="connsiteY10" fmla="*/ 180305 h 270429"/>
                <a:gd name="connsiteX11" fmla="*/ 86408 w 431342"/>
                <a:gd name="connsiteY11" fmla="*/ 206062 h 270429"/>
                <a:gd name="connsiteX12" fmla="*/ 15574 w 431342"/>
                <a:gd name="connsiteY12" fmla="*/ 186744 h 270429"/>
                <a:gd name="connsiteX13" fmla="*/ 2473 w 431342"/>
                <a:gd name="connsiteY13" fmla="*/ 116486 h 270429"/>
                <a:gd name="connsiteX14" fmla="*/ 73529 w 431342"/>
                <a:gd name="connsiteY14" fmla="*/ 19319 h 270429"/>
                <a:gd name="connsiteX0" fmla="*/ 81330 w 439143"/>
                <a:gd name="connsiteY0" fmla="*/ 19319 h 270429"/>
                <a:gd name="connsiteX1" fmla="*/ 248756 w 439143"/>
                <a:gd name="connsiteY1" fmla="*/ 0 h 270429"/>
                <a:gd name="connsiteX2" fmla="*/ 371105 w 439143"/>
                <a:gd name="connsiteY2" fmla="*/ 51516 h 270429"/>
                <a:gd name="connsiteX3" fmla="*/ 435499 w 439143"/>
                <a:gd name="connsiteY3" fmla="*/ 141668 h 270429"/>
                <a:gd name="connsiteX4" fmla="*/ 422621 w 439143"/>
                <a:gd name="connsiteY4" fmla="*/ 218941 h 270429"/>
                <a:gd name="connsiteX5" fmla="*/ 351787 w 439143"/>
                <a:gd name="connsiteY5" fmla="*/ 231820 h 270429"/>
                <a:gd name="connsiteX6" fmla="*/ 306711 w 439143"/>
                <a:gd name="connsiteY6" fmla="*/ 199623 h 270429"/>
                <a:gd name="connsiteX7" fmla="*/ 274514 w 439143"/>
                <a:gd name="connsiteY7" fmla="*/ 251139 h 270429"/>
                <a:gd name="connsiteX8" fmla="*/ 177922 w 439143"/>
                <a:gd name="connsiteY8" fmla="*/ 264017 h 270429"/>
                <a:gd name="connsiteX9" fmla="*/ 113528 w 439143"/>
                <a:gd name="connsiteY9" fmla="*/ 199623 h 270429"/>
                <a:gd name="connsiteX10" fmla="*/ 119967 w 439143"/>
                <a:gd name="connsiteY10" fmla="*/ 180305 h 270429"/>
                <a:gd name="connsiteX11" fmla="*/ 94209 w 439143"/>
                <a:gd name="connsiteY11" fmla="*/ 206062 h 270429"/>
                <a:gd name="connsiteX12" fmla="*/ 23375 w 439143"/>
                <a:gd name="connsiteY12" fmla="*/ 186744 h 270429"/>
                <a:gd name="connsiteX13" fmla="*/ 10274 w 439143"/>
                <a:gd name="connsiteY13" fmla="*/ 116486 h 270429"/>
                <a:gd name="connsiteX14" fmla="*/ 81330 w 439143"/>
                <a:gd name="connsiteY14" fmla="*/ 19319 h 270429"/>
                <a:gd name="connsiteX0" fmla="*/ 75917 w 433730"/>
                <a:gd name="connsiteY0" fmla="*/ 19319 h 270429"/>
                <a:gd name="connsiteX1" fmla="*/ 243343 w 433730"/>
                <a:gd name="connsiteY1" fmla="*/ 0 h 270429"/>
                <a:gd name="connsiteX2" fmla="*/ 365692 w 433730"/>
                <a:gd name="connsiteY2" fmla="*/ 51516 h 270429"/>
                <a:gd name="connsiteX3" fmla="*/ 430086 w 433730"/>
                <a:gd name="connsiteY3" fmla="*/ 141668 h 270429"/>
                <a:gd name="connsiteX4" fmla="*/ 417208 w 433730"/>
                <a:gd name="connsiteY4" fmla="*/ 218941 h 270429"/>
                <a:gd name="connsiteX5" fmla="*/ 346374 w 433730"/>
                <a:gd name="connsiteY5" fmla="*/ 231820 h 270429"/>
                <a:gd name="connsiteX6" fmla="*/ 301298 w 433730"/>
                <a:gd name="connsiteY6" fmla="*/ 199623 h 270429"/>
                <a:gd name="connsiteX7" fmla="*/ 269101 w 433730"/>
                <a:gd name="connsiteY7" fmla="*/ 251139 h 270429"/>
                <a:gd name="connsiteX8" fmla="*/ 172509 w 433730"/>
                <a:gd name="connsiteY8" fmla="*/ 264017 h 270429"/>
                <a:gd name="connsiteX9" fmla="*/ 108115 w 433730"/>
                <a:gd name="connsiteY9" fmla="*/ 199623 h 270429"/>
                <a:gd name="connsiteX10" fmla="*/ 114554 w 433730"/>
                <a:gd name="connsiteY10" fmla="*/ 180305 h 270429"/>
                <a:gd name="connsiteX11" fmla="*/ 88796 w 433730"/>
                <a:gd name="connsiteY11" fmla="*/ 206062 h 270429"/>
                <a:gd name="connsiteX12" fmla="*/ 17962 w 433730"/>
                <a:gd name="connsiteY12" fmla="*/ 186744 h 270429"/>
                <a:gd name="connsiteX13" fmla="*/ 4861 w 433730"/>
                <a:gd name="connsiteY13" fmla="*/ 116486 h 270429"/>
                <a:gd name="connsiteX14" fmla="*/ 75917 w 433730"/>
                <a:gd name="connsiteY14" fmla="*/ 19319 h 270429"/>
                <a:gd name="connsiteX0" fmla="*/ 75917 w 433730"/>
                <a:gd name="connsiteY0" fmla="*/ 19319 h 270429"/>
                <a:gd name="connsiteX1" fmla="*/ 243343 w 433730"/>
                <a:gd name="connsiteY1" fmla="*/ 0 h 270429"/>
                <a:gd name="connsiteX2" fmla="*/ 365692 w 433730"/>
                <a:gd name="connsiteY2" fmla="*/ 51516 h 270429"/>
                <a:gd name="connsiteX3" fmla="*/ 430086 w 433730"/>
                <a:gd name="connsiteY3" fmla="*/ 141668 h 270429"/>
                <a:gd name="connsiteX4" fmla="*/ 417208 w 433730"/>
                <a:gd name="connsiteY4" fmla="*/ 218941 h 270429"/>
                <a:gd name="connsiteX5" fmla="*/ 346374 w 433730"/>
                <a:gd name="connsiteY5" fmla="*/ 231820 h 270429"/>
                <a:gd name="connsiteX6" fmla="*/ 301298 w 433730"/>
                <a:gd name="connsiteY6" fmla="*/ 199623 h 270429"/>
                <a:gd name="connsiteX7" fmla="*/ 269101 w 433730"/>
                <a:gd name="connsiteY7" fmla="*/ 251139 h 270429"/>
                <a:gd name="connsiteX8" fmla="*/ 172509 w 433730"/>
                <a:gd name="connsiteY8" fmla="*/ 264017 h 270429"/>
                <a:gd name="connsiteX9" fmla="*/ 108115 w 433730"/>
                <a:gd name="connsiteY9" fmla="*/ 199623 h 270429"/>
                <a:gd name="connsiteX10" fmla="*/ 114554 w 433730"/>
                <a:gd name="connsiteY10" fmla="*/ 180305 h 270429"/>
                <a:gd name="connsiteX11" fmla="*/ 88796 w 433730"/>
                <a:gd name="connsiteY11" fmla="*/ 206062 h 270429"/>
                <a:gd name="connsiteX12" fmla="*/ 17962 w 433730"/>
                <a:gd name="connsiteY12" fmla="*/ 186744 h 270429"/>
                <a:gd name="connsiteX13" fmla="*/ 4861 w 433730"/>
                <a:gd name="connsiteY13" fmla="*/ 116486 h 270429"/>
                <a:gd name="connsiteX14" fmla="*/ 75917 w 433730"/>
                <a:gd name="connsiteY14" fmla="*/ 19319 h 270429"/>
                <a:gd name="connsiteX0" fmla="*/ 75917 w 433730"/>
                <a:gd name="connsiteY0" fmla="*/ 24174 h 275284"/>
                <a:gd name="connsiteX1" fmla="*/ 243343 w 433730"/>
                <a:gd name="connsiteY1" fmla="*/ 4855 h 275284"/>
                <a:gd name="connsiteX2" fmla="*/ 365692 w 433730"/>
                <a:gd name="connsiteY2" fmla="*/ 56371 h 275284"/>
                <a:gd name="connsiteX3" fmla="*/ 430086 w 433730"/>
                <a:gd name="connsiteY3" fmla="*/ 146523 h 275284"/>
                <a:gd name="connsiteX4" fmla="*/ 417208 w 433730"/>
                <a:gd name="connsiteY4" fmla="*/ 223796 h 275284"/>
                <a:gd name="connsiteX5" fmla="*/ 346374 w 433730"/>
                <a:gd name="connsiteY5" fmla="*/ 236675 h 275284"/>
                <a:gd name="connsiteX6" fmla="*/ 301298 w 433730"/>
                <a:gd name="connsiteY6" fmla="*/ 204478 h 275284"/>
                <a:gd name="connsiteX7" fmla="*/ 269101 w 433730"/>
                <a:gd name="connsiteY7" fmla="*/ 255994 h 275284"/>
                <a:gd name="connsiteX8" fmla="*/ 172509 w 433730"/>
                <a:gd name="connsiteY8" fmla="*/ 268872 h 275284"/>
                <a:gd name="connsiteX9" fmla="*/ 108115 w 433730"/>
                <a:gd name="connsiteY9" fmla="*/ 204478 h 275284"/>
                <a:gd name="connsiteX10" fmla="*/ 114554 w 433730"/>
                <a:gd name="connsiteY10" fmla="*/ 185160 h 275284"/>
                <a:gd name="connsiteX11" fmla="*/ 88796 w 433730"/>
                <a:gd name="connsiteY11" fmla="*/ 210917 h 275284"/>
                <a:gd name="connsiteX12" fmla="*/ 17962 w 433730"/>
                <a:gd name="connsiteY12" fmla="*/ 191599 h 275284"/>
                <a:gd name="connsiteX13" fmla="*/ 4861 w 433730"/>
                <a:gd name="connsiteY13" fmla="*/ 121341 h 275284"/>
                <a:gd name="connsiteX14" fmla="*/ 75917 w 433730"/>
                <a:gd name="connsiteY14" fmla="*/ 24174 h 275284"/>
                <a:gd name="connsiteX0" fmla="*/ 75917 w 433730"/>
                <a:gd name="connsiteY0" fmla="*/ 22917 h 274027"/>
                <a:gd name="connsiteX1" fmla="*/ 243343 w 433730"/>
                <a:gd name="connsiteY1" fmla="*/ 3598 h 274027"/>
                <a:gd name="connsiteX2" fmla="*/ 365692 w 433730"/>
                <a:gd name="connsiteY2" fmla="*/ 55114 h 274027"/>
                <a:gd name="connsiteX3" fmla="*/ 430086 w 433730"/>
                <a:gd name="connsiteY3" fmla="*/ 145266 h 274027"/>
                <a:gd name="connsiteX4" fmla="*/ 417208 w 433730"/>
                <a:gd name="connsiteY4" fmla="*/ 222539 h 274027"/>
                <a:gd name="connsiteX5" fmla="*/ 346374 w 433730"/>
                <a:gd name="connsiteY5" fmla="*/ 235418 h 274027"/>
                <a:gd name="connsiteX6" fmla="*/ 301298 w 433730"/>
                <a:gd name="connsiteY6" fmla="*/ 203221 h 274027"/>
                <a:gd name="connsiteX7" fmla="*/ 269101 w 433730"/>
                <a:gd name="connsiteY7" fmla="*/ 254737 h 274027"/>
                <a:gd name="connsiteX8" fmla="*/ 172509 w 433730"/>
                <a:gd name="connsiteY8" fmla="*/ 267615 h 274027"/>
                <a:gd name="connsiteX9" fmla="*/ 108115 w 433730"/>
                <a:gd name="connsiteY9" fmla="*/ 203221 h 274027"/>
                <a:gd name="connsiteX10" fmla="*/ 114554 w 433730"/>
                <a:gd name="connsiteY10" fmla="*/ 183903 h 274027"/>
                <a:gd name="connsiteX11" fmla="*/ 88796 w 433730"/>
                <a:gd name="connsiteY11" fmla="*/ 209660 h 274027"/>
                <a:gd name="connsiteX12" fmla="*/ 17962 w 433730"/>
                <a:gd name="connsiteY12" fmla="*/ 190342 h 274027"/>
                <a:gd name="connsiteX13" fmla="*/ 4861 w 433730"/>
                <a:gd name="connsiteY13" fmla="*/ 120084 h 274027"/>
                <a:gd name="connsiteX14" fmla="*/ 75917 w 433730"/>
                <a:gd name="connsiteY14" fmla="*/ 22917 h 274027"/>
                <a:gd name="connsiteX0" fmla="*/ 83412 w 433511"/>
                <a:gd name="connsiteY0" fmla="*/ 28377 h 272502"/>
                <a:gd name="connsiteX1" fmla="*/ 243124 w 433511"/>
                <a:gd name="connsiteY1" fmla="*/ 2073 h 272502"/>
                <a:gd name="connsiteX2" fmla="*/ 365473 w 433511"/>
                <a:gd name="connsiteY2" fmla="*/ 53589 h 272502"/>
                <a:gd name="connsiteX3" fmla="*/ 429867 w 433511"/>
                <a:gd name="connsiteY3" fmla="*/ 143741 h 272502"/>
                <a:gd name="connsiteX4" fmla="*/ 416989 w 433511"/>
                <a:gd name="connsiteY4" fmla="*/ 221014 h 272502"/>
                <a:gd name="connsiteX5" fmla="*/ 346155 w 433511"/>
                <a:gd name="connsiteY5" fmla="*/ 233893 h 272502"/>
                <a:gd name="connsiteX6" fmla="*/ 301079 w 433511"/>
                <a:gd name="connsiteY6" fmla="*/ 201896 h 272502"/>
                <a:gd name="connsiteX7" fmla="*/ 268882 w 433511"/>
                <a:gd name="connsiteY7" fmla="*/ 253212 h 272502"/>
                <a:gd name="connsiteX8" fmla="*/ 172290 w 433511"/>
                <a:gd name="connsiteY8" fmla="*/ 266090 h 272502"/>
                <a:gd name="connsiteX9" fmla="*/ 107896 w 433511"/>
                <a:gd name="connsiteY9" fmla="*/ 201896 h 272502"/>
                <a:gd name="connsiteX10" fmla="*/ 114335 w 433511"/>
                <a:gd name="connsiteY10" fmla="*/ 182378 h 272502"/>
                <a:gd name="connsiteX11" fmla="*/ 88577 w 433511"/>
                <a:gd name="connsiteY11" fmla="*/ 208135 h 272502"/>
                <a:gd name="connsiteX12" fmla="*/ 17743 w 433511"/>
                <a:gd name="connsiteY12" fmla="*/ 188817 h 272502"/>
                <a:gd name="connsiteX13" fmla="*/ 4642 w 433511"/>
                <a:gd name="connsiteY13" fmla="*/ 118559 h 272502"/>
                <a:gd name="connsiteX14" fmla="*/ 83412 w 433511"/>
                <a:gd name="connsiteY14" fmla="*/ 28377 h 272502"/>
                <a:gd name="connsiteX0" fmla="*/ 83412 w 433511"/>
                <a:gd name="connsiteY0" fmla="*/ 27871 h 271996"/>
                <a:gd name="connsiteX1" fmla="*/ 243124 w 433511"/>
                <a:gd name="connsiteY1" fmla="*/ 1567 h 271996"/>
                <a:gd name="connsiteX2" fmla="*/ 365473 w 433511"/>
                <a:gd name="connsiteY2" fmla="*/ 53083 h 271996"/>
                <a:gd name="connsiteX3" fmla="*/ 429867 w 433511"/>
                <a:gd name="connsiteY3" fmla="*/ 143235 h 271996"/>
                <a:gd name="connsiteX4" fmla="*/ 416989 w 433511"/>
                <a:gd name="connsiteY4" fmla="*/ 220508 h 271996"/>
                <a:gd name="connsiteX5" fmla="*/ 346155 w 433511"/>
                <a:gd name="connsiteY5" fmla="*/ 233387 h 271996"/>
                <a:gd name="connsiteX6" fmla="*/ 301079 w 433511"/>
                <a:gd name="connsiteY6" fmla="*/ 201190 h 271996"/>
                <a:gd name="connsiteX7" fmla="*/ 268882 w 433511"/>
                <a:gd name="connsiteY7" fmla="*/ 252706 h 271996"/>
                <a:gd name="connsiteX8" fmla="*/ 172290 w 433511"/>
                <a:gd name="connsiteY8" fmla="*/ 265584 h 271996"/>
                <a:gd name="connsiteX9" fmla="*/ 107896 w 433511"/>
                <a:gd name="connsiteY9" fmla="*/ 201190 h 271996"/>
                <a:gd name="connsiteX10" fmla="*/ 114335 w 433511"/>
                <a:gd name="connsiteY10" fmla="*/ 181872 h 271996"/>
                <a:gd name="connsiteX11" fmla="*/ 88577 w 433511"/>
                <a:gd name="connsiteY11" fmla="*/ 207629 h 271996"/>
                <a:gd name="connsiteX12" fmla="*/ 17743 w 433511"/>
                <a:gd name="connsiteY12" fmla="*/ 188311 h 271996"/>
                <a:gd name="connsiteX13" fmla="*/ 4642 w 433511"/>
                <a:gd name="connsiteY13" fmla="*/ 118053 h 271996"/>
                <a:gd name="connsiteX14" fmla="*/ 83412 w 433511"/>
                <a:gd name="connsiteY14" fmla="*/ 27871 h 271996"/>
                <a:gd name="connsiteX0" fmla="*/ 83412 w 433511"/>
                <a:gd name="connsiteY0" fmla="*/ 32730 h 276855"/>
                <a:gd name="connsiteX1" fmla="*/ 243124 w 433511"/>
                <a:gd name="connsiteY1" fmla="*/ 6426 h 276855"/>
                <a:gd name="connsiteX2" fmla="*/ 365473 w 433511"/>
                <a:gd name="connsiteY2" fmla="*/ 57942 h 276855"/>
                <a:gd name="connsiteX3" fmla="*/ 429867 w 433511"/>
                <a:gd name="connsiteY3" fmla="*/ 148094 h 276855"/>
                <a:gd name="connsiteX4" fmla="*/ 416989 w 433511"/>
                <a:gd name="connsiteY4" fmla="*/ 225367 h 276855"/>
                <a:gd name="connsiteX5" fmla="*/ 346155 w 433511"/>
                <a:gd name="connsiteY5" fmla="*/ 238246 h 276855"/>
                <a:gd name="connsiteX6" fmla="*/ 301079 w 433511"/>
                <a:gd name="connsiteY6" fmla="*/ 206049 h 276855"/>
                <a:gd name="connsiteX7" fmla="*/ 268882 w 433511"/>
                <a:gd name="connsiteY7" fmla="*/ 257565 h 276855"/>
                <a:gd name="connsiteX8" fmla="*/ 172290 w 433511"/>
                <a:gd name="connsiteY8" fmla="*/ 270443 h 276855"/>
                <a:gd name="connsiteX9" fmla="*/ 107896 w 433511"/>
                <a:gd name="connsiteY9" fmla="*/ 206049 h 276855"/>
                <a:gd name="connsiteX10" fmla="*/ 114335 w 433511"/>
                <a:gd name="connsiteY10" fmla="*/ 186731 h 276855"/>
                <a:gd name="connsiteX11" fmla="*/ 88577 w 433511"/>
                <a:gd name="connsiteY11" fmla="*/ 212488 h 276855"/>
                <a:gd name="connsiteX12" fmla="*/ 17743 w 433511"/>
                <a:gd name="connsiteY12" fmla="*/ 193170 h 276855"/>
                <a:gd name="connsiteX13" fmla="*/ 4642 w 433511"/>
                <a:gd name="connsiteY13" fmla="*/ 122912 h 276855"/>
                <a:gd name="connsiteX14" fmla="*/ 83412 w 433511"/>
                <a:gd name="connsiteY14" fmla="*/ 32730 h 276855"/>
                <a:gd name="connsiteX0" fmla="*/ 83412 w 433511"/>
                <a:gd name="connsiteY0" fmla="*/ 28579 h 272704"/>
                <a:gd name="connsiteX1" fmla="*/ 243124 w 433511"/>
                <a:gd name="connsiteY1" fmla="*/ 2275 h 272704"/>
                <a:gd name="connsiteX2" fmla="*/ 365473 w 433511"/>
                <a:gd name="connsiteY2" fmla="*/ 53791 h 272704"/>
                <a:gd name="connsiteX3" fmla="*/ 429867 w 433511"/>
                <a:gd name="connsiteY3" fmla="*/ 143943 h 272704"/>
                <a:gd name="connsiteX4" fmla="*/ 416989 w 433511"/>
                <a:gd name="connsiteY4" fmla="*/ 221216 h 272704"/>
                <a:gd name="connsiteX5" fmla="*/ 346155 w 433511"/>
                <a:gd name="connsiteY5" fmla="*/ 234095 h 272704"/>
                <a:gd name="connsiteX6" fmla="*/ 301079 w 433511"/>
                <a:gd name="connsiteY6" fmla="*/ 201898 h 272704"/>
                <a:gd name="connsiteX7" fmla="*/ 268882 w 433511"/>
                <a:gd name="connsiteY7" fmla="*/ 253414 h 272704"/>
                <a:gd name="connsiteX8" fmla="*/ 172290 w 433511"/>
                <a:gd name="connsiteY8" fmla="*/ 266292 h 272704"/>
                <a:gd name="connsiteX9" fmla="*/ 107896 w 433511"/>
                <a:gd name="connsiteY9" fmla="*/ 201898 h 272704"/>
                <a:gd name="connsiteX10" fmla="*/ 114335 w 433511"/>
                <a:gd name="connsiteY10" fmla="*/ 182580 h 272704"/>
                <a:gd name="connsiteX11" fmla="*/ 88577 w 433511"/>
                <a:gd name="connsiteY11" fmla="*/ 208337 h 272704"/>
                <a:gd name="connsiteX12" fmla="*/ 17743 w 433511"/>
                <a:gd name="connsiteY12" fmla="*/ 189019 h 272704"/>
                <a:gd name="connsiteX13" fmla="*/ 4642 w 433511"/>
                <a:gd name="connsiteY13" fmla="*/ 118761 h 272704"/>
                <a:gd name="connsiteX14" fmla="*/ 83412 w 433511"/>
                <a:gd name="connsiteY14" fmla="*/ 28579 h 272704"/>
                <a:gd name="connsiteX0" fmla="*/ 83412 w 433511"/>
                <a:gd name="connsiteY0" fmla="*/ 28579 h 272704"/>
                <a:gd name="connsiteX1" fmla="*/ 243124 w 433511"/>
                <a:gd name="connsiteY1" fmla="*/ 2275 h 272704"/>
                <a:gd name="connsiteX2" fmla="*/ 365473 w 433511"/>
                <a:gd name="connsiteY2" fmla="*/ 53791 h 272704"/>
                <a:gd name="connsiteX3" fmla="*/ 429867 w 433511"/>
                <a:gd name="connsiteY3" fmla="*/ 143943 h 272704"/>
                <a:gd name="connsiteX4" fmla="*/ 416989 w 433511"/>
                <a:gd name="connsiteY4" fmla="*/ 221216 h 272704"/>
                <a:gd name="connsiteX5" fmla="*/ 346155 w 433511"/>
                <a:gd name="connsiteY5" fmla="*/ 234095 h 272704"/>
                <a:gd name="connsiteX6" fmla="*/ 301079 w 433511"/>
                <a:gd name="connsiteY6" fmla="*/ 201898 h 272704"/>
                <a:gd name="connsiteX7" fmla="*/ 268882 w 433511"/>
                <a:gd name="connsiteY7" fmla="*/ 253414 h 272704"/>
                <a:gd name="connsiteX8" fmla="*/ 172290 w 433511"/>
                <a:gd name="connsiteY8" fmla="*/ 266292 h 272704"/>
                <a:gd name="connsiteX9" fmla="*/ 107896 w 433511"/>
                <a:gd name="connsiteY9" fmla="*/ 201898 h 272704"/>
                <a:gd name="connsiteX10" fmla="*/ 114335 w 433511"/>
                <a:gd name="connsiteY10" fmla="*/ 182580 h 272704"/>
                <a:gd name="connsiteX11" fmla="*/ 88577 w 433511"/>
                <a:gd name="connsiteY11" fmla="*/ 208337 h 272704"/>
                <a:gd name="connsiteX12" fmla="*/ 17743 w 433511"/>
                <a:gd name="connsiteY12" fmla="*/ 189019 h 272704"/>
                <a:gd name="connsiteX13" fmla="*/ 4642 w 433511"/>
                <a:gd name="connsiteY13" fmla="*/ 118761 h 272704"/>
                <a:gd name="connsiteX14" fmla="*/ 83412 w 433511"/>
                <a:gd name="connsiteY14" fmla="*/ 28579 h 272704"/>
                <a:gd name="connsiteX0" fmla="*/ 83412 w 433924"/>
                <a:gd name="connsiteY0" fmla="*/ 27045 h 271170"/>
                <a:gd name="connsiteX1" fmla="*/ 243124 w 433924"/>
                <a:gd name="connsiteY1" fmla="*/ 741 h 271170"/>
                <a:gd name="connsiteX2" fmla="*/ 359831 w 433924"/>
                <a:gd name="connsiteY2" fmla="*/ 45464 h 271170"/>
                <a:gd name="connsiteX3" fmla="*/ 429867 w 433924"/>
                <a:gd name="connsiteY3" fmla="*/ 142409 h 271170"/>
                <a:gd name="connsiteX4" fmla="*/ 416989 w 433924"/>
                <a:gd name="connsiteY4" fmla="*/ 219682 h 271170"/>
                <a:gd name="connsiteX5" fmla="*/ 346155 w 433924"/>
                <a:gd name="connsiteY5" fmla="*/ 232561 h 271170"/>
                <a:gd name="connsiteX6" fmla="*/ 301079 w 433924"/>
                <a:gd name="connsiteY6" fmla="*/ 200364 h 271170"/>
                <a:gd name="connsiteX7" fmla="*/ 268882 w 433924"/>
                <a:gd name="connsiteY7" fmla="*/ 251880 h 271170"/>
                <a:gd name="connsiteX8" fmla="*/ 172290 w 433924"/>
                <a:gd name="connsiteY8" fmla="*/ 264758 h 271170"/>
                <a:gd name="connsiteX9" fmla="*/ 107896 w 433924"/>
                <a:gd name="connsiteY9" fmla="*/ 200364 h 271170"/>
                <a:gd name="connsiteX10" fmla="*/ 114335 w 433924"/>
                <a:gd name="connsiteY10" fmla="*/ 181046 h 271170"/>
                <a:gd name="connsiteX11" fmla="*/ 88577 w 433924"/>
                <a:gd name="connsiteY11" fmla="*/ 206803 h 271170"/>
                <a:gd name="connsiteX12" fmla="*/ 17743 w 433924"/>
                <a:gd name="connsiteY12" fmla="*/ 187485 h 271170"/>
                <a:gd name="connsiteX13" fmla="*/ 4642 w 433924"/>
                <a:gd name="connsiteY13" fmla="*/ 117227 h 271170"/>
                <a:gd name="connsiteX14" fmla="*/ 83412 w 433924"/>
                <a:gd name="connsiteY14" fmla="*/ 27045 h 271170"/>
                <a:gd name="connsiteX0" fmla="*/ 83412 w 433924"/>
                <a:gd name="connsiteY0" fmla="*/ 27045 h 271170"/>
                <a:gd name="connsiteX1" fmla="*/ 243124 w 433924"/>
                <a:gd name="connsiteY1" fmla="*/ 741 h 271170"/>
                <a:gd name="connsiteX2" fmla="*/ 359831 w 433924"/>
                <a:gd name="connsiteY2" fmla="*/ 45464 h 271170"/>
                <a:gd name="connsiteX3" fmla="*/ 429867 w 433924"/>
                <a:gd name="connsiteY3" fmla="*/ 142409 h 271170"/>
                <a:gd name="connsiteX4" fmla="*/ 416989 w 433924"/>
                <a:gd name="connsiteY4" fmla="*/ 219682 h 271170"/>
                <a:gd name="connsiteX5" fmla="*/ 346155 w 433924"/>
                <a:gd name="connsiteY5" fmla="*/ 232561 h 271170"/>
                <a:gd name="connsiteX6" fmla="*/ 301079 w 433924"/>
                <a:gd name="connsiteY6" fmla="*/ 200364 h 271170"/>
                <a:gd name="connsiteX7" fmla="*/ 268882 w 433924"/>
                <a:gd name="connsiteY7" fmla="*/ 251880 h 271170"/>
                <a:gd name="connsiteX8" fmla="*/ 172290 w 433924"/>
                <a:gd name="connsiteY8" fmla="*/ 264758 h 271170"/>
                <a:gd name="connsiteX9" fmla="*/ 107896 w 433924"/>
                <a:gd name="connsiteY9" fmla="*/ 200364 h 271170"/>
                <a:gd name="connsiteX10" fmla="*/ 88577 w 433924"/>
                <a:gd name="connsiteY10" fmla="*/ 206803 h 271170"/>
                <a:gd name="connsiteX11" fmla="*/ 17743 w 433924"/>
                <a:gd name="connsiteY11" fmla="*/ 187485 h 271170"/>
                <a:gd name="connsiteX12" fmla="*/ 4642 w 433924"/>
                <a:gd name="connsiteY12" fmla="*/ 117227 h 271170"/>
                <a:gd name="connsiteX13" fmla="*/ 83412 w 433924"/>
                <a:gd name="connsiteY13" fmla="*/ 27045 h 271170"/>
                <a:gd name="connsiteX0" fmla="*/ 83412 w 433924"/>
                <a:gd name="connsiteY0" fmla="*/ 27045 h 268601"/>
                <a:gd name="connsiteX1" fmla="*/ 243124 w 433924"/>
                <a:gd name="connsiteY1" fmla="*/ 741 h 268601"/>
                <a:gd name="connsiteX2" fmla="*/ 359831 w 433924"/>
                <a:gd name="connsiteY2" fmla="*/ 45464 h 268601"/>
                <a:gd name="connsiteX3" fmla="*/ 429867 w 433924"/>
                <a:gd name="connsiteY3" fmla="*/ 142409 h 268601"/>
                <a:gd name="connsiteX4" fmla="*/ 416989 w 433924"/>
                <a:gd name="connsiteY4" fmla="*/ 219682 h 268601"/>
                <a:gd name="connsiteX5" fmla="*/ 346155 w 433924"/>
                <a:gd name="connsiteY5" fmla="*/ 232561 h 268601"/>
                <a:gd name="connsiteX6" fmla="*/ 301079 w 433924"/>
                <a:gd name="connsiteY6" fmla="*/ 200364 h 268601"/>
                <a:gd name="connsiteX7" fmla="*/ 268882 w 433924"/>
                <a:gd name="connsiteY7" fmla="*/ 251880 h 268601"/>
                <a:gd name="connsiteX8" fmla="*/ 172290 w 433924"/>
                <a:gd name="connsiteY8" fmla="*/ 264758 h 268601"/>
                <a:gd name="connsiteX9" fmla="*/ 110928 w 433924"/>
                <a:gd name="connsiteY9" fmla="*/ 190194 h 268601"/>
                <a:gd name="connsiteX10" fmla="*/ 88577 w 433924"/>
                <a:gd name="connsiteY10" fmla="*/ 206803 h 268601"/>
                <a:gd name="connsiteX11" fmla="*/ 17743 w 433924"/>
                <a:gd name="connsiteY11" fmla="*/ 187485 h 268601"/>
                <a:gd name="connsiteX12" fmla="*/ 4642 w 433924"/>
                <a:gd name="connsiteY12" fmla="*/ 117227 h 268601"/>
                <a:gd name="connsiteX13" fmla="*/ 83412 w 433924"/>
                <a:gd name="connsiteY13" fmla="*/ 27045 h 268601"/>
                <a:gd name="connsiteX0" fmla="*/ 83412 w 433924"/>
                <a:gd name="connsiteY0" fmla="*/ 27045 h 268316"/>
                <a:gd name="connsiteX1" fmla="*/ 243124 w 433924"/>
                <a:gd name="connsiteY1" fmla="*/ 741 h 268316"/>
                <a:gd name="connsiteX2" fmla="*/ 359831 w 433924"/>
                <a:gd name="connsiteY2" fmla="*/ 45464 h 268316"/>
                <a:gd name="connsiteX3" fmla="*/ 429867 w 433924"/>
                <a:gd name="connsiteY3" fmla="*/ 142409 h 268316"/>
                <a:gd name="connsiteX4" fmla="*/ 416989 w 433924"/>
                <a:gd name="connsiteY4" fmla="*/ 219682 h 268316"/>
                <a:gd name="connsiteX5" fmla="*/ 346155 w 433924"/>
                <a:gd name="connsiteY5" fmla="*/ 232561 h 268316"/>
                <a:gd name="connsiteX6" fmla="*/ 301079 w 433924"/>
                <a:gd name="connsiteY6" fmla="*/ 200364 h 268316"/>
                <a:gd name="connsiteX7" fmla="*/ 268882 w 433924"/>
                <a:gd name="connsiteY7" fmla="*/ 251880 h 268316"/>
                <a:gd name="connsiteX8" fmla="*/ 172290 w 433924"/>
                <a:gd name="connsiteY8" fmla="*/ 264758 h 268316"/>
                <a:gd name="connsiteX9" fmla="*/ 118282 w 433924"/>
                <a:gd name="connsiteY9" fmla="*/ 194186 h 268316"/>
                <a:gd name="connsiteX10" fmla="*/ 88577 w 433924"/>
                <a:gd name="connsiteY10" fmla="*/ 206803 h 268316"/>
                <a:gd name="connsiteX11" fmla="*/ 17743 w 433924"/>
                <a:gd name="connsiteY11" fmla="*/ 187485 h 268316"/>
                <a:gd name="connsiteX12" fmla="*/ 4642 w 433924"/>
                <a:gd name="connsiteY12" fmla="*/ 117227 h 268316"/>
                <a:gd name="connsiteX13" fmla="*/ 83412 w 433924"/>
                <a:gd name="connsiteY13" fmla="*/ 27045 h 268316"/>
                <a:gd name="connsiteX0" fmla="*/ 83412 w 433924"/>
                <a:gd name="connsiteY0" fmla="*/ 27045 h 268316"/>
                <a:gd name="connsiteX1" fmla="*/ 243124 w 433924"/>
                <a:gd name="connsiteY1" fmla="*/ 741 h 268316"/>
                <a:gd name="connsiteX2" fmla="*/ 359831 w 433924"/>
                <a:gd name="connsiteY2" fmla="*/ 45464 h 268316"/>
                <a:gd name="connsiteX3" fmla="*/ 429867 w 433924"/>
                <a:gd name="connsiteY3" fmla="*/ 142409 h 268316"/>
                <a:gd name="connsiteX4" fmla="*/ 416989 w 433924"/>
                <a:gd name="connsiteY4" fmla="*/ 219682 h 268316"/>
                <a:gd name="connsiteX5" fmla="*/ 346155 w 433924"/>
                <a:gd name="connsiteY5" fmla="*/ 232561 h 268316"/>
                <a:gd name="connsiteX6" fmla="*/ 301079 w 433924"/>
                <a:gd name="connsiteY6" fmla="*/ 200364 h 268316"/>
                <a:gd name="connsiteX7" fmla="*/ 268882 w 433924"/>
                <a:gd name="connsiteY7" fmla="*/ 251880 h 268316"/>
                <a:gd name="connsiteX8" fmla="*/ 172290 w 433924"/>
                <a:gd name="connsiteY8" fmla="*/ 264758 h 268316"/>
                <a:gd name="connsiteX9" fmla="*/ 118282 w 433924"/>
                <a:gd name="connsiteY9" fmla="*/ 194186 h 268316"/>
                <a:gd name="connsiteX10" fmla="*/ 88577 w 433924"/>
                <a:gd name="connsiteY10" fmla="*/ 206803 h 268316"/>
                <a:gd name="connsiteX11" fmla="*/ 17743 w 433924"/>
                <a:gd name="connsiteY11" fmla="*/ 187485 h 268316"/>
                <a:gd name="connsiteX12" fmla="*/ 4642 w 433924"/>
                <a:gd name="connsiteY12" fmla="*/ 117227 h 268316"/>
                <a:gd name="connsiteX13" fmla="*/ 83412 w 433924"/>
                <a:gd name="connsiteY13" fmla="*/ 27045 h 268316"/>
                <a:gd name="connsiteX0" fmla="*/ 83412 w 433924"/>
                <a:gd name="connsiteY0" fmla="*/ 27045 h 269509"/>
                <a:gd name="connsiteX1" fmla="*/ 243124 w 433924"/>
                <a:gd name="connsiteY1" fmla="*/ 741 h 269509"/>
                <a:gd name="connsiteX2" fmla="*/ 359831 w 433924"/>
                <a:gd name="connsiteY2" fmla="*/ 45464 h 269509"/>
                <a:gd name="connsiteX3" fmla="*/ 429867 w 433924"/>
                <a:gd name="connsiteY3" fmla="*/ 142409 h 269509"/>
                <a:gd name="connsiteX4" fmla="*/ 416989 w 433924"/>
                <a:gd name="connsiteY4" fmla="*/ 219682 h 269509"/>
                <a:gd name="connsiteX5" fmla="*/ 346155 w 433924"/>
                <a:gd name="connsiteY5" fmla="*/ 232561 h 269509"/>
                <a:gd name="connsiteX6" fmla="*/ 301079 w 433924"/>
                <a:gd name="connsiteY6" fmla="*/ 200364 h 269509"/>
                <a:gd name="connsiteX7" fmla="*/ 268882 w 433924"/>
                <a:gd name="connsiteY7" fmla="*/ 251880 h 269509"/>
                <a:gd name="connsiteX8" fmla="*/ 172290 w 433924"/>
                <a:gd name="connsiteY8" fmla="*/ 264758 h 269509"/>
                <a:gd name="connsiteX9" fmla="*/ 118282 w 433924"/>
                <a:gd name="connsiteY9" fmla="*/ 194186 h 269509"/>
                <a:gd name="connsiteX10" fmla="*/ 88577 w 433924"/>
                <a:gd name="connsiteY10" fmla="*/ 206803 h 269509"/>
                <a:gd name="connsiteX11" fmla="*/ 17743 w 433924"/>
                <a:gd name="connsiteY11" fmla="*/ 187485 h 269509"/>
                <a:gd name="connsiteX12" fmla="*/ 4642 w 433924"/>
                <a:gd name="connsiteY12" fmla="*/ 117227 h 269509"/>
                <a:gd name="connsiteX13" fmla="*/ 83412 w 433924"/>
                <a:gd name="connsiteY13" fmla="*/ 27045 h 269509"/>
                <a:gd name="connsiteX0" fmla="*/ 83412 w 433924"/>
                <a:gd name="connsiteY0" fmla="*/ 27045 h 268972"/>
                <a:gd name="connsiteX1" fmla="*/ 243124 w 433924"/>
                <a:gd name="connsiteY1" fmla="*/ 741 h 268972"/>
                <a:gd name="connsiteX2" fmla="*/ 359831 w 433924"/>
                <a:gd name="connsiteY2" fmla="*/ 45464 h 268972"/>
                <a:gd name="connsiteX3" fmla="*/ 429867 w 433924"/>
                <a:gd name="connsiteY3" fmla="*/ 142409 h 268972"/>
                <a:gd name="connsiteX4" fmla="*/ 416989 w 433924"/>
                <a:gd name="connsiteY4" fmla="*/ 219682 h 268972"/>
                <a:gd name="connsiteX5" fmla="*/ 346155 w 433924"/>
                <a:gd name="connsiteY5" fmla="*/ 232561 h 268972"/>
                <a:gd name="connsiteX6" fmla="*/ 301079 w 433924"/>
                <a:gd name="connsiteY6" fmla="*/ 200364 h 268972"/>
                <a:gd name="connsiteX7" fmla="*/ 268882 w 433924"/>
                <a:gd name="connsiteY7" fmla="*/ 251880 h 268972"/>
                <a:gd name="connsiteX8" fmla="*/ 172290 w 433924"/>
                <a:gd name="connsiteY8" fmla="*/ 264758 h 268972"/>
                <a:gd name="connsiteX9" fmla="*/ 118282 w 433924"/>
                <a:gd name="connsiteY9" fmla="*/ 194186 h 268972"/>
                <a:gd name="connsiteX10" fmla="*/ 88577 w 433924"/>
                <a:gd name="connsiteY10" fmla="*/ 206803 h 268972"/>
                <a:gd name="connsiteX11" fmla="*/ 17743 w 433924"/>
                <a:gd name="connsiteY11" fmla="*/ 187485 h 268972"/>
                <a:gd name="connsiteX12" fmla="*/ 4642 w 433924"/>
                <a:gd name="connsiteY12" fmla="*/ 117227 h 268972"/>
                <a:gd name="connsiteX13" fmla="*/ 83412 w 433924"/>
                <a:gd name="connsiteY13" fmla="*/ 27045 h 268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3924" h="268972">
                  <a:moveTo>
                    <a:pt x="83412" y="27045"/>
                  </a:moveTo>
                  <a:cubicBezTo>
                    <a:pt x="114619" y="3714"/>
                    <a:pt x="197054" y="-2329"/>
                    <a:pt x="243124" y="741"/>
                  </a:cubicBezTo>
                  <a:cubicBezTo>
                    <a:pt x="289194" y="3811"/>
                    <a:pt x="328707" y="21853"/>
                    <a:pt x="359831" y="45464"/>
                  </a:cubicBezTo>
                  <a:cubicBezTo>
                    <a:pt x="390955" y="69075"/>
                    <a:pt x="420341" y="113373"/>
                    <a:pt x="429867" y="142409"/>
                  </a:cubicBezTo>
                  <a:cubicBezTo>
                    <a:pt x="439393" y="171445"/>
                    <a:pt x="430941" y="204657"/>
                    <a:pt x="416989" y="219682"/>
                  </a:cubicBezTo>
                  <a:cubicBezTo>
                    <a:pt x="403037" y="234707"/>
                    <a:pt x="365473" y="235781"/>
                    <a:pt x="346155" y="232561"/>
                  </a:cubicBezTo>
                  <a:cubicBezTo>
                    <a:pt x="326837" y="229341"/>
                    <a:pt x="313958" y="197144"/>
                    <a:pt x="301079" y="200364"/>
                  </a:cubicBezTo>
                  <a:cubicBezTo>
                    <a:pt x="290347" y="217536"/>
                    <a:pt x="283787" y="237302"/>
                    <a:pt x="268882" y="251880"/>
                  </a:cubicBezTo>
                  <a:cubicBezTo>
                    <a:pt x="253977" y="266458"/>
                    <a:pt x="197390" y="274374"/>
                    <a:pt x="172290" y="264758"/>
                  </a:cubicBezTo>
                  <a:cubicBezTo>
                    <a:pt x="147190" y="255142"/>
                    <a:pt x="122040" y="216217"/>
                    <a:pt x="118282" y="194186"/>
                  </a:cubicBezTo>
                  <a:cubicBezTo>
                    <a:pt x="110832" y="199722"/>
                    <a:pt x="105333" y="207920"/>
                    <a:pt x="88577" y="206803"/>
                  </a:cubicBezTo>
                  <a:cubicBezTo>
                    <a:pt x="71821" y="205686"/>
                    <a:pt x="31732" y="202414"/>
                    <a:pt x="17743" y="187485"/>
                  </a:cubicBezTo>
                  <a:cubicBezTo>
                    <a:pt x="3754" y="172556"/>
                    <a:pt x="-6303" y="143967"/>
                    <a:pt x="4642" y="117227"/>
                  </a:cubicBezTo>
                  <a:cubicBezTo>
                    <a:pt x="15587" y="90487"/>
                    <a:pt x="52205" y="50376"/>
                    <a:pt x="83412" y="2704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 rot="1884005">
            <a:off x="2062889" y="366198"/>
            <a:ext cx="929104" cy="880567"/>
            <a:chOff x="1012368" y="2003285"/>
            <a:chExt cx="1678443" cy="1657703"/>
          </a:xfrm>
          <a:solidFill>
            <a:srgbClr val="BCE08C">
              <a:alpha val="54000"/>
            </a:srgbClr>
          </a:solidFill>
        </p:grpSpPr>
        <p:sp>
          <p:nvSpPr>
            <p:cNvPr id="28" name="任意多边形 27"/>
            <p:cNvSpPr/>
            <p:nvPr/>
          </p:nvSpPr>
          <p:spPr>
            <a:xfrm>
              <a:off x="1648220" y="2693074"/>
              <a:ext cx="1042591" cy="967914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012368" y="2883852"/>
              <a:ext cx="480246" cy="445848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1941472" y="2003285"/>
              <a:ext cx="468000" cy="466210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1251786" y="2245917"/>
              <a:ext cx="481657" cy="447157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 rot="734189">
            <a:off x="1478903" y="4518693"/>
            <a:ext cx="823642" cy="780614"/>
            <a:chOff x="1012368" y="2003285"/>
            <a:chExt cx="1678443" cy="1657703"/>
          </a:xfrm>
          <a:solidFill>
            <a:srgbClr val="96CD49">
              <a:alpha val="58000"/>
            </a:srgbClr>
          </a:solidFill>
        </p:grpSpPr>
        <p:sp>
          <p:nvSpPr>
            <p:cNvPr id="33" name="任意多边形 32"/>
            <p:cNvSpPr/>
            <p:nvPr/>
          </p:nvSpPr>
          <p:spPr>
            <a:xfrm>
              <a:off x="1648220" y="2693074"/>
              <a:ext cx="1042591" cy="967914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1012368" y="2883852"/>
              <a:ext cx="480246" cy="445848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1941472" y="2003285"/>
              <a:ext cx="468000" cy="466210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1251786" y="2245917"/>
              <a:ext cx="481657" cy="447157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 rot="1341384">
            <a:off x="4735058" y="5696363"/>
            <a:ext cx="929104" cy="880567"/>
            <a:chOff x="1012368" y="2003285"/>
            <a:chExt cx="1678443" cy="1657703"/>
          </a:xfrm>
          <a:solidFill>
            <a:srgbClr val="F69418">
              <a:alpha val="54000"/>
            </a:srgbClr>
          </a:solidFill>
        </p:grpSpPr>
        <p:sp>
          <p:nvSpPr>
            <p:cNvPr id="46" name="任意多边形 45"/>
            <p:cNvSpPr/>
            <p:nvPr/>
          </p:nvSpPr>
          <p:spPr>
            <a:xfrm>
              <a:off x="1648220" y="2693074"/>
              <a:ext cx="1042591" cy="967914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1012368" y="2883852"/>
              <a:ext cx="480246" cy="445848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1941472" y="2003285"/>
              <a:ext cx="468000" cy="466210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1251786" y="2245917"/>
              <a:ext cx="481657" cy="447157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 rot="2986482">
            <a:off x="5809672" y="3437908"/>
            <a:ext cx="823642" cy="780614"/>
            <a:chOff x="1012368" y="2003285"/>
            <a:chExt cx="1678443" cy="1657703"/>
          </a:xfrm>
          <a:solidFill>
            <a:srgbClr val="96CD49">
              <a:alpha val="54000"/>
            </a:srgbClr>
          </a:solidFill>
        </p:grpSpPr>
        <p:sp>
          <p:nvSpPr>
            <p:cNvPr id="51" name="任意多边形 50"/>
            <p:cNvSpPr/>
            <p:nvPr/>
          </p:nvSpPr>
          <p:spPr>
            <a:xfrm>
              <a:off x="1648220" y="2693074"/>
              <a:ext cx="1042591" cy="967914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1012368" y="2883852"/>
              <a:ext cx="480246" cy="445848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1941472" y="2003285"/>
              <a:ext cx="468000" cy="466210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1251786" y="2245917"/>
              <a:ext cx="481657" cy="447157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矩形 59"/>
          <p:cNvSpPr/>
          <p:nvPr/>
        </p:nvSpPr>
        <p:spPr>
          <a:xfrm>
            <a:off x="4841122" y="2230061"/>
            <a:ext cx="658347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600" dirty="0">
                <a:solidFill>
                  <a:srgbClr val="F69418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    </a:t>
            </a:r>
            <a:r>
              <a:rPr lang="zh-CN" altLang="en-US" sz="6600" b="1" dirty="0">
                <a:solidFill>
                  <a:srgbClr val="F69418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谢谢您的阅读</a:t>
            </a:r>
            <a:r>
              <a:rPr lang="zh-CN" altLang="en-US" sz="6600" b="1" dirty="0" smtClean="0">
                <a:solidFill>
                  <a:srgbClr val="F69418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！</a:t>
            </a:r>
            <a:r>
              <a:rPr lang="zh-CN" altLang="en-US" sz="6600" b="1" dirty="0" smtClean="0">
                <a:solidFill>
                  <a:srgbClr val="78AF2F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            </a:t>
            </a:r>
            <a:endParaRPr lang="zh-CN" altLang="en-US" sz="6600" b="1" dirty="0">
              <a:solidFill>
                <a:srgbClr val="78AF2F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 rot="4195888">
            <a:off x="5890453" y="686550"/>
            <a:ext cx="1065749" cy="1040097"/>
            <a:chOff x="1012368" y="2003285"/>
            <a:chExt cx="1678443" cy="1657703"/>
          </a:xfrm>
          <a:solidFill>
            <a:srgbClr val="F69418">
              <a:alpha val="36000"/>
            </a:srgbClr>
          </a:solidFill>
        </p:grpSpPr>
        <p:sp>
          <p:nvSpPr>
            <p:cNvPr id="62" name="任意多边形 61"/>
            <p:cNvSpPr/>
            <p:nvPr/>
          </p:nvSpPr>
          <p:spPr>
            <a:xfrm>
              <a:off x="1648220" y="2693074"/>
              <a:ext cx="1042591" cy="967914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1012368" y="2883852"/>
              <a:ext cx="480246" cy="445848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1941472" y="2003285"/>
              <a:ext cx="468000" cy="466210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1251786" y="2245917"/>
              <a:ext cx="481657" cy="447157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 rot="459239">
            <a:off x="9025914" y="4925386"/>
            <a:ext cx="1377520" cy="1479405"/>
            <a:chOff x="1012368" y="2003285"/>
            <a:chExt cx="1678443" cy="1657703"/>
          </a:xfrm>
          <a:solidFill>
            <a:srgbClr val="F69418">
              <a:alpha val="44000"/>
            </a:srgbClr>
          </a:solidFill>
        </p:grpSpPr>
        <p:sp>
          <p:nvSpPr>
            <p:cNvPr id="67" name="任意多边形 66"/>
            <p:cNvSpPr/>
            <p:nvPr/>
          </p:nvSpPr>
          <p:spPr>
            <a:xfrm>
              <a:off x="1648220" y="2693074"/>
              <a:ext cx="1042591" cy="967914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1012368" y="2883852"/>
              <a:ext cx="480246" cy="445848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1941472" y="2003285"/>
              <a:ext cx="468000" cy="466210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1251786" y="2245917"/>
              <a:ext cx="481657" cy="447157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 rot="1884005">
            <a:off x="3420383" y="1744151"/>
            <a:ext cx="929104" cy="880567"/>
            <a:chOff x="1012368" y="2003285"/>
            <a:chExt cx="1678443" cy="1657703"/>
          </a:xfrm>
          <a:solidFill>
            <a:srgbClr val="F69418">
              <a:alpha val="24000"/>
            </a:srgbClr>
          </a:solidFill>
        </p:grpSpPr>
        <p:sp>
          <p:nvSpPr>
            <p:cNvPr id="72" name="任意多边形 71"/>
            <p:cNvSpPr/>
            <p:nvPr/>
          </p:nvSpPr>
          <p:spPr>
            <a:xfrm>
              <a:off x="1648220" y="2693074"/>
              <a:ext cx="1042591" cy="967914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1012368" y="2883852"/>
              <a:ext cx="480246" cy="445848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 73"/>
            <p:cNvSpPr/>
            <p:nvPr/>
          </p:nvSpPr>
          <p:spPr>
            <a:xfrm>
              <a:off x="1941472" y="2003285"/>
              <a:ext cx="468000" cy="466210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 74"/>
            <p:cNvSpPr/>
            <p:nvPr/>
          </p:nvSpPr>
          <p:spPr>
            <a:xfrm>
              <a:off x="1251786" y="2245917"/>
              <a:ext cx="481657" cy="447157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 rot="5554728">
            <a:off x="6696008" y="4948843"/>
            <a:ext cx="929104" cy="880567"/>
            <a:chOff x="1012368" y="2003285"/>
            <a:chExt cx="1678443" cy="1657703"/>
          </a:xfrm>
          <a:solidFill>
            <a:srgbClr val="F69418">
              <a:alpha val="26000"/>
            </a:srgbClr>
          </a:solidFill>
        </p:grpSpPr>
        <p:sp>
          <p:nvSpPr>
            <p:cNvPr id="87" name="任意多边形 86"/>
            <p:cNvSpPr/>
            <p:nvPr/>
          </p:nvSpPr>
          <p:spPr>
            <a:xfrm>
              <a:off x="1648220" y="2693074"/>
              <a:ext cx="1042591" cy="967914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1012368" y="2883852"/>
              <a:ext cx="480246" cy="445848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 88"/>
            <p:cNvSpPr/>
            <p:nvPr/>
          </p:nvSpPr>
          <p:spPr>
            <a:xfrm>
              <a:off x="1941472" y="2003285"/>
              <a:ext cx="468000" cy="466210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任意多边形 89"/>
            <p:cNvSpPr/>
            <p:nvPr/>
          </p:nvSpPr>
          <p:spPr>
            <a:xfrm>
              <a:off x="1251786" y="2245917"/>
              <a:ext cx="481657" cy="447157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1" name="组合 90"/>
          <p:cNvGrpSpPr/>
          <p:nvPr/>
        </p:nvGrpSpPr>
        <p:grpSpPr>
          <a:xfrm rot="1376137">
            <a:off x="9781382" y="586228"/>
            <a:ext cx="823642" cy="780614"/>
            <a:chOff x="1012368" y="2003285"/>
            <a:chExt cx="1678443" cy="1657703"/>
          </a:xfrm>
          <a:solidFill>
            <a:srgbClr val="96CD49">
              <a:alpha val="68000"/>
            </a:srgbClr>
          </a:solidFill>
        </p:grpSpPr>
        <p:sp>
          <p:nvSpPr>
            <p:cNvPr id="92" name="任意多边形 91"/>
            <p:cNvSpPr/>
            <p:nvPr/>
          </p:nvSpPr>
          <p:spPr>
            <a:xfrm>
              <a:off x="1648220" y="2693074"/>
              <a:ext cx="1042591" cy="967914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1012368" y="2883852"/>
              <a:ext cx="480246" cy="445848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>
              <a:off x="1941472" y="2003285"/>
              <a:ext cx="468000" cy="466210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任意多边形 94"/>
            <p:cNvSpPr/>
            <p:nvPr/>
          </p:nvSpPr>
          <p:spPr>
            <a:xfrm>
              <a:off x="1251786" y="2245917"/>
              <a:ext cx="481657" cy="447157"/>
            </a:xfrm>
            <a:custGeom>
              <a:avLst/>
              <a:gdLst>
                <a:gd name="connsiteX0" fmla="*/ 17252 w 1035169"/>
                <a:gd name="connsiteY0" fmla="*/ 276045 h 966159"/>
                <a:gd name="connsiteX1" fmla="*/ 0 w 1035169"/>
                <a:gd name="connsiteY1" fmla="*/ 621102 h 966159"/>
                <a:gd name="connsiteX2" fmla="*/ 86264 w 1035169"/>
                <a:gd name="connsiteY2" fmla="*/ 810883 h 966159"/>
                <a:gd name="connsiteX3" fmla="*/ 224286 w 1035169"/>
                <a:gd name="connsiteY3" fmla="*/ 931653 h 966159"/>
                <a:gd name="connsiteX4" fmla="*/ 362309 w 1035169"/>
                <a:gd name="connsiteY4" fmla="*/ 966159 h 966159"/>
                <a:gd name="connsiteX5" fmla="*/ 655607 w 1035169"/>
                <a:gd name="connsiteY5" fmla="*/ 948906 h 966159"/>
                <a:gd name="connsiteX6" fmla="*/ 845388 w 1035169"/>
                <a:gd name="connsiteY6" fmla="*/ 862642 h 966159"/>
                <a:gd name="connsiteX7" fmla="*/ 1035169 w 1035169"/>
                <a:gd name="connsiteY7" fmla="*/ 517585 h 966159"/>
                <a:gd name="connsiteX8" fmla="*/ 983411 w 1035169"/>
                <a:gd name="connsiteY8" fmla="*/ 293298 h 966159"/>
                <a:gd name="connsiteX9" fmla="*/ 879894 w 1035169"/>
                <a:gd name="connsiteY9" fmla="*/ 120770 h 966159"/>
                <a:gd name="connsiteX10" fmla="*/ 672860 w 1035169"/>
                <a:gd name="connsiteY10" fmla="*/ 0 h 966159"/>
                <a:gd name="connsiteX11" fmla="*/ 345056 w 1035169"/>
                <a:gd name="connsiteY11" fmla="*/ 86264 h 966159"/>
                <a:gd name="connsiteX12" fmla="*/ 69011 w 1035169"/>
                <a:gd name="connsiteY12" fmla="*/ 258793 h 966159"/>
                <a:gd name="connsiteX13" fmla="*/ 17252 w 1035169"/>
                <a:gd name="connsiteY13" fmla="*/ 345057 h 966159"/>
                <a:gd name="connsiteX14" fmla="*/ 17252 w 1035169"/>
                <a:gd name="connsiteY14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45057 h 966159"/>
                <a:gd name="connsiteX13" fmla="*/ 17252 w 1035169"/>
                <a:gd name="connsiteY13" fmla="*/ 396815 h 966159"/>
                <a:gd name="connsiteX0" fmla="*/ 0 w 1035169"/>
                <a:gd name="connsiteY0" fmla="*/ 621102 h 966159"/>
                <a:gd name="connsiteX1" fmla="*/ 86264 w 1035169"/>
                <a:gd name="connsiteY1" fmla="*/ 810883 h 966159"/>
                <a:gd name="connsiteX2" fmla="*/ 224286 w 1035169"/>
                <a:gd name="connsiteY2" fmla="*/ 931653 h 966159"/>
                <a:gd name="connsiteX3" fmla="*/ 362309 w 1035169"/>
                <a:gd name="connsiteY3" fmla="*/ 966159 h 966159"/>
                <a:gd name="connsiteX4" fmla="*/ 655607 w 1035169"/>
                <a:gd name="connsiteY4" fmla="*/ 948906 h 966159"/>
                <a:gd name="connsiteX5" fmla="*/ 845388 w 1035169"/>
                <a:gd name="connsiteY5" fmla="*/ 862642 h 966159"/>
                <a:gd name="connsiteX6" fmla="*/ 1035169 w 1035169"/>
                <a:gd name="connsiteY6" fmla="*/ 517585 h 966159"/>
                <a:gd name="connsiteX7" fmla="*/ 983411 w 1035169"/>
                <a:gd name="connsiteY7" fmla="*/ 293298 h 966159"/>
                <a:gd name="connsiteX8" fmla="*/ 879894 w 1035169"/>
                <a:gd name="connsiteY8" fmla="*/ 120770 h 966159"/>
                <a:gd name="connsiteX9" fmla="*/ 672860 w 1035169"/>
                <a:gd name="connsiteY9" fmla="*/ 0 h 966159"/>
                <a:gd name="connsiteX10" fmla="*/ 345056 w 1035169"/>
                <a:gd name="connsiteY10" fmla="*/ 86264 h 966159"/>
                <a:gd name="connsiteX11" fmla="*/ 69011 w 1035169"/>
                <a:gd name="connsiteY11" fmla="*/ 258793 h 966159"/>
                <a:gd name="connsiteX12" fmla="*/ 17252 w 1035169"/>
                <a:gd name="connsiteY12" fmla="*/ 396815 h 966159"/>
                <a:gd name="connsiteX0" fmla="*/ 0 w 1035169"/>
                <a:gd name="connsiteY0" fmla="*/ 621565 h 966622"/>
                <a:gd name="connsiteX1" fmla="*/ 86264 w 1035169"/>
                <a:gd name="connsiteY1" fmla="*/ 811346 h 966622"/>
                <a:gd name="connsiteX2" fmla="*/ 224286 w 1035169"/>
                <a:gd name="connsiteY2" fmla="*/ 932116 h 966622"/>
                <a:gd name="connsiteX3" fmla="*/ 362309 w 1035169"/>
                <a:gd name="connsiteY3" fmla="*/ 966622 h 966622"/>
                <a:gd name="connsiteX4" fmla="*/ 655607 w 1035169"/>
                <a:gd name="connsiteY4" fmla="*/ 949369 h 966622"/>
                <a:gd name="connsiteX5" fmla="*/ 845388 w 1035169"/>
                <a:gd name="connsiteY5" fmla="*/ 863105 h 966622"/>
                <a:gd name="connsiteX6" fmla="*/ 1035169 w 1035169"/>
                <a:gd name="connsiteY6" fmla="*/ 518048 h 966622"/>
                <a:gd name="connsiteX7" fmla="*/ 983411 w 1035169"/>
                <a:gd name="connsiteY7" fmla="*/ 293761 h 966622"/>
                <a:gd name="connsiteX8" fmla="*/ 879894 w 1035169"/>
                <a:gd name="connsiteY8" fmla="*/ 121233 h 966622"/>
                <a:gd name="connsiteX9" fmla="*/ 672860 w 1035169"/>
                <a:gd name="connsiteY9" fmla="*/ 463 h 966622"/>
                <a:gd name="connsiteX10" fmla="*/ 345056 w 1035169"/>
                <a:gd name="connsiteY10" fmla="*/ 86727 h 966622"/>
                <a:gd name="connsiteX11" fmla="*/ 69011 w 1035169"/>
                <a:gd name="connsiteY11" fmla="*/ 259256 h 966622"/>
                <a:gd name="connsiteX12" fmla="*/ 17252 w 1035169"/>
                <a:gd name="connsiteY12" fmla="*/ 397278 h 966622"/>
                <a:gd name="connsiteX0" fmla="*/ 0 w 1041157"/>
                <a:gd name="connsiteY0" fmla="*/ 621565 h 966622"/>
                <a:gd name="connsiteX1" fmla="*/ 86264 w 1041157"/>
                <a:gd name="connsiteY1" fmla="*/ 811346 h 966622"/>
                <a:gd name="connsiteX2" fmla="*/ 224286 w 1041157"/>
                <a:gd name="connsiteY2" fmla="*/ 932116 h 966622"/>
                <a:gd name="connsiteX3" fmla="*/ 362309 w 1041157"/>
                <a:gd name="connsiteY3" fmla="*/ 966622 h 966622"/>
                <a:gd name="connsiteX4" fmla="*/ 655607 w 1041157"/>
                <a:gd name="connsiteY4" fmla="*/ 949369 h 966622"/>
                <a:gd name="connsiteX5" fmla="*/ 845388 w 1041157"/>
                <a:gd name="connsiteY5" fmla="*/ 863105 h 966622"/>
                <a:gd name="connsiteX6" fmla="*/ 1035169 w 1041157"/>
                <a:gd name="connsiteY6" fmla="*/ 518048 h 966622"/>
                <a:gd name="connsiteX7" fmla="*/ 983411 w 1041157"/>
                <a:gd name="connsiteY7" fmla="*/ 293761 h 966622"/>
                <a:gd name="connsiteX8" fmla="*/ 879894 w 1041157"/>
                <a:gd name="connsiteY8" fmla="*/ 121233 h 966622"/>
                <a:gd name="connsiteX9" fmla="*/ 672860 w 1041157"/>
                <a:gd name="connsiteY9" fmla="*/ 463 h 966622"/>
                <a:gd name="connsiteX10" fmla="*/ 345056 w 1041157"/>
                <a:gd name="connsiteY10" fmla="*/ 86727 h 966622"/>
                <a:gd name="connsiteX11" fmla="*/ 69011 w 1041157"/>
                <a:gd name="connsiteY11" fmla="*/ 259256 h 966622"/>
                <a:gd name="connsiteX12" fmla="*/ 17252 w 1041157"/>
                <a:gd name="connsiteY12" fmla="*/ 397278 h 966622"/>
                <a:gd name="connsiteX0" fmla="*/ 0 w 1035524"/>
                <a:gd name="connsiteY0" fmla="*/ 621565 h 966622"/>
                <a:gd name="connsiteX1" fmla="*/ 86264 w 1035524"/>
                <a:gd name="connsiteY1" fmla="*/ 811346 h 966622"/>
                <a:gd name="connsiteX2" fmla="*/ 224286 w 1035524"/>
                <a:gd name="connsiteY2" fmla="*/ 932116 h 966622"/>
                <a:gd name="connsiteX3" fmla="*/ 362309 w 1035524"/>
                <a:gd name="connsiteY3" fmla="*/ 966622 h 966622"/>
                <a:gd name="connsiteX4" fmla="*/ 655607 w 1035524"/>
                <a:gd name="connsiteY4" fmla="*/ 949369 h 966622"/>
                <a:gd name="connsiteX5" fmla="*/ 845388 w 1035524"/>
                <a:gd name="connsiteY5" fmla="*/ 863105 h 966622"/>
                <a:gd name="connsiteX6" fmla="*/ 1035169 w 1035524"/>
                <a:gd name="connsiteY6" fmla="*/ 518048 h 966622"/>
                <a:gd name="connsiteX7" fmla="*/ 983411 w 1035524"/>
                <a:gd name="connsiteY7" fmla="*/ 293761 h 966622"/>
                <a:gd name="connsiteX8" fmla="*/ 879894 w 1035524"/>
                <a:gd name="connsiteY8" fmla="*/ 121233 h 966622"/>
                <a:gd name="connsiteX9" fmla="*/ 672860 w 1035524"/>
                <a:gd name="connsiteY9" fmla="*/ 463 h 966622"/>
                <a:gd name="connsiteX10" fmla="*/ 345056 w 1035524"/>
                <a:gd name="connsiteY10" fmla="*/ 86727 h 966622"/>
                <a:gd name="connsiteX11" fmla="*/ 69011 w 1035524"/>
                <a:gd name="connsiteY11" fmla="*/ 259256 h 966622"/>
                <a:gd name="connsiteX12" fmla="*/ 17252 w 1035524"/>
                <a:gd name="connsiteY12" fmla="*/ 397278 h 966622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0 w 1035524"/>
                <a:gd name="connsiteY0" fmla="*/ 621565 h 967593"/>
                <a:gd name="connsiteX1" fmla="*/ 86264 w 1035524"/>
                <a:gd name="connsiteY1" fmla="*/ 811346 h 967593"/>
                <a:gd name="connsiteX2" fmla="*/ 224286 w 1035524"/>
                <a:gd name="connsiteY2" fmla="*/ 932116 h 967593"/>
                <a:gd name="connsiteX3" fmla="*/ 362309 w 1035524"/>
                <a:gd name="connsiteY3" fmla="*/ 966622 h 967593"/>
                <a:gd name="connsiteX4" fmla="*/ 655607 w 1035524"/>
                <a:gd name="connsiteY4" fmla="*/ 949369 h 967593"/>
                <a:gd name="connsiteX5" fmla="*/ 845388 w 1035524"/>
                <a:gd name="connsiteY5" fmla="*/ 863105 h 967593"/>
                <a:gd name="connsiteX6" fmla="*/ 1035169 w 1035524"/>
                <a:gd name="connsiteY6" fmla="*/ 518048 h 967593"/>
                <a:gd name="connsiteX7" fmla="*/ 983411 w 1035524"/>
                <a:gd name="connsiteY7" fmla="*/ 293761 h 967593"/>
                <a:gd name="connsiteX8" fmla="*/ 879894 w 1035524"/>
                <a:gd name="connsiteY8" fmla="*/ 121233 h 967593"/>
                <a:gd name="connsiteX9" fmla="*/ 672860 w 1035524"/>
                <a:gd name="connsiteY9" fmla="*/ 463 h 967593"/>
                <a:gd name="connsiteX10" fmla="*/ 345056 w 1035524"/>
                <a:gd name="connsiteY10" fmla="*/ 86727 h 967593"/>
                <a:gd name="connsiteX11" fmla="*/ 69011 w 1035524"/>
                <a:gd name="connsiteY11" fmla="*/ 259256 h 967593"/>
                <a:gd name="connsiteX12" fmla="*/ 17252 w 1035524"/>
                <a:gd name="connsiteY12" fmla="*/ 397278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7067 w 1042591"/>
                <a:gd name="connsiteY0" fmla="*/ 621565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76078 w 1042591"/>
                <a:gd name="connsiteY11" fmla="*/ 259256 h 967593"/>
                <a:gd name="connsiteX12" fmla="*/ 0 w 1042591"/>
                <a:gd name="connsiteY12" fmla="*/ 465371 h 967593"/>
                <a:gd name="connsiteX0" fmla="*/ 26522 w 1042591"/>
                <a:gd name="connsiteY0" fmla="*/ 616701 h 967593"/>
                <a:gd name="connsiteX1" fmla="*/ 93331 w 1042591"/>
                <a:gd name="connsiteY1" fmla="*/ 811346 h 967593"/>
                <a:gd name="connsiteX2" fmla="*/ 231353 w 1042591"/>
                <a:gd name="connsiteY2" fmla="*/ 932116 h 967593"/>
                <a:gd name="connsiteX3" fmla="*/ 369376 w 1042591"/>
                <a:gd name="connsiteY3" fmla="*/ 966622 h 967593"/>
                <a:gd name="connsiteX4" fmla="*/ 662674 w 1042591"/>
                <a:gd name="connsiteY4" fmla="*/ 949369 h 967593"/>
                <a:gd name="connsiteX5" fmla="*/ 852455 w 1042591"/>
                <a:gd name="connsiteY5" fmla="*/ 863105 h 967593"/>
                <a:gd name="connsiteX6" fmla="*/ 1042236 w 1042591"/>
                <a:gd name="connsiteY6" fmla="*/ 518048 h 967593"/>
                <a:gd name="connsiteX7" fmla="*/ 990478 w 1042591"/>
                <a:gd name="connsiteY7" fmla="*/ 293761 h 967593"/>
                <a:gd name="connsiteX8" fmla="*/ 886961 w 1042591"/>
                <a:gd name="connsiteY8" fmla="*/ 121233 h 967593"/>
                <a:gd name="connsiteX9" fmla="*/ 679927 w 1042591"/>
                <a:gd name="connsiteY9" fmla="*/ 463 h 967593"/>
                <a:gd name="connsiteX10" fmla="*/ 352123 w 1042591"/>
                <a:gd name="connsiteY10" fmla="*/ 86727 h 967593"/>
                <a:gd name="connsiteX11" fmla="*/ 129580 w 1042591"/>
                <a:gd name="connsiteY11" fmla="*/ 220345 h 967593"/>
                <a:gd name="connsiteX12" fmla="*/ 0 w 1042591"/>
                <a:gd name="connsiteY12" fmla="*/ 465371 h 967593"/>
                <a:gd name="connsiteX0" fmla="*/ 26522 w 1042591"/>
                <a:gd name="connsiteY0" fmla="*/ 616860 h 967752"/>
                <a:gd name="connsiteX1" fmla="*/ 93331 w 1042591"/>
                <a:gd name="connsiteY1" fmla="*/ 811505 h 967752"/>
                <a:gd name="connsiteX2" fmla="*/ 231353 w 1042591"/>
                <a:gd name="connsiteY2" fmla="*/ 932275 h 967752"/>
                <a:gd name="connsiteX3" fmla="*/ 369376 w 1042591"/>
                <a:gd name="connsiteY3" fmla="*/ 966781 h 967752"/>
                <a:gd name="connsiteX4" fmla="*/ 662674 w 1042591"/>
                <a:gd name="connsiteY4" fmla="*/ 949528 h 967752"/>
                <a:gd name="connsiteX5" fmla="*/ 852455 w 1042591"/>
                <a:gd name="connsiteY5" fmla="*/ 863264 h 967752"/>
                <a:gd name="connsiteX6" fmla="*/ 1042236 w 1042591"/>
                <a:gd name="connsiteY6" fmla="*/ 518207 h 967752"/>
                <a:gd name="connsiteX7" fmla="*/ 990478 w 1042591"/>
                <a:gd name="connsiteY7" fmla="*/ 293920 h 967752"/>
                <a:gd name="connsiteX8" fmla="*/ 886961 w 1042591"/>
                <a:gd name="connsiteY8" fmla="*/ 121392 h 967752"/>
                <a:gd name="connsiteX9" fmla="*/ 679927 w 1042591"/>
                <a:gd name="connsiteY9" fmla="*/ 622 h 967752"/>
                <a:gd name="connsiteX10" fmla="*/ 352123 w 1042591"/>
                <a:gd name="connsiteY10" fmla="*/ 86886 h 967752"/>
                <a:gd name="connsiteX11" fmla="*/ 129580 w 1042591"/>
                <a:gd name="connsiteY11" fmla="*/ 220504 h 967752"/>
                <a:gd name="connsiteX12" fmla="*/ 0 w 1042591"/>
                <a:gd name="connsiteY12" fmla="*/ 465530 h 967752"/>
                <a:gd name="connsiteX0" fmla="*/ 26522 w 1042591"/>
                <a:gd name="connsiteY0" fmla="*/ 617117 h 968009"/>
                <a:gd name="connsiteX1" fmla="*/ 93331 w 1042591"/>
                <a:gd name="connsiteY1" fmla="*/ 811762 h 968009"/>
                <a:gd name="connsiteX2" fmla="*/ 231353 w 1042591"/>
                <a:gd name="connsiteY2" fmla="*/ 932532 h 968009"/>
                <a:gd name="connsiteX3" fmla="*/ 369376 w 1042591"/>
                <a:gd name="connsiteY3" fmla="*/ 967038 h 968009"/>
                <a:gd name="connsiteX4" fmla="*/ 662674 w 1042591"/>
                <a:gd name="connsiteY4" fmla="*/ 949785 h 968009"/>
                <a:gd name="connsiteX5" fmla="*/ 852455 w 1042591"/>
                <a:gd name="connsiteY5" fmla="*/ 863521 h 968009"/>
                <a:gd name="connsiteX6" fmla="*/ 1042236 w 1042591"/>
                <a:gd name="connsiteY6" fmla="*/ 518464 h 968009"/>
                <a:gd name="connsiteX7" fmla="*/ 990478 w 1042591"/>
                <a:gd name="connsiteY7" fmla="*/ 294177 h 968009"/>
                <a:gd name="connsiteX8" fmla="*/ 886961 w 1042591"/>
                <a:gd name="connsiteY8" fmla="*/ 121649 h 968009"/>
                <a:gd name="connsiteX9" fmla="*/ 679927 w 1042591"/>
                <a:gd name="connsiteY9" fmla="*/ 879 h 968009"/>
                <a:gd name="connsiteX10" fmla="*/ 337531 w 1042591"/>
                <a:gd name="connsiteY10" fmla="*/ 82279 h 968009"/>
                <a:gd name="connsiteX11" fmla="*/ 129580 w 1042591"/>
                <a:gd name="connsiteY11" fmla="*/ 220761 h 968009"/>
                <a:gd name="connsiteX12" fmla="*/ 0 w 1042591"/>
                <a:gd name="connsiteY12" fmla="*/ 465787 h 968009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6522 w 1042591"/>
                <a:gd name="connsiteY0" fmla="*/ 617022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  <a:gd name="connsiteX0" fmla="*/ 21658 w 1042591"/>
                <a:gd name="connsiteY0" fmla="*/ 631613 h 967914"/>
                <a:gd name="connsiteX1" fmla="*/ 93331 w 1042591"/>
                <a:gd name="connsiteY1" fmla="*/ 811667 h 967914"/>
                <a:gd name="connsiteX2" fmla="*/ 231353 w 1042591"/>
                <a:gd name="connsiteY2" fmla="*/ 932437 h 967914"/>
                <a:gd name="connsiteX3" fmla="*/ 369376 w 1042591"/>
                <a:gd name="connsiteY3" fmla="*/ 966943 h 967914"/>
                <a:gd name="connsiteX4" fmla="*/ 662674 w 1042591"/>
                <a:gd name="connsiteY4" fmla="*/ 949690 h 967914"/>
                <a:gd name="connsiteX5" fmla="*/ 852455 w 1042591"/>
                <a:gd name="connsiteY5" fmla="*/ 863426 h 967914"/>
                <a:gd name="connsiteX6" fmla="*/ 1042236 w 1042591"/>
                <a:gd name="connsiteY6" fmla="*/ 518369 h 967914"/>
                <a:gd name="connsiteX7" fmla="*/ 990478 w 1042591"/>
                <a:gd name="connsiteY7" fmla="*/ 294082 h 967914"/>
                <a:gd name="connsiteX8" fmla="*/ 886961 w 1042591"/>
                <a:gd name="connsiteY8" fmla="*/ 121554 h 967914"/>
                <a:gd name="connsiteX9" fmla="*/ 679927 w 1042591"/>
                <a:gd name="connsiteY9" fmla="*/ 784 h 967914"/>
                <a:gd name="connsiteX10" fmla="*/ 337531 w 1042591"/>
                <a:gd name="connsiteY10" fmla="*/ 82184 h 967914"/>
                <a:gd name="connsiteX11" fmla="*/ 129580 w 1042591"/>
                <a:gd name="connsiteY11" fmla="*/ 220666 h 967914"/>
                <a:gd name="connsiteX12" fmla="*/ 0 w 1042591"/>
                <a:gd name="connsiteY12" fmla="*/ 465692 h 9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2591" h="967914">
                  <a:moveTo>
                    <a:pt x="21658" y="631613"/>
                  </a:moveTo>
                  <a:cubicBezTo>
                    <a:pt x="77975" y="769453"/>
                    <a:pt x="71061" y="746785"/>
                    <a:pt x="93331" y="811667"/>
                  </a:cubicBezTo>
                  <a:cubicBezTo>
                    <a:pt x="173385" y="920018"/>
                    <a:pt x="185346" y="892180"/>
                    <a:pt x="231353" y="932437"/>
                  </a:cubicBezTo>
                  <a:lnTo>
                    <a:pt x="369376" y="966943"/>
                  </a:lnTo>
                  <a:cubicBezTo>
                    <a:pt x="441263" y="969818"/>
                    <a:pt x="582161" y="966943"/>
                    <a:pt x="662674" y="949690"/>
                  </a:cubicBezTo>
                  <a:cubicBezTo>
                    <a:pt x="743187" y="932437"/>
                    <a:pt x="769740" y="935313"/>
                    <a:pt x="852455" y="863426"/>
                  </a:cubicBezTo>
                  <a:cubicBezTo>
                    <a:pt x="935170" y="791539"/>
                    <a:pt x="1038282" y="651360"/>
                    <a:pt x="1042236" y="518369"/>
                  </a:cubicBezTo>
                  <a:cubicBezTo>
                    <a:pt x="1046190" y="385378"/>
                    <a:pt x="1016357" y="360218"/>
                    <a:pt x="990478" y="294082"/>
                  </a:cubicBezTo>
                  <a:lnTo>
                    <a:pt x="886961" y="121554"/>
                  </a:lnTo>
                  <a:cubicBezTo>
                    <a:pt x="835203" y="72671"/>
                    <a:pt x="771499" y="7346"/>
                    <a:pt x="679927" y="784"/>
                  </a:cubicBezTo>
                  <a:cubicBezTo>
                    <a:pt x="588355" y="-5778"/>
                    <a:pt x="453865" y="29538"/>
                    <a:pt x="337531" y="82184"/>
                  </a:cubicBezTo>
                  <a:cubicBezTo>
                    <a:pt x="221197" y="134830"/>
                    <a:pt x="185835" y="156748"/>
                    <a:pt x="129580" y="220666"/>
                  </a:cubicBezTo>
                  <a:cubicBezTo>
                    <a:pt x="73325" y="284584"/>
                    <a:pt x="36708" y="332136"/>
                    <a:pt x="0" y="465692"/>
                  </a:cubicBezTo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576004" y="328383"/>
            <a:ext cx="66353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srgbClr val="78AF2F">
                    <a:alpha val="65000"/>
                  </a:srgbClr>
                </a:solidFill>
                <a:latin typeface="Broadway" pitchFamily="82" charset="0"/>
              </a:rPr>
              <a:t>THE END</a:t>
            </a:r>
            <a:endParaRPr lang="zh-CN" altLang="en-US" sz="7200" dirty="0">
              <a:solidFill>
                <a:srgbClr val="78AF2F">
                  <a:alpha val="65000"/>
                </a:srgbClr>
              </a:solidFill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34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288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箭头连接符 14"/>
          <p:cNvCxnSpPr>
            <a:endCxn id="20" idx="5"/>
          </p:cNvCxnSpPr>
          <p:nvPr/>
        </p:nvCxnSpPr>
        <p:spPr>
          <a:xfrm>
            <a:off x="6296329" y="2213711"/>
            <a:ext cx="2018235" cy="1227777"/>
          </a:xfrm>
          <a:prstGeom prst="straightConnector1">
            <a:avLst/>
          </a:prstGeom>
          <a:ln w="38100" cmpd="sng">
            <a:solidFill>
              <a:schemeClr val="bg1">
                <a:lumMod val="50000"/>
              </a:schemeClr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>
            <a:endCxn id="28" idx="5"/>
          </p:cNvCxnSpPr>
          <p:nvPr/>
        </p:nvCxnSpPr>
        <p:spPr>
          <a:xfrm>
            <a:off x="6277305" y="3441487"/>
            <a:ext cx="2037259" cy="1287259"/>
          </a:xfrm>
          <a:prstGeom prst="straightConnector1">
            <a:avLst/>
          </a:prstGeom>
          <a:ln w="38100" cmpd="sng">
            <a:solidFill>
              <a:schemeClr val="bg1">
                <a:lumMod val="50000"/>
              </a:schemeClr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7"/>
          <p:cNvSpPr/>
          <p:nvPr/>
        </p:nvSpPr>
        <p:spPr>
          <a:xfrm>
            <a:off x="1875300" y="2798502"/>
            <a:ext cx="4421028" cy="1067482"/>
          </a:xfrm>
          <a:custGeom>
            <a:avLst/>
            <a:gdLst/>
            <a:ahLst/>
            <a:cxnLst/>
            <a:rect l="l" t="t" r="r" b="b"/>
            <a:pathLst>
              <a:path w="4421028" h="1067482">
                <a:moveTo>
                  <a:pt x="273375" y="0"/>
                </a:moveTo>
                <a:cubicBezTo>
                  <a:pt x="424356" y="0"/>
                  <a:pt x="546750" y="122394"/>
                  <a:pt x="546750" y="273375"/>
                </a:cubicBezTo>
                <a:lnTo>
                  <a:pt x="4288674" y="273375"/>
                </a:lnTo>
                <a:cubicBezTo>
                  <a:pt x="4361771" y="273375"/>
                  <a:pt x="4421028" y="332632"/>
                  <a:pt x="4421028" y="405729"/>
                </a:cubicBezTo>
                <a:lnTo>
                  <a:pt x="4421028" y="935128"/>
                </a:lnTo>
                <a:cubicBezTo>
                  <a:pt x="4421028" y="1008225"/>
                  <a:pt x="4361771" y="1067482"/>
                  <a:pt x="4288674" y="1067482"/>
                </a:cubicBezTo>
                <a:lnTo>
                  <a:pt x="405729" y="1067482"/>
                </a:lnTo>
                <a:cubicBezTo>
                  <a:pt x="332632" y="1067482"/>
                  <a:pt x="273375" y="1008225"/>
                  <a:pt x="273375" y="935128"/>
                </a:cubicBezTo>
                <a:lnTo>
                  <a:pt x="273375" y="546750"/>
                </a:lnTo>
                <a:cubicBezTo>
                  <a:pt x="122394" y="546750"/>
                  <a:pt x="0" y="424356"/>
                  <a:pt x="0" y="273375"/>
                </a:cubicBezTo>
                <a:cubicBezTo>
                  <a:pt x="0" y="122394"/>
                  <a:pt x="122394" y="0"/>
                  <a:pt x="273375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75000"/>
                </a:schemeClr>
              </a:gs>
            </a:gsLst>
            <a:path path="circle">
              <a:fillToRect l="100000" t="100000"/>
            </a:path>
          </a:gradFill>
          <a:ln>
            <a:solidFill>
              <a:srgbClr val="F694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857750" y="5842338"/>
            <a:ext cx="642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2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856276" y="1540804"/>
            <a:ext cx="4421028" cy="1067482"/>
          </a:xfrm>
          <a:custGeom>
            <a:avLst/>
            <a:gdLst/>
            <a:ahLst/>
            <a:cxnLst/>
            <a:rect l="l" t="t" r="r" b="b"/>
            <a:pathLst>
              <a:path w="4421028" h="1067482">
                <a:moveTo>
                  <a:pt x="273375" y="0"/>
                </a:moveTo>
                <a:cubicBezTo>
                  <a:pt x="424356" y="0"/>
                  <a:pt x="546750" y="122394"/>
                  <a:pt x="546750" y="273375"/>
                </a:cubicBezTo>
                <a:lnTo>
                  <a:pt x="4288674" y="273375"/>
                </a:lnTo>
                <a:cubicBezTo>
                  <a:pt x="4361771" y="273375"/>
                  <a:pt x="4421028" y="332632"/>
                  <a:pt x="4421028" y="405729"/>
                </a:cubicBezTo>
                <a:lnTo>
                  <a:pt x="4421028" y="935128"/>
                </a:lnTo>
                <a:cubicBezTo>
                  <a:pt x="4421028" y="1008225"/>
                  <a:pt x="4361771" y="1067482"/>
                  <a:pt x="4288674" y="1067482"/>
                </a:cubicBezTo>
                <a:lnTo>
                  <a:pt x="405729" y="1067482"/>
                </a:lnTo>
                <a:cubicBezTo>
                  <a:pt x="332632" y="1067482"/>
                  <a:pt x="273375" y="1008225"/>
                  <a:pt x="273375" y="935128"/>
                </a:cubicBezTo>
                <a:lnTo>
                  <a:pt x="273375" y="546750"/>
                </a:lnTo>
                <a:cubicBezTo>
                  <a:pt x="122394" y="546750"/>
                  <a:pt x="0" y="424356"/>
                  <a:pt x="0" y="273375"/>
                </a:cubicBezTo>
                <a:cubicBezTo>
                  <a:pt x="0" y="122394"/>
                  <a:pt x="122394" y="0"/>
                  <a:pt x="273375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75000"/>
                </a:schemeClr>
              </a:gs>
            </a:gsLst>
            <a:path path="circle">
              <a:fillToRect l="100000" t="100000"/>
            </a:path>
          </a:gradFill>
          <a:ln>
            <a:solidFill>
              <a:srgbClr val="F694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35888" y="1952642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秋叶</a:t>
            </a:r>
            <a:r>
              <a:rPr lang="en-US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教程</a:t>
            </a:r>
            <a:r>
              <a:rPr lang="zh-CN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是一流的。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47720" y="3243465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秋叶老师会</a:t>
            </a:r>
            <a:r>
              <a:rPr lang="en-US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</a:t>
            </a:r>
            <a:r>
              <a:rPr lang="zh-CN" altLang="zh-CN" sz="2000" b="1" dirty="0">
                <a:solidFill>
                  <a:schemeClr val="bg1"/>
                </a:solidFill>
              </a:rPr>
              <a:t>。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cxnSp>
        <p:nvCxnSpPr>
          <p:cNvPr id="18" name="直接箭头连接符 17"/>
          <p:cNvCxnSpPr/>
          <p:nvPr/>
        </p:nvCxnSpPr>
        <p:spPr>
          <a:xfrm flipV="1">
            <a:off x="6379676" y="2243948"/>
            <a:ext cx="1853627" cy="2515577"/>
          </a:xfrm>
          <a:prstGeom prst="straightConnector1">
            <a:avLst/>
          </a:prstGeom>
          <a:ln w="38100" cmpd="sng">
            <a:solidFill>
              <a:schemeClr val="bg1">
                <a:lumMod val="50000"/>
              </a:schemeClr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814430" y="107922"/>
            <a:ext cx="331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信息类型举例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8233302" y="3116442"/>
            <a:ext cx="1962218" cy="650091"/>
            <a:chOff x="6235459" y="3123365"/>
            <a:chExt cx="1962218" cy="650091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20" name="平行四边形 19"/>
            <p:cNvSpPr/>
            <p:nvPr/>
          </p:nvSpPr>
          <p:spPr>
            <a:xfrm>
              <a:off x="6235459" y="3123365"/>
              <a:ext cx="1962218" cy="650091"/>
            </a:xfrm>
            <a:prstGeom prst="parallelogram">
              <a:avLst/>
            </a:prstGeom>
            <a:solidFill>
              <a:srgbClr val="F694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461003" y="3248355"/>
              <a:ext cx="16921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方正风雅宋简体" pitchFamily="2" charset="-122"/>
                  <a:ea typeface="方正风雅宋简体" pitchFamily="2" charset="-122"/>
                </a:rPr>
                <a:t>评价信息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260863" y="1888665"/>
            <a:ext cx="1962218" cy="650091"/>
            <a:chOff x="6094634" y="4408016"/>
            <a:chExt cx="1962218" cy="650091"/>
          </a:xfrm>
          <a:solidFill>
            <a:srgbClr val="F69418"/>
          </a:solidFill>
          <a:effectLst/>
        </p:grpSpPr>
        <p:sp>
          <p:nvSpPr>
            <p:cNvPr id="21" name="平行四边形 20"/>
            <p:cNvSpPr/>
            <p:nvPr/>
          </p:nvSpPr>
          <p:spPr>
            <a:xfrm>
              <a:off x="6094634" y="4408016"/>
              <a:ext cx="1962218" cy="650091"/>
            </a:xfrm>
            <a:prstGeom prst="parallelogram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364665" y="4532467"/>
              <a:ext cx="1439220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方正风雅宋简体" pitchFamily="2" charset="-122"/>
                  <a:ea typeface="方正风雅宋简体" pitchFamily="2" charset="-122"/>
                </a:rPr>
                <a:t>规范信息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893789" y="2807012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Broadway" pitchFamily="82" charset="0"/>
              </a:rPr>
              <a:t>2</a:t>
            </a:r>
            <a:endParaRPr lang="zh-CN" altLang="en-US" sz="2400" dirty="0">
              <a:solidFill>
                <a:schemeClr val="bg1"/>
              </a:solidFill>
              <a:latin typeface="Broadway" pitchFamily="8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93789" y="1567852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Broadway" pitchFamily="82" charset="0"/>
              </a:rPr>
              <a:t>1</a:t>
            </a:r>
            <a:endParaRPr lang="zh-CN" altLang="en-US" sz="2400" dirty="0">
              <a:solidFill>
                <a:schemeClr val="bg1"/>
              </a:solidFill>
              <a:latin typeface="Broadway" pitchFamily="82" charset="0"/>
            </a:endParaRPr>
          </a:p>
        </p:txBody>
      </p:sp>
      <p:sp>
        <p:nvSpPr>
          <p:cNvPr id="31" name="圆角矩形 7"/>
          <p:cNvSpPr/>
          <p:nvPr/>
        </p:nvSpPr>
        <p:spPr>
          <a:xfrm>
            <a:off x="1958647" y="4036029"/>
            <a:ext cx="4421028" cy="1067482"/>
          </a:xfrm>
          <a:custGeom>
            <a:avLst/>
            <a:gdLst/>
            <a:ahLst/>
            <a:cxnLst/>
            <a:rect l="l" t="t" r="r" b="b"/>
            <a:pathLst>
              <a:path w="4421028" h="1067482">
                <a:moveTo>
                  <a:pt x="273375" y="0"/>
                </a:moveTo>
                <a:cubicBezTo>
                  <a:pt x="424356" y="0"/>
                  <a:pt x="546750" y="122394"/>
                  <a:pt x="546750" y="273375"/>
                </a:cubicBezTo>
                <a:lnTo>
                  <a:pt x="4288674" y="273375"/>
                </a:lnTo>
                <a:cubicBezTo>
                  <a:pt x="4361771" y="273375"/>
                  <a:pt x="4421028" y="332632"/>
                  <a:pt x="4421028" y="405729"/>
                </a:cubicBezTo>
                <a:lnTo>
                  <a:pt x="4421028" y="935128"/>
                </a:lnTo>
                <a:cubicBezTo>
                  <a:pt x="4421028" y="1008225"/>
                  <a:pt x="4361771" y="1067482"/>
                  <a:pt x="4288674" y="1067482"/>
                </a:cubicBezTo>
                <a:lnTo>
                  <a:pt x="405729" y="1067482"/>
                </a:lnTo>
                <a:cubicBezTo>
                  <a:pt x="332632" y="1067482"/>
                  <a:pt x="273375" y="1008225"/>
                  <a:pt x="273375" y="935128"/>
                </a:cubicBezTo>
                <a:lnTo>
                  <a:pt x="273375" y="546750"/>
                </a:lnTo>
                <a:cubicBezTo>
                  <a:pt x="122394" y="546750"/>
                  <a:pt x="0" y="424356"/>
                  <a:pt x="0" y="273375"/>
                </a:cubicBezTo>
                <a:cubicBezTo>
                  <a:pt x="0" y="122394"/>
                  <a:pt x="122394" y="0"/>
                  <a:pt x="273375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75000"/>
                </a:schemeClr>
              </a:gs>
            </a:gsLst>
            <a:path path="circle">
              <a:fillToRect l="100000" t="100000"/>
            </a:path>
          </a:gradFill>
          <a:ln>
            <a:solidFill>
              <a:srgbClr val="F694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369135" y="4488358"/>
            <a:ext cx="4003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你们必须报名学</a:t>
            </a:r>
            <a:r>
              <a:rPr lang="en-US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58647" y="4029062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Broadway" pitchFamily="82" charset="0"/>
              </a:rPr>
              <a:t>3</a:t>
            </a:r>
            <a:endParaRPr lang="zh-CN" altLang="en-US" sz="2400" dirty="0">
              <a:solidFill>
                <a:schemeClr val="bg1"/>
              </a:solidFill>
              <a:latin typeface="Broadway" pitchFamily="82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8233302" y="4403700"/>
            <a:ext cx="1962218" cy="650091"/>
            <a:chOff x="6235459" y="3123365"/>
            <a:chExt cx="1962218" cy="650091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28" name="平行四边形 27"/>
            <p:cNvSpPr/>
            <p:nvPr/>
          </p:nvSpPr>
          <p:spPr>
            <a:xfrm>
              <a:off x="6235459" y="3123365"/>
              <a:ext cx="1962218" cy="650091"/>
            </a:xfrm>
            <a:prstGeom prst="parallelogram">
              <a:avLst/>
            </a:prstGeom>
            <a:solidFill>
              <a:srgbClr val="F694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461003" y="3248355"/>
              <a:ext cx="16921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方正风雅宋简体" pitchFamily="2" charset="-122"/>
                  <a:ea typeface="方正风雅宋简体" pitchFamily="2" charset="-122"/>
                </a:rPr>
                <a:t>记述信息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34099" y="46466"/>
            <a:ext cx="331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信息规范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0" y="173224"/>
            <a:ext cx="16340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69418"/>
                </a:solidFill>
              </a:rPr>
              <a:t>https://www.ypppt.com/</a:t>
            </a:r>
            <a:endParaRPr lang="zh-CN" altLang="en-US" sz="1100" dirty="0">
              <a:solidFill>
                <a:srgbClr val="F6941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44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96139" y="-7496"/>
            <a:ext cx="3779912" cy="692696"/>
          </a:xfrm>
        </p:spPr>
        <p:txBody>
          <a:bodyPr>
            <a:normAutofit fontScale="90000"/>
          </a:bodyPr>
          <a:lstStyle/>
          <a:p>
            <a:pPr algn="r"/>
            <a:r>
              <a:rPr lang="zh-CN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信息怎么用</a:t>
            </a: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效果更好</a:t>
            </a:r>
            <a:r>
              <a:rPr lang="zh-CN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  <a:cs typeface="+mn-cs"/>
              </a:rPr>
              <a:t>？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857750" y="5842338"/>
            <a:ext cx="642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3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7510" y="1709333"/>
            <a:ext cx="6696883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F694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描述信息——</a:t>
            </a:r>
            <a:endParaRPr lang="en-US" altLang="zh-CN" sz="2800" b="1" dirty="0">
              <a:solidFill>
                <a:srgbClr val="F694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</a:endParaRPr>
          </a:p>
          <a:p>
            <a:r>
              <a:rPr lang="zh-CN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配合对方的评价条目和标准，让对方自己作出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恰当的</a:t>
            </a:r>
            <a:r>
              <a:rPr lang="zh-CN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评价。</a:t>
            </a:r>
          </a:p>
        </p:txBody>
      </p:sp>
      <p:sp>
        <p:nvSpPr>
          <p:cNvPr id="4" name="矩形 3"/>
          <p:cNvSpPr/>
          <p:nvPr/>
        </p:nvSpPr>
        <p:spPr>
          <a:xfrm>
            <a:off x="2927510" y="4149080"/>
            <a:ext cx="669688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F694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规范信息——</a:t>
            </a:r>
            <a:endParaRPr lang="en-US" altLang="zh-CN" sz="2800" b="1" dirty="0">
              <a:solidFill>
                <a:srgbClr val="F694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</a:endParaRPr>
          </a:p>
          <a:p>
            <a:r>
              <a:rPr lang="zh-CN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与对方的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立场</a:t>
            </a:r>
            <a:r>
              <a:rPr lang="zh-CN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一致，才能说服他。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假如</a:t>
            </a:r>
            <a:r>
              <a:rPr lang="zh-CN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知道对方的评价条目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和</a:t>
            </a:r>
            <a:r>
              <a:rPr lang="zh-CN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标准时，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有意</a:t>
            </a:r>
            <a:r>
              <a:rPr lang="zh-CN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不传达规范信息效果更好。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34099" y="46466"/>
            <a:ext cx="331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信息规范</a:t>
            </a:r>
          </a:p>
        </p:txBody>
      </p:sp>
      <p:sp>
        <p:nvSpPr>
          <p:cNvPr id="16" name="任意多边形 15"/>
          <p:cNvSpPr/>
          <p:nvPr/>
        </p:nvSpPr>
        <p:spPr>
          <a:xfrm>
            <a:off x="2354304" y="1154266"/>
            <a:ext cx="7428718" cy="2202727"/>
          </a:xfrm>
          <a:custGeom>
            <a:avLst/>
            <a:gdLst>
              <a:gd name="connsiteX0" fmla="*/ 360040 w 7428718"/>
              <a:gd name="connsiteY0" fmla="*/ 0 h 2202727"/>
              <a:gd name="connsiteX1" fmla="*/ 720080 w 7428718"/>
              <a:gd name="connsiteY1" fmla="*/ 360040 h 2202727"/>
              <a:gd name="connsiteX2" fmla="*/ 7280990 w 7428718"/>
              <a:gd name="connsiteY2" fmla="*/ 360040 h 2202727"/>
              <a:gd name="connsiteX3" fmla="*/ 7428718 w 7428718"/>
              <a:gd name="connsiteY3" fmla="*/ 507768 h 2202727"/>
              <a:gd name="connsiteX4" fmla="*/ 7428718 w 7428718"/>
              <a:gd name="connsiteY4" fmla="*/ 2054999 h 2202727"/>
              <a:gd name="connsiteX5" fmla="*/ 7280990 w 7428718"/>
              <a:gd name="connsiteY5" fmla="*/ 2202727 h 2202727"/>
              <a:gd name="connsiteX6" fmla="*/ 433040 w 7428718"/>
              <a:gd name="connsiteY6" fmla="*/ 2202727 h 2202727"/>
              <a:gd name="connsiteX7" fmla="*/ 285312 w 7428718"/>
              <a:gd name="connsiteY7" fmla="*/ 2054999 h 2202727"/>
              <a:gd name="connsiteX8" fmla="*/ 285312 w 7428718"/>
              <a:gd name="connsiteY8" fmla="*/ 712093 h 2202727"/>
              <a:gd name="connsiteX9" fmla="*/ 219896 w 7428718"/>
              <a:gd name="connsiteY9" fmla="*/ 691786 h 2202727"/>
              <a:gd name="connsiteX10" fmla="*/ 0 w 7428718"/>
              <a:gd name="connsiteY10" fmla="*/ 360040 h 2202727"/>
              <a:gd name="connsiteX11" fmla="*/ 360040 w 7428718"/>
              <a:gd name="connsiteY11" fmla="*/ 0 h 220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428718" h="2202727">
                <a:moveTo>
                  <a:pt x="360040" y="0"/>
                </a:moveTo>
                <a:cubicBezTo>
                  <a:pt x="558885" y="0"/>
                  <a:pt x="720080" y="161195"/>
                  <a:pt x="720080" y="360040"/>
                </a:cubicBezTo>
                <a:lnTo>
                  <a:pt x="7280990" y="360040"/>
                </a:lnTo>
                <a:cubicBezTo>
                  <a:pt x="7362578" y="360040"/>
                  <a:pt x="7428718" y="426180"/>
                  <a:pt x="7428718" y="507768"/>
                </a:cubicBezTo>
                <a:lnTo>
                  <a:pt x="7428718" y="2054999"/>
                </a:lnTo>
                <a:cubicBezTo>
                  <a:pt x="7428718" y="2136587"/>
                  <a:pt x="7362578" y="2202727"/>
                  <a:pt x="7280990" y="2202727"/>
                </a:cubicBezTo>
                <a:lnTo>
                  <a:pt x="433040" y="2202727"/>
                </a:lnTo>
                <a:cubicBezTo>
                  <a:pt x="351452" y="2202727"/>
                  <a:pt x="285312" y="2136587"/>
                  <a:pt x="285312" y="2054999"/>
                </a:cubicBezTo>
                <a:lnTo>
                  <a:pt x="285312" y="712093"/>
                </a:lnTo>
                <a:lnTo>
                  <a:pt x="219896" y="691786"/>
                </a:lnTo>
                <a:cubicBezTo>
                  <a:pt x="90672" y="637129"/>
                  <a:pt x="0" y="509174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noFill/>
          <a:ln w="38100">
            <a:solidFill>
              <a:srgbClr val="F694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2343897" y="3677195"/>
            <a:ext cx="7428718" cy="2202727"/>
          </a:xfrm>
          <a:custGeom>
            <a:avLst/>
            <a:gdLst>
              <a:gd name="connsiteX0" fmla="*/ 360040 w 7428718"/>
              <a:gd name="connsiteY0" fmla="*/ 0 h 2202727"/>
              <a:gd name="connsiteX1" fmla="*/ 720080 w 7428718"/>
              <a:gd name="connsiteY1" fmla="*/ 360040 h 2202727"/>
              <a:gd name="connsiteX2" fmla="*/ 7280990 w 7428718"/>
              <a:gd name="connsiteY2" fmla="*/ 360040 h 2202727"/>
              <a:gd name="connsiteX3" fmla="*/ 7428718 w 7428718"/>
              <a:gd name="connsiteY3" fmla="*/ 507768 h 2202727"/>
              <a:gd name="connsiteX4" fmla="*/ 7428718 w 7428718"/>
              <a:gd name="connsiteY4" fmla="*/ 2054999 h 2202727"/>
              <a:gd name="connsiteX5" fmla="*/ 7280990 w 7428718"/>
              <a:gd name="connsiteY5" fmla="*/ 2202727 h 2202727"/>
              <a:gd name="connsiteX6" fmla="*/ 433040 w 7428718"/>
              <a:gd name="connsiteY6" fmla="*/ 2202727 h 2202727"/>
              <a:gd name="connsiteX7" fmla="*/ 285312 w 7428718"/>
              <a:gd name="connsiteY7" fmla="*/ 2054999 h 2202727"/>
              <a:gd name="connsiteX8" fmla="*/ 285312 w 7428718"/>
              <a:gd name="connsiteY8" fmla="*/ 712093 h 2202727"/>
              <a:gd name="connsiteX9" fmla="*/ 219896 w 7428718"/>
              <a:gd name="connsiteY9" fmla="*/ 691786 h 2202727"/>
              <a:gd name="connsiteX10" fmla="*/ 0 w 7428718"/>
              <a:gd name="connsiteY10" fmla="*/ 360040 h 2202727"/>
              <a:gd name="connsiteX11" fmla="*/ 360040 w 7428718"/>
              <a:gd name="connsiteY11" fmla="*/ 0 h 220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428718" h="2202727">
                <a:moveTo>
                  <a:pt x="360040" y="0"/>
                </a:moveTo>
                <a:cubicBezTo>
                  <a:pt x="558885" y="0"/>
                  <a:pt x="720080" y="161195"/>
                  <a:pt x="720080" y="360040"/>
                </a:cubicBezTo>
                <a:lnTo>
                  <a:pt x="7280990" y="360040"/>
                </a:lnTo>
                <a:cubicBezTo>
                  <a:pt x="7362578" y="360040"/>
                  <a:pt x="7428718" y="426180"/>
                  <a:pt x="7428718" y="507768"/>
                </a:cubicBezTo>
                <a:lnTo>
                  <a:pt x="7428718" y="2054999"/>
                </a:lnTo>
                <a:cubicBezTo>
                  <a:pt x="7428718" y="2136587"/>
                  <a:pt x="7362578" y="2202727"/>
                  <a:pt x="7280990" y="2202727"/>
                </a:cubicBezTo>
                <a:lnTo>
                  <a:pt x="433040" y="2202727"/>
                </a:lnTo>
                <a:cubicBezTo>
                  <a:pt x="351452" y="2202727"/>
                  <a:pt x="285312" y="2136587"/>
                  <a:pt x="285312" y="2054999"/>
                </a:cubicBezTo>
                <a:lnTo>
                  <a:pt x="285312" y="712093"/>
                </a:lnTo>
                <a:lnTo>
                  <a:pt x="219896" y="691786"/>
                </a:lnTo>
                <a:cubicBezTo>
                  <a:pt x="90672" y="637129"/>
                  <a:pt x="0" y="509174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noFill/>
          <a:ln w="38100">
            <a:solidFill>
              <a:srgbClr val="F694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2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857750" y="5842338"/>
            <a:ext cx="642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4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43807" y="3300846"/>
            <a:ext cx="406318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"/>
            </a:pPr>
            <a:r>
              <a:rPr lang="zh-CN" altLang="zh-CN" sz="2800" b="1" dirty="0">
                <a:solidFill>
                  <a:srgbClr val="F69418"/>
                </a:solidFill>
                <a:latin typeface="微软雅黑" pitchFamily="34" charset="-122"/>
                <a:ea typeface="微软雅黑" pitchFamily="34" charset="-122"/>
              </a:rPr>
              <a:t>列车员要关门了！</a:t>
            </a:r>
            <a:endParaRPr lang="en-US" altLang="zh-CN" sz="2800" b="1" dirty="0">
              <a:solidFill>
                <a:srgbClr val="F69418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indent="-457200">
              <a:buFont typeface="Wingdings" pitchFamily="2" charset="2"/>
              <a:buChar char=""/>
            </a:pPr>
            <a:endParaRPr lang="zh-CN" altLang="zh-CN" sz="2800" b="1" dirty="0">
              <a:solidFill>
                <a:srgbClr val="F69418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indent="-457200">
              <a:buFont typeface="Wingdings" pitchFamily="2" charset="2"/>
              <a:buChar char=""/>
            </a:pPr>
            <a:r>
              <a:rPr lang="zh-CN" altLang="zh-CN" sz="2800" b="1" dirty="0">
                <a:solidFill>
                  <a:srgbClr val="F69418"/>
                </a:solidFill>
                <a:latin typeface="微软雅黑" pitchFamily="34" charset="-122"/>
                <a:ea typeface="微软雅黑" pitchFamily="34" charset="-122"/>
              </a:rPr>
              <a:t>我与</a:t>
            </a:r>
            <a:r>
              <a:rPr lang="en-US" altLang="zh-CN" sz="2800" b="1" dirty="0">
                <a:solidFill>
                  <a:srgbClr val="F69418"/>
                </a:solidFill>
                <a:latin typeface="微软雅黑" pitchFamily="34" charset="-122"/>
                <a:ea typeface="微软雅黑" pitchFamily="34" charset="-122"/>
              </a:rPr>
              <a:t>@</a:t>
            </a:r>
            <a:r>
              <a:rPr lang="zh-CN" altLang="zh-CN" sz="2800" b="1" dirty="0">
                <a:solidFill>
                  <a:srgbClr val="F69418"/>
                </a:solidFill>
                <a:latin typeface="微软雅黑" pitchFamily="34" charset="-122"/>
                <a:ea typeface="微软雅黑" pitchFamily="34" charset="-122"/>
              </a:rPr>
              <a:t>时间卡片</a:t>
            </a:r>
            <a:r>
              <a:rPr lang="en-US" altLang="zh-CN" sz="2800" b="1" dirty="0">
                <a:solidFill>
                  <a:srgbClr val="F69418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sz="2800" b="1" dirty="0">
                <a:solidFill>
                  <a:srgbClr val="F69418"/>
                </a:solidFill>
                <a:latin typeface="微软雅黑" pitchFamily="34" charset="-122"/>
                <a:ea typeface="微软雅黑" pitchFamily="34" charset="-122"/>
              </a:rPr>
              <a:t>约定的读书笔记制作截止时间要到了！</a:t>
            </a:r>
            <a:endParaRPr lang="zh-CN" altLang="zh-CN" sz="2000" b="1" dirty="0">
              <a:solidFill>
                <a:srgbClr val="F6941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38557" y="107922"/>
            <a:ext cx="46894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zh-CN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动词</a:t>
            </a: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怎么用？</a:t>
            </a:r>
            <a:endParaRPr lang="zh-CN" altLang="zh-CN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itchFamily="2" charset="-122"/>
              <a:ea typeface="方正风雅宋简体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834430" y="1205274"/>
            <a:ext cx="4042800" cy="653036"/>
            <a:chOff x="297333" y="1684947"/>
            <a:chExt cx="4073823" cy="653036"/>
          </a:xfrm>
          <a:effectLst/>
        </p:grpSpPr>
        <p:sp>
          <p:nvSpPr>
            <p:cNvPr id="22" name="矩形 21"/>
            <p:cNvSpPr/>
            <p:nvPr/>
          </p:nvSpPr>
          <p:spPr bwMode="auto">
            <a:xfrm>
              <a:off x="297333" y="1689911"/>
              <a:ext cx="4073823" cy="648072"/>
            </a:xfrm>
            <a:prstGeom prst="rect">
              <a:avLst/>
            </a:prstGeom>
            <a:solidFill>
              <a:srgbClr val="F69418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Constantia"/>
                <a:ea typeface="微软雅黑"/>
              </a:endParaRPr>
            </a:p>
          </p:txBody>
        </p:sp>
        <p:sp>
          <p:nvSpPr>
            <p:cNvPr id="23" name="矩形 22"/>
            <p:cNvSpPr>
              <a:spLocks noChangeArrowheads="1"/>
            </p:cNvSpPr>
            <p:nvPr/>
          </p:nvSpPr>
          <p:spPr bwMode="auto">
            <a:xfrm>
              <a:off x="297333" y="1684947"/>
              <a:ext cx="3057247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zh-CN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菱心体简" pitchFamily="49" charset="-122"/>
                  <a:ea typeface="汉仪菱心体简" pitchFamily="49" charset="-122"/>
                </a:rPr>
                <a:t>想要刺激思考</a:t>
              </a:r>
              <a:r>
                <a:rPr lang="zh-CN" altLang="en-US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菱心体简" pitchFamily="49" charset="-122"/>
                  <a:ea typeface="汉仪菱心体简" pitchFamily="49" charset="-122"/>
                </a:rPr>
                <a:t>？</a:t>
              </a:r>
              <a:endParaRPr lang="zh-CN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endParaRPr>
            </a:p>
          </p:txBody>
        </p:sp>
      </p:grpSp>
      <p:sp>
        <p:nvSpPr>
          <p:cNvPr id="26" name="矩形 25"/>
          <p:cNvSpPr/>
          <p:nvPr/>
        </p:nvSpPr>
        <p:spPr bwMode="auto">
          <a:xfrm>
            <a:off x="6093457" y="1201816"/>
            <a:ext cx="4073823" cy="648072"/>
          </a:xfrm>
          <a:prstGeom prst="rect">
            <a:avLst/>
          </a:prstGeom>
          <a:solidFill>
            <a:srgbClr val="78AF2F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Constantia"/>
              <a:ea typeface="微软雅黑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6141945" y="1233365"/>
            <a:ext cx="387798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要对方别想、照办？</a:t>
            </a:r>
          </a:p>
        </p:txBody>
      </p:sp>
      <p:sp>
        <p:nvSpPr>
          <p:cNvPr id="28" name="矩形 27"/>
          <p:cNvSpPr/>
          <p:nvPr/>
        </p:nvSpPr>
        <p:spPr>
          <a:xfrm>
            <a:off x="6093311" y="1971310"/>
            <a:ext cx="3926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想让思考僵化，让信息接收者照办，多用不及物动词效果会很好。</a:t>
            </a:r>
            <a:endParaRPr lang="zh-CN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847528" y="1849788"/>
            <a:ext cx="3996000" cy="3740852"/>
          </a:xfrm>
          <a:prstGeom prst="rect">
            <a:avLst/>
          </a:prstGeom>
          <a:noFill/>
          <a:ln w="38100">
            <a:gradFill>
              <a:gsLst>
                <a:gs pos="0">
                  <a:srgbClr val="F69418"/>
                </a:gs>
                <a:gs pos="100000">
                  <a:srgbClr val="F69418"/>
                </a:gs>
              </a:gsLst>
              <a:lin ang="54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6107311" y="1818140"/>
            <a:ext cx="4032000" cy="3771101"/>
          </a:xfrm>
          <a:prstGeom prst="rect">
            <a:avLst/>
          </a:prstGeom>
          <a:noFill/>
          <a:ln w="38100">
            <a:gradFill>
              <a:gsLst>
                <a:gs pos="0">
                  <a:srgbClr val="78AF2F"/>
                </a:gs>
                <a:gs pos="100000">
                  <a:srgbClr val="78AF2F"/>
                </a:gs>
              </a:gsLst>
              <a:lin ang="54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890002" y="1971310"/>
            <a:ext cx="3920869" cy="1200329"/>
          </a:xfrm>
          <a:prstGeom prst="rect">
            <a:avLst/>
          </a:prstGeom>
          <a:ln w="0">
            <a:noFill/>
          </a:ln>
          <a:effectLst/>
        </p:spPr>
        <p:txBody>
          <a:bodyPr wrap="square">
            <a:spAutoFit/>
          </a:bodyPr>
          <a:lstStyle/>
          <a:p>
            <a:r>
              <a:rPr lang="zh-CN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使用主语及及物动词的思考方式，可以训练我们意识到行为者，并且刺激思考。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165971" y="3284985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Char char=""/>
            </a:pPr>
            <a:r>
              <a:rPr lang="zh-CN" altLang="zh-CN" sz="2800" b="1" dirty="0">
                <a:solidFill>
                  <a:srgbClr val="78AF2F"/>
                </a:solidFill>
                <a:latin typeface="微软雅黑" pitchFamily="34" charset="-122"/>
                <a:ea typeface="微软雅黑" pitchFamily="34" charset="-122"/>
              </a:rPr>
              <a:t>门要关了！</a:t>
            </a:r>
            <a:endParaRPr lang="en-US" altLang="zh-CN" sz="2800" b="1" dirty="0">
              <a:solidFill>
                <a:srgbClr val="78AF2F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indent="-457200">
              <a:buFont typeface="Wingdings" pitchFamily="2" charset="2"/>
              <a:buChar char=""/>
            </a:pPr>
            <a:endParaRPr lang="zh-CN" altLang="zh-CN" sz="2800" b="1" dirty="0">
              <a:solidFill>
                <a:srgbClr val="78AF2F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indent="-457200">
              <a:buFont typeface="Wingdings" pitchFamily="2" charset="2"/>
              <a:buChar char=""/>
            </a:pPr>
            <a:r>
              <a:rPr lang="zh-CN" altLang="en-US" sz="2800" b="1" dirty="0">
                <a:solidFill>
                  <a:srgbClr val="78AF2F"/>
                </a:solidFill>
                <a:latin typeface="微软雅黑" pitchFamily="34" charset="-122"/>
                <a:ea typeface="微软雅黑" pitchFamily="34" charset="-122"/>
              </a:rPr>
              <a:t>没时间了</a:t>
            </a:r>
            <a:r>
              <a:rPr lang="zh-CN" altLang="zh-CN" sz="2800" b="1" dirty="0">
                <a:solidFill>
                  <a:srgbClr val="78AF2F"/>
                </a:solidFill>
                <a:latin typeface="微软雅黑" pitchFamily="34" charset="-122"/>
                <a:ea typeface="微软雅黑" pitchFamily="34" charset="-122"/>
              </a:rPr>
              <a:t>！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634099" y="46466"/>
            <a:ext cx="331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信息规范</a:t>
            </a:r>
          </a:p>
        </p:txBody>
      </p:sp>
    </p:spTree>
    <p:extLst>
      <p:ext uri="{BB962C8B-B14F-4D97-AF65-F5344CB8AC3E}">
        <p14:creationId xmlns:p14="http://schemas.microsoft.com/office/powerpoint/2010/main" val="259676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10302" y="1196752"/>
            <a:ext cx="8811941" cy="1872208"/>
          </a:xfrm>
        </p:spPr>
        <p:txBody>
          <a:bodyPr>
            <a:normAutofit/>
          </a:bodyPr>
          <a:lstStyle/>
          <a:p>
            <a:pPr algn="l"/>
            <a:r>
              <a:rPr lang="zh-CN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正确使用逻辑连接词，清楚传达信息之间的关系。</a:t>
            </a:r>
            <a:r>
              <a:rPr lang="zh-CN" altLang="zh-CN" dirty="0">
                <a:solidFill>
                  <a:srgbClr val="78AF2F"/>
                </a:solidFill>
              </a:rPr>
              <a:t/>
            </a:r>
            <a:br>
              <a:rPr lang="zh-CN" altLang="zh-CN" dirty="0">
                <a:solidFill>
                  <a:srgbClr val="78AF2F"/>
                </a:solidFill>
              </a:rPr>
            </a:br>
            <a:endParaRPr lang="zh-CN" altLang="en-US" dirty="0">
              <a:solidFill>
                <a:srgbClr val="78AF2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857750" y="5842338"/>
            <a:ext cx="642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5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72065" y="107922"/>
            <a:ext cx="48574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逻辑连接词</a:t>
            </a: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怎么用？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560228"/>
              </p:ext>
            </p:extLst>
          </p:nvPr>
        </p:nvGraphicFramePr>
        <p:xfrm>
          <a:off x="2261688" y="2348881"/>
          <a:ext cx="7616457" cy="2962765"/>
        </p:xfrm>
        <a:graphic>
          <a:graphicData uri="http://schemas.openxmlformats.org/drawingml/2006/table">
            <a:tbl>
              <a:tblPr firstRow="1" bandRow="1">
                <a:effectLst/>
                <a:tableStyleId>{F5AB1C69-6EDB-4FF4-983F-18BD219EF322}</a:tableStyleId>
              </a:tblPr>
              <a:tblGrid>
                <a:gridCol w="32239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92088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zh-CN" sz="3200" b="0" dirty="0" smtClean="0">
                          <a:latin typeface="汉仪菱心体简" pitchFamily="49" charset="-122"/>
                          <a:ea typeface="汉仪菱心体简" pitchFamily="49" charset="-122"/>
                        </a:rPr>
                        <a:t>连接词的三种种类 </a:t>
                      </a:r>
                      <a:endParaRPr lang="zh-CN" altLang="zh-CN" sz="3200" b="0" dirty="0">
                        <a:latin typeface="汉仪菱心体简" pitchFamily="49" charset="-122"/>
                        <a:ea typeface="汉仪菱心体简" pitchFamily="49" charset="-122"/>
                      </a:endParaRPr>
                    </a:p>
                  </a:txBody>
                  <a:tcPr anchor="ctr">
                    <a:solidFill>
                      <a:srgbClr val="F6941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23559">
                <a:tc>
                  <a:txBody>
                    <a:bodyPr/>
                    <a:lstStyle/>
                    <a:p>
                      <a:pPr algn="ctr"/>
                      <a:r>
                        <a:rPr lang="zh-CN" altLang="zh-CN" sz="2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顺承与附加</a:t>
                      </a:r>
                      <a:endParaRPr lang="zh-CN" altLang="en-US" sz="2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solidFill>
                      <a:srgbClr val="C7E59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zh-CN" sz="20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追加、对比、解说、条件、选择</a:t>
                      </a:r>
                      <a:endParaRPr lang="zh-CN" altLang="zh-CN" sz="2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>
                    <a:solidFill>
                      <a:srgbClr val="C7E5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23559">
                <a:tc>
                  <a:txBody>
                    <a:bodyPr/>
                    <a:lstStyle/>
                    <a:p>
                      <a:pPr algn="ctr"/>
                      <a:r>
                        <a:rPr lang="zh-CN" altLang="zh-CN" sz="24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顺承与论证</a:t>
                      </a:r>
                      <a:endParaRPr lang="zh-CN" altLang="en-US" sz="2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zh-CN" altLang="zh-CN" sz="20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理由、归结、手段、目的</a:t>
                      </a:r>
                      <a:endParaRPr lang="zh-CN" altLang="en-US" sz="2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2355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zh-CN" sz="24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转折</a:t>
                      </a:r>
                      <a:endParaRPr lang="zh-CN" altLang="en-US" sz="2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>
                    <a:solidFill>
                      <a:srgbClr val="C7E59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zh-CN" altLang="zh-CN" sz="20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反转、限制、让步、转换</a:t>
                      </a:r>
                      <a:endParaRPr lang="zh-CN" altLang="zh-CN" sz="2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>
                    <a:solidFill>
                      <a:srgbClr val="C7E5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34099" y="46466"/>
            <a:ext cx="331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信息规范</a:t>
            </a:r>
          </a:p>
        </p:txBody>
      </p:sp>
    </p:spTree>
    <p:extLst>
      <p:ext uri="{BB962C8B-B14F-4D97-AF65-F5344CB8AC3E}">
        <p14:creationId xmlns:p14="http://schemas.microsoft.com/office/powerpoint/2010/main" val="98600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34099" y="46466"/>
            <a:ext cx="331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信息规范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857750" y="5842338"/>
            <a:ext cx="642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6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21705" y="190246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zh-CN" sz="2800" dirty="0">
                <a:solidFill>
                  <a:srgbClr val="78AF2F"/>
                </a:solidFill>
                <a:latin typeface="汉仪菱心体简" pitchFamily="49" charset="-122"/>
                <a:ea typeface="汉仪菱心体简" pitchFamily="49" charset="-122"/>
                <a:cs typeface="+mj-cs"/>
              </a:rPr>
              <a:t>顺承论证归结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48781" y="107922"/>
            <a:ext cx="5258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信息类型连接词应用举例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624851" y="4707451"/>
            <a:ext cx="6172264" cy="1411416"/>
            <a:chOff x="225441" y="1196752"/>
            <a:chExt cx="5832450" cy="1411416"/>
          </a:xfrm>
        </p:grpSpPr>
        <p:sp>
          <p:nvSpPr>
            <p:cNvPr id="8" name="矩形 7"/>
            <p:cNvSpPr/>
            <p:nvPr/>
          </p:nvSpPr>
          <p:spPr>
            <a:xfrm>
              <a:off x="225441" y="1196752"/>
              <a:ext cx="5832450" cy="141141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69259" y="1340768"/>
              <a:ext cx="5544616" cy="1200329"/>
            </a:xfrm>
            <a:prstGeom prst="rect">
              <a:avLst/>
            </a:prstGeom>
            <a:solidFill>
              <a:srgbClr val="F69418"/>
            </a:solidFill>
            <a:ln w="15875">
              <a:solidFill>
                <a:schemeClr val="bg1">
                  <a:lumMod val="5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zh-CN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秋叶老师在</a:t>
              </a:r>
              <a:r>
                <a:rPr lang="en-US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线下</a:t>
              </a:r>
              <a:r>
                <a:rPr lang="zh-CN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培训领域从业多年，卓有成效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r>
                <a:rPr lang="zh-CN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虽说如此，他和他的小伙伴们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仍</a:t>
              </a:r>
              <a:r>
                <a:rPr lang="zh-CN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决定推出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在线</a:t>
              </a:r>
              <a:r>
                <a:rPr lang="zh-CN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教程探索网络教学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模式</a:t>
              </a:r>
              <a:r>
                <a:rPr lang="zh-CN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633994" y="2996952"/>
            <a:ext cx="6172264" cy="1411416"/>
            <a:chOff x="225441" y="1196752"/>
            <a:chExt cx="5832450" cy="1411416"/>
          </a:xfrm>
        </p:grpSpPr>
        <p:sp>
          <p:nvSpPr>
            <p:cNvPr id="20" name="矩形 19"/>
            <p:cNvSpPr/>
            <p:nvPr/>
          </p:nvSpPr>
          <p:spPr>
            <a:xfrm>
              <a:off x="225441" y="1196752"/>
              <a:ext cx="5832450" cy="141141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69259" y="1340768"/>
              <a:ext cx="5544616" cy="1200329"/>
            </a:xfrm>
            <a:prstGeom prst="rect">
              <a:avLst/>
            </a:prstGeom>
            <a:solidFill>
              <a:srgbClr val="F69418"/>
            </a:solidFill>
            <a:ln w="15875">
              <a:solidFill>
                <a:schemeClr val="bg1">
                  <a:lumMod val="5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zh-CN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秋叶老师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在网络上分享了很多</a:t>
              </a:r>
              <a:r>
                <a:rPr lang="en-US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教程。</a:t>
              </a:r>
              <a:endParaRPr lang="en-US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不仅如此，他和他的小伙伴们决定推出网易云课堂在线教程探索网络教学模式。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634099" y="1387624"/>
            <a:ext cx="6172264" cy="1411416"/>
            <a:chOff x="225441" y="1196752"/>
            <a:chExt cx="5832450" cy="1411416"/>
          </a:xfrm>
          <a:effectLst/>
        </p:grpSpPr>
        <p:sp>
          <p:nvSpPr>
            <p:cNvPr id="24" name="矩形 23"/>
            <p:cNvSpPr/>
            <p:nvPr/>
          </p:nvSpPr>
          <p:spPr>
            <a:xfrm>
              <a:off x="225441" y="1196752"/>
              <a:ext cx="5832450" cy="141141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69259" y="1340768"/>
              <a:ext cx="5544616" cy="1200329"/>
            </a:xfrm>
            <a:prstGeom prst="rect">
              <a:avLst/>
            </a:prstGeom>
            <a:solidFill>
              <a:srgbClr val="F69418"/>
            </a:solidFill>
            <a:ln w="15875">
              <a:solidFill>
                <a:schemeClr val="bg1">
                  <a:lumMod val="5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zh-CN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秋叶老师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认为</a:t>
              </a:r>
              <a:r>
                <a:rPr lang="en-US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技巧类</a:t>
              </a:r>
              <a:r>
                <a:rPr lang="zh-CN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培训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未来在线上。</a:t>
              </a:r>
              <a:endParaRPr lang="en-US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因此</a:t>
              </a:r>
              <a:r>
                <a:rPr lang="en-US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r>
                <a:rPr lang="zh-CN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他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和他的小伙伴们</a:t>
              </a:r>
              <a:r>
                <a:rPr lang="zh-CN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决定推出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在线</a:t>
              </a:r>
              <a:r>
                <a:rPr lang="zh-CN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教程来探索网络教学。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7921705" y="355646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zh-CN" sz="2800" dirty="0">
                <a:solidFill>
                  <a:srgbClr val="78AF2F"/>
                </a:solidFill>
                <a:latin typeface="汉仪菱心体简" pitchFamily="49" charset="-122"/>
                <a:ea typeface="汉仪菱心体简" pitchFamily="49" charset="-122"/>
                <a:cs typeface="+mj-cs"/>
              </a:rPr>
              <a:t>顺承附加追加</a:t>
            </a:r>
          </a:p>
        </p:txBody>
      </p:sp>
      <p:sp>
        <p:nvSpPr>
          <p:cNvPr id="27" name="矩形 26"/>
          <p:cNvSpPr/>
          <p:nvPr/>
        </p:nvSpPr>
        <p:spPr>
          <a:xfrm>
            <a:off x="7926631" y="498996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zh-CN" altLang="zh-CN" dirty="0">
              <a:solidFill>
                <a:schemeClr val="tx2">
                  <a:lumMod val="60000"/>
                  <a:lumOff val="40000"/>
                </a:schemeClr>
              </a:solidFill>
              <a:latin typeface="汉仪菱心体简" pitchFamily="49" charset="-122"/>
              <a:ea typeface="汉仪菱心体简" pitchFamily="49" charset="-122"/>
            </a:endParaRPr>
          </a:p>
          <a:p>
            <a:r>
              <a:rPr lang="zh-CN" altLang="zh-CN" sz="2800" dirty="0">
                <a:solidFill>
                  <a:srgbClr val="78AF2F"/>
                </a:solidFill>
                <a:latin typeface="汉仪菱心体简" pitchFamily="49" charset="-122"/>
                <a:ea typeface="汉仪菱心体简" pitchFamily="49" charset="-122"/>
                <a:cs typeface="+mj-cs"/>
              </a:rPr>
              <a:t>顺承论证限制</a:t>
            </a:r>
          </a:p>
          <a:p>
            <a:r>
              <a:rPr lang="en-US" altLang="zh-CN" dirty="0">
                <a:solidFill>
                  <a:schemeClr val="tx2">
                    <a:lumMod val="60000"/>
                    <a:lumOff val="40000"/>
                  </a:schemeClr>
                </a:solidFill>
                <a:latin typeface="汉仪菱心体简" pitchFamily="49" charset="-122"/>
                <a:ea typeface="汉仪菱心体简" pitchFamily="49" charset="-122"/>
              </a:rPr>
              <a:t> </a:t>
            </a:r>
            <a:endParaRPr lang="zh-CN" altLang="zh-CN" dirty="0">
              <a:solidFill>
                <a:schemeClr val="tx2">
                  <a:lumMod val="60000"/>
                  <a:lumOff val="40000"/>
                </a:schemeClr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880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26405" y="-17703"/>
            <a:ext cx="331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信息规范</a:t>
            </a:r>
          </a:p>
        </p:txBody>
      </p:sp>
      <p:sp>
        <p:nvSpPr>
          <p:cNvPr id="4" name="矩形 3"/>
          <p:cNvSpPr/>
          <p:nvPr/>
        </p:nvSpPr>
        <p:spPr>
          <a:xfrm>
            <a:off x="2488522" y="2945571"/>
            <a:ext cx="27693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dirty="0">
                <a:solidFill>
                  <a:srgbClr val="F69418"/>
                </a:solidFill>
                <a:latin typeface="汉仪菱心体简" pitchFamily="49" charset="-122"/>
                <a:ea typeface="汉仪菱心体简" pitchFamily="49" charset="-122"/>
              </a:rPr>
              <a:t>活性化</a:t>
            </a:r>
            <a:r>
              <a:rPr lang="zh-CN" altLang="en-US" sz="3600" dirty="0">
                <a:solidFill>
                  <a:srgbClr val="F69418"/>
                </a:solidFill>
                <a:latin typeface="汉仪菱心体简" pitchFamily="49" charset="-122"/>
                <a:ea typeface="汉仪菱心体简" pitchFamily="49" charset="-122"/>
              </a:rPr>
              <a:t>  </a:t>
            </a:r>
            <a:endParaRPr lang="zh-CN" altLang="zh-CN" sz="3600" dirty="0">
              <a:solidFill>
                <a:srgbClr val="F69418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81489" y="3868902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rgbClr val="F69418"/>
                </a:solidFill>
                <a:latin typeface="汉仪菱心体简" pitchFamily="49" charset="-122"/>
                <a:ea typeface="汉仪菱心体简" pitchFamily="49" charset="-122"/>
              </a:rPr>
              <a:t>推动</a:t>
            </a:r>
            <a:endParaRPr lang="zh-CN" altLang="en-US" sz="3600" dirty="0">
              <a:solidFill>
                <a:srgbClr val="F69418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985516" y="3407236"/>
            <a:ext cx="1015663" cy="1754326"/>
          </a:xfrm>
          <a:prstGeom prst="rect">
            <a:avLst/>
          </a:prstGeom>
          <a:ln>
            <a:noFill/>
          </a:ln>
        </p:spPr>
        <p:txBody>
          <a:bodyPr vert="eaVert" wrap="square">
            <a:spAutoFit/>
          </a:bodyPr>
          <a:lstStyle/>
          <a:p>
            <a:r>
              <a:rPr lang="zh-CN" altLang="zh-CN" sz="5400" dirty="0">
                <a:solidFill>
                  <a:srgbClr val="F8AF56"/>
                </a:solidFill>
                <a:latin typeface="汉仪菱心体简" pitchFamily="49" charset="-122"/>
                <a:ea typeface="汉仪菱心体简" pitchFamily="49" charset="-122"/>
              </a:rPr>
              <a:t>强化</a:t>
            </a:r>
            <a:endParaRPr lang="zh-CN" altLang="en-US" sz="5400" dirty="0">
              <a:solidFill>
                <a:srgbClr val="F8AF56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502114" y="3899004"/>
            <a:ext cx="2088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 dirty="0">
                <a:solidFill>
                  <a:srgbClr val="F69418"/>
                </a:solidFill>
                <a:latin typeface="汉仪菱心体简" pitchFamily="49" charset="-122"/>
                <a:ea typeface="汉仪菱心体简" pitchFamily="49" charset="-122"/>
              </a:rPr>
              <a:t>合理化</a:t>
            </a:r>
            <a:endParaRPr lang="zh-CN" altLang="en-US" sz="3600" dirty="0">
              <a:solidFill>
                <a:srgbClr val="F69418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922616" y="4720475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zh-CN" sz="3600" dirty="0">
                <a:solidFill>
                  <a:srgbClr val="BCE08C"/>
                </a:solidFill>
                <a:latin typeface="汉仪菱心体简" pitchFamily="49" charset="-122"/>
                <a:ea typeface="汉仪菱心体简" pitchFamily="49" charset="-122"/>
              </a:rPr>
              <a:t>重新组合</a:t>
            </a:r>
            <a:endParaRPr lang="zh-CN" altLang="en-US" sz="3600" dirty="0">
              <a:solidFill>
                <a:srgbClr val="BCE08C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09075" y="2320129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>
                <a:solidFill>
                  <a:srgbClr val="F8AF56"/>
                </a:solidFill>
                <a:latin typeface="汉仪菱心体简" pitchFamily="49" charset="-122"/>
                <a:ea typeface="汉仪菱心体简" pitchFamily="49" charset="-122"/>
              </a:rPr>
              <a:t>重新建构</a:t>
            </a:r>
            <a:endParaRPr lang="zh-CN" altLang="en-US" sz="4400" dirty="0">
              <a:solidFill>
                <a:srgbClr val="F8AF56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80132" y="2003794"/>
            <a:ext cx="11277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5400" dirty="0">
                <a:solidFill>
                  <a:srgbClr val="96CD49"/>
                </a:solidFill>
                <a:latin typeface="汉仪菱心体简" pitchFamily="49" charset="-122"/>
                <a:ea typeface="汉仪菱心体简" pitchFamily="49" charset="-122"/>
              </a:rPr>
              <a:t>扩充</a:t>
            </a:r>
            <a:endParaRPr lang="zh-CN" altLang="en-US" sz="5400" dirty="0">
              <a:solidFill>
                <a:srgbClr val="96CD49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09982" y="5484961"/>
            <a:ext cx="27238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>
                <a:solidFill>
                  <a:srgbClr val="F8AF56"/>
                </a:solidFill>
                <a:latin typeface="汉仪菱心体简" pitchFamily="49" charset="-122"/>
                <a:ea typeface="汉仪菱心体简" pitchFamily="49" charset="-122"/>
              </a:rPr>
              <a:t>重新评估 </a:t>
            </a:r>
          </a:p>
        </p:txBody>
      </p:sp>
      <p:sp>
        <p:nvSpPr>
          <p:cNvPr id="12" name="矩形 11"/>
          <p:cNvSpPr/>
          <p:nvPr/>
        </p:nvSpPr>
        <p:spPr>
          <a:xfrm>
            <a:off x="4477666" y="4491667"/>
            <a:ext cx="17326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000" dirty="0">
                <a:solidFill>
                  <a:srgbClr val="C46F08"/>
                </a:solidFill>
                <a:latin typeface="汉仪菱心体简" pitchFamily="49" charset="-122"/>
                <a:ea typeface="汉仪菱心体简" pitchFamily="49" charset="-122"/>
              </a:rPr>
              <a:t>确立</a:t>
            </a:r>
          </a:p>
        </p:txBody>
      </p:sp>
      <p:sp>
        <p:nvSpPr>
          <p:cNvPr id="13" name="矩形 12"/>
          <p:cNvSpPr/>
          <p:nvPr/>
        </p:nvSpPr>
        <p:spPr>
          <a:xfrm>
            <a:off x="7255348" y="3116952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>
                <a:solidFill>
                  <a:srgbClr val="96CD49"/>
                </a:solidFill>
                <a:latin typeface="汉仪菱心体简" pitchFamily="49" charset="-122"/>
                <a:ea typeface="汉仪菱心体简" pitchFamily="49" charset="-122"/>
              </a:rPr>
              <a:t>稳固基础</a:t>
            </a:r>
          </a:p>
        </p:txBody>
      </p:sp>
      <p:sp>
        <p:nvSpPr>
          <p:cNvPr id="14" name="矩形 13"/>
          <p:cNvSpPr/>
          <p:nvPr/>
        </p:nvSpPr>
        <p:spPr>
          <a:xfrm>
            <a:off x="3452465" y="3746895"/>
            <a:ext cx="91942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dirty="0">
                <a:solidFill>
                  <a:srgbClr val="78AF2F"/>
                </a:solidFill>
                <a:latin typeface="汉仪菱心体简" pitchFamily="49" charset="-122"/>
                <a:ea typeface="汉仪菱心体简" pitchFamily="49" charset="-122"/>
              </a:rPr>
              <a:t>多样化</a:t>
            </a:r>
            <a:endParaRPr lang="zh-CN" altLang="zh-CN" sz="3600" dirty="0">
              <a:solidFill>
                <a:srgbClr val="78AF2F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985516" y="5509682"/>
            <a:ext cx="17326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000" dirty="0">
                <a:solidFill>
                  <a:srgbClr val="F69418"/>
                </a:solidFill>
                <a:latin typeface="汉仪菱心体简" pitchFamily="49" charset="-122"/>
                <a:ea typeface="汉仪菱心体简" pitchFamily="49" charset="-122"/>
              </a:rPr>
              <a:t>调整</a:t>
            </a:r>
          </a:p>
        </p:txBody>
      </p:sp>
      <p:sp>
        <p:nvSpPr>
          <p:cNvPr id="16" name="矩形 15"/>
          <p:cNvSpPr/>
          <p:nvPr/>
        </p:nvSpPr>
        <p:spPr>
          <a:xfrm>
            <a:off x="3024112" y="1218016"/>
            <a:ext cx="5929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使用过多的抽象词，可能阻碍理解。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07419" y="107922"/>
            <a:ext cx="6868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zh-CN" sz="3200" dirty="0">
                <a:solidFill>
                  <a:schemeClr val="bg1"/>
                </a:solidFill>
                <a:latin typeface="方正风雅宋简体" pitchFamily="2" charset="-122"/>
                <a:ea typeface="方正风雅宋简体" pitchFamily="2" charset="-122"/>
              </a:rPr>
              <a:t>用字具体，表现负责的态度</a:t>
            </a:r>
            <a:endParaRPr lang="zh-CN" altLang="en-US" sz="3200" dirty="0">
              <a:solidFill>
                <a:schemeClr val="bg1"/>
              </a:solidFill>
              <a:latin typeface="方正风雅宋简体" pitchFamily="2" charset="-122"/>
              <a:ea typeface="方正风雅宋简体" pitchFamily="2" charset="-122"/>
            </a:endParaRPr>
          </a:p>
        </p:txBody>
      </p:sp>
      <p:sp>
        <p:nvSpPr>
          <p:cNvPr id="19" name="圆角矩形标注 18"/>
          <p:cNvSpPr/>
          <p:nvPr/>
        </p:nvSpPr>
        <p:spPr>
          <a:xfrm>
            <a:off x="2656356" y="1066146"/>
            <a:ext cx="6658319" cy="801441"/>
          </a:xfrm>
          <a:prstGeom prst="wedgeRoundRectCallout">
            <a:avLst>
              <a:gd name="adj1" fmla="val 20412"/>
              <a:gd name="adj2" fmla="val 84621"/>
              <a:gd name="adj3" fmla="val 16667"/>
            </a:avLst>
          </a:prstGeom>
          <a:noFill/>
          <a:ln w="38100">
            <a:solidFill>
              <a:srgbClr val="F69418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9857750" y="5842338"/>
            <a:ext cx="642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7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89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 txBox="1">
            <a:spLocks noGrp="1"/>
          </p:cNvSpPr>
          <p:nvPr>
            <p:ph type="title"/>
          </p:nvPr>
        </p:nvSpPr>
        <p:spPr>
          <a:xfrm>
            <a:off x="4240928" y="107922"/>
            <a:ext cx="6011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itchFamily="2" charset="-122"/>
                <a:ea typeface="方正风雅宋简体" pitchFamily="2" charset="-122"/>
              </a:rPr>
              <a:t>举个栗子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694" y="3411882"/>
            <a:ext cx="1016281" cy="10277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863" y="1848155"/>
            <a:ext cx="1119915" cy="10181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圆角矩形标注 3"/>
          <p:cNvSpPr/>
          <p:nvPr/>
        </p:nvSpPr>
        <p:spPr>
          <a:xfrm>
            <a:off x="3159340" y="1594915"/>
            <a:ext cx="7122340" cy="1500232"/>
          </a:xfrm>
          <a:prstGeom prst="wedgeRoundRectCallout">
            <a:avLst>
              <a:gd name="adj1" fmla="val -53013"/>
              <a:gd name="adj2" fmla="val -21011"/>
              <a:gd name="adj3" fmla="val 16667"/>
            </a:avLst>
          </a:prstGeom>
          <a:noFill/>
          <a:ln w="38100">
            <a:solidFill>
              <a:srgbClr val="F69418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标注 7"/>
          <p:cNvSpPr/>
          <p:nvPr/>
        </p:nvSpPr>
        <p:spPr>
          <a:xfrm>
            <a:off x="3158044" y="3444767"/>
            <a:ext cx="3802053" cy="1018105"/>
          </a:xfrm>
          <a:prstGeom prst="wedgeRoundRectCallout">
            <a:avLst>
              <a:gd name="adj1" fmla="val 53427"/>
              <a:gd name="adj2" fmla="val 18381"/>
              <a:gd name="adj3" fmla="val 16667"/>
            </a:avLst>
          </a:prstGeom>
          <a:noFill/>
          <a:ln w="38100">
            <a:solidFill>
              <a:srgbClr val="78AF2F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862" y="4757692"/>
            <a:ext cx="1119915" cy="10181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圆角矩形标注 9"/>
          <p:cNvSpPr/>
          <p:nvPr/>
        </p:nvSpPr>
        <p:spPr>
          <a:xfrm>
            <a:off x="3158044" y="4828278"/>
            <a:ext cx="5365931" cy="1018105"/>
          </a:xfrm>
          <a:prstGeom prst="wedgeRoundRectCallout">
            <a:avLst>
              <a:gd name="adj1" fmla="val -53013"/>
              <a:gd name="adj2" fmla="val -21011"/>
              <a:gd name="adj3" fmla="val 16667"/>
            </a:avLst>
          </a:prstGeom>
          <a:noFill/>
          <a:ln w="38100">
            <a:solidFill>
              <a:srgbClr val="F69418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233964" y="1700809"/>
            <a:ext cx="6973092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此刻</a:t>
            </a:r>
            <a:r>
              <a: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我感受到了一种由内而外而生的充实感，这种熟悉的感动已经持续了两节课以及一个课间，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久久不去，</a:t>
            </a:r>
            <a:r>
              <a: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让我忍不住内牛满面。老师，请问我能向您提一个闪烁着人性光辉的合理化建议吗？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71508" y="3569098"/>
            <a:ext cx="23438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说人话</a:t>
            </a:r>
            <a:r>
              <a:rPr lang="en-US" altLang="zh-CN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!</a:t>
            </a:r>
            <a:endParaRPr lang="zh-CN" altLang="zh-CN" sz="4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3713" y="4952609"/>
            <a:ext cx="53681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老师，我要嘘嘘！ </a:t>
            </a:r>
            <a:endParaRPr lang="zh-CN" altLang="zh-CN" sz="4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34099" y="46466"/>
            <a:ext cx="3314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信息规范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857750" y="5842338"/>
            <a:ext cx="642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69418"/>
                </a:solidFill>
                <a:latin typeface="Broadway" pitchFamily="82" charset="0"/>
              </a:rPr>
              <a:t>8</a:t>
            </a:r>
            <a:endParaRPr lang="zh-CN" altLang="en-US" sz="6000" dirty="0">
              <a:solidFill>
                <a:srgbClr val="F69418"/>
              </a:solidFill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17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5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bg1">
              <a:lumMod val="5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</TotalTime>
  <Words>1449</Words>
  <Application>Microsoft Office PowerPoint</Application>
  <PresentationFormat>宽屏</PresentationFormat>
  <Paragraphs>274</Paragraphs>
  <Slides>22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8" baseType="lpstr">
      <vt:lpstr>Meiryo</vt:lpstr>
      <vt:lpstr>方正大黑简体</vt:lpstr>
      <vt:lpstr>方正风雅宋简体</vt:lpstr>
      <vt:lpstr>汉仪菱心体简</vt:lpstr>
      <vt:lpstr>华康俪金黑W8</vt:lpstr>
      <vt:lpstr>宋体</vt:lpstr>
      <vt:lpstr>微软雅黑</vt:lpstr>
      <vt:lpstr>Arial</vt:lpstr>
      <vt:lpstr>Britannic Bold</vt:lpstr>
      <vt:lpstr>Broadway</vt:lpstr>
      <vt:lpstr>Calibri</vt:lpstr>
      <vt:lpstr>Calibri Light</vt:lpstr>
      <vt:lpstr>Constantia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信息怎么用效果更好？</vt:lpstr>
      <vt:lpstr>PowerPoint 演示文稿</vt:lpstr>
      <vt:lpstr>正确使用逻辑连接词，清楚传达信息之间的关系。 </vt:lpstr>
      <vt:lpstr>PowerPoint 演示文稿</vt:lpstr>
      <vt:lpstr>PowerPoint 演示文稿</vt:lpstr>
      <vt:lpstr>举个栗子</vt:lpstr>
      <vt:lpstr>发现问题</vt:lpstr>
      <vt:lpstr>依据问题划分提案类型</vt:lpstr>
      <vt:lpstr>PowerPoint 演示文稿</vt:lpstr>
      <vt:lpstr>SCQOR故事展开流程</vt:lpstr>
      <vt:lpstr>SCQOR与解决问题过程的比较对应</vt:lpstr>
      <vt:lpstr>PowerPoint 演示文稿</vt:lpstr>
      <vt:lpstr>由下到上传达信息效果不明</vt:lpstr>
      <vt:lpstr>由上而下传达信息最具效果</vt:lpstr>
      <vt:lpstr>高价商品或服务怎么销售？</vt:lpstr>
      <vt:lpstr>替代方案怎么给？</vt:lpstr>
      <vt:lpstr>特别提醒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7</cp:revision>
  <dcterms:created xsi:type="dcterms:W3CDTF">2014-01-24T22:57:27Z</dcterms:created>
  <dcterms:modified xsi:type="dcterms:W3CDTF">2021-04-03T10:02:40Z</dcterms:modified>
</cp:coreProperties>
</file>