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57" r:id="rId4"/>
    <p:sldId id="258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60" r:id="rId13"/>
    <p:sldId id="273" r:id="rId14"/>
    <p:sldId id="261" r:id="rId15"/>
    <p:sldId id="263" r:id="rId16"/>
    <p:sldId id="270" r:id="rId17"/>
    <p:sldId id="272" r:id="rId18"/>
    <p:sldId id="271" r:id="rId19"/>
    <p:sldId id="274" r:id="rId20"/>
    <p:sldId id="276" r:id="rId21"/>
    <p:sldId id="277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111E"/>
    <a:srgbClr val="D3B694"/>
    <a:srgbClr val="292927"/>
    <a:srgbClr val="000000"/>
    <a:srgbClr val="EE3643"/>
    <a:srgbClr val="EA142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50" y="11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526CEB-C4B9-46D8-818C-0ED2CF71CF02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3654DED-7E6E-4C14-B2B6-A67C9D0B691F}">
      <dgm:prSet phldrT="[文本]"/>
      <dgm:spPr>
        <a:solidFill>
          <a:srgbClr val="000000"/>
        </a:solidFill>
        <a:ln>
          <a:noFill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/>
        <a:lstStyle/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短时间内速成口语</a:t>
          </a:r>
          <a:endParaRPr lang="zh-CN" altLang="en-US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277EC590-C766-4A3A-BD4A-03F38EC5E764}" type="parTrans" cxnId="{C7262F5B-D9D9-44AE-B564-753CCD7AEAAA}">
      <dgm:prSet/>
      <dgm:spPr/>
      <dgm:t>
        <a:bodyPr/>
        <a:lstStyle/>
        <a:p>
          <a:endParaRPr lang="zh-CN" altLang="en-US"/>
        </a:p>
      </dgm:t>
    </dgm:pt>
    <dgm:pt modelId="{6ECBF080-8ABB-4FAA-A14A-0094F132BCD9}" type="sibTrans" cxnId="{C7262F5B-D9D9-44AE-B564-753CCD7AEAAA}">
      <dgm:prSet/>
      <dgm:spPr/>
      <dgm:t>
        <a:bodyPr/>
        <a:lstStyle/>
        <a:p>
          <a:endParaRPr lang="zh-CN" altLang="en-US"/>
        </a:p>
      </dgm:t>
    </dgm:pt>
    <dgm:pt modelId="{69E47DEE-D2E3-4A98-886F-6C0AB09DBCE9}">
      <dgm:prSet/>
      <dgm:spPr>
        <a:solidFill>
          <a:srgbClr val="CA111E"/>
        </a:solidFill>
        <a:ln>
          <a:noFill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/>
        <a:lstStyle/>
        <a:p>
          <a:endParaRPr lang="zh-CN" altLang="en-US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CCF161E6-ACFA-4F77-861C-0C3ED847D59C}" type="parTrans" cxnId="{6A37E854-EC9C-4E79-95D2-E7733D41A4FD}">
      <dgm:prSet/>
      <dgm:spPr/>
      <dgm:t>
        <a:bodyPr/>
        <a:lstStyle/>
        <a:p>
          <a:endParaRPr lang="zh-CN" altLang="en-US"/>
        </a:p>
      </dgm:t>
    </dgm:pt>
    <dgm:pt modelId="{653CFFE4-395D-4A17-8453-C1BEBD696A91}" type="sibTrans" cxnId="{6A37E854-EC9C-4E79-95D2-E7733D41A4FD}">
      <dgm:prSet/>
      <dgm:spPr/>
      <dgm:t>
        <a:bodyPr/>
        <a:lstStyle/>
        <a:p>
          <a:endParaRPr lang="zh-CN" altLang="en-US"/>
        </a:p>
      </dgm:t>
    </dgm:pt>
    <dgm:pt modelId="{7F53B2C1-9DF7-46ED-904C-24AE1CA551BD}">
      <dgm:prSet/>
      <dgm:spPr>
        <a:solidFill>
          <a:srgbClr val="000000"/>
        </a:solidFill>
        <a:ln>
          <a:noFill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/>
        <a:lstStyle/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进阶的</a:t>
          </a:r>
          <a:endParaRPr lang="en-US" altLang="zh-CN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必由</a:t>
          </a:r>
          <a:endParaRPr lang="en-US" altLang="zh-CN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之路</a:t>
          </a:r>
          <a:endParaRPr lang="zh-CN" altLang="en-US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82129243-C697-418E-832B-20CE64F8F97B}" type="parTrans" cxnId="{D79ADDDA-138D-4292-81D5-E63BAFD88CDB}">
      <dgm:prSet/>
      <dgm:spPr/>
      <dgm:t>
        <a:bodyPr/>
        <a:lstStyle/>
        <a:p>
          <a:endParaRPr lang="zh-CN" altLang="en-US"/>
        </a:p>
      </dgm:t>
    </dgm:pt>
    <dgm:pt modelId="{85E27B3A-1275-40F2-9BB2-1C897A28F0FE}" type="sibTrans" cxnId="{D79ADDDA-138D-4292-81D5-E63BAFD88CDB}">
      <dgm:prSet/>
      <dgm:spPr/>
      <dgm:t>
        <a:bodyPr/>
        <a:lstStyle/>
        <a:p>
          <a:endParaRPr lang="zh-CN" altLang="en-US"/>
        </a:p>
      </dgm:t>
    </dgm:pt>
    <dgm:pt modelId="{1B5D724F-1904-4BA4-A9FB-1922F8103873}">
      <dgm:prSet/>
      <dgm:spPr>
        <a:solidFill>
          <a:srgbClr val="CA111E"/>
        </a:solidFill>
        <a:ln>
          <a:noFill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/>
        <a:lstStyle/>
        <a:p>
          <a:endParaRPr lang="zh-CN" altLang="en-US" dirty="0"/>
        </a:p>
      </dgm:t>
    </dgm:pt>
    <dgm:pt modelId="{CB1591BD-C7E2-4ED4-ADD7-DD18F318E322}" type="parTrans" cxnId="{375F66F3-118B-4502-92B4-8B41018499D7}">
      <dgm:prSet/>
      <dgm:spPr/>
      <dgm:t>
        <a:bodyPr/>
        <a:lstStyle/>
        <a:p>
          <a:endParaRPr lang="zh-CN" altLang="en-US"/>
        </a:p>
      </dgm:t>
    </dgm:pt>
    <dgm:pt modelId="{4CD9B295-1DBF-4CA8-8DBB-325667B0CE78}" type="sibTrans" cxnId="{375F66F3-118B-4502-92B4-8B41018499D7}">
      <dgm:prSet/>
      <dgm:spPr/>
      <dgm:t>
        <a:bodyPr/>
        <a:lstStyle/>
        <a:p>
          <a:endParaRPr lang="zh-CN" altLang="en-US"/>
        </a:p>
      </dgm:t>
    </dgm:pt>
    <dgm:pt modelId="{7DC50786-23FD-443D-AC84-9304C31A3DC6}">
      <dgm:prSet/>
      <dgm:spPr>
        <a:solidFill>
          <a:srgbClr val="000000"/>
        </a:solidFill>
        <a:ln>
          <a:noFill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/>
        <a:lstStyle/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学会用</a:t>
          </a:r>
          <a:endParaRPr lang="en-US" altLang="zh-CN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英语</a:t>
          </a:r>
          <a:endParaRPr lang="en-US" altLang="zh-CN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r>
            <a:rPr lang="zh-CN" altLang="en-US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思维</a:t>
          </a:r>
          <a:endParaRPr lang="zh-CN" altLang="en-US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5FEB2652-9736-4F84-A63C-3F86A8FB1A41}" type="parTrans" cxnId="{716CCB88-2176-4091-9B2E-B32AA4C01DD8}">
      <dgm:prSet/>
      <dgm:spPr/>
      <dgm:t>
        <a:bodyPr/>
        <a:lstStyle/>
        <a:p>
          <a:endParaRPr lang="zh-CN" altLang="en-US"/>
        </a:p>
      </dgm:t>
    </dgm:pt>
    <dgm:pt modelId="{0CF90D9F-3421-470B-883E-DC7BB605264A}" type="sibTrans" cxnId="{716CCB88-2176-4091-9B2E-B32AA4C01DD8}">
      <dgm:prSet/>
      <dgm:spPr/>
      <dgm:t>
        <a:bodyPr/>
        <a:lstStyle/>
        <a:p>
          <a:endParaRPr lang="zh-CN" altLang="en-US"/>
        </a:p>
      </dgm:t>
    </dgm:pt>
    <dgm:pt modelId="{A13BA9DE-B3B5-4F43-A986-CDBDBA2E2B3D}" type="pres">
      <dgm:prSet presAssocID="{57526CEB-C4B9-46D8-818C-0ED2CF71CF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6156295-9F6B-4DDB-ACA2-C5EA0ECA1FD5}" type="pres">
      <dgm:prSet presAssocID="{53654DED-7E6E-4C14-B2B6-A67C9D0B691F}" presName="node" presStyleLbl="node1" presStyleIdx="0" presStyleCnt="5" custLinFactNeighborY="-10868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zh-CN" altLang="en-US"/>
        </a:p>
      </dgm:t>
    </dgm:pt>
    <dgm:pt modelId="{A90C8B9C-BB6B-4A47-AA64-F0CE2144E03B}" type="pres">
      <dgm:prSet presAssocID="{6ECBF080-8ABB-4FAA-A14A-0094F132BCD9}" presName="sibTrans" presStyleCnt="0"/>
      <dgm:spPr/>
    </dgm:pt>
    <dgm:pt modelId="{E5DBDFF3-1FDD-466C-B767-134D0A63A2B5}" type="pres">
      <dgm:prSet presAssocID="{69E47DEE-D2E3-4A98-886F-6C0AB09DBCE9}" presName="node" presStyleLbl="node1" presStyleIdx="1" presStyleCnt="5" custFlipVert="1" custLinFactNeighborX="2" custLinFactNeighborY="7119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zh-CN" altLang="en-US"/>
        </a:p>
      </dgm:t>
    </dgm:pt>
    <dgm:pt modelId="{4448CF29-E650-4396-B1C6-21436FBB2FDF}" type="pres">
      <dgm:prSet presAssocID="{653CFFE4-395D-4A17-8453-C1BEBD696A91}" presName="sibTrans" presStyleCnt="0"/>
      <dgm:spPr/>
    </dgm:pt>
    <dgm:pt modelId="{6FDF3C50-DD6D-4DE5-9D35-441BB34E0AE7}" type="pres">
      <dgm:prSet presAssocID="{7F53B2C1-9DF7-46ED-904C-24AE1CA551BD}" presName="node" presStyleLbl="node1" presStyleIdx="2" presStyleCnt="5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zh-CN" altLang="en-US"/>
        </a:p>
      </dgm:t>
    </dgm:pt>
    <dgm:pt modelId="{519FC0D5-59BC-4AA1-BAD8-AD97A07810DF}" type="pres">
      <dgm:prSet presAssocID="{85E27B3A-1275-40F2-9BB2-1C897A28F0FE}" presName="sibTrans" presStyleCnt="0"/>
      <dgm:spPr/>
    </dgm:pt>
    <dgm:pt modelId="{0F3FACF5-67AB-4A17-88D6-6E1CA041DB12}" type="pres">
      <dgm:prSet presAssocID="{1B5D724F-1904-4BA4-A9FB-1922F8103873}" presName="node" presStyleLbl="node1" presStyleIdx="3" presStyleCnt="5" custFlipVert="1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zh-CN" altLang="en-US"/>
        </a:p>
      </dgm:t>
    </dgm:pt>
    <dgm:pt modelId="{B1C0FFAB-E0DC-49ED-B8D7-9E9601A5E9C3}" type="pres">
      <dgm:prSet presAssocID="{4CD9B295-1DBF-4CA8-8DBB-325667B0CE78}" presName="sibTrans" presStyleCnt="0"/>
      <dgm:spPr/>
    </dgm:pt>
    <dgm:pt modelId="{72A71294-50F6-45D0-B8ED-6F6B1C7542CE}" type="pres">
      <dgm:prSet presAssocID="{7DC50786-23FD-443D-AC84-9304C31A3DC6}" presName="node" presStyleLbl="node1" presStyleIdx="4" presStyleCnt="5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848E4686-1B74-47F4-ACA1-EF2192BDDDB5}" type="presOf" srcId="{57526CEB-C4B9-46D8-818C-0ED2CF71CF02}" destId="{A13BA9DE-B3B5-4F43-A986-CDBDBA2E2B3D}" srcOrd="0" destOrd="0" presId="urn:microsoft.com/office/officeart/2005/8/layout/hList6"/>
    <dgm:cxn modelId="{C7262F5B-D9D9-44AE-B564-753CCD7AEAAA}" srcId="{57526CEB-C4B9-46D8-818C-0ED2CF71CF02}" destId="{53654DED-7E6E-4C14-B2B6-A67C9D0B691F}" srcOrd="0" destOrd="0" parTransId="{277EC590-C766-4A3A-BD4A-03F38EC5E764}" sibTransId="{6ECBF080-8ABB-4FAA-A14A-0094F132BCD9}"/>
    <dgm:cxn modelId="{03713194-4300-47C6-8822-405FEF608090}" type="presOf" srcId="{7F53B2C1-9DF7-46ED-904C-24AE1CA551BD}" destId="{6FDF3C50-DD6D-4DE5-9D35-441BB34E0AE7}" srcOrd="0" destOrd="0" presId="urn:microsoft.com/office/officeart/2005/8/layout/hList6"/>
    <dgm:cxn modelId="{77344E89-FC6B-47FE-B258-9456A1B97F14}" type="presOf" srcId="{1B5D724F-1904-4BA4-A9FB-1922F8103873}" destId="{0F3FACF5-67AB-4A17-88D6-6E1CA041DB12}" srcOrd="0" destOrd="0" presId="urn:microsoft.com/office/officeart/2005/8/layout/hList6"/>
    <dgm:cxn modelId="{6A37E854-EC9C-4E79-95D2-E7733D41A4FD}" srcId="{57526CEB-C4B9-46D8-818C-0ED2CF71CF02}" destId="{69E47DEE-D2E3-4A98-886F-6C0AB09DBCE9}" srcOrd="1" destOrd="0" parTransId="{CCF161E6-ACFA-4F77-861C-0C3ED847D59C}" sibTransId="{653CFFE4-395D-4A17-8453-C1BEBD696A91}"/>
    <dgm:cxn modelId="{D79ADDDA-138D-4292-81D5-E63BAFD88CDB}" srcId="{57526CEB-C4B9-46D8-818C-0ED2CF71CF02}" destId="{7F53B2C1-9DF7-46ED-904C-24AE1CA551BD}" srcOrd="2" destOrd="0" parTransId="{82129243-C697-418E-832B-20CE64F8F97B}" sibTransId="{85E27B3A-1275-40F2-9BB2-1C897A28F0FE}"/>
    <dgm:cxn modelId="{D0657A1C-14AC-4D91-B90E-F124ECEAC65C}" type="presOf" srcId="{7DC50786-23FD-443D-AC84-9304C31A3DC6}" destId="{72A71294-50F6-45D0-B8ED-6F6B1C7542CE}" srcOrd="0" destOrd="0" presId="urn:microsoft.com/office/officeart/2005/8/layout/hList6"/>
    <dgm:cxn modelId="{375F66F3-118B-4502-92B4-8B41018499D7}" srcId="{57526CEB-C4B9-46D8-818C-0ED2CF71CF02}" destId="{1B5D724F-1904-4BA4-A9FB-1922F8103873}" srcOrd="3" destOrd="0" parTransId="{CB1591BD-C7E2-4ED4-ADD7-DD18F318E322}" sibTransId="{4CD9B295-1DBF-4CA8-8DBB-325667B0CE78}"/>
    <dgm:cxn modelId="{716CCB88-2176-4091-9B2E-B32AA4C01DD8}" srcId="{57526CEB-C4B9-46D8-818C-0ED2CF71CF02}" destId="{7DC50786-23FD-443D-AC84-9304C31A3DC6}" srcOrd="4" destOrd="0" parTransId="{5FEB2652-9736-4F84-A63C-3F86A8FB1A41}" sibTransId="{0CF90D9F-3421-470B-883E-DC7BB605264A}"/>
    <dgm:cxn modelId="{03EB575B-B70F-429A-93D9-FA61C70D547F}" type="presOf" srcId="{69E47DEE-D2E3-4A98-886F-6C0AB09DBCE9}" destId="{E5DBDFF3-1FDD-466C-B767-134D0A63A2B5}" srcOrd="0" destOrd="0" presId="urn:microsoft.com/office/officeart/2005/8/layout/hList6"/>
    <dgm:cxn modelId="{5390C610-5B65-48F4-B8B1-8965EE101FC6}" type="presOf" srcId="{53654DED-7E6E-4C14-B2B6-A67C9D0B691F}" destId="{86156295-9F6B-4DDB-ACA2-C5EA0ECA1FD5}" srcOrd="0" destOrd="0" presId="urn:microsoft.com/office/officeart/2005/8/layout/hList6"/>
    <dgm:cxn modelId="{CB94E513-1896-479E-9A68-C34656FCA63E}" type="presParOf" srcId="{A13BA9DE-B3B5-4F43-A986-CDBDBA2E2B3D}" destId="{86156295-9F6B-4DDB-ACA2-C5EA0ECA1FD5}" srcOrd="0" destOrd="0" presId="urn:microsoft.com/office/officeart/2005/8/layout/hList6"/>
    <dgm:cxn modelId="{492F4450-000F-418E-BCB4-E117AE47FF09}" type="presParOf" srcId="{A13BA9DE-B3B5-4F43-A986-CDBDBA2E2B3D}" destId="{A90C8B9C-BB6B-4A47-AA64-F0CE2144E03B}" srcOrd="1" destOrd="0" presId="urn:microsoft.com/office/officeart/2005/8/layout/hList6"/>
    <dgm:cxn modelId="{7F74BEF7-2F99-456B-9D23-5C1ACB1229CD}" type="presParOf" srcId="{A13BA9DE-B3B5-4F43-A986-CDBDBA2E2B3D}" destId="{E5DBDFF3-1FDD-466C-B767-134D0A63A2B5}" srcOrd="2" destOrd="0" presId="urn:microsoft.com/office/officeart/2005/8/layout/hList6"/>
    <dgm:cxn modelId="{AD63D957-4A64-4A88-8499-67F135BF73A1}" type="presParOf" srcId="{A13BA9DE-B3B5-4F43-A986-CDBDBA2E2B3D}" destId="{4448CF29-E650-4396-B1C6-21436FBB2FDF}" srcOrd="3" destOrd="0" presId="urn:microsoft.com/office/officeart/2005/8/layout/hList6"/>
    <dgm:cxn modelId="{B4641DAC-7136-4AAF-8EE9-8A2425FDE2DF}" type="presParOf" srcId="{A13BA9DE-B3B5-4F43-A986-CDBDBA2E2B3D}" destId="{6FDF3C50-DD6D-4DE5-9D35-441BB34E0AE7}" srcOrd="4" destOrd="0" presId="urn:microsoft.com/office/officeart/2005/8/layout/hList6"/>
    <dgm:cxn modelId="{D31484D1-D3F2-455F-B327-9073371AD195}" type="presParOf" srcId="{A13BA9DE-B3B5-4F43-A986-CDBDBA2E2B3D}" destId="{519FC0D5-59BC-4AA1-BAD8-AD97A07810DF}" srcOrd="5" destOrd="0" presId="urn:microsoft.com/office/officeart/2005/8/layout/hList6"/>
    <dgm:cxn modelId="{58AA6BAD-4E24-4F73-989F-72AA073181C2}" type="presParOf" srcId="{A13BA9DE-B3B5-4F43-A986-CDBDBA2E2B3D}" destId="{0F3FACF5-67AB-4A17-88D6-6E1CA041DB12}" srcOrd="6" destOrd="0" presId="urn:microsoft.com/office/officeart/2005/8/layout/hList6"/>
    <dgm:cxn modelId="{E8E4E03B-EC32-4611-9108-3BEE834A846A}" type="presParOf" srcId="{A13BA9DE-B3B5-4F43-A986-CDBDBA2E2B3D}" destId="{B1C0FFAB-E0DC-49ED-B8D7-9E9601A5E9C3}" srcOrd="7" destOrd="0" presId="urn:microsoft.com/office/officeart/2005/8/layout/hList6"/>
    <dgm:cxn modelId="{A87ED438-120F-4022-AACB-F35B17707842}" type="presParOf" srcId="{A13BA9DE-B3B5-4F43-A986-CDBDBA2E2B3D}" destId="{72A71294-50F6-45D0-B8ED-6F6B1C7542CE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E1FC9D-BB92-40FF-8AB3-83E3475E5971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zh-CN" altLang="en-US"/>
        </a:p>
      </dgm:t>
    </dgm:pt>
    <dgm:pt modelId="{921BB889-0C2F-4DF7-B45C-9F4BBB1A7199}">
      <dgm:prSet phldrT="[文本]"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先大词后小词</a:t>
          </a:r>
          <a:endParaRPr lang="zh-CN" altLang="en-US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54476C1D-3343-4533-83FE-D3564F4CE9A9}" type="parTrans" cxnId="{A894B150-002F-4D87-8436-1BE8A73264C0}">
      <dgm:prSet/>
      <dgm:spPr/>
      <dgm:t>
        <a:bodyPr/>
        <a:lstStyle/>
        <a:p>
          <a:endParaRPr lang="zh-CN" altLang="en-US"/>
        </a:p>
      </dgm:t>
    </dgm:pt>
    <dgm:pt modelId="{ADC46EA6-4E29-448E-861C-990E0D67364D}" type="sibTrans" cxnId="{A894B150-002F-4D87-8436-1BE8A73264C0}">
      <dgm:prSet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9DB2E411-45CA-4E8F-BF48-0C007A77B338}">
      <dgm:prSet phldrT="[文本]"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口语化的翻译</a:t>
          </a:r>
          <a:endParaRPr lang="zh-CN" altLang="en-US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721C1699-6A09-448F-80FC-C8E8FA2867EA}" type="parTrans" cxnId="{D878DF02-AE70-4675-A86B-155ED9A12829}">
      <dgm:prSet/>
      <dgm:spPr/>
      <dgm:t>
        <a:bodyPr/>
        <a:lstStyle/>
        <a:p>
          <a:endParaRPr lang="zh-CN" altLang="en-US"/>
        </a:p>
      </dgm:t>
    </dgm:pt>
    <dgm:pt modelId="{2DC71352-1F2B-4D82-8597-E0FA0DCEAB60}" type="sibTrans" cxnId="{D878DF02-AE70-4675-A86B-155ED9A12829}">
      <dgm:prSet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E5A0D77F-E838-4AE2-B5AF-F2D963364737}">
      <dgm:prSet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先中式后英式</a:t>
          </a:r>
          <a:endParaRPr lang="zh-CN" altLang="en-US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0121537F-6545-46D4-99AA-AC043A5E7AFE}" type="parTrans" cxnId="{93CA5350-D104-476F-8652-7A6A6961C5DC}">
      <dgm:prSet/>
      <dgm:spPr/>
      <dgm:t>
        <a:bodyPr/>
        <a:lstStyle/>
        <a:p>
          <a:endParaRPr lang="zh-CN" altLang="en-US"/>
        </a:p>
      </dgm:t>
    </dgm:pt>
    <dgm:pt modelId="{520EFEA4-D641-48BC-87C9-1CADB5A9CA9B}" type="sibTrans" cxnId="{93CA5350-D104-476F-8652-7A6A6961C5DC}">
      <dgm:prSet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9A0A460E-9716-418C-9588-AA4E439A7C16}">
      <dgm:prSet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现场演示</a:t>
          </a:r>
          <a:endParaRPr lang="zh-CN" altLang="en-US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8BB0F3D3-E2E4-4B69-B15A-706A46CFE5E3}" type="parTrans" cxnId="{9681467B-8409-422D-A2F2-1393E78E0D63}">
      <dgm:prSet/>
      <dgm:spPr/>
      <dgm:t>
        <a:bodyPr/>
        <a:lstStyle/>
        <a:p>
          <a:endParaRPr lang="zh-CN" altLang="en-US"/>
        </a:p>
      </dgm:t>
    </dgm:pt>
    <dgm:pt modelId="{86CBF7FA-1B4A-4B6C-BADE-3DECA8E6EB83}" type="sibTrans" cxnId="{9681467B-8409-422D-A2F2-1393E78E0D63}">
      <dgm:prSet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7EC8C6E8-6F96-42F3-9149-00146D533706}">
      <dgm:prSet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看图片观视频</a:t>
          </a:r>
          <a:endParaRPr lang="zh-CN" altLang="en-US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19092852-6502-4D74-A5E8-0DCD8AFBA106}" type="parTrans" cxnId="{B7821327-D21D-47B4-B876-4F4034C14BCC}">
      <dgm:prSet/>
      <dgm:spPr/>
      <dgm:t>
        <a:bodyPr/>
        <a:lstStyle/>
        <a:p>
          <a:endParaRPr lang="zh-CN" altLang="en-US"/>
        </a:p>
      </dgm:t>
    </dgm:pt>
    <dgm:pt modelId="{931CE6D3-1336-4931-91A3-D62583E69333}" type="sibTrans" cxnId="{B7821327-D21D-47B4-B876-4F4034C14BCC}">
      <dgm:prSet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52D03E31-E61E-4113-8183-9CFAE3FBF969}" type="pres">
      <dgm:prSet presAssocID="{4FE1FC9D-BB92-40FF-8AB3-83E3475E597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23AC8257-985E-4C73-A2D8-A88E7C49C753}" type="pres">
      <dgm:prSet presAssocID="{4FE1FC9D-BB92-40FF-8AB3-83E3475E5971}" presName="dot1" presStyleLbl="alignNode1" presStyleIdx="0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DD1AF99D-AD83-44D5-AB20-5338FEE7BC95}" type="pres">
      <dgm:prSet presAssocID="{4FE1FC9D-BB92-40FF-8AB3-83E3475E5971}" presName="dot2" presStyleLbl="alignNode1" presStyleIdx="1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B91EF5FB-62E2-4DE1-B3A7-FACE3DB7F1CB}" type="pres">
      <dgm:prSet presAssocID="{4FE1FC9D-BB92-40FF-8AB3-83E3475E5971}" presName="dot3" presStyleLbl="alignNode1" presStyleIdx="2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171149EF-A6D3-4274-9383-A8DC56EB68B4}" type="pres">
      <dgm:prSet presAssocID="{4FE1FC9D-BB92-40FF-8AB3-83E3475E5971}" presName="dot4" presStyleLbl="alignNode1" presStyleIdx="3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FFC8D449-BBC2-425F-89FC-DDEE4BB04EF1}" type="pres">
      <dgm:prSet presAssocID="{4FE1FC9D-BB92-40FF-8AB3-83E3475E5971}" presName="dot5" presStyleLbl="alignNode1" presStyleIdx="4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A57BCF2C-A4C8-4C36-B988-F32678676B13}" type="pres">
      <dgm:prSet presAssocID="{4FE1FC9D-BB92-40FF-8AB3-83E3475E5971}" presName="dot6" presStyleLbl="alignNode1" presStyleIdx="5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BE2C860B-6FED-4052-977A-A0244419093F}" type="pres">
      <dgm:prSet presAssocID="{4FE1FC9D-BB92-40FF-8AB3-83E3475E5971}" presName="dot7" presStyleLbl="alignNode1" presStyleIdx="6" presStyleCnt="15"/>
      <dgm:spPr>
        <a:solidFill>
          <a:srgbClr val="CA111E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D56A65C2-61ED-4F73-BBB5-AC408CB2FDF0}" type="pres">
      <dgm:prSet presAssocID="{4FE1FC9D-BB92-40FF-8AB3-83E3475E5971}" presName="dot8" presStyleLbl="alignNode1" presStyleIdx="7" presStyleCnt="15"/>
      <dgm:spPr>
        <a:solidFill>
          <a:srgbClr val="CA111E"/>
        </a:solidFill>
        <a:ln>
          <a:noFill/>
        </a:ln>
      </dgm:spPr>
    </dgm:pt>
    <dgm:pt modelId="{9372E9D6-A467-4D67-8F3B-C0959A95D157}" type="pres">
      <dgm:prSet presAssocID="{4FE1FC9D-BB92-40FF-8AB3-83E3475E5971}" presName="dotArrow1" presStyleLbl="alignNode1" presStyleIdx="8" presStyleCnt="15"/>
      <dgm:spPr>
        <a:solidFill>
          <a:srgbClr val="CA111E"/>
        </a:solidFill>
        <a:ln>
          <a:noFill/>
        </a:ln>
      </dgm:spPr>
    </dgm:pt>
    <dgm:pt modelId="{3CBE544D-3BFB-4968-B952-8AE76C3A83F6}" type="pres">
      <dgm:prSet presAssocID="{4FE1FC9D-BB92-40FF-8AB3-83E3475E5971}" presName="dotArrow2" presStyleLbl="alignNode1" presStyleIdx="9" presStyleCnt="15"/>
      <dgm:spPr>
        <a:solidFill>
          <a:srgbClr val="CA111E"/>
        </a:solidFill>
        <a:ln>
          <a:noFill/>
        </a:ln>
      </dgm:spPr>
    </dgm:pt>
    <dgm:pt modelId="{F35DFB11-AFBF-46EB-8F43-A86F11E7B3F1}" type="pres">
      <dgm:prSet presAssocID="{4FE1FC9D-BB92-40FF-8AB3-83E3475E5971}" presName="dotArrow3" presStyleLbl="alignNode1" presStyleIdx="10" presStyleCnt="15"/>
      <dgm:spPr>
        <a:solidFill>
          <a:srgbClr val="CA111E"/>
        </a:solidFill>
        <a:ln>
          <a:noFill/>
        </a:ln>
      </dgm:spPr>
    </dgm:pt>
    <dgm:pt modelId="{0EE77B7C-828E-4AAF-9AFA-D252D461B2BA}" type="pres">
      <dgm:prSet presAssocID="{4FE1FC9D-BB92-40FF-8AB3-83E3475E5971}" presName="dotArrow4" presStyleLbl="alignNode1" presStyleIdx="11" presStyleCnt="15"/>
      <dgm:spPr>
        <a:solidFill>
          <a:srgbClr val="CA111E"/>
        </a:solidFill>
        <a:ln>
          <a:noFill/>
        </a:ln>
      </dgm:spPr>
    </dgm:pt>
    <dgm:pt modelId="{258B21A4-E7B8-4C07-9BAF-E7D0D6E328B1}" type="pres">
      <dgm:prSet presAssocID="{4FE1FC9D-BB92-40FF-8AB3-83E3475E5971}" presName="dotArrow5" presStyleLbl="alignNode1" presStyleIdx="12" presStyleCnt="15"/>
      <dgm:spPr>
        <a:solidFill>
          <a:srgbClr val="CA111E"/>
        </a:solidFill>
        <a:ln>
          <a:noFill/>
        </a:ln>
      </dgm:spPr>
    </dgm:pt>
    <dgm:pt modelId="{0B332865-B198-4B61-B5B9-B5811D670050}" type="pres">
      <dgm:prSet presAssocID="{4FE1FC9D-BB92-40FF-8AB3-83E3475E5971}" presName="dotArrow6" presStyleLbl="alignNode1" presStyleIdx="13" presStyleCnt="15"/>
      <dgm:spPr>
        <a:solidFill>
          <a:srgbClr val="CA111E"/>
        </a:solidFill>
        <a:ln>
          <a:noFill/>
        </a:ln>
      </dgm:spPr>
    </dgm:pt>
    <dgm:pt modelId="{52BC2A3B-57C8-47FC-82F8-7F78D4787107}" type="pres">
      <dgm:prSet presAssocID="{4FE1FC9D-BB92-40FF-8AB3-83E3475E5971}" presName="dotArrow7" presStyleLbl="alignNode1" presStyleIdx="14" presStyleCnt="15"/>
      <dgm:spPr>
        <a:solidFill>
          <a:srgbClr val="CA111E"/>
        </a:solidFill>
        <a:ln>
          <a:noFill/>
        </a:ln>
      </dgm:spPr>
    </dgm:pt>
    <dgm:pt modelId="{9088E6A7-14F7-4F6D-AB03-23048E656C10}" type="pres">
      <dgm:prSet presAssocID="{921BB889-0C2F-4DF7-B45C-9F4BBB1A7199}" presName="parTx1" presStyleLbl="node1" presStyleIdx="0" presStyleCnt="5"/>
      <dgm:spPr/>
      <dgm:t>
        <a:bodyPr/>
        <a:lstStyle/>
        <a:p>
          <a:endParaRPr lang="zh-CN" altLang="en-US"/>
        </a:p>
      </dgm:t>
    </dgm:pt>
    <dgm:pt modelId="{8E26A4AF-E767-43DD-AE26-393C8DF6E9B0}" type="pres">
      <dgm:prSet presAssocID="{ADC46EA6-4E29-448E-861C-990E0D67364D}" presName="picture1" presStyleCnt="0"/>
      <dgm:spPr/>
    </dgm:pt>
    <dgm:pt modelId="{1719529C-A622-4A1F-8173-F25CA05B2EB0}" type="pres">
      <dgm:prSet presAssocID="{ADC46EA6-4E29-448E-861C-990E0D67364D}" presName="imageRepeatNode" presStyleLbl="fgImgPlace1" presStyleIdx="0" presStyleCnt="5"/>
      <dgm:spPr/>
      <dgm:t>
        <a:bodyPr/>
        <a:lstStyle/>
        <a:p>
          <a:endParaRPr lang="zh-CN" altLang="en-US"/>
        </a:p>
      </dgm:t>
    </dgm:pt>
    <dgm:pt modelId="{8053C1C3-BDAE-4C1C-9E78-069005C4E7AB}" type="pres">
      <dgm:prSet presAssocID="{E5A0D77F-E838-4AE2-B5AF-F2D963364737}" presName="parTx2" presStyleLbl="node1" presStyleIdx="1" presStyleCnt="5" custLinFactNeighborX="1166" custLinFactNeighborY="-15228"/>
      <dgm:spPr/>
      <dgm:t>
        <a:bodyPr/>
        <a:lstStyle/>
        <a:p>
          <a:endParaRPr lang="zh-CN" altLang="en-US"/>
        </a:p>
      </dgm:t>
    </dgm:pt>
    <dgm:pt modelId="{E1922C50-87EB-4949-A7D3-79FB2DCD1FFF}" type="pres">
      <dgm:prSet presAssocID="{520EFEA4-D641-48BC-87C9-1CADB5A9CA9B}" presName="picture2" presStyleCnt="0"/>
      <dgm:spPr/>
    </dgm:pt>
    <dgm:pt modelId="{E983F971-E65C-47AD-A9A0-130DEAD31C2F}" type="pres">
      <dgm:prSet presAssocID="{520EFEA4-D641-48BC-87C9-1CADB5A9CA9B}" presName="imageRepeatNode" presStyleLbl="fgImgPlace1" presStyleIdx="1" presStyleCnt="5" custLinFactNeighborX="2516" custLinFactNeighborY="-8810"/>
      <dgm:spPr/>
      <dgm:t>
        <a:bodyPr/>
        <a:lstStyle/>
        <a:p>
          <a:endParaRPr lang="zh-CN" altLang="en-US"/>
        </a:p>
      </dgm:t>
    </dgm:pt>
    <dgm:pt modelId="{D5ED40FC-8CE3-4C59-A2B4-93AEBBDA4F78}" type="pres">
      <dgm:prSet presAssocID="{9A0A460E-9716-418C-9588-AA4E439A7C16}" presName="parTx3" presStyleLbl="node1" presStyleIdx="2" presStyleCnt="5" custLinFactNeighborX="583" custLinFactNeighborY="-17403"/>
      <dgm:spPr/>
      <dgm:t>
        <a:bodyPr/>
        <a:lstStyle/>
        <a:p>
          <a:endParaRPr lang="zh-CN" altLang="en-US"/>
        </a:p>
      </dgm:t>
    </dgm:pt>
    <dgm:pt modelId="{40A14445-01FE-45B4-9E7C-F0AFB5369B9F}" type="pres">
      <dgm:prSet presAssocID="{86CBF7FA-1B4A-4B6C-BADE-3DECA8E6EB83}" presName="picture3" presStyleCnt="0"/>
      <dgm:spPr/>
    </dgm:pt>
    <dgm:pt modelId="{010F34F2-FECF-4698-8AA1-BB912BDC9C1D}" type="pres">
      <dgm:prSet presAssocID="{86CBF7FA-1B4A-4B6C-BADE-3DECA8E6EB83}" presName="imageRepeatNode" presStyleLbl="fgImgPlace1" presStyleIdx="2" presStyleCnt="5" custLinFactNeighborX="1258" custLinFactNeighborY="-10069"/>
      <dgm:spPr/>
      <dgm:t>
        <a:bodyPr/>
        <a:lstStyle/>
        <a:p>
          <a:endParaRPr lang="zh-CN" altLang="en-US"/>
        </a:p>
      </dgm:t>
    </dgm:pt>
    <dgm:pt modelId="{E525C775-DD9E-4F2D-9116-8F35AF1BF699}" type="pres">
      <dgm:prSet presAssocID="{7EC8C6E8-6F96-42F3-9149-00146D533706}" presName="parTx4" presStyleLbl="node1" presStyleIdx="3" presStyleCnt="5"/>
      <dgm:spPr/>
      <dgm:t>
        <a:bodyPr/>
        <a:lstStyle/>
        <a:p>
          <a:endParaRPr lang="zh-CN" altLang="en-US"/>
        </a:p>
      </dgm:t>
    </dgm:pt>
    <dgm:pt modelId="{195098AE-B3DF-4F46-93F7-3B9846C89DF0}" type="pres">
      <dgm:prSet presAssocID="{931CE6D3-1336-4931-91A3-D62583E69333}" presName="picture4" presStyleCnt="0"/>
      <dgm:spPr/>
    </dgm:pt>
    <dgm:pt modelId="{001F3F14-3170-4996-AFB2-672CF39E8EC2}" type="pres">
      <dgm:prSet presAssocID="{931CE6D3-1336-4931-91A3-D62583E69333}" presName="imageRepeatNode" presStyleLbl="fgImgPlace1" presStyleIdx="3" presStyleCnt="5"/>
      <dgm:spPr/>
      <dgm:t>
        <a:bodyPr/>
        <a:lstStyle/>
        <a:p>
          <a:endParaRPr lang="zh-CN" altLang="en-US"/>
        </a:p>
      </dgm:t>
    </dgm:pt>
    <dgm:pt modelId="{15FAB23F-DB8F-4763-8CB6-E91FC5BA32C2}" type="pres">
      <dgm:prSet presAssocID="{9DB2E411-45CA-4E8F-BF48-0C007A77B338}" presName="parTx5" presStyleLbl="node1" presStyleIdx="4" presStyleCnt="5"/>
      <dgm:spPr/>
      <dgm:t>
        <a:bodyPr/>
        <a:lstStyle/>
        <a:p>
          <a:endParaRPr lang="zh-CN" altLang="en-US"/>
        </a:p>
      </dgm:t>
    </dgm:pt>
    <dgm:pt modelId="{A5661EAC-3941-4F83-91E6-AFF76BD62383}" type="pres">
      <dgm:prSet presAssocID="{2DC71352-1F2B-4D82-8597-E0FA0DCEAB60}" presName="picture5" presStyleCnt="0"/>
      <dgm:spPr/>
    </dgm:pt>
    <dgm:pt modelId="{75D639D7-E303-4000-B1C2-D5724204629B}" type="pres">
      <dgm:prSet presAssocID="{2DC71352-1F2B-4D82-8597-E0FA0DCEAB60}" presName="imageRepeatNode" presStyleLbl="fgImgPlace1" presStyleIdx="4" presStyleCnt="5"/>
      <dgm:spPr/>
      <dgm:t>
        <a:bodyPr/>
        <a:lstStyle/>
        <a:p>
          <a:endParaRPr lang="zh-CN" altLang="en-US"/>
        </a:p>
      </dgm:t>
    </dgm:pt>
  </dgm:ptLst>
  <dgm:cxnLst>
    <dgm:cxn modelId="{93CA5350-D104-476F-8652-7A6A6961C5DC}" srcId="{4FE1FC9D-BB92-40FF-8AB3-83E3475E5971}" destId="{E5A0D77F-E838-4AE2-B5AF-F2D963364737}" srcOrd="1" destOrd="0" parTransId="{0121537F-6545-46D4-99AA-AC043A5E7AFE}" sibTransId="{520EFEA4-D641-48BC-87C9-1CADB5A9CA9B}"/>
    <dgm:cxn modelId="{B7821327-D21D-47B4-B876-4F4034C14BCC}" srcId="{4FE1FC9D-BB92-40FF-8AB3-83E3475E5971}" destId="{7EC8C6E8-6F96-42F3-9149-00146D533706}" srcOrd="3" destOrd="0" parTransId="{19092852-6502-4D74-A5E8-0DCD8AFBA106}" sibTransId="{931CE6D3-1336-4931-91A3-D62583E69333}"/>
    <dgm:cxn modelId="{9681467B-8409-422D-A2F2-1393E78E0D63}" srcId="{4FE1FC9D-BB92-40FF-8AB3-83E3475E5971}" destId="{9A0A460E-9716-418C-9588-AA4E439A7C16}" srcOrd="2" destOrd="0" parTransId="{8BB0F3D3-E2E4-4B69-B15A-706A46CFE5E3}" sibTransId="{86CBF7FA-1B4A-4B6C-BADE-3DECA8E6EB83}"/>
    <dgm:cxn modelId="{2DD05316-6800-4844-BC6C-BD2E15D8B11A}" type="presOf" srcId="{9A0A460E-9716-418C-9588-AA4E439A7C16}" destId="{D5ED40FC-8CE3-4C59-A2B4-93AEBBDA4F78}" srcOrd="0" destOrd="0" presId="urn:microsoft.com/office/officeart/2008/layout/AscendingPictureAccentProcess"/>
    <dgm:cxn modelId="{0D950F09-3A80-4B4C-85D2-E4D979D1796D}" type="presOf" srcId="{ADC46EA6-4E29-448E-861C-990E0D67364D}" destId="{1719529C-A622-4A1F-8173-F25CA05B2EB0}" srcOrd="0" destOrd="0" presId="urn:microsoft.com/office/officeart/2008/layout/AscendingPictureAccentProcess"/>
    <dgm:cxn modelId="{57D332CE-6220-4DCC-B4BD-0ABC000519CA}" type="presOf" srcId="{520EFEA4-D641-48BC-87C9-1CADB5A9CA9B}" destId="{E983F971-E65C-47AD-A9A0-130DEAD31C2F}" srcOrd="0" destOrd="0" presId="urn:microsoft.com/office/officeart/2008/layout/AscendingPictureAccentProcess"/>
    <dgm:cxn modelId="{B327D871-809B-482C-BA93-950B204FE7BF}" type="presOf" srcId="{931CE6D3-1336-4931-91A3-D62583E69333}" destId="{001F3F14-3170-4996-AFB2-672CF39E8EC2}" srcOrd="0" destOrd="0" presId="urn:microsoft.com/office/officeart/2008/layout/AscendingPictureAccentProcess"/>
    <dgm:cxn modelId="{3FF27AC2-F8FD-42F5-8FA6-80680F44EF7E}" type="presOf" srcId="{2DC71352-1F2B-4D82-8597-E0FA0DCEAB60}" destId="{75D639D7-E303-4000-B1C2-D5724204629B}" srcOrd="0" destOrd="0" presId="urn:microsoft.com/office/officeart/2008/layout/AscendingPictureAccentProcess"/>
    <dgm:cxn modelId="{AC6CFEF2-E2BF-4975-A11B-83C014EE10DA}" type="presOf" srcId="{7EC8C6E8-6F96-42F3-9149-00146D533706}" destId="{E525C775-DD9E-4F2D-9116-8F35AF1BF699}" srcOrd="0" destOrd="0" presId="urn:microsoft.com/office/officeart/2008/layout/AscendingPictureAccentProcess"/>
    <dgm:cxn modelId="{0DFDCF87-7C04-4904-9BD0-A8105829C6FE}" type="presOf" srcId="{E5A0D77F-E838-4AE2-B5AF-F2D963364737}" destId="{8053C1C3-BDAE-4C1C-9E78-069005C4E7AB}" srcOrd="0" destOrd="0" presId="urn:microsoft.com/office/officeart/2008/layout/AscendingPictureAccentProcess"/>
    <dgm:cxn modelId="{D878DF02-AE70-4675-A86B-155ED9A12829}" srcId="{4FE1FC9D-BB92-40FF-8AB3-83E3475E5971}" destId="{9DB2E411-45CA-4E8F-BF48-0C007A77B338}" srcOrd="4" destOrd="0" parTransId="{721C1699-6A09-448F-80FC-C8E8FA2867EA}" sibTransId="{2DC71352-1F2B-4D82-8597-E0FA0DCEAB60}"/>
    <dgm:cxn modelId="{BC000DA0-D8C9-4848-B8D8-ED8BA20C72BD}" type="presOf" srcId="{4FE1FC9D-BB92-40FF-8AB3-83E3475E5971}" destId="{52D03E31-E61E-4113-8183-9CFAE3FBF969}" srcOrd="0" destOrd="0" presId="urn:microsoft.com/office/officeart/2008/layout/AscendingPictureAccentProcess"/>
    <dgm:cxn modelId="{A894B150-002F-4D87-8436-1BE8A73264C0}" srcId="{4FE1FC9D-BB92-40FF-8AB3-83E3475E5971}" destId="{921BB889-0C2F-4DF7-B45C-9F4BBB1A7199}" srcOrd="0" destOrd="0" parTransId="{54476C1D-3343-4533-83FE-D3564F4CE9A9}" sibTransId="{ADC46EA6-4E29-448E-861C-990E0D67364D}"/>
    <dgm:cxn modelId="{1D5D3ADB-E8DD-4794-8485-329FED45133F}" type="presOf" srcId="{86CBF7FA-1B4A-4B6C-BADE-3DECA8E6EB83}" destId="{010F34F2-FECF-4698-8AA1-BB912BDC9C1D}" srcOrd="0" destOrd="0" presId="urn:microsoft.com/office/officeart/2008/layout/AscendingPictureAccentProcess"/>
    <dgm:cxn modelId="{447BB688-D353-4BC6-9BC9-4A4AEA524492}" type="presOf" srcId="{9DB2E411-45CA-4E8F-BF48-0C007A77B338}" destId="{15FAB23F-DB8F-4763-8CB6-E91FC5BA32C2}" srcOrd="0" destOrd="0" presId="urn:microsoft.com/office/officeart/2008/layout/AscendingPictureAccentProcess"/>
    <dgm:cxn modelId="{8F248E2B-6D65-47A1-AFCB-F4535CE67623}" type="presOf" srcId="{921BB889-0C2F-4DF7-B45C-9F4BBB1A7199}" destId="{9088E6A7-14F7-4F6D-AB03-23048E656C10}" srcOrd="0" destOrd="0" presId="urn:microsoft.com/office/officeart/2008/layout/AscendingPictureAccentProcess"/>
    <dgm:cxn modelId="{1F800FB8-A596-43C4-9BF3-776B3FBAF157}" type="presParOf" srcId="{52D03E31-E61E-4113-8183-9CFAE3FBF969}" destId="{23AC8257-985E-4C73-A2D8-A88E7C49C753}" srcOrd="0" destOrd="0" presId="urn:microsoft.com/office/officeart/2008/layout/AscendingPictureAccentProcess"/>
    <dgm:cxn modelId="{680844DE-DAC5-4461-8399-DEE1A1859F1D}" type="presParOf" srcId="{52D03E31-E61E-4113-8183-9CFAE3FBF969}" destId="{DD1AF99D-AD83-44D5-AB20-5338FEE7BC95}" srcOrd="1" destOrd="0" presId="urn:microsoft.com/office/officeart/2008/layout/AscendingPictureAccentProcess"/>
    <dgm:cxn modelId="{DEC4187D-3C5F-4F18-A9D0-4E526C3DC2D5}" type="presParOf" srcId="{52D03E31-E61E-4113-8183-9CFAE3FBF969}" destId="{B91EF5FB-62E2-4DE1-B3A7-FACE3DB7F1CB}" srcOrd="2" destOrd="0" presId="urn:microsoft.com/office/officeart/2008/layout/AscendingPictureAccentProcess"/>
    <dgm:cxn modelId="{3E23EA23-FC29-42BA-99EA-A2183EB8C500}" type="presParOf" srcId="{52D03E31-E61E-4113-8183-9CFAE3FBF969}" destId="{171149EF-A6D3-4274-9383-A8DC56EB68B4}" srcOrd="3" destOrd="0" presId="urn:microsoft.com/office/officeart/2008/layout/AscendingPictureAccentProcess"/>
    <dgm:cxn modelId="{6AB1F8C3-CBEC-4D56-B60F-84224DC18B50}" type="presParOf" srcId="{52D03E31-E61E-4113-8183-9CFAE3FBF969}" destId="{FFC8D449-BBC2-425F-89FC-DDEE4BB04EF1}" srcOrd="4" destOrd="0" presId="urn:microsoft.com/office/officeart/2008/layout/AscendingPictureAccentProcess"/>
    <dgm:cxn modelId="{14A60E72-C3A7-48DC-BEC8-840C49573495}" type="presParOf" srcId="{52D03E31-E61E-4113-8183-9CFAE3FBF969}" destId="{A57BCF2C-A4C8-4C36-B988-F32678676B13}" srcOrd="5" destOrd="0" presId="urn:microsoft.com/office/officeart/2008/layout/AscendingPictureAccentProcess"/>
    <dgm:cxn modelId="{8543E33E-5595-4642-A0D9-E3CCD0ED917C}" type="presParOf" srcId="{52D03E31-E61E-4113-8183-9CFAE3FBF969}" destId="{BE2C860B-6FED-4052-977A-A0244419093F}" srcOrd="6" destOrd="0" presId="urn:microsoft.com/office/officeart/2008/layout/AscendingPictureAccentProcess"/>
    <dgm:cxn modelId="{848B000E-E9BD-4D7A-9123-BE5F79183975}" type="presParOf" srcId="{52D03E31-E61E-4113-8183-9CFAE3FBF969}" destId="{D56A65C2-61ED-4F73-BBB5-AC408CB2FDF0}" srcOrd="7" destOrd="0" presId="urn:microsoft.com/office/officeart/2008/layout/AscendingPictureAccentProcess"/>
    <dgm:cxn modelId="{53EA4EE2-93D6-4DBB-851C-E1B62AC65C95}" type="presParOf" srcId="{52D03E31-E61E-4113-8183-9CFAE3FBF969}" destId="{9372E9D6-A467-4D67-8F3B-C0959A95D157}" srcOrd="8" destOrd="0" presId="urn:microsoft.com/office/officeart/2008/layout/AscendingPictureAccentProcess"/>
    <dgm:cxn modelId="{A78E0D6B-5AE4-4B6F-A403-30EF7F8DE2D4}" type="presParOf" srcId="{52D03E31-E61E-4113-8183-9CFAE3FBF969}" destId="{3CBE544D-3BFB-4968-B952-8AE76C3A83F6}" srcOrd="9" destOrd="0" presId="urn:microsoft.com/office/officeart/2008/layout/AscendingPictureAccentProcess"/>
    <dgm:cxn modelId="{9F49EEAD-46AC-4897-8AE9-D97F22198B15}" type="presParOf" srcId="{52D03E31-E61E-4113-8183-9CFAE3FBF969}" destId="{F35DFB11-AFBF-46EB-8F43-A86F11E7B3F1}" srcOrd="10" destOrd="0" presId="urn:microsoft.com/office/officeart/2008/layout/AscendingPictureAccentProcess"/>
    <dgm:cxn modelId="{F1ED2B2A-D6FD-47DF-A086-9FC9FE272147}" type="presParOf" srcId="{52D03E31-E61E-4113-8183-9CFAE3FBF969}" destId="{0EE77B7C-828E-4AAF-9AFA-D252D461B2BA}" srcOrd="11" destOrd="0" presId="urn:microsoft.com/office/officeart/2008/layout/AscendingPictureAccentProcess"/>
    <dgm:cxn modelId="{94F04A61-407C-45CA-A249-AAD617A9613C}" type="presParOf" srcId="{52D03E31-E61E-4113-8183-9CFAE3FBF969}" destId="{258B21A4-E7B8-4C07-9BAF-E7D0D6E328B1}" srcOrd="12" destOrd="0" presId="urn:microsoft.com/office/officeart/2008/layout/AscendingPictureAccentProcess"/>
    <dgm:cxn modelId="{94FA4612-0D25-42D3-85CB-1076BFD58D1D}" type="presParOf" srcId="{52D03E31-E61E-4113-8183-9CFAE3FBF969}" destId="{0B332865-B198-4B61-B5B9-B5811D670050}" srcOrd="13" destOrd="0" presId="urn:microsoft.com/office/officeart/2008/layout/AscendingPictureAccentProcess"/>
    <dgm:cxn modelId="{8593BB0F-A735-42D2-8739-72C16255A235}" type="presParOf" srcId="{52D03E31-E61E-4113-8183-9CFAE3FBF969}" destId="{52BC2A3B-57C8-47FC-82F8-7F78D4787107}" srcOrd="14" destOrd="0" presId="urn:microsoft.com/office/officeart/2008/layout/AscendingPictureAccentProcess"/>
    <dgm:cxn modelId="{5EAFBE01-DDC1-4929-AAD7-DA3931BD13C9}" type="presParOf" srcId="{52D03E31-E61E-4113-8183-9CFAE3FBF969}" destId="{9088E6A7-14F7-4F6D-AB03-23048E656C10}" srcOrd="15" destOrd="0" presId="urn:microsoft.com/office/officeart/2008/layout/AscendingPictureAccentProcess"/>
    <dgm:cxn modelId="{367FF84C-900A-4834-A77D-1FAFCEA17974}" type="presParOf" srcId="{52D03E31-E61E-4113-8183-9CFAE3FBF969}" destId="{8E26A4AF-E767-43DD-AE26-393C8DF6E9B0}" srcOrd="16" destOrd="0" presId="urn:microsoft.com/office/officeart/2008/layout/AscendingPictureAccentProcess"/>
    <dgm:cxn modelId="{F28B1711-B8CD-47BE-BFEE-D46D96E65441}" type="presParOf" srcId="{8E26A4AF-E767-43DD-AE26-393C8DF6E9B0}" destId="{1719529C-A622-4A1F-8173-F25CA05B2EB0}" srcOrd="0" destOrd="0" presId="urn:microsoft.com/office/officeart/2008/layout/AscendingPictureAccentProcess"/>
    <dgm:cxn modelId="{3A6414DF-D9DA-4E9A-8093-118D8AB2C06D}" type="presParOf" srcId="{52D03E31-E61E-4113-8183-9CFAE3FBF969}" destId="{8053C1C3-BDAE-4C1C-9E78-069005C4E7AB}" srcOrd="17" destOrd="0" presId="urn:microsoft.com/office/officeart/2008/layout/AscendingPictureAccentProcess"/>
    <dgm:cxn modelId="{27089836-70D3-4811-A1AD-45E1E3C054ED}" type="presParOf" srcId="{52D03E31-E61E-4113-8183-9CFAE3FBF969}" destId="{E1922C50-87EB-4949-A7D3-79FB2DCD1FFF}" srcOrd="18" destOrd="0" presId="urn:microsoft.com/office/officeart/2008/layout/AscendingPictureAccentProcess"/>
    <dgm:cxn modelId="{2B0B126B-F532-4113-9E05-8C6CD5B96E4F}" type="presParOf" srcId="{E1922C50-87EB-4949-A7D3-79FB2DCD1FFF}" destId="{E983F971-E65C-47AD-A9A0-130DEAD31C2F}" srcOrd="0" destOrd="0" presId="urn:microsoft.com/office/officeart/2008/layout/AscendingPictureAccentProcess"/>
    <dgm:cxn modelId="{A9F09B37-A361-4290-9E0B-56F66689EE37}" type="presParOf" srcId="{52D03E31-E61E-4113-8183-9CFAE3FBF969}" destId="{D5ED40FC-8CE3-4C59-A2B4-93AEBBDA4F78}" srcOrd="19" destOrd="0" presId="urn:microsoft.com/office/officeart/2008/layout/AscendingPictureAccentProcess"/>
    <dgm:cxn modelId="{B3F03C8F-2BFE-41A5-A762-37919F0B5BA8}" type="presParOf" srcId="{52D03E31-E61E-4113-8183-9CFAE3FBF969}" destId="{40A14445-01FE-45B4-9E7C-F0AFB5369B9F}" srcOrd="20" destOrd="0" presId="urn:microsoft.com/office/officeart/2008/layout/AscendingPictureAccentProcess"/>
    <dgm:cxn modelId="{2686D83F-9CFD-4AD1-AA53-62745F6CC1C7}" type="presParOf" srcId="{40A14445-01FE-45B4-9E7C-F0AFB5369B9F}" destId="{010F34F2-FECF-4698-8AA1-BB912BDC9C1D}" srcOrd="0" destOrd="0" presId="urn:microsoft.com/office/officeart/2008/layout/AscendingPictureAccentProcess"/>
    <dgm:cxn modelId="{861971F4-160E-4394-B1BF-12DF75D0FD88}" type="presParOf" srcId="{52D03E31-E61E-4113-8183-9CFAE3FBF969}" destId="{E525C775-DD9E-4F2D-9116-8F35AF1BF699}" srcOrd="21" destOrd="0" presId="urn:microsoft.com/office/officeart/2008/layout/AscendingPictureAccentProcess"/>
    <dgm:cxn modelId="{5D1CE6E5-F831-40B4-9272-B6FFBBE83AF2}" type="presParOf" srcId="{52D03E31-E61E-4113-8183-9CFAE3FBF969}" destId="{195098AE-B3DF-4F46-93F7-3B9846C89DF0}" srcOrd="22" destOrd="0" presId="urn:microsoft.com/office/officeart/2008/layout/AscendingPictureAccentProcess"/>
    <dgm:cxn modelId="{28E8A2D5-CA8D-4CC0-8C38-BE101A9A55A8}" type="presParOf" srcId="{195098AE-B3DF-4F46-93F7-3B9846C89DF0}" destId="{001F3F14-3170-4996-AFB2-672CF39E8EC2}" srcOrd="0" destOrd="0" presId="urn:microsoft.com/office/officeart/2008/layout/AscendingPictureAccentProcess"/>
    <dgm:cxn modelId="{DD248998-BE06-4334-BC34-618B08D3C0B7}" type="presParOf" srcId="{52D03E31-E61E-4113-8183-9CFAE3FBF969}" destId="{15FAB23F-DB8F-4763-8CB6-E91FC5BA32C2}" srcOrd="23" destOrd="0" presId="urn:microsoft.com/office/officeart/2008/layout/AscendingPictureAccentProcess"/>
    <dgm:cxn modelId="{827BEC57-9133-4ED5-A5F0-24D53B08D7F9}" type="presParOf" srcId="{52D03E31-E61E-4113-8183-9CFAE3FBF969}" destId="{A5661EAC-3941-4F83-91E6-AFF76BD62383}" srcOrd="24" destOrd="0" presId="urn:microsoft.com/office/officeart/2008/layout/AscendingPictureAccentProcess"/>
    <dgm:cxn modelId="{13E63256-0C4F-4074-B5C1-3D3C41EBBEA3}" type="presParOf" srcId="{A5661EAC-3941-4F83-91E6-AFF76BD62383}" destId="{75D639D7-E303-4000-B1C2-D5724204629B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2EEC28-BDC4-4580-9870-6DFF9205EBAD}" type="doc">
      <dgm:prSet loTypeId="urn:microsoft.com/office/officeart/2005/8/layout/pyramid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9A9E67C-1379-470B-9FC9-A018BD078E9A}">
      <dgm:prSet phldrT="[文本]" custT="1"/>
      <dgm:spPr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zh-CN" altLang="en-US" sz="3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语序训练</a:t>
          </a:r>
          <a:endParaRPr lang="zh-CN" altLang="en-US" sz="31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4A0CA6DD-53B9-46B4-BB1E-FF1AFBE25192}" type="parTrans" cxnId="{6DFB5438-D9A1-4558-8CDF-35FDB0A9BF67}">
      <dgm:prSet/>
      <dgm:spPr/>
      <dgm:t>
        <a:bodyPr/>
        <a:lstStyle/>
        <a:p>
          <a:endParaRPr lang="zh-CN" altLang="en-US"/>
        </a:p>
      </dgm:t>
    </dgm:pt>
    <dgm:pt modelId="{9CC0C714-818A-46BF-9F9A-583FD25442B0}" type="sibTrans" cxnId="{6DFB5438-D9A1-4558-8CDF-35FDB0A9BF67}">
      <dgm:prSet/>
      <dgm:spPr/>
      <dgm:t>
        <a:bodyPr/>
        <a:lstStyle/>
        <a:p>
          <a:endParaRPr lang="zh-CN" altLang="en-US"/>
        </a:p>
      </dgm:t>
    </dgm:pt>
    <dgm:pt modelId="{F1E7E324-9D6E-4BFA-BA56-40322DC0C415}">
      <dgm:prSet phldrT="[文本]" custT="1"/>
      <dgm:spPr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zh-CN" altLang="en-US" sz="3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单词释义</a:t>
          </a:r>
          <a:endParaRPr lang="zh-CN" altLang="en-US" sz="31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FC905F92-3A02-4B8A-A207-2E5AB1AD6064}" type="parTrans" cxnId="{1AA19E3B-B35C-441B-9945-62E937C884B9}">
      <dgm:prSet/>
      <dgm:spPr/>
      <dgm:t>
        <a:bodyPr/>
        <a:lstStyle/>
        <a:p>
          <a:endParaRPr lang="zh-CN" altLang="en-US"/>
        </a:p>
      </dgm:t>
    </dgm:pt>
    <dgm:pt modelId="{91ECF4DA-A227-4A35-9DBA-77E27F75337C}" type="sibTrans" cxnId="{1AA19E3B-B35C-441B-9945-62E937C884B9}">
      <dgm:prSet/>
      <dgm:spPr/>
      <dgm:t>
        <a:bodyPr/>
        <a:lstStyle/>
        <a:p>
          <a:endParaRPr lang="zh-CN" altLang="en-US"/>
        </a:p>
      </dgm:t>
    </dgm:pt>
    <dgm:pt modelId="{8A7CC242-895C-4629-BBB8-9417C4850FD5}">
      <dgm:prSet phldrT="[文本]" custT="1"/>
      <dgm:spPr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zh-CN" altLang="en-US" sz="3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主题训练</a:t>
          </a:r>
          <a:endParaRPr lang="zh-CN" altLang="en-US" sz="31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CF8B69BD-AC5C-41A4-B658-7235E099E60D}" type="parTrans" cxnId="{B09490A7-5729-4227-8771-7C9DF9C95ADB}">
      <dgm:prSet/>
      <dgm:spPr/>
      <dgm:t>
        <a:bodyPr/>
        <a:lstStyle/>
        <a:p>
          <a:endParaRPr lang="zh-CN" altLang="en-US"/>
        </a:p>
      </dgm:t>
    </dgm:pt>
    <dgm:pt modelId="{AC83F07D-BE60-4BCC-83DB-DF63D3FD553B}" type="sibTrans" cxnId="{B09490A7-5729-4227-8771-7C9DF9C95ADB}">
      <dgm:prSet/>
      <dgm:spPr/>
      <dgm:t>
        <a:bodyPr/>
        <a:lstStyle/>
        <a:p>
          <a:endParaRPr lang="zh-CN" altLang="en-US"/>
        </a:p>
      </dgm:t>
    </dgm:pt>
    <dgm:pt modelId="{C1C4F2AE-7691-412E-9A19-0CD0646241CC}">
      <dgm:prSet custT="1"/>
      <dgm:spPr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zh-CN" altLang="en-US" sz="3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搭配练习</a:t>
          </a:r>
          <a:endParaRPr lang="zh-CN" altLang="en-US" sz="31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6990C518-1499-473D-BFFB-6131D0907F4F}" type="parTrans" cxnId="{7C5BDA92-26C8-43B9-8590-D732D1DD0EBA}">
      <dgm:prSet/>
      <dgm:spPr/>
      <dgm:t>
        <a:bodyPr/>
        <a:lstStyle/>
        <a:p>
          <a:endParaRPr lang="zh-CN" altLang="en-US"/>
        </a:p>
      </dgm:t>
    </dgm:pt>
    <dgm:pt modelId="{38BA9374-F68C-4C65-9ECF-4E8D5B185A99}" type="sibTrans" cxnId="{7C5BDA92-26C8-43B9-8590-D732D1DD0EBA}">
      <dgm:prSet/>
      <dgm:spPr/>
      <dgm:t>
        <a:bodyPr/>
        <a:lstStyle/>
        <a:p>
          <a:endParaRPr lang="zh-CN" altLang="en-US"/>
        </a:p>
      </dgm:t>
    </dgm:pt>
    <dgm:pt modelId="{0C336529-FC5E-454D-8DC6-D9D473FBC974}">
      <dgm:prSet custT="1"/>
      <dgm:spPr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zh-CN" altLang="en-US" sz="31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看 视 频</a:t>
          </a:r>
          <a:endParaRPr lang="zh-CN" altLang="en-US" sz="31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gm:t>
    </dgm:pt>
    <dgm:pt modelId="{D6F6B132-2355-4363-BD5E-0AFC784E12ED}" type="parTrans" cxnId="{A0303490-8BFE-4491-A125-968D39BF3874}">
      <dgm:prSet/>
      <dgm:spPr/>
      <dgm:t>
        <a:bodyPr/>
        <a:lstStyle/>
        <a:p>
          <a:endParaRPr lang="zh-CN" altLang="en-US"/>
        </a:p>
      </dgm:t>
    </dgm:pt>
    <dgm:pt modelId="{9ED2EF72-05C5-40FC-B25B-A44699A6801E}" type="sibTrans" cxnId="{A0303490-8BFE-4491-A125-968D39BF3874}">
      <dgm:prSet/>
      <dgm:spPr/>
      <dgm:t>
        <a:bodyPr/>
        <a:lstStyle/>
        <a:p>
          <a:endParaRPr lang="zh-CN" altLang="en-US"/>
        </a:p>
      </dgm:t>
    </dgm:pt>
    <dgm:pt modelId="{E635EFC5-1C44-4302-B4D6-E3FBA07DDC06}" type="pres">
      <dgm:prSet presAssocID="{F82EEC28-BDC4-4580-9870-6DFF9205EBA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76B5D664-2A12-481B-8380-A5BB79930D6E}" type="pres">
      <dgm:prSet presAssocID="{F82EEC28-BDC4-4580-9870-6DFF9205EBAD}" presName="pyramid" presStyleLbl="node1" presStyleIdx="0" presStyleCnt="1"/>
      <dgm:spPr>
        <a:gradFill flip="none" rotWithShape="1">
          <a:gsLst>
            <a:gs pos="0">
              <a:srgbClr val="CA111E">
                <a:shade val="30000"/>
                <a:satMod val="115000"/>
              </a:srgbClr>
            </a:gs>
            <a:gs pos="50000">
              <a:srgbClr val="CA111E">
                <a:shade val="67500"/>
                <a:satMod val="115000"/>
              </a:srgbClr>
            </a:gs>
            <a:gs pos="100000">
              <a:srgbClr val="CA111E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zh-CN" altLang="en-US"/>
        </a:p>
      </dgm:t>
    </dgm:pt>
    <dgm:pt modelId="{1E80B015-33E6-413C-8B83-B287F623CB0C}" type="pres">
      <dgm:prSet presAssocID="{F82EEC28-BDC4-4580-9870-6DFF9205EBAD}" presName="theList" presStyleCnt="0"/>
      <dgm:spPr/>
    </dgm:pt>
    <dgm:pt modelId="{99F3B09E-2C12-499C-8ACE-2490B6DA018B}" type="pres">
      <dgm:prSet presAssocID="{89A9E67C-1379-470B-9FC9-A018BD078E9A}" presName="aNode" presStyleLbl="fgAcc1" presStyleIdx="0" presStyleCnt="5" custLinFactY="11905" custLinFactNeighborY="100000">
        <dgm:presLayoutVars>
          <dgm:bulletEnabled val="1"/>
        </dgm:presLayoutVars>
      </dgm:prSet>
      <dgm:spPr>
        <a:prstGeom prst="trapezoid">
          <a:avLst/>
        </a:prstGeom>
      </dgm:spPr>
      <dgm:t>
        <a:bodyPr/>
        <a:lstStyle/>
        <a:p>
          <a:endParaRPr lang="zh-CN" altLang="en-US"/>
        </a:p>
      </dgm:t>
    </dgm:pt>
    <dgm:pt modelId="{400F8A40-6FED-4A0D-A217-350609AFDC9F}" type="pres">
      <dgm:prSet presAssocID="{89A9E67C-1379-470B-9FC9-A018BD078E9A}" presName="aSpace" presStyleCnt="0"/>
      <dgm:spPr/>
    </dgm:pt>
    <dgm:pt modelId="{3ABAA725-DD77-47E8-BC64-00698C60B02A}" type="pres">
      <dgm:prSet presAssocID="{F1E7E324-9D6E-4BFA-BA56-40322DC0C415}" presName="aNode" presStyleLbl="fgAcc1" presStyleIdx="1" presStyleCnt="5" custLinFactY="11905" custLinFactNeighborY="100000">
        <dgm:presLayoutVars>
          <dgm:bulletEnabled val="1"/>
        </dgm:presLayoutVars>
      </dgm:prSet>
      <dgm:spPr>
        <a:prstGeom prst="trapezoid">
          <a:avLst/>
        </a:prstGeom>
      </dgm:spPr>
      <dgm:t>
        <a:bodyPr/>
        <a:lstStyle/>
        <a:p>
          <a:endParaRPr lang="zh-CN" altLang="en-US"/>
        </a:p>
      </dgm:t>
    </dgm:pt>
    <dgm:pt modelId="{FCD6A7D0-565D-4895-AD99-EC3D7E6968C8}" type="pres">
      <dgm:prSet presAssocID="{F1E7E324-9D6E-4BFA-BA56-40322DC0C415}" presName="aSpace" presStyleCnt="0"/>
      <dgm:spPr/>
    </dgm:pt>
    <dgm:pt modelId="{B1D47085-4379-493C-AE74-0DF4F3EDFF55}" type="pres">
      <dgm:prSet presAssocID="{8A7CC242-895C-4629-BBB8-9417C4850FD5}" presName="aNode" presStyleLbl="fgAcc1" presStyleIdx="2" presStyleCnt="5" custLinFactY="11905" custLinFactNeighborY="100000">
        <dgm:presLayoutVars>
          <dgm:bulletEnabled val="1"/>
        </dgm:presLayoutVars>
      </dgm:prSet>
      <dgm:spPr>
        <a:prstGeom prst="trapezoid">
          <a:avLst/>
        </a:prstGeom>
      </dgm:spPr>
      <dgm:t>
        <a:bodyPr/>
        <a:lstStyle/>
        <a:p>
          <a:endParaRPr lang="zh-CN" altLang="en-US"/>
        </a:p>
      </dgm:t>
    </dgm:pt>
    <dgm:pt modelId="{9E968CC9-F7F6-44F5-A550-B592009715F8}" type="pres">
      <dgm:prSet presAssocID="{8A7CC242-895C-4629-BBB8-9417C4850FD5}" presName="aSpace" presStyleCnt="0"/>
      <dgm:spPr/>
    </dgm:pt>
    <dgm:pt modelId="{D4B2A618-4C32-4B47-A98E-C664012DC0C5}" type="pres">
      <dgm:prSet presAssocID="{C1C4F2AE-7691-412E-9A19-0CD0646241CC}" presName="aNode" presStyleLbl="fgAcc1" presStyleIdx="3" presStyleCnt="5" custLinFactY="11905" custLinFactNeighborY="100000">
        <dgm:presLayoutVars>
          <dgm:bulletEnabled val="1"/>
        </dgm:presLayoutVars>
      </dgm:prSet>
      <dgm:spPr>
        <a:prstGeom prst="trapezoid">
          <a:avLst/>
        </a:prstGeom>
      </dgm:spPr>
      <dgm:t>
        <a:bodyPr/>
        <a:lstStyle/>
        <a:p>
          <a:endParaRPr lang="zh-CN" altLang="en-US"/>
        </a:p>
      </dgm:t>
    </dgm:pt>
    <dgm:pt modelId="{D88B2289-5B38-497B-8614-C678ADF882C2}" type="pres">
      <dgm:prSet presAssocID="{C1C4F2AE-7691-412E-9A19-0CD0646241CC}" presName="aSpace" presStyleCnt="0"/>
      <dgm:spPr/>
    </dgm:pt>
    <dgm:pt modelId="{0E292D1D-5A65-4DE2-9D5B-F4C8F1494E9B}" type="pres">
      <dgm:prSet presAssocID="{0C336529-FC5E-454D-8DC6-D9D473FBC974}" presName="aNode" presStyleLbl="fgAcc1" presStyleIdx="4" presStyleCnt="5" custLinFactY="11905" custLinFactNeighborY="100000">
        <dgm:presLayoutVars>
          <dgm:bulletEnabled val="1"/>
        </dgm:presLayoutVars>
      </dgm:prSet>
      <dgm:spPr>
        <a:prstGeom prst="trapezoid">
          <a:avLst/>
        </a:prstGeom>
      </dgm:spPr>
      <dgm:t>
        <a:bodyPr/>
        <a:lstStyle/>
        <a:p>
          <a:endParaRPr lang="zh-CN" altLang="en-US"/>
        </a:p>
      </dgm:t>
    </dgm:pt>
    <dgm:pt modelId="{2CF3CA7F-4659-4430-B751-448B27211860}" type="pres">
      <dgm:prSet presAssocID="{0C336529-FC5E-454D-8DC6-D9D473FBC974}" presName="aSpace" presStyleCnt="0"/>
      <dgm:spPr/>
    </dgm:pt>
  </dgm:ptLst>
  <dgm:cxnLst>
    <dgm:cxn modelId="{B75DCC7C-66D9-4418-A643-A12FF70572EC}" type="presOf" srcId="{0C336529-FC5E-454D-8DC6-D9D473FBC974}" destId="{0E292D1D-5A65-4DE2-9D5B-F4C8F1494E9B}" srcOrd="0" destOrd="0" presId="urn:microsoft.com/office/officeart/2005/8/layout/pyramid2"/>
    <dgm:cxn modelId="{1AA19E3B-B35C-441B-9945-62E937C884B9}" srcId="{F82EEC28-BDC4-4580-9870-6DFF9205EBAD}" destId="{F1E7E324-9D6E-4BFA-BA56-40322DC0C415}" srcOrd="1" destOrd="0" parTransId="{FC905F92-3A02-4B8A-A207-2E5AB1AD6064}" sibTransId="{91ECF4DA-A227-4A35-9DBA-77E27F75337C}"/>
    <dgm:cxn modelId="{B09490A7-5729-4227-8771-7C9DF9C95ADB}" srcId="{F82EEC28-BDC4-4580-9870-6DFF9205EBAD}" destId="{8A7CC242-895C-4629-BBB8-9417C4850FD5}" srcOrd="2" destOrd="0" parTransId="{CF8B69BD-AC5C-41A4-B658-7235E099E60D}" sibTransId="{AC83F07D-BE60-4BCC-83DB-DF63D3FD553B}"/>
    <dgm:cxn modelId="{450948CC-4DA5-4F83-8D7D-3031BE66385C}" type="presOf" srcId="{8A7CC242-895C-4629-BBB8-9417C4850FD5}" destId="{B1D47085-4379-493C-AE74-0DF4F3EDFF55}" srcOrd="0" destOrd="0" presId="urn:microsoft.com/office/officeart/2005/8/layout/pyramid2"/>
    <dgm:cxn modelId="{6DFB5438-D9A1-4558-8CDF-35FDB0A9BF67}" srcId="{F82EEC28-BDC4-4580-9870-6DFF9205EBAD}" destId="{89A9E67C-1379-470B-9FC9-A018BD078E9A}" srcOrd="0" destOrd="0" parTransId="{4A0CA6DD-53B9-46B4-BB1E-FF1AFBE25192}" sibTransId="{9CC0C714-818A-46BF-9F9A-583FD25442B0}"/>
    <dgm:cxn modelId="{08FD6AE7-CCC3-46CC-8FF1-18281A7AC809}" type="presOf" srcId="{89A9E67C-1379-470B-9FC9-A018BD078E9A}" destId="{99F3B09E-2C12-499C-8ACE-2490B6DA018B}" srcOrd="0" destOrd="0" presId="urn:microsoft.com/office/officeart/2005/8/layout/pyramid2"/>
    <dgm:cxn modelId="{7704B11A-017E-483F-8E40-01E264EF87A7}" type="presOf" srcId="{C1C4F2AE-7691-412E-9A19-0CD0646241CC}" destId="{D4B2A618-4C32-4B47-A98E-C664012DC0C5}" srcOrd="0" destOrd="0" presId="urn:microsoft.com/office/officeart/2005/8/layout/pyramid2"/>
    <dgm:cxn modelId="{A0303490-8BFE-4491-A125-968D39BF3874}" srcId="{F82EEC28-BDC4-4580-9870-6DFF9205EBAD}" destId="{0C336529-FC5E-454D-8DC6-D9D473FBC974}" srcOrd="4" destOrd="0" parTransId="{D6F6B132-2355-4363-BD5E-0AFC784E12ED}" sibTransId="{9ED2EF72-05C5-40FC-B25B-A44699A6801E}"/>
    <dgm:cxn modelId="{7C5BDA92-26C8-43B9-8590-D732D1DD0EBA}" srcId="{F82EEC28-BDC4-4580-9870-6DFF9205EBAD}" destId="{C1C4F2AE-7691-412E-9A19-0CD0646241CC}" srcOrd="3" destOrd="0" parTransId="{6990C518-1499-473D-BFFB-6131D0907F4F}" sibTransId="{38BA9374-F68C-4C65-9ECF-4E8D5B185A99}"/>
    <dgm:cxn modelId="{F156C4D0-9BDC-4731-8175-BE46E043D5EB}" type="presOf" srcId="{F1E7E324-9D6E-4BFA-BA56-40322DC0C415}" destId="{3ABAA725-DD77-47E8-BC64-00698C60B02A}" srcOrd="0" destOrd="0" presId="urn:microsoft.com/office/officeart/2005/8/layout/pyramid2"/>
    <dgm:cxn modelId="{014514C8-1311-4C95-8435-F0B3D09C2484}" type="presOf" srcId="{F82EEC28-BDC4-4580-9870-6DFF9205EBAD}" destId="{E635EFC5-1C44-4302-B4D6-E3FBA07DDC06}" srcOrd="0" destOrd="0" presId="urn:microsoft.com/office/officeart/2005/8/layout/pyramid2"/>
    <dgm:cxn modelId="{537E2092-25FC-4573-8661-62BAF31829A4}" type="presParOf" srcId="{E635EFC5-1C44-4302-B4D6-E3FBA07DDC06}" destId="{76B5D664-2A12-481B-8380-A5BB79930D6E}" srcOrd="0" destOrd="0" presId="urn:microsoft.com/office/officeart/2005/8/layout/pyramid2"/>
    <dgm:cxn modelId="{9282A9F2-AA58-4EFE-8655-B059B821FF2B}" type="presParOf" srcId="{E635EFC5-1C44-4302-B4D6-E3FBA07DDC06}" destId="{1E80B015-33E6-413C-8B83-B287F623CB0C}" srcOrd="1" destOrd="0" presId="urn:microsoft.com/office/officeart/2005/8/layout/pyramid2"/>
    <dgm:cxn modelId="{46E2676B-DA99-4A45-9F09-8EB8ABFFA530}" type="presParOf" srcId="{1E80B015-33E6-413C-8B83-B287F623CB0C}" destId="{99F3B09E-2C12-499C-8ACE-2490B6DA018B}" srcOrd="0" destOrd="0" presId="urn:microsoft.com/office/officeart/2005/8/layout/pyramid2"/>
    <dgm:cxn modelId="{D27D0736-4D60-4B9B-AA43-F619050C5FF0}" type="presParOf" srcId="{1E80B015-33E6-413C-8B83-B287F623CB0C}" destId="{400F8A40-6FED-4A0D-A217-350609AFDC9F}" srcOrd="1" destOrd="0" presId="urn:microsoft.com/office/officeart/2005/8/layout/pyramid2"/>
    <dgm:cxn modelId="{2760DEE8-527F-403B-B28E-FDDC965FAA9C}" type="presParOf" srcId="{1E80B015-33E6-413C-8B83-B287F623CB0C}" destId="{3ABAA725-DD77-47E8-BC64-00698C60B02A}" srcOrd="2" destOrd="0" presId="urn:microsoft.com/office/officeart/2005/8/layout/pyramid2"/>
    <dgm:cxn modelId="{64580683-2A90-45FF-943B-58678DA6ECB9}" type="presParOf" srcId="{1E80B015-33E6-413C-8B83-B287F623CB0C}" destId="{FCD6A7D0-565D-4895-AD99-EC3D7E6968C8}" srcOrd="3" destOrd="0" presId="urn:microsoft.com/office/officeart/2005/8/layout/pyramid2"/>
    <dgm:cxn modelId="{A52FD8E7-9759-4D73-9CF6-3222FD0A8FC2}" type="presParOf" srcId="{1E80B015-33E6-413C-8B83-B287F623CB0C}" destId="{B1D47085-4379-493C-AE74-0DF4F3EDFF55}" srcOrd="4" destOrd="0" presId="urn:microsoft.com/office/officeart/2005/8/layout/pyramid2"/>
    <dgm:cxn modelId="{D6EEC8AD-32A2-44A3-AEBE-0D1542811BEA}" type="presParOf" srcId="{1E80B015-33E6-413C-8B83-B287F623CB0C}" destId="{9E968CC9-F7F6-44F5-A550-B592009715F8}" srcOrd="5" destOrd="0" presId="urn:microsoft.com/office/officeart/2005/8/layout/pyramid2"/>
    <dgm:cxn modelId="{FE04C542-44D7-45AF-ABE4-CD080ABB0FA2}" type="presParOf" srcId="{1E80B015-33E6-413C-8B83-B287F623CB0C}" destId="{D4B2A618-4C32-4B47-A98E-C664012DC0C5}" srcOrd="6" destOrd="0" presId="urn:microsoft.com/office/officeart/2005/8/layout/pyramid2"/>
    <dgm:cxn modelId="{EC37CF22-5C6F-48DE-BFDC-A2124ED47961}" type="presParOf" srcId="{1E80B015-33E6-413C-8B83-B287F623CB0C}" destId="{D88B2289-5B38-497B-8614-C678ADF882C2}" srcOrd="7" destOrd="0" presId="urn:microsoft.com/office/officeart/2005/8/layout/pyramid2"/>
    <dgm:cxn modelId="{AD7A3FD3-558F-4289-8623-2378BFCD5665}" type="presParOf" srcId="{1E80B015-33E6-413C-8B83-B287F623CB0C}" destId="{0E292D1D-5A65-4DE2-9D5B-F4C8F1494E9B}" srcOrd="8" destOrd="0" presId="urn:microsoft.com/office/officeart/2005/8/layout/pyramid2"/>
    <dgm:cxn modelId="{59414831-00CD-4E57-AF09-0D3286116E9F}" type="presParOf" srcId="{1E80B015-33E6-413C-8B83-B287F623CB0C}" destId="{2CF3CA7F-4659-4430-B751-448B27211860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156295-9F6B-4DDB-ACA2-C5EA0ECA1FD5}">
      <dsp:nvSpPr>
        <dsp:cNvPr id="0" name=""/>
        <dsp:cNvSpPr/>
      </dsp:nvSpPr>
      <dsp:spPr>
        <a:xfrm rot="16200000">
          <a:off x="-1474815" y="1478909"/>
          <a:ext cx="4394262" cy="1436443"/>
        </a:xfrm>
        <a:prstGeom prst="chevron">
          <a:avLst/>
        </a:prstGeom>
        <a:solidFill>
          <a:srgbClr val="000000"/>
        </a:solidFill>
        <a:ln w="12700" cap="flat" cmpd="sng" algn="ctr">
          <a:noFill/>
          <a:prstDash val="solid"/>
          <a:miter lim="800000"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短时间内速成口语</a:t>
          </a:r>
          <a:endParaRPr lang="zh-CN" altLang="en-US" sz="3700" kern="1200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 rot="5400000">
        <a:off x="4094" y="718221"/>
        <a:ext cx="1436443" cy="2957819"/>
      </dsp:txXfrm>
    </dsp:sp>
    <dsp:sp modelId="{E5DBDFF3-1FDD-466C-B767-134D0A63A2B5}">
      <dsp:nvSpPr>
        <dsp:cNvPr id="0" name=""/>
        <dsp:cNvSpPr/>
      </dsp:nvSpPr>
      <dsp:spPr>
        <a:xfrm rot="5400000" flipV="1">
          <a:off x="69362" y="1478909"/>
          <a:ext cx="4394262" cy="1436443"/>
        </a:xfrm>
        <a:prstGeom prst="chevron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700" kern="1200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 rot="5400000">
        <a:off x="1548272" y="718222"/>
        <a:ext cx="1436443" cy="2957819"/>
      </dsp:txXfrm>
    </dsp:sp>
    <dsp:sp modelId="{6FDF3C50-DD6D-4DE5-9D35-441BB34E0AE7}">
      <dsp:nvSpPr>
        <dsp:cNvPr id="0" name=""/>
        <dsp:cNvSpPr/>
      </dsp:nvSpPr>
      <dsp:spPr>
        <a:xfrm rot="16200000">
          <a:off x="1613537" y="1478909"/>
          <a:ext cx="4394262" cy="1436443"/>
        </a:xfrm>
        <a:prstGeom prst="chevron">
          <a:avLst/>
        </a:prstGeom>
        <a:solidFill>
          <a:srgbClr val="000000"/>
        </a:solidFill>
        <a:ln w="12700" cap="flat" cmpd="sng" algn="ctr">
          <a:noFill/>
          <a:prstDash val="solid"/>
          <a:miter lim="800000"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进阶的</a:t>
          </a:r>
          <a:endParaRPr lang="en-US" altLang="zh-CN" sz="3700" kern="1200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必由</a:t>
          </a:r>
          <a:endParaRPr lang="en-US" altLang="zh-CN" sz="3700" kern="1200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之路</a:t>
          </a:r>
          <a:endParaRPr lang="zh-CN" altLang="en-US" sz="3700" kern="1200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 rot="5400000">
        <a:off x="3092447" y="718221"/>
        <a:ext cx="1436443" cy="2957819"/>
      </dsp:txXfrm>
    </dsp:sp>
    <dsp:sp modelId="{0F3FACF5-67AB-4A17-88D6-6E1CA041DB12}">
      <dsp:nvSpPr>
        <dsp:cNvPr id="0" name=""/>
        <dsp:cNvSpPr/>
      </dsp:nvSpPr>
      <dsp:spPr>
        <a:xfrm rot="5400000" flipV="1">
          <a:off x="3157713" y="1478909"/>
          <a:ext cx="4394262" cy="1436443"/>
        </a:xfrm>
        <a:prstGeom prst="chevron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700" kern="1200" dirty="0"/>
        </a:p>
      </dsp:txBody>
      <dsp:txXfrm rot="5400000">
        <a:off x="4636623" y="718222"/>
        <a:ext cx="1436443" cy="2957819"/>
      </dsp:txXfrm>
    </dsp:sp>
    <dsp:sp modelId="{72A71294-50F6-45D0-B8ED-6F6B1C7542CE}">
      <dsp:nvSpPr>
        <dsp:cNvPr id="0" name=""/>
        <dsp:cNvSpPr/>
      </dsp:nvSpPr>
      <dsp:spPr>
        <a:xfrm rot="16200000">
          <a:off x="4701889" y="1478909"/>
          <a:ext cx="4394262" cy="1436443"/>
        </a:xfrm>
        <a:prstGeom prst="chevron">
          <a:avLst/>
        </a:prstGeom>
        <a:solidFill>
          <a:srgbClr val="000000"/>
        </a:solidFill>
        <a:ln w="12700" cap="flat" cmpd="sng" algn="ctr">
          <a:noFill/>
          <a:prstDash val="solid"/>
          <a:miter lim="800000"/>
        </a:ln>
        <a:effectLst/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学会用</a:t>
          </a:r>
          <a:endParaRPr lang="en-US" altLang="zh-CN" sz="3700" kern="1200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英语</a:t>
          </a:r>
          <a:endParaRPr lang="en-US" altLang="zh-CN" sz="3700" kern="1200" dirty="0" smtClean="0">
            <a:latin typeface="时尚中黑简体" panose="01010104010101010101" pitchFamily="2" charset="-122"/>
            <a:ea typeface="时尚中黑简体" panose="01010104010101010101" pitchFamily="2" charset="-122"/>
          </a:endParaRP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>
              <a:latin typeface="时尚中黑简体" panose="01010104010101010101" pitchFamily="2" charset="-122"/>
              <a:ea typeface="时尚中黑简体" panose="01010104010101010101" pitchFamily="2" charset="-122"/>
            </a:rPr>
            <a:t>思维</a:t>
          </a:r>
          <a:endParaRPr lang="zh-CN" altLang="en-US" sz="3700" kern="1200" dirty="0"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 rot="5400000">
        <a:off x="6180799" y="718221"/>
        <a:ext cx="1436443" cy="2957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AC8257-985E-4C73-A2D8-A88E7C49C753}">
      <dsp:nvSpPr>
        <dsp:cNvPr id="0" name=""/>
        <dsp:cNvSpPr/>
      </dsp:nvSpPr>
      <dsp:spPr>
        <a:xfrm>
          <a:off x="5103386" y="5216689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1AF99D-AD83-44D5-AB20-5338FEE7BC95}">
      <dsp:nvSpPr>
        <dsp:cNvPr id="0" name=""/>
        <dsp:cNvSpPr/>
      </dsp:nvSpPr>
      <dsp:spPr>
        <a:xfrm>
          <a:off x="4885468" y="5305253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1EF5FB-62E2-4DE1-B3A7-FACE3DB7F1CB}">
      <dsp:nvSpPr>
        <dsp:cNvPr id="0" name=""/>
        <dsp:cNvSpPr/>
      </dsp:nvSpPr>
      <dsp:spPr>
        <a:xfrm>
          <a:off x="4662738" y="5378466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1149EF-A6D3-4274-9383-A8DC56EB68B4}">
      <dsp:nvSpPr>
        <dsp:cNvPr id="0" name=""/>
        <dsp:cNvSpPr/>
      </dsp:nvSpPr>
      <dsp:spPr>
        <a:xfrm>
          <a:off x="4436571" y="5435148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C8D449-BBC2-425F-89FC-DDEE4BB04EF1}">
      <dsp:nvSpPr>
        <dsp:cNvPr id="0" name=""/>
        <dsp:cNvSpPr/>
      </dsp:nvSpPr>
      <dsp:spPr>
        <a:xfrm>
          <a:off x="6292653" y="4359384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7BCF2C-A4C8-4C36-B988-F32678676B13}">
      <dsp:nvSpPr>
        <dsp:cNvPr id="0" name=""/>
        <dsp:cNvSpPr/>
      </dsp:nvSpPr>
      <dsp:spPr>
        <a:xfrm>
          <a:off x="6120106" y="4534151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2C860B-6FED-4052-977A-A0244419093F}">
      <dsp:nvSpPr>
        <dsp:cNvPr id="0" name=""/>
        <dsp:cNvSpPr/>
      </dsp:nvSpPr>
      <dsp:spPr>
        <a:xfrm>
          <a:off x="7006901" y="3296610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6A65C2-61ED-4F73-BBB5-AC408CB2FDF0}">
      <dsp:nvSpPr>
        <dsp:cNvPr id="0" name=""/>
        <dsp:cNvSpPr/>
      </dsp:nvSpPr>
      <dsp:spPr>
        <a:xfrm>
          <a:off x="7390491" y="2001797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2E9D6-A467-4D67-8F3B-C0959A95D157}">
      <dsp:nvSpPr>
        <dsp:cNvPr id="0" name=""/>
        <dsp:cNvSpPr/>
      </dsp:nvSpPr>
      <dsp:spPr>
        <a:xfrm>
          <a:off x="7198696" y="470222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BE544D-3BFB-4968-B952-8AE76C3A83F6}">
      <dsp:nvSpPr>
        <dsp:cNvPr id="0" name=""/>
        <dsp:cNvSpPr/>
      </dsp:nvSpPr>
      <dsp:spPr>
        <a:xfrm>
          <a:off x="7341683" y="359811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5DFB11-AFBF-46EB-8F43-A86F11E7B3F1}">
      <dsp:nvSpPr>
        <dsp:cNvPr id="0" name=""/>
        <dsp:cNvSpPr/>
      </dsp:nvSpPr>
      <dsp:spPr>
        <a:xfrm>
          <a:off x="7484670" y="248810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E77B7C-828E-4AAF-9AFA-D252D461B2BA}">
      <dsp:nvSpPr>
        <dsp:cNvPr id="0" name=""/>
        <dsp:cNvSpPr/>
      </dsp:nvSpPr>
      <dsp:spPr>
        <a:xfrm>
          <a:off x="7628344" y="359811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8B21A4-E7B8-4C07-9BAF-E7D0D6E328B1}">
      <dsp:nvSpPr>
        <dsp:cNvPr id="0" name=""/>
        <dsp:cNvSpPr/>
      </dsp:nvSpPr>
      <dsp:spPr>
        <a:xfrm>
          <a:off x="7771331" y="470222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332865-B198-4B61-B5B9-B5811D670050}">
      <dsp:nvSpPr>
        <dsp:cNvPr id="0" name=""/>
        <dsp:cNvSpPr/>
      </dsp:nvSpPr>
      <dsp:spPr>
        <a:xfrm>
          <a:off x="7484670" y="482621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BC2A3B-57C8-47FC-82F8-7F78D4787107}">
      <dsp:nvSpPr>
        <dsp:cNvPr id="0" name=""/>
        <dsp:cNvSpPr/>
      </dsp:nvSpPr>
      <dsp:spPr>
        <a:xfrm>
          <a:off x="7484670" y="716431"/>
          <a:ext cx="98303" cy="98303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88E6A7-14F7-4F6D-AB03-23048E656C10}">
      <dsp:nvSpPr>
        <dsp:cNvPr id="0" name=""/>
        <dsp:cNvSpPr/>
      </dsp:nvSpPr>
      <dsp:spPr>
        <a:xfrm>
          <a:off x="3890402" y="5623641"/>
          <a:ext cx="2117995" cy="567993"/>
        </a:xfrm>
        <a:prstGeom prst="roundRect">
          <a:avLst/>
        </a:prstGeom>
        <a:solidFill>
          <a:schemeClr val="tx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8309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先大词后小词</a:t>
          </a:r>
          <a:endParaRPr lang="zh-CN" altLang="en-US" sz="2000" kern="1200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3918129" y="5651368"/>
        <a:ext cx="2062541" cy="512539"/>
      </dsp:txXfrm>
    </dsp:sp>
    <dsp:sp modelId="{1719529C-A622-4A1F-8173-F25CA05B2EB0}">
      <dsp:nvSpPr>
        <dsp:cNvPr id="0" name=""/>
        <dsp:cNvSpPr/>
      </dsp:nvSpPr>
      <dsp:spPr>
        <a:xfrm>
          <a:off x="3302987" y="5067161"/>
          <a:ext cx="982348" cy="981885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53C1C3-BDAE-4C1C-9E78-069005C4E7AB}">
      <dsp:nvSpPr>
        <dsp:cNvPr id="0" name=""/>
        <dsp:cNvSpPr/>
      </dsp:nvSpPr>
      <dsp:spPr>
        <a:xfrm>
          <a:off x="5775992" y="4865828"/>
          <a:ext cx="2117995" cy="567993"/>
        </a:xfrm>
        <a:prstGeom prst="roundRect">
          <a:avLst/>
        </a:prstGeom>
        <a:solidFill>
          <a:schemeClr val="tx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8309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先中式后英式</a:t>
          </a:r>
          <a:endParaRPr lang="zh-CN" altLang="en-US" sz="2000" kern="1200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5803719" y="4893555"/>
        <a:ext cx="2062541" cy="512539"/>
      </dsp:txXfrm>
    </dsp:sp>
    <dsp:sp modelId="{E983F971-E65C-47AD-A9A0-130DEAD31C2F}">
      <dsp:nvSpPr>
        <dsp:cNvPr id="0" name=""/>
        <dsp:cNvSpPr/>
      </dsp:nvSpPr>
      <dsp:spPr>
        <a:xfrm>
          <a:off x="5188596" y="4309338"/>
          <a:ext cx="982348" cy="981885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ED40FC-8CE3-4C59-A2B4-93AEBBDA4F78}">
      <dsp:nvSpPr>
        <dsp:cNvPr id="0" name=""/>
        <dsp:cNvSpPr/>
      </dsp:nvSpPr>
      <dsp:spPr>
        <a:xfrm>
          <a:off x="6772802" y="3883398"/>
          <a:ext cx="2117995" cy="567993"/>
        </a:xfrm>
        <a:prstGeom prst="roundRect">
          <a:avLst/>
        </a:prstGeom>
        <a:solidFill>
          <a:schemeClr val="tx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8309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现场演示</a:t>
          </a:r>
          <a:endParaRPr lang="zh-CN" altLang="en-US" sz="2000" kern="1200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6800529" y="3911125"/>
        <a:ext cx="2062541" cy="512539"/>
      </dsp:txXfrm>
    </dsp:sp>
    <dsp:sp modelId="{010F34F2-FECF-4698-8AA1-BB912BDC9C1D}">
      <dsp:nvSpPr>
        <dsp:cNvPr id="0" name=""/>
        <dsp:cNvSpPr/>
      </dsp:nvSpPr>
      <dsp:spPr>
        <a:xfrm>
          <a:off x="6185397" y="3326899"/>
          <a:ext cx="982348" cy="981885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25C775-DD9E-4F2D-9116-8F35AF1BF699}">
      <dsp:nvSpPr>
        <dsp:cNvPr id="0" name=""/>
        <dsp:cNvSpPr/>
      </dsp:nvSpPr>
      <dsp:spPr>
        <a:xfrm>
          <a:off x="7287719" y="2735257"/>
          <a:ext cx="2117995" cy="567993"/>
        </a:xfrm>
        <a:prstGeom prst="roundRect">
          <a:avLst/>
        </a:prstGeom>
        <a:solidFill>
          <a:schemeClr val="tx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8309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看图片观视频</a:t>
          </a:r>
          <a:endParaRPr lang="zh-CN" altLang="en-US" sz="2000" kern="1200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7315446" y="2762984"/>
        <a:ext cx="2062541" cy="512539"/>
      </dsp:txXfrm>
    </dsp:sp>
    <dsp:sp modelId="{001F3F14-3170-4996-AFB2-672CF39E8EC2}">
      <dsp:nvSpPr>
        <dsp:cNvPr id="0" name=""/>
        <dsp:cNvSpPr/>
      </dsp:nvSpPr>
      <dsp:spPr>
        <a:xfrm>
          <a:off x="6700304" y="2178777"/>
          <a:ext cx="982348" cy="981885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FAB23F-DB8F-4763-8CB6-E91FC5BA32C2}">
      <dsp:nvSpPr>
        <dsp:cNvPr id="0" name=""/>
        <dsp:cNvSpPr/>
      </dsp:nvSpPr>
      <dsp:spPr>
        <a:xfrm>
          <a:off x="7581255" y="1465833"/>
          <a:ext cx="2117995" cy="567993"/>
        </a:xfrm>
        <a:prstGeom prst="roundRect">
          <a:avLst/>
        </a:prstGeom>
        <a:solidFill>
          <a:schemeClr val="tx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8309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rPr>
            <a:t>口语化的翻译</a:t>
          </a:r>
          <a:endParaRPr lang="zh-CN" altLang="en-US" sz="2000" kern="1200" dirty="0">
            <a:solidFill>
              <a:schemeClr val="bg1"/>
            </a:solidFill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7608982" y="1493560"/>
        <a:ext cx="2062541" cy="512539"/>
      </dsp:txXfrm>
    </dsp:sp>
    <dsp:sp modelId="{75D639D7-E303-4000-B1C2-D5724204629B}">
      <dsp:nvSpPr>
        <dsp:cNvPr id="0" name=""/>
        <dsp:cNvSpPr/>
      </dsp:nvSpPr>
      <dsp:spPr>
        <a:xfrm>
          <a:off x="6993839" y="909352"/>
          <a:ext cx="982348" cy="981885"/>
        </a:xfrm>
        <a:prstGeom prst="ellipse">
          <a:avLst/>
        </a:prstGeom>
        <a:solidFill>
          <a:srgbClr val="CA111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5D664-2A12-481B-8380-A5BB79930D6E}">
      <dsp:nvSpPr>
        <dsp:cNvPr id="0" name=""/>
        <dsp:cNvSpPr/>
      </dsp:nvSpPr>
      <dsp:spPr>
        <a:xfrm>
          <a:off x="948266" y="0"/>
          <a:ext cx="5418667" cy="5418667"/>
        </a:xfrm>
        <a:prstGeom prst="triangle">
          <a:avLst/>
        </a:prstGeom>
        <a:gradFill flip="none" rotWithShape="1">
          <a:gsLst>
            <a:gs pos="0">
              <a:srgbClr val="CA111E">
                <a:shade val="30000"/>
                <a:satMod val="115000"/>
              </a:srgbClr>
            </a:gs>
            <a:gs pos="50000">
              <a:srgbClr val="CA111E">
                <a:shade val="67500"/>
                <a:satMod val="115000"/>
              </a:srgbClr>
            </a:gs>
            <a:gs pos="100000">
              <a:srgbClr val="CA111E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9F3B09E-2C12-499C-8ACE-2490B6DA018B}">
      <dsp:nvSpPr>
        <dsp:cNvPr id="0" name=""/>
        <dsp:cNvSpPr/>
      </dsp:nvSpPr>
      <dsp:spPr>
        <a:xfrm>
          <a:off x="3657599" y="730428"/>
          <a:ext cx="3522133" cy="770466"/>
        </a:xfrm>
        <a:prstGeom prst="trapezoid">
          <a:avLst/>
        </a:prstGeom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语序训练</a:t>
          </a:r>
          <a:endParaRPr lang="zh-CN" altLang="en-US" sz="31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3786010" y="758518"/>
        <a:ext cx="3265311" cy="742376"/>
      </dsp:txXfrm>
    </dsp:sp>
    <dsp:sp modelId="{3ABAA725-DD77-47E8-BC64-00698C60B02A}">
      <dsp:nvSpPr>
        <dsp:cNvPr id="0" name=""/>
        <dsp:cNvSpPr/>
      </dsp:nvSpPr>
      <dsp:spPr>
        <a:xfrm>
          <a:off x="3657599" y="1597203"/>
          <a:ext cx="3522133" cy="770466"/>
        </a:xfrm>
        <a:prstGeom prst="trapezoid">
          <a:avLst/>
        </a:prstGeom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单词释义</a:t>
          </a:r>
          <a:endParaRPr lang="zh-CN" altLang="en-US" sz="31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3786010" y="1625293"/>
        <a:ext cx="3265311" cy="742376"/>
      </dsp:txXfrm>
    </dsp:sp>
    <dsp:sp modelId="{B1D47085-4379-493C-AE74-0DF4F3EDFF55}">
      <dsp:nvSpPr>
        <dsp:cNvPr id="0" name=""/>
        <dsp:cNvSpPr/>
      </dsp:nvSpPr>
      <dsp:spPr>
        <a:xfrm>
          <a:off x="3657599" y="2463978"/>
          <a:ext cx="3522133" cy="770466"/>
        </a:xfrm>
        <a:prstGeom prst="trapezoid">
          <a:avLst/>
        </a:prstGeom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主题训练</a:t>
          </a:r>
          <a:endParaRPr lang="zh-CN" altLang="en-US" sz="31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3786010" y="2492068"/>
        <a:ext cx="3265311" cy="742376"/>
      </dsp:txXfrm>
    </dsp:sp>
    <dsp:sp modelId="{D4B2A618-4C32-4B47-A98E-C664012DC0C5}">
      <dsp:nvSpPr>
        <dsp:cNvPr id="0" name=""/>
        <dsp:cNvSpPr/>
      </dsp:nvSpPr>
      <dsp:spPr>
        <a:xfrm>
          <a:off x="3657599" y="3330753"/>
          <a:ext cx="3522133" cy="770466"/>
        </a:xfrm>
        <a:prstGeom prst="trapezoid">
          <a:avLst/>
        </a:prstGeom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搭配练习</a:t>
          </a:r>
          <a:endParaRPr lang="zh-CN" altLang="en-US" sz="31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3786010" y="3358843"/>
        <a:ext cx="3265311" cy="742376"/>
      </dsp:txXfrm>
    </dsp:sp>
    <dsp:sp modelId="{0E292D1D-5A65-4DE2-9D5B-F4C8F1494E9B}">
      <dsp:nvSpPr>
        <dsp:cNvPr id="0" name=""/>
        <dsp:cNvSpPr/>
      </dsp:nvSpPr>
      <dsp:spPr>
        <a:xfrm>
          <a:off x="3657599" y="4197528"/>
          <a:ext cx="3522133" cy="770466"/>
        </a:xfrm>
        <a:prstGeom prst="trapezoid">
          <a:avLst/>
        </a:prstGeom>
        <a:gradFill flip="none" rotWithShape="1">
          <a:gsLst>
            <a:gs pos="0">
              <a:srgbClr val="000000"/>
            </a:gs>
            <a:gs pos="50000">
              <a:schemeClr val="tx1">
                <a:lumMod val="85000"/>
                <a:lumOff val="1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16200000" scaled="1"/>
          <a:tileRect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rPr>
            <a:t>看 视 频</a:t>
          </a:r>
          <a:endParaRPr lang="zh-CN" altLang="en-US" sz="31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时尚中黑简体" panose="01010104010101010101" pitchFamily="2" charset="-122"/>
            <a:ea typeface="时尚中黑简体" panose="01010104010101010101" pitchFamily="2" charset="-122"/>
          </a:endParaRPr>
        </a:p>
      </dsp:txBody>
      <dsp:txXfrm>
        <a:off x="3786010" y="4225618"/>
        <a:ext cx="3265311" cy="742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FA30F-FC27-472A-846F-07E26FF66A46}" type="datetimeFigureOut">
              <a:rPr lang="zh-CN" altLang="en-US" smtClean="0"/>
              <a:t>2021/4/25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074CD-98F7-42D0-8B91-F2DF29C9F1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336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074CD-98F7-42D0-8B91-F2DF29C9F19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917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5563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t>2021/4/25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260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t>2021/4/25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08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t>2021/4/25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471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908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745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302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187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557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540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195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17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t>2021/4/25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249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3731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30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00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t>2021/4/25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0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t>2021/4/25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888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t>2021/4/25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60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4300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t>2021/4/25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425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t>2021/4/25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6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CEE1-85C3-41F2-90F0-BFC30071ED1C}" type="datetimeFigureOut">
              <a:rPr lang="zh-CN" altLang="en-US" smtClean="0"/>
              <a:t>2021/4/25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85367-BCAA-4163-9D06-4455752E0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270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9CEE1-85C3-41F2-90F0-BFC30071ED1C}" type="datetimeFigureOut">
              <a:rPr lang="zh-CN" altLang="en-US" smtClean="0"/>
              <a:t>2021/4/25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85367-BCAA-4163-9D06-4455752E0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95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58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12" Type="http://schemas.openxmlformats.org/officeDocument/2006/relationships/image" Target="../media/image1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image" Target="../media/image14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13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5200280"/>
            <a:ext cx="12192000" cy="1657720"/>
          </a:xfrm>
          <a:prstGeom prst="rec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3B694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80240" y="1158636"/>
            <a:ext cx="2749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D3B694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个单词</a:t>
            </a:r>
            <a:endParaRPr lang="zh-CN" altLang="en-US" sz="6000" dirty="0">
              <a:solidFill>
                <a:srgbClr val="D3B694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80238" y="1986690"/>
            <a:ext cx="26125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D3B694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就够了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1012801" y="3002353"/>
            <a:ext cx="6186285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311943" y="3167390"/>
            <a:ext cx="5573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D3B694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THINK IN AMERICAN ENGLISH</a:t>
            </a:r>
            <a:endParaRPr lang="zh-CN" altLang="en-US" sz="2800" dirty="0">
              <a:solidFill>
                <a:srgbClr val="D3B694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012801" y="3729944"/>
            <a:ext cx="6186285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1726" y="5578509"/>
            <a:ext cx="2098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作者</a:t>
            </a:r>
            <a:r>
              <a:rPr lang="en-US" altLang="zh-CN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/</a:t>
            </a:r>
            <a:r>
              <a:rPr lang="zh-CN" altLang="en-US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王乐平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31726" y="6218253"/>
            <a:ext cx="3621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读书</a:t>
            </a:r>
            <a:r>
              <a:rPr lang="zh-CN" altLang="en-US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笔记</a:t>
            </a:r>
            <a:r>
              <a:rPr lang="en-US" altLang="zh-CN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PPT/@</a:t>
            </a:r>
            <a:r>
              <a:rPr lang="en-US" altLang="zh-CN" sz="2400" dirty="0" err="1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Gili_ELF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742" y="2039605"/>
            <a:ext cx="4334632" cy="433463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151346" y="5578508"/>
            <a:ext cx="382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出版社</a:t>
            </a:r>
            <a:r>
              <a:rPr lang="en-US" altLang="zh-CN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/</a:t>
            </a:r>
            <a:r>
              <a:rPr lang="zh-CN" altLang="en-US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北京联合出版公司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860" y="163280"/>
            <a:ext cx="6529382" cy="44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57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28863" cy="6858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28863" y="1061330"/>
            <a:ext cx="5600289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328863" y="291889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为什么要先学这      个单词？</a:t>
            </a:r>
            <a:endParaRPr lang="zh-CN" altLang="en-US" sz="3200" dirty="0">
              <a:solidFill>
                <a:srgbClr val="0000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285332" y="1836692"/>
            <a:ext cx="7621336" cy="4394262"/>
            <a:chOff x="2285332" y="1830771"/>
            <a:chExt cx="7621336" cy="4394262"/>
          </a:xfrm>
        </p:grpSpPr>
        <p:graphicFrame>
          <p:nvGraphicFramePr>
            <p:cNvPr id="28" name="图示 27"/>
            <p:cNvGraphicFramePr/>
            <p:nvPr>
              <p:extLst>
                <p:ext uri="{D42A27DB-BD31-4B8C-83A1-F6EECF244321}">
                  <p14:modId xmlns:p14="http://schemas.microsoft.com/office/powerpoint/2010/main" val="372149098"/>
                </p:ext>
              </p:extLst>
            </p:nvPr>
          </p:nvGraphicFramePr>
          <p:xfrm>
            <a:off x="2285332" y="1830771"/>
            <a:ext cx="7621336" cy="439426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9" name="文本框 28"/>
            <p:cNvSpPr txBox="1"/>
            <p:nvPr/>
          </p:nvSpPr>
          <p:spPr>
            <a:xfrm>
              <a:off x="4006516" y="3429000"/>
              <a:ext cx="131144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好懂好记好用</a:t>
              </a:r>
              <a:endParaRPr lang="zh-CN" altLang="en-US" sz="3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122694" y="3308412"/>
              <a:ext cx="131144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学到真正</a:t>
              </a:r>
              <a:endParaRPr lang="en-US" altLang="zh-CN" sz="36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  <a:p>
              <a:r>
                <a:rPr lang="zh-CN" altLang="en-US" sz="36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 的</a:t>
              </a:r>
              <a:endParaRPr lang="en-US" altLang="zh-CN" sz="36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  <a:p>
              <a:r>
                <a:rPr lang="zh-CN" altLang="en-US" sz="36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口语</a:t>
              </a:r>
              <a:endParaRPr lang="zh-CN" altLang="en-US" sz="3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9111" y="84221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0707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60900" y="1905000"/>
            <a:ext cx="7531100" cy="20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60900" y="3276600"/>
            <a:ext cx="7531100" cy="9525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096000" y="2292062"/>
            <a:ext cx="5403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它</a:t>
            </a:r>
            <a:r>
              <a:rPr lang="zh-CN" altLang="en-US" sz="48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们都是哪些词？</a:t>
            </a:r>
            <a:endParaRPr lang="zh-CN" altLang="en-US" sz="48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19900" y="3460462"/>
            <a:ext cx="3213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Who are they</a:t>
            </a:r>
            <a:r>
              <a:rPr lang="zh-CN" altLang="en-US" sz="32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？</a:t>
            </a:r>
            <a:endParaRPr lang="zh-CN" altLang="en-US" sz="32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 rot="18727123">
            <a:off x="319073" y="5362940"/>
            <a:ext cx="378881" cy="1983542"/>
            <a:chOff x="1358900" y="1902658"/>
            <a:chExt cx="378881" cy="1983542"/>
          </a:xfrm>
        </p:grpSpPr>
        <p:sp>
          <p:nvSpPr>
            <p:cNvPr id="13" name="矩形 12"/>
            <p:cNvSpPr/>
            <p:nvPr/>
          </p:nvSpPr>
          <p:spPr>
            <a:xfrm>
              <a:off x="1358900" y="1905000"/>
              <a:ext cx="127000" cy="19812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485900" y="1905000"/>
              <a:ext cx="127000" cy="1981200"/>
            </a:xfrm>
            <a:prstGeom prst="rect">
              <a:avLst/>
            </a:prstGeom>
            <a:solidFill>
              <a:srgbClr val="CA11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610781" y="1902658"/>
              <a:ext cx="127000" cy="1981200"/>
            </a:xfrm>
            <a:prstGeom prst="rect">
              <a:avLst/>
            </a:prstGeom>
            <a:solidFill>
              <a:srgbClr val="D3B6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98670" y="5312786"/>
            <a:ext cx="2141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中篇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01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221571"/>
            <a:ext cx="12192000" cy="144995"/>
          </a:xfrm>
          <a:prstGeom prst="rect">
            <a:avLst/>
          </a:pr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矩形 7"/>
          <p:cNvSpPr/>
          <p:nvPr/>
        </p:nvSpPr>
        <p:spPr>
          <a:xfrm flipH="1">
            <a:off x="4984956" y="4482060"/>
            <a:ext cx="1050286" cy="632818"/>
          </a:xfrm>
          <a:custGeom>
            <a:avLst/>
            <a:gdLst/>
            <a:ahLst/>
            <a:cxnLst/>
            <a:rect l="l" t="t" r="r" b="b"/>
            <a:pathLst>
              <a:path w="4824536" h="2880320">
                <a:moveTo>
                  <a:pt x="3763347" y="2880320"/>
                </a:moveTo>
                <a:lnTo>
                  <a:pt x="2646548" y="2880320"/>
                </a:lnTo>
                <a:lnTo>
                  <a:pt x="1529749" y="2880320"/>
                </a:lnTo>
                <a:lnTo>
                  <a:pt x="0" y="2880320"/>
                </a:lnTo>
                <a:lnTo>
                  <a:pt x="0" y="1584176"/>
                </a:lnTo>
                <a:lnTo>
                  <a:pt x="0" y="1296144"/>
                </a:lnTo>
                <a:lnTo>
                  <a:pt x="0" y="1061189"/>
                </a:lnTo>
                <a:cubicBezTo>
                  <a:pt x="0" y="475110"/>
                  <a:pt x="475110" y="0"/>
                  <a:pt x="1061189" y="0"/>
                </a:cubicBezTo>
                <a:lnTo>
                  <a:pt x="2177988" y="0"/>
                </a:lnTo>
                <a:lnTo>
                  <a:pt x="3294787" y="0"/>
                </a:lnTo>
                <a:lnTo>
                  <a:pt x="4824536" y="0"/>
                </a:lnTo>
                <a:lnTo>
                  <a:pt x="4824536" y="1296144"/>
                </a:lnTo>
                <a:lnTo>
                  <a:pt x="4824536" y="1584176"/>
                </a:lnTo>
                <a:lnTo>
                  <a:pt x="4824536" y="1819131"/>
                </a:lnTo>
                <a:cubicBezTo>
                  <a:pt x="4824536" y="2405210"/>
                  <a:pt x="4349426" y="2880320"/>
                  <a:pt x="3763347" y="2880320"/>
                </a:cubicBezTo>
                <a:close/>
              </a:path>
            </a:pathLst>
          </a:custGeom>
          <a:solidFill>
            <a:srgbClr val="CA111E"/>
          </a:solidFill>
          <a:ln w="28575" cap="flat" cmpd="sng" algn="ctr">
            <a:solidFill>
              <a:srgbClr val="000000"/>
            </a:solidFill>
            <a:prstDash val="solid"/>
          </a:ln>
          <a:effectLst>
            <a:outerShdw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" name="矩形 7"/>
          <p:cNvSpPr/>
          <p:nvPr/>
        </p:nvSpPr>
        <p:spPr>
          <a:xfrm flipH="1" flipV="1">
            <a:off x="6149802" y="959733"/>
            <a:ext cx="1862287" cy="1379472"/>
          </a:xfrm>
          <a:custGeom>
            <a:avLst/>
            <a:gdLst/>
            <a:ahLst/>
            <a:cxnLst/>
            <a:rect l="l" t="t" r="r" b="b"/>
            <a:pathLst>
              <a:path w="4824536" h="2880320">
                <a:moveTo>
                  <a:pt x="3763347" y="2880320"/>
                </a:moveTo>
                <a:lnTo>
                  <a:pt x="2646548" y="2880320"/>
                </a:lnTo>
                <a:lnTo>
                  <a:pt x="1529749" y="2880320"/>
                </a:lnTo>
                <a:lnTo>
                  <a:pt x="0" y="2880320"/>
                </a:lnTo>
                <a:lnTo>
                  <a:pt x="0" y="1584176"/>
                </a:lnTo>
                <a:lnTo>
                  <a:pt x="0" y="1296144"/>
                </a:lnTo>
                <a:lnTo>
                  <a:pt x="0" y="1061189"/>
                </a:lnTo>
                <a:cubicBezTo>
                  <a:pt x="0" y="475110"/>
                  <a:pt x="475110" y="0"/>
                  <a:pt x="1061189" y="0"/>
                </a:cubicBezTo>
                <a:lnTo>
                  <a:pt x="2177988" y="0"/>
                </a:lnTo>
                <a:lnTo>
                  <a:pt x="3294787" y="0"/>
                </a:lnTo>
                <a:lnTo>
                  <a:pt x="4824536" y="0"/>
                </a:lnTo>
                <a:lnTo>
                  <a:pt x="4824536" y="1296144"/>
                </a:lnTo>
                <a:lnTo>
                  <a:pt x="4824536" y="1584176"/>
                </a:lnTo>
                <a:lnTo>
                  <a:pt x="4824536" y="1819131"/>
                </a:lnTo>
                <a:cubicBezTo>
                  <a:pt x="4824536" y="2405210"/>
                  <a:pt x="4349426" y="2880320"/>
                  <a:pt x="3763347" y="2880320"/>
                </a:cubicBezTo>
                <a:close/>
              </a:path>
            </a:pathLst>
          </a:custGeom>
          <a:solidFill>
            <a:srgbClr val="CA111E"/>
          </a:solidFill>
          <a:ln w="28575" cap="flat" cmpd="sng" algn="ctr">
            <a:solidFill>
              <a:srgbClr val="000000"/>
            </a:solidFill>
            <a:prstDash val="solid"/>
          </a:ln>
          <a:effectLst>
            <a:outerShdw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8" name="矩形 7"/>
          <p:cNvSpPr/>
          <p:nvPr/>
        </p:nvSpPr>
        <p:spPr>
          <a:xfrm flipH="1">
            <a:off x="6200472" y="2400602"/>
            <a:ext cx="2333818" cy="1746336"/>
          </a:xfrm>
          <a:custGeom>
            <a:avLst/>
            <a:gdLst/>
            <a:ahLst/>
            <a:cxnLst/>
            <a:rect l="l" t="t" r="r" b="b"/>
            <a:pathLst>
              <a:path w="4824536" h="2880320">
                <a:moveTo>
                  <a:pt x="3763347" y="2880320"/>
                </a:moveTo>
                <a:lnTo>
                  <a:pt x="2646548" y="2880320"/>
                </a:lnTo>
                <a:lnTo>
                  <a:pt x="1529749" y="2880320"/>
                </a:lnTo>
                <a:lnTo>
                  <a:pt x="0" y="2880320"/>
                </a:lnTo>
                <a:lnTo>
                  <a:pt x="0" y="1584176"/>
                </a:lnTo>
                <a:lnTo>
                  <a:pt x="0" y="1296144"/>
                </a:lnTo>
                <a:lnTo>
                  <a:pt x="0" y="1061189"/>
                </a:lnTo>
                <a:cubicBezTo>
                  <a:pt x="0" y="475110"/>
                  <a:pt x="475110" y="0"/>
                  <a:pt x="1061189" y="0"/>
                </a:cubicBezTo>
                <a:lnTo>
                  <a:pt x="2177988" y="0"/>
                </a:lnTo>
                <a:lnTo>
                  <a:pt x="3294787" y="0"/>
                </a:lnTo>
                <a:lnTo>
                  <a:pt x="4824536" y="0"/>
                </a:lnTo>
                <a:lnTo>
                  <a:pt x="4824536" y="1296144"/>
                </a:lnTo>
                <a:lnTo>
                  <a:pt x="4824536" y="1584176"/>
                </a:lnTo>
                <a:lnTo>
                  <a:pt x="4824536" y="1819131"/>
                </a:lnTo>
                <a:cubicBezTo>
                  <a:pt x="4824536" y="2405210"/>
                  <a:pt x="4349426" y="2880320"/>
                  <a:pt x="3763347" y="2880320"/>
                </a:cubicBezTo>
                <a:close/>
              </a:path>
            </a:pathLst>
          </a:custGeom>
          <a:solidFill>
            <a:srgbClr val="CA111E"/>
          </a:solidFill>
          <a:ln w="28575" cap="flat" cmpd="sng" algn="ctr">
            <a:solidFill>
              <a:srgbClr val="000000"/>
            </a:solidFill>
            <a:prstDash val="solid"/>
          </a:ln>
          <a:effectLst>
            <a:outerShdw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9" name="矩形 7"/>
          <p:cNvSpPr/>
          <p:nvPr/>
        </p:nvSpPr>
        <p:spPr>
          <a:xfrm flipH="1" flipV="1">
            <a:off x="4141614" y="2360124"/>
            <a:ext cx="1862287" cy="1379472"/>
          </a:xfrm>
          <a:custGeom>
            <a:avLst/>
            <a:gdLst/>
            <a:ahLst/>
            <a:cxnLst/>
            <a:rect l="l" t="t" r="r" b="b"/>
            <a:pathLst>
              <a:path w="4824536" h="2880320">
                <a:moveTo>
                  <a:pt x="3763347" y="2880320"/>
                </a:moveTo>
                <a:lnTo>
                  <a:pt x="2646548" y="2880320"/>
                </a:lnTo>
                <a:lnTo>
                  <a:pt x="1529749" y="2880320"/>
                </a:lnTo>
                <a:lnTo>
                  <a:pt x="0" y="2880320"/>
                </a:lnTo>
                <a:lnTo>
                  <a:pt x="0" y="1584176"/>
                </a:lnTo>
                <a:lnTo>
                  <a:pt x="0" y="1296144"/>
                </a:lnTo>
                <a:lnTo>
                  <a:pt x="0" y="1061189"/>
                </a:lnTo>
                <a:cubicBezTo>
                  <a:pt x="0" y="475110"/>
                  <a:pt x="475110" y="0"/>
                  <a:pt x="1061189" y="0"/>
                </a:cubicBezTo>
                <a:lnTo>
                  <a:pt x="2177988" y="0"/>
                </a:lnTo>
                <a:lnTo>
                  <a:pt x="3294787" y="0"/>
                </a:lnTo>
                <a:lnTo>
                  <a:pt x="4824536" y="0"/>
                </a:lnTo>
                <a:lnTo>
                  <a:pt x="4824536" y="1296144"/>
                </a:lnTo>
                <a:lnTo>
                  <a:pt x="4824536" y="1584176"/>
                </a:lnTo>
                <a:lnTo>
                  <a:pt x="4824536" y="1819131"/>
                </a:lnTo>
                <a:cubicBezTo>
                  <a:pt x="4824536" y="2405210"/>
                  <a:pt x="4349426" y="2880320"/>
                  <a:pt x="3763347" y="2880320"/>
                </a:cubicBezTo>
                <a:close/>
              </a:path>
            </a:pathLst>
          </a:custGeom>
          <a:solidFill>
            <a:srgbClr val="CA111E"/>
          </a:solidFill>
          <a:ln w="28575" cap="flat" cmpd="sng" algn="ctr">
            <a:solidFill>
              <a:srgbClr val="000000"/>
            </a:solidFill>
            <a:prstDash val="solid"/>
          </a:ln>
          <a:effectLst>
            <a:outerShdw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0" name="矩形 7"/>
          <p:cNvSpPr/>
          <p:nvPr/>
        </p:nvSpPr>
        <p:spPr>
          <a:xfrm flipH="1">
            <a:off x="3367840" y="332656"/>
            <a:ext cx="2728160" cy="1968576"/>
          </a:xfrm>
          <a:custGeom>
            <a:avLst/>
            <a:gdLst/>
            <a:ahLst/>
            <a:cxnLst/>
            <a:rect l="l" t="t" r="r" b="b"/>
            <a:pathLst>
              <a:path w="4824536" h="2880320">
                <a:moveTo>
                  <a:pt x="3763347" y="2880320"/>
                </a:moveTo>
                <a:lnTo>
                  <a:pt x="2646548" y="2880320"/>
                </a:lnTo>
                <a:lnTo>
                  <a:pt x="1529749" y="2880320"/>
                </a:lnTo>
                <a:lnTo>
                  <a:pt x="0" y="2880320"/>
                </a:lnTo>
                <a:lnTo>
                  <a:pt x="0" y="1584176"/>
                </a:lnTo>
                <a:lnTo>
                  <a:pt x="0" y="1296144"/>
                </a:lnTo>
                <a:lnTo>
                  <a:pt x="0" y="1061189"/>
                </a:lnTo>
                <a:cubicBezTo>
                  <a:pt x="0" y="475110"/>
                  <a:pt x="475110" y="0"/>
                  <a:pt x="1061189" y="0"/>
                </a:cubicBezTo>
                <a:lnTo>
                  <a:pt x="2177988" y="0"/>
                </a:lnTo>
                <a:lnTo>
                  <a:pt x="3294787" y="0"/>
                </a:lnTo>
                <a:lnTo>
                  <a:pt x="4824536" y="0"/>
                </a:lnTo>
                <a:lnTo>
                  <a:pt x="4824536" y="1296144"/>
                </a:lnTo>
                <a:lnTo>
                  <a:pt x="4824536" y="1584176"/>
                </a:lnTo>
                <a:lnTo>
                  <a:pt x="4824536" y="1819131"/>
                </a:lnTo>
                <a:cubicBezTo>
                  <a:pt x="4824536" y="2405210"/>
                  <a:pt x="4349426" y="2880320"/>
                  <a:pt x="3763347" y="2880320"/>
                </a:cubicBezTo>
                <a:close/>
              </a:path>
            </a:pathLst>
          </a:custGeom>
          <a:solidFill>
            <a:srgbClr val="CA111E"/>
          </a:solidFill>
          <a:ln w="28575" cap="flat" cmpd="sng" algn="ctr">
            <a:solidFill>
              <a:srgbClr val="000000"/>
            </a:solidFill>
            <a:prstDash val="solid"/>
          </a:ln>
          <a:effectLst>
            <a:outerShdw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5721028" y="5815454"/>
            <a:ext cx="731573" cy="472441"/>
          </a:xfrm>
          <a:prstGeom prst="triangle">
            <a:avLst/>
          </a:pr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381488" y="949038"/>
            <a:ext cx="2304938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ysDash"/>
          </a:ln>
          <a:effectLst>
            <a:outerShdw dist="12700" dir="5400000" algn="t" rotWithShape="0">
              <a:srgbClr val="FFFF00">
                <a:alpha val="40000"/>
              </a:srgbClr>
            </a:outerShdw>
          </a:effectLst>
        </p:spPr>
      </p:cxnSp>
      <p:sp>
        <p:nvSpPr>
          <p:cNvPr id="13" name="矩形 23"/>
          <p:cNvSpPr/>
          <p:nvPr/>
        </p:nvSpPr>
        <p:spPr>
          <a:xfrm>
            <a:off x="3381488" y="405295"/>
            <a:ext cx="2331168" cy="505617"/>
          </a:xfrm>
          <a:custGeom>
            <a:avLst/>
            <a:gdLst/>
            <a:ahLst/>
            <a:cxnLst/>
            <a:rect l="l" t="t" r="r" b="b"/>
            <a:pathLst>
              <a:path w="3603096" h="876320">
                <a:moveTo>
                  <a:pt x="0" y="0"/>
                </a:moveTo>
                <a:lnTo>
                  <a:pt x="3233506" y="0"/>
                </a:lnTo>
                <a:cubicBezTo>
                  <a:pt x="3437625" y="0"/>
                  <a:pt x="3603096" y="165471"/>
                  <a:pt x="3603096" y="369590"/>
                </a:cubicBezTo>
                <a:lnTo>
                  <a:pt x="3603096" y="876320"/>
                </a:lnTo>
                <a:lnTo>
                  <a:pt x="0" y="876320"/>
                </a:lnTo>
                <a:lnTo>
                  <a:pt x="0" y="739180"/>
                </a:lnTo>
                <a:lnTo>
                  <a:pt x="0" y="369590"/>
                </a:lnTo>
                <a:close/>
              </a:path>
            </a:pathLst>
          </a:custGeom>
          <a:pattFill prst="dkDnDiag">
            <a:fgClr>
              <a:srgbClr val="D3B694"/>
            </a:fgClr>
            <a:bgClr>
              <a:srgbClr val="EE3643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200472" y="3027228"/>
            <a:ext cx="2020576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ysDash"/>
          </a:ln>
          <a:effectLst>
            <a:outerShdw dist="12700" dir="5400000" algn="t" rotWithShape="0">
              <a:srgbClr val="FFFF00">
                <a:alpha val="40000"/>
              </a:srgbClr>
            </a:outerShdw>
          </a:effectLst>
        </p:spPr>
      </p:cxnSp>
      <p:sp>
        <p:nvSpPr>
          <p:cNvPr id="16" name="矩形 23"/>
          <p:cNvSpPr/>
          <p:nvPr/>
        </p:nvSpPr>
        <p:spPr>
          <a:xfrm>
            <a:off x="6268223" y="2483485"/>
            <a:ext cx="1979057" cy="505617"/>
          </a:xfrm>
          <a:custGeom>
            <a:avLst/>
            <a:gdLst/>
            <a:ahLst/>
            <a:cxnLst/>
            <a:rect l="l" t="t" r="r" b="b"/>
            <a:pathLst>
              <a:path w="2046807" h="505617">
                <a:moveTo>
                  <a:pt x="0" y="0"/>
                </a:moveTo>
                <a:lnTo>
                  <a:pt x="1807532" y="0"/>
                </a:lnTo>
                <a:cubicBezTo>
                  <a:pt x="1939680" y="0"/>
                  <a:pt x="2046807" y="95473"/>
                  <a:pt x="2046807" y="213245"/>
                </a:cubicBezTo>
                <a:lnTo>
                  <a:pt x="2046807" y="505617"/>
                </a:lnTo>
                <a:lnTo>
                  <a:pt x="0" y="505617"/>
                </a:lnTo>
                <a:close/>
              </a:path>
            </a:pathLst>
          </a:custGeom>
          <a:pattFill prst="dkDnDiag">
            <a:fgClr>
              <a:srgbClr val="D3B694"/>
            </a:fgClr>
            <a:bgClr>
              <a:srgbClr val="EE3643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18" name="组合 17"/>
          <p:cNvGrpSpPr/>
          <p:nvPr/>
        </p:nvGrpSpPr>
        <p:grpSpPr>
          <a:xfrm flipH="1">
            <a:off x="4300566" y="2474222"/>
            <a:ext cx="1663394" cy="459101"/>
            <a:chOff x="2525192" y="3038109"/>
            <a:chExt cx="2046808" cy="54374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2525192" y="3581852"/>
              <a:ext cx="2020576" cy="0"/>
            </a:xfrm>
            <a:prstGeom prst="line">
              <a:avLst/>
            </a:prstGeom>
            <a:pattFill prst="dkDnDiag">
              <a:fgClr>
                <a:srgbClr val="D3B694"/>
              </a:fgClr>
              <a:bgClr>
                <a:srgbClr val="EE3643"/>
              </a:bgClr>
            </a:pattFill>
            <a:ln w="25400" cap="flat" cmpd="sng" algn="ctr">
              <a:noFill/>
              <a:prstDash val="solid"/>
            </a:ln>
            <a:effectLst/>
          </p:spPr>
        </p:cxnSp>
        <p:sp>
          <p:nvSpPr>
            <p:cNvPr id="20" name="矩形 23"/>
            <p:cNvSpPr/>
            <p:nvPr/>
          </p:nvSpPr>
          <p:spPr>
            <a:xfrm>
              <a:off x="2525193" y="3038109"/>
              <a:ext cx="2046807" cy="505617"/>
            </a:xfrm>
            <a:custGeom>
              <a:avLst/>
              <a:gdLst/>
              <a:ahLst/>
              <a:cxnLst/>
              <a:rect l="l" t="t" r="r" b="b"/>
              <a:pathLst>
                <a:path w="2046807" h="505617">
                  <a:moveTo>
                    <a:pt x="0" y="0"/>
                  </a:moveTo>
                  <a:lnTo>
                    <a:pt x="1807532" y="0"/>
                  </a:lnTo>
                  <a:cubicBezTo>
                    <a:pt x="1939680" y="0"/>
                    <a:pt x="2046807" y="95473"/>
                    <a:pt x="2046807" y="213245"/>
                  </a:cubicBezTo>
                  <a:lnTo>
                    <a:pt x="2046807" y="505617"/>
                  </a:lnTo>
                  <a:lnTo>
                    <a:pt x="0" y="505617"/>
                  </a:lnTo>
                  <a:close/>
                </a:path>
              </a:pathLst>
            </a:custGeom>
            <a:pattFill prst="dkDnDiag">
              <a:fgClr>
                <a:srgbClr val="D3B694"/>
              </a:fgClr>
              <a:bgClr>
                <a:srgbClr val="EE3643"/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84824" y="2248592"/>
            <a:ext cx="415193" cy="3841202"/>
            <a:chOff x="3651537" y="2477011"/>
            <a:chExt cx="1090309" cy="10087097"/>
          </a:xfrm>
          <a:solidFill>
            <a:srgbClr val="000000"/>
          </a:solidFill>
        </p:grpSpPr>
        <p:sp>
          <p:nvSpPr>
            <p:cNvPr id="23" name="椭圆 22"/>
            <p:cNvSpPr/>
            <p:nvPr/>
          </p:nvSpPr>
          <p:spPr>
            <a:xfrm>
              <a:off x="3651537" y="2477011"/>
              <a:ext cx="1090309" cy="1090309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023477" y="3068137"/>
              <a:ext cx="368366" cy="949597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 flipH="1">
            <a:off x="6287294" y="1062926"/>
            <a:ext cx="1713444" cy="459101"/>
            <a:chOff x="2525192" y="3038109"/>
            <a:chExt cx="2046808" cy="543743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2525192" y="3581852"/>
              <a:ext cx="2020576" cy="0"/>
            </a:xfrm>
            <a:prstGeom prst="line">
              <a:avLst/>
            </a:prstGeom>
            <a:pattFill prst="dkDnDiag">
              <a:fgClr>
                <a:srgbClr val="D3B694"/>
              </a:fgClr>
              <a:bgClr>
                <a:srgbClr val="EE3643"/>
              </a:bgClr>
            </a:pattFill>
            <a:ln w="25400" cap="flat" cmpd="sng" algn="ctr">
              <a:noFill/>
              <a:prstDash val="solid"/>
            </a:ln>
            <a:effectLst/>
          </p:spPr>
        </p:cxnSp>
        <p:sp>
          <p:nvSpPr>
            <p:cNvPr id="27" name="矩形 23"/>
            <p:cNvSpPr/>
            <p:nvPr/>
          </p:nvSpPr>
          <p:spPr>
            <a:xfrm>
              <a:off x="2525193" y="3038109"/>
              <a:ext cx="2046807" cy="505617"/>
            </a:xfrm>
            <a:custGeom>
              <a:avLst/>
              <a:gdLst/>
              <a:ahLst/>
              <a:cxnLst/>
              <a:rect l="l" t="t" r="r" b="b"/>
              <a:pathLst>
                <a:path w="2046807" h="505617">
                  <a:moveTo>
                    <a:pt x="0" y="0"/>
                  </a:moveTo>
                  <a:lnTo>
                    <a:pt x="1807532" y="0"/>
                  </a:lnTo>
                  <a:cubicBezTo>
                    <a:pt x="1939680" y="0"/>
                    <a:pt x="2046807" y="95473"/>
                    <a:pt x="2046807" y="213245"/>
                  </a:cubicBezTo>
                  <a:lnTo>
                    <a:pt x="2046807" y="505617"/>
                  </a:lnTo>
                  <a:lnTo>
                    <a:pt x="0" y="505617"/>
                  </a:lnTo>
                  <a:close/>
                </a:path>
              </a:pathLst>
            </a:custGeom>
            <a:pattFill prst="dkDnDiag">
              <a:fgClr>
                <a:srgbClr val="D3B694"/>
              </a:fgClr>
              <a:bgClr>
                <a:srgbClr val="EE3643"/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9" name="椭圆 28"/>
          <p:cNvSpPr/>
          <p:nvPr/>
        </p:nvSpPr>
        <p:spPr>
          <a:xfrm>
            <a:off x="5942002" y="2301810"/>
            <a:ext cx="303662" cy="303662"/>
          </a:xfrm>
          <a:prstGeom prst="ellipse">
            <a:avLst/>
          </a:prstGeom>
          <a:solidFill>
            <a:srgbClr val="CA111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0" name="直接连接符 29"/>
          <p:cNvCxnSpPr>
            <a:stCxn id="29" idx="4"/>
          </p:cNvCxnSpPr>
          <p:nvPr/>
        </p:nvCxnSpPr>
        <p:spPr>
          <a:xfrm flipH="1">
            <a:off x="6086814" y="2605472"/>
            <a:ext cx="7019" cy="3733006"/>
          </a:xfrm>
          <a:prstGeom prst="line">
            <a:avLst/>
          </a:prstGeom>
          <a:noFill/>
          <a:ln w="9525" cap="flat" cmpd="sng" algn="ctr">
            <a:noFill/>
            <a:prstDash val="solid"/>
          </a:ln>
          <a:effectLst/>
        </p:spPr>
      </p:cxnSp>
      <p:sp>
        <p:nvSpPr>
          <p:cNvPr id="31" name="TextBox 65"/>
          <p:cNvSpPr txBox="1"/>
          <p:nvPr/>
        </p:nvSpPr>
        <p:spPr>
          <a:xfrm>
            <a:off x="3381488" y="422832"/>
            <a:ext cx="1816023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Times New Roman" pitchFamily="18" charset="0"/>
              </a:rPr>
              <a:t>名词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时尚中黑简体" panose="01010104010101010101" pitchFamily="2" charset="-122"/>
              <a:ea typeface="时尚中黑简体" panose="01010104010101010101" pitchFamily="2" charset="-122"/>
              <a:cs typeface="Times New Roman" pitchFamily="18" charset="0"/>
            </a:endParaRPr>
          </a:p>
        </p:txBody>
      </p:sp>
      <p:sp>
        <p:nvSpPr>
          <p:cNvPr id="32" name="TextBox 66"/>
          <p:cNvSpPr txBox="1"/>
          <p:nvPr/>
        </p:nvSpPr>
        <p:spPr>
          <a:xfrm>
            <a:off x="6155686" y="1049945"/>
            <a:ext cx="1395883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Times New Roman" pitchFamily="18" charset="0"/>
              </a:rPr>
              <a:t>动词</a:t>
            </a:r>
          </a:p>
        </p:txBody>
      </p:sp>
      <p:sp>
        <p:nvSpPr>
          <p:cNvPr id="33" name="TextBox 67"/>
          <p:cNvSpPr txBox="1"/>
          <p:nvPr/>
        </p:nvSpPr>
        <p:spPr>
          <a:xfrm>
            <a:off x="6366794" y="2521255"/>
            <a:ext cx="1105883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defRPr/>
            </a:pP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Times New Roman" pitchFamily="18" charset="0"/>
              </a:rPr>
              <a:t>介词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  <a:cs typeface="Times New Roman" pitchFamily="18" charset="0"/>
            </a:endParaRPr>
          </a:p>
        </p:txBody>
      </p:sp>
      <p:sp>
        <p:nvSpPr>
          <p:cNvPr id="34" name="TextBox 68"/>
          <p:cNvSpPr txBox="1"/>
          <p:nvPr/>
        </p:nvSpPr>
        <p:spPr>
          <a:xfrm>
            <a:off x="4393591" y="2476596"/>
            <a:ext cx="1465447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R="0" lvl="0" indent="0"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Times New Roman" pitchFamily="18" charset="0"/>
              </a:rPr>
              <a:t>形容词</a:t>
            </a:r>
          </a:p>
        </p:txBody>
      </p:sp>
      <p:sp>
        <p:nvSpPr>
          <p:cNvPr id="35" name="TextBox 69"/>
          <p:cNvSpPr txBox="1"/>
          <p:nvPr/>
        </p:nvSpPr>
        <p:spPr>
          <a:xfrm>
            <a:off x="3848236" y="948504"/>
            <a:ext cx="20627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具体名词</a:t>
            </a:r>
            <a:endParaRPr lang="en-US" altLang="zh-CN" sz="1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抽象名词</a:t>
            </a:r>
            <a:endParaRPr lang="en-US" altLang="zh-CN" sz="1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构成</a:t>
            </a:r>
            <a:r>
              <a:rPr lang="zh-CN" altLang="en-US" sz="1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类名词</a:t>
            </a:r>
            <a:endParaRPr lang="en-US" altLang="zh-CN" sz="1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属性类名词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6" name="TextBox 70"/>
          <p:cNvSpPr txBox="1"/>
          <p:nvPr/>
        </p:nvSpPr>
        <p:spPr>
          <a:xfrm>
            <a:off x="6474044" y="3064783"/>
            <a:ext cx="2062774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单纯形动词的眷侣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句子的“大管家”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学习者的左膀右臂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7" name="TextBox 71"/>
          <p:cNvSpPr txBox="1"/>
          <p:nvPr/>
        </p:nvSpPr>
        <p:spPr>
          <a:xfrm>
            <a:off x="6389595" y="1544653"/>
            <a:ext cx="1768106" cy="700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单纯形动词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世故形动词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8" name="TextBox 72"/>
          <p:cNvSpPr txBox="1"/>
          <p:nvPr/>
        </p:nvSpPr>
        <p:spPr>
          <a:xfrm>
            <a:off x="4130003" y="2907947"/>
            <a:ext cx="20388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天生的形容词</a:t>
            </a:r>
            <a:endParaRPr lang="en-US" altLang="zh-CN" sz="1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“多面体”的形容词</a:t>
            </a:r>
            <a:endParaRPr lang="en-US" altLang="zh-CN" sz="1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endParaRPr lang="en-US" altLang="zh-CN" sz="1400" kern="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0" y="6565062"/>
            <a:ext cx="12192000" cy="297014"/>
          </a:xfrm>
          <a:prstGeom prst="rect">
            <a:avLst/>
          </a:prstGeom>
          <a:solidFill>
            <a:srgbClr val="CA111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矩形 7"/>
          <p:cNvSpPr/>
          <p:nvPr/>
        </p:nvSpPr>
        <p:spPr>
          <a:xfrm flipH="1" flipV="1">
            <a:off x="6146405" y="4482060"/>
            <a:ext cx="1660114" cy="1229714"/>
          </a:xfrm>
          <a:custGeom>
            <a:avLst/>
            <a:gdLst/>
            <a:ahLst/>
            <a:cxnLst/>
            <a:rect l="l" t="t" r="r" b="b"/>
            <a:pathLst>
              <a:path w="4824536" h="2880320">
                <a:moveTo>
                  <a:pt x="3763347" y="2880320"/>
                </a:moveTo>
                <a:lnTo>
                  <a:pt x="2646548" y="2880320"/>
                </a:lnTo>
                <a:lnTo>
                  <a:pt x="1529749" y="2880320"/>
                </a:lnTo>
                <a:lnTo>
                  <a:pt x="0" y="2880320"/>
                </a:lnTo>
                <a:lnTo>
                  <a:pt x="0" y="1584176"/>
                </a:lnTo>
                <a:lnTo>
                  <a:pt x="0" y="1296144"/>
                </a:lnTo>
                <a:lnTo>
                  <a:pt x="0" y="1061189"/>
                </a:lnTo>
                <a:cubicBezTo>
                  <a:pt x="0" y="475110"/>
                  <a:pt x="475110" y="0"/>
                  <a:pt x="1061189" y="0"/>
                </a:cubicBezTo>
                <a:lnTo>
                  <a:pt x="2177988" y="0"/>
                </a:lnTo>
                <a:lnTo>
                  <a:pt x="3294787" y="0"/>
                </a:lnTo>
                <a:lnTo>
                  <a:pt x="4824536" y="0"/>
                </a:lnTo>
                <a:lnTo>
                  <a:pt x="4824536" y="1296144"/>
                </a:lnTo>
                <a:lnTo>
                  <a:pt x="4824536" y="1584176"/>
                </a:lnTo>
                <a:lnTo>
                  <a:pt x="4824536" y="1819131"/>
                </a:lnTo>
                <a:cubicBezTo>
                  <a:pt x="4824536" y="2405210"/>
                  <a:pt x="4349426" y="2880320"/>
                  <a:pt x="3763347" y="2880320"/>
                </a:cubicBezTo>
                <a:close/>
              </a:path>
            </a:pathLst>
          </a:custGeom>
          <a:solidFill>
            <a:srgbClr val="CA111E"/>
          </a:solidFill>
          <a:ln w="28575" cap="flat" cmpd="sng" algn="ctr">
            <a:solidFill>
              <a:srgbClr val="000000"/>
            </a:solidFill>
            <a:prstDash val="solid"/>
          </a:ln>
          <a:effectLst>
            <a:outerShdw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42" name="组合 41"/>
          <p:cNvGrpSpPr/>
          <p:nvPr/>
        </p:nvGrpSpPr>
        <p:grpSpPr>
          <a:xfrm flipH="1">
            <a:off x="6401027" y="4567310"/>
            <a:ext cx="1383555" cy="434247"/>
            <a:chOff x="2525192" y="3038109"/>
            <a:chExt cx="2046808" cy="543743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2525192" y="3581852"/>
              <a:ext cx="2020576" cy="0"/>
            </a:xfrm>
            <a:prstGeom prst="line">
              <a:avLst/>
            </a:prstGeom>
            <a:pattFill prst="dkDnDiag">
              <a:fgClr>
                <a:srgbClr val="D3B694"/>
              </a:fgClr>
              <a:bgClr>
                <a:srgbClr val="EE3643"/>
              </a:bgClr>
            </a:pattFill>
            <a:ln w="25400" cap="flat" cmpd="sng" algn="ctr">
              <a:noFill/>
              <a:prstDash val="solid"/>
            </a:ln>
            <a:effectLst/>
          </p:spPr>
        </p:cxnSp>
        <p:sp>
          <p:nvSpPr>
            <p:cNvPr id="44" name="矩形 23"/>
            <p:cNvSpPr/>
            <p:nvPr/>
          </p:nvSpPr>
          <p:spPr>
            <a:xfrm>
              <a:off x="2525193" y="3038109"/>
              <a:ext cx="2046807" cy="505617"/>
            </a:xfrm>
            <a:custGeom>
              <a:avLst/>
              <a:gdLst/>
              <a:ahLst/>
              <a:cxnLst/>
              <a:rect l="l" t="t" r="r" b="b"/>
              <a:pathLst>
                <a:path w="2046807" h="505617">
                  <a:moveTo>
                    <a:pt x="0" y="0"/>
                  </a:moveTo>
                  <a:lnTo>
                    <a:pt x="1807532" y="0"/>
                  </a:lnTo>
                  <a:cubicBezTo>
                    <a:pt x="1939680" y="0"/>
                    <a:pt x="2046807" y="95473"/>
                    <a:pt x="2046807" y="213245"/>
                  </a:cubicBezTo>
                  <a:lnTo>
                    <a:pt x="2046807" y="505617"/>
                  </a:lnTo>
                  <a:lnTo>
                    <a:pt x="0" y="505617"/>
                  </a:lnTo>
                  <a:close/>
                </a:path>
              </a:pathLst>
            </a:custGeom>
            <a:pattFill prst="dkDnDiag">
              <a:fgClr>
                <a:srgbClr val="D3B694"/>
              </a:fgClr>
              <a:bgClr>
                <a:srgbClr val="EE3643"/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6" name="TextBox 66"/>
          <p:cNvSpPr txBox="1"/>
          <p:nvPr/>
        </p:nvSpPr>
        <p:spPr>
          <a:xfrm>
            <a:off x="6416077" y="4647593"/>
            <a:ext cx="14094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R="0" lvl="0" indent="0"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  <a:cs typeface="Times New Roman" pitchFamily="18" charset="0"/>
              </a:rPr>
              <a:t>副词及其他</a:t>
            </a:r>
          </a:p>
        </p:txBody>
      </p:sp>
      <p:sp>
        <p:nvSpPr>
          <p:cNvPr id="47" name="TextBox 71"/>
          <p:cNvSpPr txBox="1"/>
          <p:nvPr/>
        </p:nvSpPr>
        <p:spPr>
          <a:xfrm>
            <a:off x="6498131" y="5118470"/>
            <a:ext cx="1348187" cy="3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英语的配角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4300566" y="2962883"/>
            <a:ext cx="1703335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ysDash"/>
          </a:ln>
          <a:effectLst>
            <a:outerShdw dist="12700" dir="5400000" algn="t" rotWithShape="0">
              <a:srgbClr val="FFFF00">
                <a:alpha val="40000"/>
              </a:srgbClr>
            </a:outerShdw>
          </a:effectLst>
        </p:spPr>
      </p:cxnSp>
      <p:cxnSp>
        <p:nvCxnSpPr>
          <p:cNvPr id="50" name="直接连接符 49"/>
          <p:cNvCxnSpPr/>
          <p:nvPr/>
        </p:nvCxnSpPr>
        <p:spPr>
          <a:xfrm>
            <a:off x="6309254" y="1529942"/>
            <a:ext cx="1703335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ysDash"/>
          </a:ln>
          <a:effectLst>
            <a:outerShdw dist="12700" dir="5400000" algn="t" rotWithShape="0">
              <a:srgbClr val="FFFF00">
                <a:alpha val="40000"/>
              </a:srgbClr>
            </a:outerShdw>
          </a:effectLst>
        </p:spPr>
      </p:cxnSp>
      <p:cxnSp>
        <p:nvCxnSpPr>
          <p:cNvPr id="51" name="直接连接符 50"/>
          <p:cNvCxnSpPr/>
          <p:nvPr/>
        </p:nvCxnSpPr>
        <p:spPr>
          <a:xfrm>
            <a:off x="6502076" y="4951925"/>
            <a:ext cx="3911" cy="1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ysDash"/>
          </a:ln>
          <a:effectLst>
            <a:outerShdw dist="12700" dir="5400000" algn="t" rotWithShape="0">
              <a:srgbClr val="FFFF00">
                <a:alpha val="40000"/>
              </a:srgbClr>
            </a:outerShdw>
          </a:effectLst>
        </p:spPr>
      </p:cxnSp>
      <p:cxnSp>
        <p:nvCxnSpPr>
          <p:cNvPr id="55" name="直接连接符 54"/>
          <p:cNvCxnSpPr/>
          <p:nvPr/>
        </p:nvCxnSpPr>
        <p:spPr>
          <a:xfrm>
            <a:off x="6418759" y="5020857"/>
            <a:ext cx="1365822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ysDash"/>
          </a:ln>
          <a:effectLst>
            <a:outerShdw dist="12700" dir="5400000" algn="t" rotWithShape="0">
              <a:srgbClr val="FFFF00">
                <a:alpha val="4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57953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60900" y="1905000"/>
            <a:ext cx="7531100" cy="20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60900" y="3276600"/>
            <a:ext cx="7531100" cy="9525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484812" y="2342178"/>
            <a:ext cx="5934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Origram" panose="02000000000000000000" pitchFamily="50" charset="0"/>
                <a:ea typeface="时尚中黑简体" panose="01010104010101010101" pitchFamily="2" charset="-122"/>
              </a:rPr>
              <a:t>如何掌握这        </a:t>
            </a:r>
            <a:r>
              <a:rPr lang="zh-CN" altLang="en-US" sz="4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个单词</a:t>
            </a:r>
            <a:r>
              <a:rPr lang="zh-CN" altLang="en-US" sz="36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？</a:t>
            </a:r>
            <a:endParaRPr lang="zh-CN" altLang="en-US" sz="36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62699" y="3460462"/>
            <a:ext cx="4178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How to take them</a:t>
            </a:r>
            <a:r>
              <a:rPr lang="zh-CN" altLang="en-US" sz="32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？</a:t>
            </a:r>
            <a:endParaRPr lang="zh-CN" altLang="en-US" sz="32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 rot="18727123">
            <a:off x="319073" y="5362940"/>
            <a:ext cx="378881" cy="1983542"/>
            <a:chOff x="1358900" y="1902658"/>
            <a:chExt cx="378881" cy="1983542"/>
          </a:xfrm>
        </p:grpSpPr>
        <p:sp>
          <p:nvSpPr>
            <p:cNvPr id="13" name="矩形 12"/>
            <p:cNvSpPr/>
            <p:nvPr/>
          </p:nvSpPr>
          <p:spPr>
            <a:xfrm>
              <a:off x="1358900" y="1905000"/>
              <a:ext cx="127000" cy="19812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485900" y="1905000"/>
              <a:ext cx="127000" cy="1981200"/>
            </a:xfrm>
            <a:prstGeom prst="rect">
              <a:avLst/>
            </a:prstGeom>
            <a:solidFill>
              <a:srgbClr val="CA11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610781" y="1902658"/>
              <a:ext cx="127000" cy="1981200"/>
            </a:xfrm>
            <a:prstGeom prst="rect">
              <a:avLst/>
            </a:prstGeom>
            <a:solidFill>
              <a:srgbClr val="D3B6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98670" y="5312786"/>
            <a:ext cx="2141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下</a:t>
            </a:r>
            <a:r>
              <a:rPr lang="zh-CN" alt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篇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3796" y="2122441"/>
            <a:ext cx="2139881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60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6035565" y="631936"/>
            <a:ext cx="876300" cy="75543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6200000" flipH="1">
            <a:off x="5280135" y="5470641"/>
            <a:ext cx="876300" cy="755431"/>
          </a:xfrm>
          <a:prstGeom prst="triangle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7196" y="858444"/>
            <a:ext cx="506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怎么学习这</a:t>
            </a:r>
            <a:endParaRPr lang="en-US" altLang="zh-CN" sz="4800" dirty="0" smtClean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    个单词？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51431" y="4001697"/>
            <a:ext cx="506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怎么练习</a:t>
            </a:r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这</a:t>
            </a:r>
            <a:endParaRPr lang="en-US" altLang="zh-CN" sz="4800" dirty="0" smtClean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    个单词？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88334" y="1058498"/>
            <a:ext cx="3987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LEARN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7060" y="4201751"/>
            <a:ext cx="57132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PRACTICE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3" name="直接连接符 12"/>
          <p:cNvCxnSpPr>
            <a:stCxn id="4" idx="1"/>
            <a:endCxn id="5" idx="3"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  <a:ln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60" y="1397140"/>
            <a:ext cx="2425027" cy="164432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368" y="4418543"/>
            <a:ext cx="25971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10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63137" y="0"/>
            <a:ext cx="328863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083586" y="291889"/>
            <a:ext cx="50674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怎么学习这</a:t>
            </a:r>
            <a:r>
              <a:rPr lang="en-US" altLang="zh-CN" sz="4400" dirty="0">
                <a:solidFill>
                  <a:srgbClr val="CA111E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 </a:t>
            </a:r>
            <a:r>
              <a:rPr lang="en-US" altLang="zh-CN" sz="4400" dirty="0" smtClean="0">
                <a:solidFill>
                  <a:srgbClr val="CA111E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      </a:t>
            </a:r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个单词？</a:t>
            </a:r>
            <a:endParaRPr lang="zh-CN" altLang="en-US" sz="3200" dirty="0">
              <a:solidFill>
                <a:srgbClr val="0000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7083586" y="1061330"/>
            <a:ext cx="4779551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3120009382"/>
              </p:ext>
            </p:extLst>
          </p:nvPr>
        </p:nvGraphicFramePr>
        <p:xfrm>
          <a:off x="-2202434" y="287216"/>
          <a:ext cx="13002238" cy="6440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38417" y="224221"/>
            <a:ext cx="1725318" cy="11766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8672" y="5546589"/>
            <a:ext cx="1042506" cy="68281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85795" y="4814350"/>
            <a:ext cx="1042506" cy="68281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89802" y="3841357"/>
            <a:ext cx="1188823" cy="68281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21284" y="2684404"/>
            <a:ext cx="969348" cy="68281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20330" y="1410760"/>
            <a:ext cx="944962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62846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6035565" y="631936"/>
            <a:ext cx="876300" cy="75543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6200000" flipH="1">
            <a:off x="5280135" y="5470641"/>
            <a:ext cx="876300" cy="755431"/>
          </a:xfrm>
          <a:prstGeom prst="triangle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7196" y="858444"/>
            <a:ext cx="506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怎么学习这</a:t>
            </a:r>
            <a:endParaRPr lang="en-US" altLang="zh-CN" sz="4800" dirty="0" smtClean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    个单词？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51431" y="4001697"/>
            <a:ext cx="50616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怎么练习</a:t>
            </a:r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这</a:t>
            </a:r>
            <a:endParaRPr lang="en-US" altLang="zh-CN" sz="4800" dirty="0" smtClean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en-US" altLang="zh-CN" sz="6600" dirty="0">
                <a:solidFill>
                  <a:srgbClr val="000000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 </a:t>
            </a:r>
            <a:r>
              <a:rPr lang="en-US" altLang="zh-CN" sz="6600" dirty="0" smtClean="0">
                <a:solidFill>
                  <a:srgbClr val="000000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     </a:t>
            </a:r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个单词？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88334" y="1058498"/>
            <a:ext cx="3987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LEARN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7060" y="4201751"/>
            <a:ext cx="57132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PRACTICE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3" name="直接连接符 12"/>
          <p:cNvCxnSpPr>
            <a:stCxn id="4" idx="1"/>
            <a:endCxn id="5" idx="3"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  <a:ln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60" y="1397140"/>
            <a:ext cx="2425027" cy="164432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336" y="4646962"/>
            <a:ext cx="25971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9672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28863" cy="6858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28863" y="1061330"/>
            <a:ext cx="4652211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328863" y="291889"/>
            <a:ext cx="49039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怎么练习这     个单词？</a:t>
            </a:r>
            <a:endParaRPr lang="zh-CN" altLang="en-US" sz="3200" dirty="0">
              <a:solidFill>
                <a:srgbClr val="0000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855285281"/>
              </p:ext>
            </p:extLst>
          </p:nvPr>
        </p:nvGraphicFramePr>
        <p:xfrm>
          <a:off x="2438400" y="106133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5130" y="72189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4573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77371" y="367107"/>
            <a:ext cx="77070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曾经有一份真诚的感情放在我面前，我没有珍惜，</a:t>
            </a:r>
            <a:endParaRPr lang="en-US" altLang="zh-CN" sz="20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等到我失去的时候才追悔莫及，人世间最痛苦的事莫过于此</a:t>
            </a:r>
            <a:r>
              <a:rPr lang="en-US" altLang="zh-CN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… …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如果</a:t>
            </a: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上天能够给我一个再来一次的机会，</a:t>
            </a:r>
            <a:endParaRPr lang="en-US" altLang="zh-CN" sz="20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我会对那个女孩子说三个字：“我爱你。”</a:t>
            </a:r>
            <a:endParaRPr lang="en-US" altLang="zh-CN" sz="20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如果非要在这份爱加上一个期限，</a:t>
            </a:r>
            <a:endParaRPr lang="en-US" altLang="zh-CN" sz="20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我</a:t>
            </a: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希望是</a:t>
            </a:r>
            <a:r>
              <a:rPr lang="en-US" altLang="zh-CN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… … </a:t>
            </a:r>
            <a:r>
              <a:rPr lang="zh-CN" altLang="en-US" sz="2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一万年！</a:t>
            </a:r>
            <a:endParaRPr lang="zh-CN" altLang="en-US" sz="20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7371" y="3628571"/>
            <a:ext cx="5558971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 ever had a true </a:t>
            </a:r>
            <a:r>
              <a:rPr lang="en-US" altLang="zh-CN" dirty="0" err="1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love.I</a:t>
            </a: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did’t</a:t>
            </a: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take it.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I’m very sorry after I lost it.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It is the worst thing in the world.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If the God could give me one more chance,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 would tell the </a:t>
            </a:r>
            <a:r>
              <a:rPr lang="en-US" altLang="zh-CN" dirty="0" err="1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girl,”I</a:t>
            </a: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love you.”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If you ask me how long I want it to be,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I hope it could be 10000 years! </a:t>
            </a:r>
            <a:endParaRPr lang="zh-CN" altLang="en-US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" name="等腰三角形 6"/>
          <p:cNvSpPr/>
          <p:nvPr/>
        </p:nvSpPr>
        <p:spPr>
          <a:xfrm rot="10800000">
            <a:off x="6035565" y="3429000"/>
            <a:ext cx="876300" cy="75543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H="1">
            <a:off x="5159264" y="2673569"/>
            <a:ext cx="876300" cy="755431"/>
          </a:xfrm>
          <a:prstGeom prst="triangle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074" y="1361470"/>
            <a:ext cx="4334632" cy="433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81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split/>
      </p:transition>
    </mc:Choice>
    <mc:Fallback xmlns="">
      <p:transition spd="med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10800000">
            <a:off x="8165371" y="0"/>
            <a:ext cx="208586" cy="6858000"/>
          </a:xfrm>
          <a:prstGeom prst="rec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0800000">
            <a:off x="8362235" y="-4"/>
            <a:ext cx="219976" cy="685800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0800000">
            <a:off x="8582213" y="-1"/>
            <a:ext cx="197846" cy="6858001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429576" y="6338622"/>
            <a:ext cx="2349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@</a:t>
            </a:r>
            <a:r>
              <a:rPr lang="en-US" altLang="zh-CN" sz="2400" dirty="0" err="1">
                <a:latin typeface="时尚中黑简体" panose="01010104010101010101" pitchFamily="2" charset="-122"/>
                <a:ea typeface="时尚中黑简体" panose="01010104010101010101" pitchFamily="2" charset="-122"/>
              </a:rPr>
              <a:t>Gili_ELF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6958" y="-4"/>
            <a:ext cx="7818967" cy="6440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4500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【1368】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个单词就够了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正如封皮所写</a:t>
            </a:r>
            <a:r>
              <a:rPr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说英语，张口就来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它训练的是英语的“说话之道”而不是书写的方法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从“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THINK IN AMERICAN </a:t>
            </a:r>
            <a:r>
              <a:rPr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ENGLISH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”更是可以看出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培养的是美式说话的思维方式而不是中式英语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这本书就单词量来说，不及四级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就单词难易程度来说，高中绰绰有余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就使用程度来说，胜过六级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英语不是难事，难的是像美国人一样思考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ts val="45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思考每个词最简单最实际最广泛的用意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9076" y="-4"/>
            <a:ext cx="3412924" cy="6868464"/>
          </a:xfrm>
          <a:prstGeom prst="rect">
            <a:avLst/>
          </a:prstGeom>
          <a:solidFill>
            <a:srgbClr val="29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56871">
            <a:off x="1753724" y="2983809"/>
            <a:ext cx="1111077" cy="1111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9932635" y="686457"/>
            <a:ext cx="522514" cy="5465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所思所想</a:t>
            </a:r>
          </a:p>
        </p:txBody>
      </p:sp>
    </p:spTree>
    <p:extLst>
      <p:ext uri="{BB962C8B-B14F-4D97-AF65-F5344CB8AC3E}">
        <p14:creationId xmlns:p14="http://schemas.microsoft.com/office/powerpoint/2010/main" val="75009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10800000">
            <a:off x="3427847" y="0"/>
            <a:ext cx="208586" cy="6858000"/>
          </a:xfrm>
          <a:prstGeom prst="rec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0800000">
            <a:off x="3624711" y="-4"/>
            <a:ext cx="219976" cy="685800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0800000">
            <a:off x="3844689" y="-1"/>
            <a:ext cx="197846" cy="6858001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3" r="15496"/>
          <a:stretch/>
        </p:blipFill>
        <p:spPr>
          <a:xfrm>
            <a:off x="0" y="0"/>
            <a:ext cx="342558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4542743" y="869323"/>
            <a:ext cx="2349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@</a:t>
            </a:r>
            <a:r>
              <a:rPr lang="zh-CN" altLang="en-US" sz="2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王乐平</a:t>
            </a:r>
            <a:r>
              <a:rPr lang="en-US" altLang="zh-CN" sz="2400" dirty="0" err="1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Robbin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461634" y="1872410"/>
            <a:ext cx="7606040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1990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就读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于上海财经大学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在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天涯英语杂谈发表热门帖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我学英语口语的一点体会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出版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第一本畅销书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英语思维是这样炼成的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，至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年初销量达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万册。</a:t>
            </a:r>
          </a:p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  成立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英语培训机构“职升机英语”，进行英语教学实践。</a:t>
            </a:r>
          </a:p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  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英语思维是这样炼成的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被中国书刊发行行业协会评为“年度全行业优秀畅销书”，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同时也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被山东、湖北的一些院校选为英语专业毕业生的课外辅修读物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  出版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第二本畅销书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《1368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个单词就够了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algn="just">
              <a:lnSpc>
                <a:spcPts val="40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  成立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“乐平英语”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，推广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“中英思维转换训练法”。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56871">
            <a:off x="2782596" y="5792719"/>
            <a:ext cx="939877" cy="939877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4344692" y="1038154"/>
            <a:ext cx="0" cy="5819848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同心圆 3"/>
          <p:cNvSpPr/>
          <p:nvPr/>
        </p:nvSpPr>
        <p:spPr>
          <a:xfrm>
            <a:off x="4268310" y="2141622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同心圆 11"/>
          <p:cNvSpPr/>
          <p:nvPr/>
        </p:nvSpPr>
        <p:spPr>
          <a:xfrm>
            <a:off x="4268310" y="2646950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同心圆 16"/>
          <p:cNvSpPr/>
          <p:nvPr/>
        </p:nvSpPr>
        <p:spPr>
          <a:xfrm>
            <a:off x="4268310" y="3673398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同心圆 17"/>
          <p:cNvSpPr/>
          <p:nvPr/>
        </p:nvSpPr>
        <p:spPr>
          <a:xfrm>
            <a:off x="4268310" y="3168070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同心圆 18"/>
          <p:cNvSpPr/>
          <p:nvPr/>
        </p:nvSpPr>
        <p:spPr>
          <a:xfrm>
            <a:off x="4268310" y="4178726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同心圆 19"/>
          <p:cNvSpPr/>
          <p:nvPr/>
        </p:nvSpPr>
        <p:spPr>
          <a:xfrm>
            <a:off x="4268310" y="5181488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4268310" y="5710880"/>
            <a:ext cx="156410" cy="156410"/>
          </a:xfrm>
          <a:prstGeom prst="donut">
            <a:avLst/>
          </a:prstGeom>
          <a:solidFill>
            <a:srgbClr val="D3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301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385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60900" y="1905000"/>
            <a:ext cx="7531100" cy="20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60900" y="3276600"/>
            <a:ext cx="7531100" cy="9525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940300" y="2307679"/>
            <a:ext cx="665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为什么只需</a:t>
            </a:r>
            <a:r>
              <a:rPr lang="zh-CN" altLang="en-US" sz="44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要     个单词？</a:t>
            </a:r>
            <a:endParaRPr lang="zh-CN" altLang="en-US" sz="4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80000" y="3430488"/>
            <a:ext cx="637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Why are 1368 words enough</a:t>
            </a:r>
            <a:r>
              <a:rPr lang="zh-CN" altLang="en-US" sz="36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？</a:t>
            </a:r>
            <a:endParaRPr lang="zh-CN" altLang="en-US" sz="36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rot="18727123">
            <a:off x="319073" y="5362940"/>
            <a:ext cx="378881" cy="1983542"/>
            <a:chOff x="1358900" y="1902658"/>
            <a:chExt cx="378881" cy="1983542"/>
          </a:xfrm>
        </p:grpSpPr>
        <p:sp>
          <p:nvSpPr>
            <p:cNvPr id="7" name="矩形 6"/>
            <p:cNvSpPr/>
            <p:nvPr/>
          </p:nvSpPr>
          <p:spPr>
            <a:xfrm>
              <a:off x="1358900" y="1905000"/>
              <a:ext cx="127000" cy="19812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485900" y="1905000"/>
              <a:ext cx="127000" cy="1981200"/>
            </a:xfrm>
            <a:prstGeom prst="rect">
              <a:avLst/>
            </a:prstGeom>
            <a:solidFill>
              <a:srgbClr val="CA11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610781" y="1902658"/>
              <a:ext cx="127000" cy="1981200"/>
            </a:xfrm>
            <a:prstGeom prst="rect">
              <a:avLst/>
            </a:prstGeom>
            <a:solidFill>
              <a:srgbClr val="D3B6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98670" y="5312786"/>
            <a:ext cx="2141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上篇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1922" y="2108200"/>
            <a:ext cx="2139881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89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6035565" y="631936"/>
            <a:ext cx="876300" cy="75543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6200000" flipH="1">
            <a:off x="5280135" y="5470641"/>
            <a:ext cx="876300" cy="755431"/>
          </a:xfrm>
          <a:prstGeom prst="triangle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7196" y="858444"/>
            <a:ext cx="506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如何解决     个单词外的表达问题？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51431" y="4001697"/>
            <a:ext cx="50616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D3B694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为什么要先学</a:t>
            </a:r>
            <a:endParaRPr lang="en-US" altLang="zh-CN" sz="4800" dirty="0" smtClean="0">
              <a:solidFill>
                <a:srgbClr val="D3B694"/>
              </a:solidFill>
              <a:latin typeface="Origram" panose="02000000000000000000" pitchFamily="50" charset="0"/>
              <a:ea typeface="时尚中黑简体" panose="01010104010101010101" pitchFamily="2" charset="-122"/>
            </a:endParaRPr>
          </a:p>
          <a:p>
            <a:r>
              <a:rPr lang="zh-CN" altLang="en-US" sz="4800" dirty="0" smtClean="0">
                <a:solidFill>
                  <a:srgbClr val="D3B694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这</a:t>
            </a:r>
            <a:r>
              <a:rPr lang="en-US" altLang="zh-CN" sz="6600" dirty="0">
                <a:solidFill>
                  <a:srgbClr val="000000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 </a:t>
            </a:r>
            <a:r>
              <a:rPr lang="en-US" altLang="zh-CN" sz="6600" dirty="0" smtClean="0">
                <a:solidFill>
                  <a:srgbClr val="000000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     </a:t>
            </a:r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个单词？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87003" y="1058498"/>
            <a:ext cx="30952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HOW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00352" y="4201751"/>
            <a:ext cx="30952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WHY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3" name="直接连接符 12"/>
          <p:cNvCxnSpPr>
            <a:stCxn id="4" idx="1"/>
            <a:endCxn id="5" idx="3"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  <a:ln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965" y="614713"/>
            <a:ext cx="2425027" cy="164432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040" y="4607304"/>
            <a:ext cx="2597121" cy="17740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114190" y="248575"/>
            <a:ext cx="3187084" cy="366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CA111E"/>
                </a:solidFill>
              </a:rPr>
              <a:t>https://www.ypppt.com/</a:t>
            </a:r>
            <a:endParaRPr lang="zh-CN" altLang="en-US" dirty="0">
              <a:solidFill>
                <a:srgbClr val="CA11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7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49" y="1709615"/>
            <a:ext cx="3718882" cy="160948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863137" y="0"/>
            <a:ext cx="328863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867311" y="291889"/>
            <a:ext cx="7160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如何</a:t>
            </a:r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解决      个</a:t>
            </a:r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单词外的表达问题？</a:t>
            </a:r>
          </a:p>
        </p:txBody>
      </p:sp>
      <p:sp>
        <p:nvSpPr>
          <p:cNvPr id="8" name="Freeform 66"/>
          <p:cNvSpPr>
            <a:spLocks noEditPoints="1"/>
          </p:cNvSpPr>
          <p:nvPr/>
        </p:nvSpPr>
        <p:spPr bwMode="auto">
          <a:xfrm>
            <a:off x="10107084" y="2253105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6"/>
          <p:cNvSpPr>
            <a:spLocks noEditPoints="1"/>
          </p:cNvSpPr>
          <p:nvPr/>
        </p:nvSpPr>
        <p:spPr bwMode="auto">
          <a:xfrm flipH="1">
            <a:off x="4151771" y="1353219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681590" y="1591362"/>
            <a:ext cx="3573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挑个</a:t>
            </a:r>
            <a:r>
              <a:rPr lang="zh-CN" altLang="en-US" sz="8000" dirty="0">
                <a:solidFill>
                  <a:srgbClr val="D3B6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大</a:t>
            </a:r>
            <a:r>
              <a:rPr lang="zh-CN" altLang="en-US" sz="60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的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4867311" y="1061330"/>
            <a:ext cx="6995826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1959012" y="4429351"/>
            <a:ext cx="2192759" cy="2192759"/>
            <a:chOff x="1689924" y="4025160"/>
            <a:chExt cx="2192759" cy="2192759"/>
          </a:xfrm>
        </p:grpSpPr>
        <p:sp>
          <p:nvSpPr>
            <p:cNvPr id="14" name="椭圆 13"/>
            <p:cNvSpPr/>
            <p:nvPr/>
          </p:nvSpPr>
          <p:spPr>
            <a:xfrm>
              <a:off x="1689924" y="4025160"/>
              <a:ext cx="2192759" cy="2192759"/>
            </a:xfrm>
            <a:prstGeom prst="ellipse">
              <a:avLst/>
            </a:prstGeom>
            <a:solidFill>
              <a:srgbClr val="EE364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114002" y="4551797"/>
              <a:ext cx="155766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get</a:t>
              </a:r>
              <a:endPara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982465" y="4955988"/>
            <a:ext cx="1358482" cy="1139483"/>
            <a:chOff x="8236832" y="4551797"/>
            <a:chExt cx="1358482" cy="1139483"/>
          </a:xfrm>
        </p:grpSpPr>
        <p:sp>
          <p:nvSpPr>
            <p:cNvPr id="15" name="椭圆 14"/>
            <p:cNvSpPr/>
            <p:nvPr/>
          </p:nvSpPr>
          <p:spPr>
            <a:xfrm>
              <a:off x="8256586" y="4551797"/>
              <a:ext cx="1139483" cy="113948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236832" y="4859928"/>
              <a:ext cx="135848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inherit</a:t>
              </a:r>
              <a:endPara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151771" y="4360813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receive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78005" y="4785854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arrive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560356" y="3940179"/>
            <a:ext cx="110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breathe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45721" y="4080742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earn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570323" y="4025750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catch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52466" y="436823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call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74101" y="4826956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answer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0710" y="5196288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attack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148988" y="526411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inherit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036682" y="5492387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 …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451580" y="5683586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receive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>
            <a:stCxn id="11" idx="3"/>
            <a:endCxn id="2" idx="1"/>
          </p:cNvCxnSpPr>
          <p:nvPr/>
        </p:nvCxnSpPr>
        <p:spPr>
          <a:xfrm flipV="1">
            <a:off x="2625736" y="3429000"/>
            <a:ext cx="9237401" cy="1012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995821" y="3229957"/>
            <a:ext cx="1629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For example</a:t>
            </a:r>
            <a:endParaRPr lang="zh-CN" altLang="en-US" sz="2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31" name="直接连接符 30"/>
          <p:cNvCxnSpPr>
            <a:endCxn id="11" idx="1"/>
          </p:cNvCxnSpPr>
          <p:nvPr/>
        </p:nvCxnSpPr>
        <p:spPr>
          <a:xfrm>
            <a:off x="25321" y="3430012"/>
            <a:ext cx="970500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图片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713" y="86467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11284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56" y="1719489"/>
            <a:ext cx="3859102" cy="160948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863137" y="0"/>
            <a:ext cx="328863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867311" y="291889"/>
            <a:ext cx="7160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如何</a:t>
            </a:r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解决      个</a:t>
            </a:r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单词外的表达问题？</a:t>
            </a:r>
          </a:p>
        </p:txBody>
      </p:sp>
      <p:sp>
        <p:nvSpPr>
          <p:cNvPr id="8" name="Freeform 66"/>
          <p:cNvSpPr>
            <a:spLocks noEditPoints="1"/>
          </p:cNvSpPr>
          <p:nvPr/>
        </p:nvSpPr>
        <p:spPr bwMode="auto">
          <a:xfrm>
            <a:off x="10107084" y="2253105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6"/>
          <p:cNvSpPr>
            <a:spLocks noEditPoints="1"/>
          </p:cNvSpPr>
          <p:nvPr/>
        </p:nvSpPr>
        <p:spPr bwMode="auto">
          <a:xfrm flipH="1">
            <a:off x="4151771" y="1353219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4867311" y="1061330"/>
            <a:ext cx="6995826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681590" y="1591362"/>
            <a:ext cx="4081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拣</a:t>
            </a:r>
            <a:r>
              <a:rPr lang="zh-CN" altLang="en-US" sz="8000" dirty="0" smtClean="0">
                <a:solidFill>
                  <a:srgbClr val="D3B6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实心</a:t>
            </a:r>
            <a:r>
              <a:rPr lang="zh-CN" altLang="en-US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的</a:t>
            </a:r>
            <a:endParaRPr lang="zh-CN" altLang="en-US" sz="6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0" name="直接连接符 9"/>
          <p:cNvCxnSpPr>
            <a:stCxn id="13" idx="3"/>
          </p:cNvCxnSpPr>
          <p:nvPr/>
        </p:nvCxnSpPr>
        <p:spPr>
          <a:xfrm flipV="1">
            <a:off x="2625736" y="3429000"/>
            <a:ext cx="9237401" cy="1012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995821" y="3229957"/>
            <a:ext cx="1629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For example</a:t>
            </a:r>
            <a:endParaRPr lang="zh-CN" altLang="en-US" sz="2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4" name="直接连接符 13"/>
          <p:cNvCxnSpPr>
            <a:endCxn id="13" idx="1"/>
          </p:cNvCxnSpPr>
          <p:nvPr/>
        </p:nvCxnSpPr>
        <p:spPr>
          <a:xfrm>
            <a:off x="25321" y="3430012"/>
            <a:ext cx="970500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959012" y="4429351"/>
            <a:ext cx="2192759" cy="2192759"/>
            <a:chOff x="1689924" y="4025160"/>
            <a:chExt cx="2192759" cy="2192759"/>
          </a:xfrm>
        </p:grpSpPr>
        <p:sp>
          <p:nvSpPr>
            <p:cNvPr id="16" name="椭圆 15"/>
            <p:cNvSpPr/>
            <p:nvPr/>
          </p:nvSpPr>
          <p:spPr>
            <a:xfrm>
              <a:off x="1689924" y="4025160"/>
              <a:ext cx="2192759" cy="2192759"/>
            </a:xfrm>
            <a:prstGeom prst="ellipse">
              <a:avLst/>
            </a:prstGeom>
            <a:solidFill>
              <a:srgbClr val="EE364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114002" y="4551797"/>
              <a:ext cx="155766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big</a:t>
              </a:r>
              <a:endPara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965847" y="4429351"/>
            <a:ext cx="2192759" cy="2192759"/>
            <a:chOff x="1689924" y="4025160"/>
            <a:chExt cx="2192759" cy="2192759"/>
          </a:xfrm>
        </p:grpSpPr>
        <p:sp>
          <p:nvSpPr>
            <p:cNvPr id="25" name="椭圆 24"/>
            <p:cNvSpPr/>
            <p:nvPr/>
          </p:nvSpPr>
          <p:spPr>
            <a:xfrm>
              <a:off x="1689924" y="4025160"/>
              <a:ext cx="2192759" cy="2192759"/>
            </a:xfrm>
            <a:prstGeom prst="ellipse">
              <a:avLst/>
            </a:prstGeom>
            <a:noFill/>
            <a:ln>
              <a:solidFill>
                <a:srgbClr val="EE364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689924" y="4865225"/>
              <a:ext cx="21927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important</a:t>
              </a:r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4151771" y="4360813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艰巨的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421646" y="4935702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逼格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560356" y="3940179"/>
            <a:ext cx="712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大的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445721" y="4080742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重要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333318" y="472106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重要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036682" y="5492387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 …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94198" y="4260074"/>
            <a:ext cx="1332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影响大的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713" y="86467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1677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062" y="1721699"/>
            <a:ext cx="4340728" cy="160948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863137" y="0"/>
            <a:ext cx="328863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867311" y="291889"/>
            <a:ext cx="7160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如何</a:t>
            </a:r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解决      个</a:t>
            </a:r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单词外的表达问题？</a:t>
            </a:r>
          </a:p>
        </p:txBody>
      </p:sp>
      <p:sp>
        <p:nvSpPr>
          <p:cNvPr id="8" name="Freeform 66"/>
          <p:cNvSpPr>
            <a:spLocks noEditPoints="1"/>
          </p:cNvSpPr>
          <p:nvPr/>
        </p:nvSpPr>
        <p:spPr bwMode="auto">
          <a:xfrm>
            <a:off x="10107084" y="2253105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6"/>
          <p:cNvSpPr>
            <a:spLocks noEditPoints="1"/>
          </p:cNvSpPr>
          <p:nvPr/>
        </p:nvSpPr>
        <p:spPr bwMode="auto">
          <a:xfrm flipH="1">
            <a:off x="4151771" y="1353219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4867311" y="1061330"/>
            <a:ext cx="6995826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681590" y="1591362"/>
            <a:ext cx="4081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捏</a:t>
            </a:r>
            <a:r>
              <a:rPr lang="zh-CN" altLang="en-US" sz="8000" dirty="0">
                <a:solidFill>
                  <a:srgbClr val="D3B6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软</a:t>
            </a:r>
            <a:r>
              <a:rPr lang="zh-CN" altLang="en-US" sz="8000" dirty="0" smtClean="0">
                <a:solidFill>
                  <a:srgbClr val="D3B6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乎</a:t>
            </a:r>
            <a:r>
              <a:rPr lang="zh-CN" altLang="en-US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的</a:t>
            </a:r>
            <a:endParaRPr lang="zh-CN" altLang="en-US" sz="6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8" name="直接连接符 17"/>
          <p:cNvCxnSpPr>
            <a:stCxn id="19" idx="3"/>
          </p:cNvCxnSpPr>
          <p:nvPr/>
        </p:nvCxnSpPr>
        <p:spPr>
          <a:xfrm flipV="1">
            <a:off x="2625736" y="3429000"/>
            <a:ext cx="9237401" cy="1012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995821" y="3229957"/>
            <a:ext cx="1629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For example</a:t>
            </a:r>
            <a:endParaRPr lang="zh-CN" altLang="en-US" sz="2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20" name="直接连接符 19"/>
          <p:cNvCxnSpPr>
            <a:endCxn id="19" idx="1"/>
          </p:cNvCxnSpPr>
          <p:nvPr/>
        </p:nvCxnSpPr>
        <p:spPr>
          <a:xfrm>
            <a:off x="25321" y="3430012"/>
            <a:ext cx="970500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云形 20"/>
          <p:cNvSpPr/>
          <p:nvPr/>
        </p:nvSpPr>
        <p:spPr>
          <a:xfrm>
            <a:off x="2044664" y="4546228"/>
            <a:ext cx="2009274" cy="2009274"/>
          </a:xfrm>
          <a:prstGeom prst="cloud">
            <a:avLst/>
          </a:prstGeom>
          <a:solidFill>
            <a:srgbClr val="EE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7965847" y="4429351"/>
            <a:ext cx="2192759" cy="2192759"/>
            <a:chOff x="1689924" y="4025160"/>
            <a:chExt cx="2192759" cy="2192759"/>
          </a:xfrm>
          <a:solidFill>
            <a:srgbClr val="EE3643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6" name="椭圆 25"/>
            <p:cNvSpPr/>
            <p:nvPr/>
          </p:nvSpPr>
          <p:spPr>
            <a:xfrm>
              <a:off x="1689924" y="4025160"/>
              <a:ext cx="2192759" cy="2192759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846892" y="4865225"/>
              <a:ext cx="1984269" cy="584775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discount</a:t>
              </a:r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564626" y="5161505"/>
            <a:ext cx="10586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off</a:t>
            </a:r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151771" y="4360813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失误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378005" y="4785854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关掉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310224" y="4140822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熄灭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717357" y="436823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请假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479507" y="480891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离开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032040" y="416239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剪发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148988" y="5264119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打折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0264916" y="5716132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5036682" y="5492387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 …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713" y="86467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7193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78" y="1719489"/>
            <a:ext cx="4334632" cy="160948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863137" y="0"/>
            <a:ext cx="328863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867311" y="291889"/>
            <a:ext cx="7160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如何</a:t>
            </a:r>
            <a:r>
              <a:rPr lang="zh-CN" altLang="en-US" sz="3200" dirty="0" smtClean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解决      个</a:t>
            </a:r>
            <a:r>
              <a:rPr lang="zh-CN" altLang="en-US" sz="32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单词外的表达问题？</a:t>
            </a:r>
          </a:p>
        </p:txBody>
      </p:sp>
      <p:sp>
        <p:nvSpPr>
          <p:cNvPr id="8" name="Freeform 66"/>
          <p:cNvSpPr>
            <a:spLocks noEditPoints="1"/>
          </p:cNvSpPr>
          <p:nvPr/>
        </p:nvSpPr>
        <p:spPr bwMode="auto">
          <a:xfrm>
            <a:off x="10107084" y="2253105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6"/>
          <p:cNvSpPr>
            <a:spLocks noEditPoints="1"/>
          </p:cNvSpPr>
          <p:nvPr/>
        </p:nvSpPr>
        <p:spPr bwMode="auto">
          <a:xfrm flipH="1">
            <a:off x="4151771" y="1353219"/>
            <a:ext cx="539750" cy="49530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rgbClr val="D30D0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4867311" y="1061330"/>
            <a:ext cx="6995826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681590" y="1591362"/>
            <a:ext cx="4081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D3B6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自</a:t>
            </a:r>
            <a:r>
              <a:rPr lang="zh-CN" altLang="en-US" sz="60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产</a:t>
            </a:r>
            <a:r>
              <a:rPr lang="zh-CN" altLang="en-US" sz="8000" dirty="0" smtClean="0">
                <a:solidFill>
                  <a:srgbClr val="D3B6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自</a:t>
            </a:r>
            <a:r>
              <a:rPr lang="zh-CN" altLang="en-US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用</a:t>
            </a:r>
            <a:endParaRPr lang="zh-CN" altLang="en-US" sz="6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0" name="直接连接符 9"/>
          <p:cNvCxnSpPr>
            <a:stCxn id="13" idx="3"/>
          </p:cNvCxnSpPr>
          <p:nvPr/>
        </p:nvCxnSpPr>
        <p:spPr>
          <a:xfrm flipV="1">
            <a:off x="2625736" y="3429000"/>
            <a:ext cx="9237401" cy="1012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995821" y="3229957"/>
            <a:ext cx="1629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For example</a:t>
            </a:r>
            <a:endParaRPr lang="zh-CN" altLang="en-US" sz="2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4" name="直接连接符 13"/>
          <p:cNvCxnSpPr>
            <a:endCxn id="13" idx="1"/>
          </p:cNvCxnSpPr>
          <p:nvPr/>
        </p:nvCxnSpPr>
        <p:spPr>
          <a:xfrm>
            <a:off x="25321" y="3430012"/>
            <a:ext cx="970500" cy="0"/>
          </a:xfrm>
          <a:prstGeom prst="line">
            <a:avLst/>
          </a:prstGeom>
          <a:ln w="19050"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959012" y="4429351"/>
            <a:ext cx="2192759" cy="2192759"/>
            <a:chOff x="1689924" y="4025160"/>
            <a:chExt cx="2192759" cy="2192759"/>
          </a:xfrm>
        </p:grpSpPr>
        <p:sp>
          <p:nvSpPr>
            <p:cNvPr id="16" name="椭圆 15"/>
            <p:cNvSpPr/>
            <p:nvPr/>
          </p:nvSpPr>
          <p:spPr>
            <a:xfrm>
              <a:off x="1689924" y="4025160"/>
              <a:ext cx="2192759" cy="2192759"/>
            </a:xfrm>
            <a:prstGeom prst="ellipse">
              <a:avLst/>
            </a:prstGeom>
            <a:solidFill>
              <a:srgbClr val="EE364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114002" y="4551797"/>
              <a:ext cx="15576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Say sorry</a:t>
              </a:r>
              <a:endPara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65847" y="4429351"/>
            <a:ext cx="2192759" cy="2192759"/>
            <a:chOff x="1689924" y="4025160"/>
            <a:chExt cx="2192759" cy="2192759"/>
          </a:xfrm>
        </p:grpSpPr>
        <p:sp>
          <p:nvSpPr>
            <p:cNvPr id="19" name="椭圆 18"/>
            <p:cNvSpPr/>
            <p:nvPr/>
          </p:nvSpPr>
          <p:spPr>
            <a:xfrm>
              <a:off x="1689924" y="4025160"/>
              <a:ext cx="2192759" cy="2192759"/>
            </a:xfrm>
            <a:prstGeom prst="ellipse">
              <a:avLst/>
            </a:prstGeom>
            <a:solidFill>
              <a:srgbClr val="EE364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89924" y="4865225"/>
              <a:ext cx="21927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apologize</a:t>
              </a:r>
              <a:endPara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3940972" y="5777905"/>
            <a:ext cx="425548" cy="425548"/>
          </a:xfrm>
          <a:prstGeom prst="ellipse">
            <a:avLst/>
          </a:prstGeom>
          <a:solidFill>
            <a:srgbClr val="EE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240383" y="6172833"/>
            <a:ext cx="482058" cy="482058"/>
          </a:xfrm>
          <a:prstGeom prst="ellipse">
            <a:avLst/>
          </a:prstGeom>
          <a:solidFill>
            <a:srgbClr val="EE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744263" y="5777905"/>
            <a:ext cx="482058" cy="482058"/>
          </a:xfrm>
          <a:prstGeom prst="ellipse">
            <a:avLst/>
          </a:prstGeom>
          <a:solidFill>
            <a:srgbClr val="EE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3744847" y="6089553"/>
            <a:ext cx="482058" cy="482058"/>
          </a:xfrm>
          <a:prstGeom prst="ellipse">
            <a:avLst/>
          </a:prstGeom>
          <a:solidFill>
            <a:srgbClr val="EE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519708" y="6102615"/>
            <a:ext cx="416496" cy="416496"/>
          </a:xfrm>
          <a:prstGeom prst="ellipse">
            <a:avLst/>
          </a:prstGeom>
          <a:solidFill>
            <a:srgbClr val="EE3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036682" y="5492387"/>
            <a:ext cx="99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 …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16788" y="6098633"/>
            <a:ext cx="50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say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4226905" y="6263834"/>
            <a:ext cx="604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sorry</a:t>
            </a:r>
            <a:endParaRPr lang="zh-CN" altLang="en-US" sz="1400" dirty="0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713" y="86467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1167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6035565" y="631936"/>
            <a:ext cx="876300" cy="75543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6200000" flipH="1">
            <a:off x="5280135" y="5470641"/>
            <a:ext cx="876300" cy="755431"/>
          </a:xfrm>
          <a:prstGeom prst="triangle">
            <a:avLst/>
          </a:prstGeom>
          <a:solidFill>
            <a:srgbClr val="CA11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7196" y="858444"/>
            <a:ext cx="506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如何解决     个单词外的表达问题？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51431" y="4001697"/>
            <a:ext cx="506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D3B694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为什么要先学</a:t>
            </a:r>
            <a:endParaRPr lang="en-US" altLang="zh-CN" sz="4800" dirty="0" smtClean="0">
              <a:solidFill>
                <a:srgbClr val="D3B694"/>
              </a:solidFill>
              <a:latin typeface="Origram" panose="02000000000000000000" pitchFamily="50" charset="0"/>
              <a:ea typeface="时尚中黑简体" panose="01010104010101010101" pitchFamily="2" charset="-122"/>
            </a:endParaRPr>
          </a:p>
          <a:p>
            <a:r>
              <a:rPr lang="zh-CN" altLang="en-US" sz="4800" dirty="0" smtClean="0">
                <a:solidFill>
                  <a:srgbClr val="D3B694"/>
                </a:solidFill>
                <a:latin typeface="Origram" panose="02000000000000000000" pitchFamily="50" charset="0"/>
                <a:ea typeface="时尚中黑简体" panose="01010104010101010101" pitchFamily="2" charset="-122"/>
              </a:rPr>
              <a:t>这         </a:t>
            </a:r>
            <a:r>
              <a:rPr lang="zh-CN" altLang="en-US" sz="4800" dirty="0" smtClean="0">
                <a:solidFill>
                  <a:srgbClr val="D3B69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个单词？</a:t>
            </a:r>
            <a:endParaRPr lang="zh-CN" altLang="en-US" sz="4800" dirty="0">
              <a:solidFill>
                <a:srgbClr val="D3B69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87003" y="1058498"/>
            <a:ext cx="30952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HOW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00352" y="4201751"/>
            <a:ext cx="30952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WHY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13" name="直接连接符 12"/>
          <p:cNvCxnSpPr>
            <a:stCxn id="4" idx="1"/>
            <a:endCxn id="5" idx="3"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  <a:ln>
            <a:solidFill>
              <a:srgbClr val="D3B6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965" y="614713"/>
            <a:ext cx="2425027" cy="164432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3168" y="4369963"/>
            <a:ext cx="25971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3877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07d8cf77d5d9baef4e36e37d3202afda8c72d7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855</Words>
  <Application>Microsoft Office PowerPoint</Application>
  <PresentationFormat>宽屏</PresentationFormat>
  <Paragraphs>174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时尚中黑简体</vt:lpstr>
      <vt:lpstr>方正综艺简体</vt:lpstr>
      <vt:lpstr>微软雅黑</vt:lpstr>
      <vt:lpstr>方正正黑简体</vt:lpstr>
      <vt:lpstr>Calibri</vt:lpstr>
      <vt:lpstr>方正正中黑简体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113</cp:revision>
  <dcterms:created xsi:type="dcterms:W3CDTF">2015-03-05T14:31:36Z</dcterms:created>
  <dcterms:modified xsi:type="dcterms:W3CDTF">2021-04-25T00:46:28Z</dcterms:modified>
</cp:coreProperties>
</file>