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25"/>
  </p:notesMasterIdLst>
  <p:sldIdLst>
    <p:sldId id="340" r:id="rId3"/>
    <p:sldId id="303" r:id="rId4"/>
    <p:sldId id="302" r:id="rId5"/>
    <p:sldId id="298" r:id="rId6"/>
    <p:sldId id="309" r:id="rId7"/>
    <p:sldId id="312" r:id="rId8"/>
    <p:sldId id="315" r:id="rId9"/>
    <p:sldId id="316" r:id="rId10"/>
    <p:sldId id="317" r:id="rId11"/>
    <p:sldId id="345" r:id="rId12"/>
    <p:sldId id="308" r:id="rId13"/>
    <p:sldId id="318" r:id="rId14"/>
    <p:sldId id="297" r:id="rId15"/>
    <p:sldId id="325" r:id="rId16"/>
    <p:sldId id="326" r:id="rId17"/>
    <p:sldId id="327" r:id="rId18"/>
    <p:sldId id="321" r:id="rId19"/>
    <p:sldId id="347" r:id="rId20"/>
    <p:sldId id="348" r:id="rId21"/>
    <p:sldId id="341" r:id="rId22"/>
    <p:sldId id="343" r:id="rId23"/>
    <p:sldId id="349" r:id="rId2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0AF64"/>
    <a:srgbClr val="FFF2CC"/>
    <a:srgbClr val="C55A11"/>
    <a:srgbClr val="E1B165"/>
    <a:srgbClr val="C9844B"/>
    <a:srgbClr val="CD874C"/>
    <a:srgbClr val="F2F5F4"/>
    <a:srgbClr val="292D2A"/>
    <a:srgbClr val="A2C1B9"/>
    <a:srgbClr val="E13E2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823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06" y="114"/>
      </p:cViewPr>
      <p:guideLst/>
    </p:cSldViewPr>
  </p:slideViewPr>
  <p:outlineViewPr>
    <p:cViewPr>
      <p:scale>
        <a:sx n="33" d="100"/>
        <a:sy n="33" d="100"/>
      </p:scale>
      <p:origin x="0" y="-104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4" d="100"/>
        <a:sy n="104" d="100"/>
      </p:scale>
      <p:origin x="0" y="-508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E9E293F-768D-4DF6-8489-B29A9830EE89}" type="doc">
      <dgm:prSet loTypeId="urn:microsoft.com/office/officeart/2005/8/layout/venn1" loCatId="relationship" qsTypeId="urn:microsoft.com/office/officeart/2005/8/quickstyle/simple5" qsCatId="simple" csTypeId="urn:microsoft.com/office/officeart/2005/8/colors/accent2_2" csCatId="accent2" phldr="1"/>
      <dgm:spPr/>
    </dgm:pt>
    <dgm:pt modelId="{BA6D6E15-7A07-478B-A40E-82E9E1985158}">
      <dgm:prSet phldrT="[文本]" custT="1"/>
      <dgm:spPr>
        <a:solidFill>
          <a:srgbClr val="C9844B"/>
        </a:solidFill>
      </dgm:spPr>
      <dgm:t>
        <a:bodyPr anchor="t" anchorCtr="0"/>
        <a:lstStyle/>
        <a:p>
          <a:pPr>
            <a:lnSpc>
              <a:spcPts val="1500"/>
            </a:lnSpc>
            <a:spcAft>
              <a:spcPts val="600"/>
            </a:spcAft>
          </a:pPr>
          <a:r>
            <a:rPr lang="zh-CN" altLang="en-US" sz="24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知识</a:t>
          </a:r>
          <a:endParaRPr lang="en-US" altLang="zh-CN" sz="2400" b="1" dirty="0" smtClean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pPr>
            <a:lnSpc>
              <a:spcPts val="1500"/>
            </a:lnSpc>
            <a:spcAft>
              <a:spcPts val="600"/>
            </a:spcAft>
          </a:pPr>
          <a:r>
            <a:rPr lang="en-US" altLang="zh-CN" sz="1600" b="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(</a:t>
          </a:r>
          <a:r>
            <a:rPr lang="zh-CN" altLang="en-US" sz="1600" b="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做什么，为何做</a:t>
          </a:r>
          <a:r>
            <a:rPr lang="en-US" altLang="zh-CN" sz="1600" b="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)</a:t>
          </a:r>
          <a:endParaRPr lang="zh-CN" altLang="en-US" sz="1600" b="0" dirty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DBFB7CCF-E3B3-4E47-AA59-28232BB0A6F9}" type="parTrans" cxnId="{7610B608-9E67-479E-B394-F71CAE62987E}">
      <dgm:prSet/>
      <dgm:spPr/>
      <dgm:t>
        <a:bodyPr/>
        <a:lstStyle/>
        <a:p>
          <a:endParaRPr lang="zh-CN" altLang="en-US"/>
        </a:p>
      </dgm:t>
    </dgm:pt>
    <dgm:pt modelId="{317465E4-573B-4E5F-88D4-E816AFF8D296}" type="sibTrans" cxnId="{7610B608-9E67-479E-B394-F71CAE62987E}">
      <dgm:prSet/>
      <dgm:spPr/>
      <dgm:t>
        <a:bodyPr/>
        <a:lstStyle/>
        <a:p>
          <a:endParaRPr lang="zh-CN" altLang="en-US"/>
        </a:p>
      </dgm:t>
    </dgm:pt>
    <dgm:pt modelId="{B04C1B39-4216-4AFB-A928-D6276A869706}">
      <dgm:prSet phldrT="[文本]" custT="1"/>
      <dgm:spPr/>
      <dgm:t>
        <a:bodyPr anchor="ctr" anchorCtr="0"/>
        <a:lstStyle/>
        <a:p>
          <a:pPr algn="r">
            <a:lnSpc>
              <a:spcPts val="1500"/>
            </a:lnSpc>
            <a:spcAft>
              <a:spcPts val="600"/>
            </a:spcAft>
          </a:pPr>
          <a:r>
            <a:rPr lang="zh-CN" altLang="en-US" sz="5300" dirty="0" smtClean="0"/>
            <a:t>  </a:t>
          </a:r>
        </a:p>
        <a:p>
          <a:pPr algn="r">
            <a:lnSpc>
              <a:spcPts val="1500"/>
            </a:lnSpc>
            <a:spcAft>
              <a:spcPts val="600"/>
            </a:spcAft>
          </a:pPr>
          <a:r>
            <a:rPr lang="zh-CN" altLang="en-US" sz="2400" b="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 </a:t>
          </a:r>
          <a:endParaRPr lang="en-US" altLang="zh-CN" sz="2400" b="0" dirty="0" smtClean="0"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pPr algn="r">
            <a:lnSpc>
              <a:spcPts val="1500"/>
            </a:lnSpc>
            <a:spcAft>
              <a:spcPts val="600"/>
            </a:spcAft>
          </a:pPr>
          <a:endParaRPr lang="en-US" altLang="zh-CN" sz="2400" b="0" dirty="0" smtClean="0"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pPr algn="r">
            <a:lnSpc>
              <a:spcPts val="1500"/>
            </a:lnSpc>
            <a:spcAft>
              <a:spcPts val="600"/>
            </a:spcAft>
          </a:pPr>
          <a:r>
            <a:rPr lang="zh-CN" altLang="en-US" sz="24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意愿</a:t>
          </a:r>
          <a:endParaRPr lang="en-US" altLang="zh-CN" sz="2400" b="1" dirty="0" smtClean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pPr algn="r">
            <a:lnSpc>
              <a:spcPts val="1500"/>
            </a:lnSpc>
            <a:spcAft>
              <a:spcPts val="600"/>
            </a:spcAft>
          </a:pPr>
          <a:r>
            <a:rPr lang="zh-CN" altLang="en-US" sz="1600" b="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 （想要做）</a:t>
          </a:r>
          <a:endParaRPr lang="zh-CN" altLang="en-US" sz="1600" b="0" dirty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4F76BF39-11C1-4367-B8BD-2AC4C09CF758}" type="parTrans" cxnId="{BEB17E28-6350-43BF-A998-495458DADBEA}">
      <dgm:prSet/>
      <dgm:spPr/>
      <dgm:t>
        <a:bodyPr/>
        <a:lstStyle/>
        <a:p>
          <a:endParaRPr lang="zh-CN" altLang="en-US"/>
        </a:p>
      </dgm:t>
    </dgm:pt>
    <dgm:pt modelId="{3C18485C-49A3-4DE0-B0E6-511F523CB7CC}" type="sibTrans" cxnId="{BEB17E28-6350-43BF-A998-495458DADBEA}">
      <dgm:prSet/>
      <dgm:spPr/>
      <dgm:t>
        <a:bodyPr/>
        <a:lstStyle/>
        <a:p>
          <a:endParaRPr lang="zh-CN" altLang="en-US"/>
        </a:p>
      </dgm:t>
    </dgm:pt>
    <dgm:pt modelId="{986C6639-19EA-45AE-AE78-A9F987853DB9}">
      <dgm:prSet phldrT="[文本]" custT="1"/>
      <dgm:spPr/>
      <dgm:t>
        <a:bodyPr anchor="ctr" anchorCtr="0"/>
        <a:lstStyle/>
        <a:p>
          <a:pPr algn="l">
            <a:lnSpc>
              <a:spcPts val="1500"/>
            </a:lnSpc>
            <a:spcAft>
              <a:spcPct val="35000"/>
            </a:spcAft>
          </a:pPr>
          <a:endParaRPr lang="en-US" altLang="zh-CN" sz="2400" b="0" dirty="0" smtClean="0"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pPr algn="l">
            <a:lnSpc>
              <a:spcPts val="1500"/>
            </a:lnSpc>
            <a:spcAft>
              <a:spcPts val="600"/>
            </a:spcAft>
          </a:pPr>
          <a:endParaRPr lang="en-US" altLang="zh-CN" sz="2400" b="0" dirty="0" smtClean="0"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pPr algn="l">
            <a:lnSpc>
              <a:spcPts val="1500"/>
            </a:lnSpc>
            <a:spcAft>
              <a:spcPts val="600"/>
            </a:spcAft>
          </a:pPr>
          <a:r>
            <a:rPr lang="zh-CN" altLang="en-US" sz="24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技巧</a:t>
          </a:r>
          <a:endParaRPr lang="en-US" altLang="zh-CN" sz="2400" b="1" dirty="0" smtClean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pPr algn="l">
            <a:lnSpc>
              <a:spcPts val="1500"/>
            </a:lnSpc>
            <a:spcAft>
              <a:spcPts val="600"/>
            </a:spcAft>
          </a:pPr>
          <a:r>
            <a:rPr lang="en-US" altLang="zh-CN" sz="1800" b="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(</a:t>
          </a:r>
          <a:r>
            <a:rPr lang="zh-CN" altLang="en-US" sz="1800" b="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如何做）</a:t>
          </a:r>
          <a:endParaRPr lang="zh-CN" altLang="en-US" sz="1800" b="0" dirty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975D1360-DB5E-4CA3-878B-80AF6208B892}" type="parTrans" cxnId="{A4EEB8A2-3E37-4787-8BD1-DE637E36D723}">
      <dgm:prSet/>
      <dgm:spPr/>
      <dgm:t>
        <a:bodyPr/>
        <a:lstStyle/>
        <a:p>
          <a:endParaRPr lang="zh-CN" altLang="en-US"/>
        </a:p>
      </dgm:t>
    </dgm:pt>
    <dgm:pt modelId="{A5FD5DAC-ADE8-403B-9192-9A061F7E59E4}" type="sibTrans" cxnId="{A4EEB8A2-3E37-4787-8BD1-DE637E36D723}">
      <dgm:prSet/>
      <dgm:spPr/>
      <dgm:t>
        <a:bodyPr/>
        <a:lstStyle/>
        <a:p>
          <a:endParaRPr lang="zh-CN" altLang="en-US"/>
        </a:p>
      </dgm:t>
    </dgm:pt>
    <dgm:pt modelId="{D0373CB0-EC0F-4616-B544-18048D5909A0}" type="pres">
      <dgm:prSet presAssocID="{AE9E293F-768D-4DF6-8489-B29A9830EE89}" presName="compositeShape" presStyleCnt="0">
        <dgm:presLayoutVars>
          <dgm:chMax val="7"/>
          <dgm:dir/>
          <dgm:resizeHandles val="exact"/>
        </dgm:presLayoutVars>
      </dgm:prSet>
      <dgm:spPr/>
    </dgm:pt>
    <dgm:pt modelId="{5A34DF85-6E3F-4755-A1E4-BA194FF5A2A2}" type="pres">
      <dgm:prSet presAssocID="{BA6D6E15-7A07-478B-A40E-82E9E1985158}" presName="circ1" presStyleLbl="vennNode1" presStyleIdx="0" presStyleCnt="3" custScaleX="113244" custScaleY="113244" custLinFactNeighborX="-78" custLinFactNeighborY="8771"/>
      <dgm:spPr/>
      <dgm:t>
        <a:bodyPr/>
        <a:lstStyle/>
        <a:p>
          <a:endParaRPr lang="zh-CN" altLang="en-US"/>
        </a:p>
      </dgm:t>
    </dgm:pt>
    <dgm:pt modelId="{FB0D5B9D-B921-40A3-9AF3-A10A804E8803}" type="pres">
      <dgm:prSet presAssocID="{BA6D6E15-7A07-478B-A40E-82E9E1985158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A88CA00-4F66-4121-91F6-04E8DA46313F}" type="pres">
      <dgm:prSet presAssocID="{B04C1B39-4216-4AFB-A928-D6276A869706}" presName="circ2" presStyleLbl="vennNode1" presStyleIdx="1" presStyleCnt="3" custScaleX="113244" custScaleY="113244" custLinFactNeighborX="6315" custLinFactNeighborY="-3751"/>
      <dgm:spPr/>
      <dgm:t>
        <a:bodyPr/>
        <a:lstStyle/>
        <a:p>
          <a:endParaRPr lang="zh-CN" altLang="en-US"/>
        </a:p>
      </dgm:t>
    </dgm:pt>
    <dgm:pt modelId="{0B894AC0-316F-4CCA-8B0A-442807A87897}" type="pres">
      <dgm:prSet presAssocID="{B04C1B39-4216-4AFB-A928-D6276A869706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2E4D4A6-C706-4FDB-8F45-2E4E8740523A}" type="pres">
      <dgm:prSet presAssocID="{986C6639-19EA-45AE-AE78-A9F987853DB9}" presName="circ3" presStyleLbl="vennNode1" presStyleIdx="2" presStyleCnt="3" custScaleX="113244" custScaleY="113244" custLinFactNeighborX="-2798" custLinFactNeighborY="2070"/>
      <dgm:spPr/>
      <dgm:t>
        <a:bodyPr/>
        <a:lstStyle/>
        <a:p>
          <a:endParaRPr lang="zh-CN" altLang="en-US"/>
        </a:p>
      </dgm:t>
    </dgm:pt>
    <dgm:pt modelId="{CFFCCAEF-77E2-4319-B735-D4115F1DD0CF}" type="pres">
      <dgm:prSet presAssocID="{986C6639-19EA-45AE-AE78-A9F987853DB9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7610B608-9E67-479E-B394-F71CAE62987E}" srcId="{AE9E293F-768D-4DF6-8489-B29A9830EE89}" destId="{BA6D6E15-7A07-478B-A40E-82E9E1985158}" srcOrd="0" destOrd="0" parTransId="{DBFB7CCF-E3B3-4E47-AA59-28232BB0A6F9}" sibTransId="{317465E4-573B-4E5F-88D4-E816AFF8D296}"/>
    <dgm:cxn modelId="{98481B53-B1E5-45A6-BE66-3B44217ED4BF}" type="presOf" srcId="{BA6D6E15-7A07-478B-A40E-82E9E1985158}" destId="{FB0D5B9D-B921-40A3-9AF3-A10A804E8803}" srcOrd="1" destOrd="0" presId="urn:microsoft.com/office/officeart/2005/8/layout/venn1"/>
    <dgm:cxn modelId="{A4EEB8A2-3E37-4787-8BD1-DE637E36D723}" srcId="{AE9E293F-768D-4DF6-8489-B29A9830EE89}" destId="{986C6639-19EA-45AE-AE78-A9F987853DB9}" srcOrd="2" destOrd="0" parTransId="{975D1360-DB5E-4CA3-878B-80AF6208B892}" sibTransId="{A5FD5DAC-ADE8-403B-9192-9A061F7E59E4}"/>
    <dgm:cxn modelId="{1685E92D-2051-41B7-A91F-8F0954C12DB8}" type="presOf" srcId="{986C6639-19EA-45AE-AE78-A9F987853DB9}" destId="{CFFCCAEF-77E2-4319-B735-D4115F1DD0CF}" srcOrd="1" destOrd="0" presId="urn:microsoft.com/office/officeart/2005/8/layout/venn1"/>
    <dgm:cxn modelId="{83581BDF-6304-4F1C-BD73-1513AA60CB4C}" type="presOf" srcId="{BA6D6E15-7A07-478B-A40E-82E9E1985158}" destId="{5A34DF85-6E3F-4755-A1E4-BA194FF5A2A2}" srcOrd="0" destOrd="0" presId="urn:microsoft.com/office/officeart/2005/8/layout/venn1"/>
    <dgm:cxn modelId="{BEB17E28-6350-43BF-A998-495458DADBEA}" srcId="{AE9E293F-768D-4DF6-8489-B29A9830EE89}" destId="{B04C1B39-4216-4AFB-A928-D6276A869706}" srcOrd="1" destOrd="0" parTransId="{4F76BF39-11C1-4367-B8BD-2AC4C09CF758}" sibTransId="{3C18485C-49A3-4DE0-B0E6-511F523CB7CC}"/>
    <dgm:cxn modelId="{7196AB2D-48C9-474D-BFB6-BDAF371258D8}" type="presOf" srcId="{B04C1B39-4216-4AFB-A928-D6276A869706}" destId="{2A88CA00-4F66-4121-91F6-04E8DA46313F}" srcOrd="0" destOrd="0" presId="urn:microsoft.com/office/officeart/2005/8/layout/venn1"/>
    <dgm:cxn modelId="{42D19BBE-C029-4B8A-B610-E1EFC00D23A9}" type="presOf" srcId="{986C6639-19EA-45AE-AE78-A9F987853DB9}" destId="{C2E4D4A6-C706-4FDB-8F45-2E4E8740523A}" srcOrd="0" destOrd="0" presId="urn:microsoft.com/office/officeart/2005/8/layout/venn1"/>
    <dgm:cxn modelId="{3683A502-6F2A-4D3B-82D3-512D8CAF501F}" type="presOf" srcId="{AE9E293F-768D-4DF6-8489-B29A9830EE89}" destId="{D0373CB0-EC0F-4616-B544-18048D5909A0}" srcOrd="0" destOrd="0" presId="urn:microsoft.com/office/officeart/2005/8/layout/venn1"/>
    <dgm:cxn modelId="{7A2A6FA5-57F0-4CF9-BCE4-AC37127EDA16}" type="presOf" srcId="{B04C1B39-4216-4AFB-A928-D6276A869706}" destId="{0B894AC0-316F-4CCA-8B0A-442807A87897}" srcOrd="1" destOrd="0" presId="urn:microsoft.com/office/officeart/2005/8/layout/venn1"/>
    <dgm:cxn modelId="{F63F743E-92B8-432E-B4EB-CC100FDC6B8C}" type="presParOf" srcId="{D0373CB0-EC0F-4616-B544-18048D5909A0}" destId="{5A34DF85-6E3F-4755-A1E4-BA194FF5A2A2}" srcOrd="0" destOrd="0" presId="urn:microsoft.com/office/officeart/2005/8/layout/venn1"/>
    <dgm:cxn modelId="{B316C908-AC29-447A-8084-551B4C6F527B}" type="presParOf" srcId="{D0373CB0-EC0F-4616-B544-18048D5909A0}" destId="{FB0D5B9D-B921-40A3-9AF3-A10A804E8803}" srcOrd="1" destOrd="0" presId="urn:microsoft.com/office/officeart/2005/8/layout/venn1"/>
    <dgm:cxn modelId="{F741C0D8-67C4-4CFF-A335-5AA9D27B6E58}" type="presParOf" srcId="{D0373CB0-EC0F-4616-B544-18048D5909A0}" destId="{2A88CA00-4F66-4121-91F6-04E8DA46313F}" srcOrd="2" destOrd="0" presId="urn:microsoft.com/office/officeart/2005/8/layout/venn1"/>
    <dgm:cxn modelId="{17F016D8-BB62-4787-98C9-0E56139A625D}" type="presParOf" srcId="{D0373CB0-EC0F-4616-B544-18048D5909A0}" destId="{0B894AC0-316F-4CCA-8B0A-442807A87897}" srcOrd="3" destOrd="0" presId="urn:microsoft.com/office/officeart/2005/8/layout/venn1"/>
    <dgm:cxn modelId="{042F57B8-7919-48CC-936A-93302F26E829}" type="presParOf" srcId="{D0373CB0-EC0F-4616-B544-18048D5909A0}" destId="{C2E4D4A6-C706-4FDB-8F45-2E4E8740523A}" srcOrd="4" destOrd="0" presId="urn:microsoft.com/office/officeart/2005/8/layout/venn1"/>
    <dgm:cxn modelId="{8947B6A5-3EE4-40DC-A77E-214A02188463}" type="presParOf" srcId="{D0373CB0-EC0F-4616-B544-18048D5909A0}" destId="{CFFCCAEF-77E2-4319-B735-D4115F1DD0CF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E9E293F-768D-4DF6-8489-B29A9830EE89}" type="doc">
      <dgm:prSet loTypeId="urn:microsoft.com/office/officeart/2005/8/layout/venn1" loCatId="relationship" qsTypeId="urn:microsoft.com/office/officeart/2005/8/quickstyle/simple5" qsCatId="simple" csTypeId="urn:microsoft.com/office/officeart/2005/8/colors/accent2_2" csCatId="accent2" phldr="1"/>
      <dgm:spPr/>
    </dgm:pt>
    <dgm:pt modelId="{BA6D6E15-7A07-478B-A40E-82E9E1985158}">
      <dgm:prSet phldrT="[文本]" custT="1"/>
      <dgm:spPr>
        <a:solidFill>
          <a:srgbClr val="C9844B"/>
        </a:solidFill>
      </dgm:spPr>
      <dgm:t>
        <a:bodyPr anchor="t" anchorCtr="0"/>
        <a:lstStyle/>
        <a:p>
          <a:pPr>
            <a:lnSpc>
              <a:spcPts val="1500"/>
            </a:lnSpc>
            <a:spcAft>
              <a:spcPts val="600"/>
            </a:spcAft>
          </a:pPr>
          <a:r>
            <a:rPr lang="zh-CN" altLang="en-US" sz="24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知识</a:t>
          </a:r>
          <a:endParaRPr lang="en-US" altLang="zh-CN" sz="2400" b="1" dirty="0" smtClean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pPr>
            <a:lnSpc>
              <a:spcPts val="1500"/>
            </a:lnSpc>
            <a:spcAft>
              <a:spcPts val="600"/>
            </a:spcAft>
          </a:pPr>
          <a:r>
            <a:rPr lang="zh-CN" altLang="en-US" sz="1600" b="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做什么  为何做</a:t>
          </a:r>
          <a:endParaRPr lang="zh-CN" altLang="en-US" sz="1600" b="0" dirty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DBFB7CCF-E3B3-4E47-AA59-28232BB0A6F9}" type="parTrans" cxnId="{7610B608-9E67-479E-B394-F71CAE62987E}">
      <dgm:prSet/>
      <dgm:spPr/>
      <dgm:t>
        <a:bodyPr/>
        <a:lstStyle/>
        <a:p>
          <a:endParaRPr lang="zh-CN" altLang="en-US"/>
        </a:p>
      </dgm:t>
    </dgm:pt>
    <dgm:pt modelId="{317465E4-573B-4E5F-88D4-E816AFF8D296}" type="sibTrans" cxnId="{7610B608-9E67-479E-B394-F71CAE62987E}">
      <dgm:prSet/>
      <dgm:spPr/>
      <dgm:t>
        <a:bodyPr/>
        <a:lstStyle/>
        <a:p>
          <a:endParaRPr lang="zh-CN" altLang="en-US"/>
        </a:p>
      </dgm:t>
    </dgm:pt>
    <dgm:pt modelId="{B04C1B39-4216-4AFB-A928-D6276A869706}">
      <dgm:prSet phldrT="[文本]" custT="1"/>
      <dgm:spPr/>
      <dgm:t>
        <a:bodyPr anchor="ctr" anchorCtr="0"/>
        <a:lstStyle/>
        <a:p>
          <a:pPr algn="r">
            <a:lnSpc>
              <a:spcPts val="1500"/>
            </a:lnSpc>
            <a:spcAft>
              <a:spcPts val="600"/>
            </a:spcAft>
          </a:pPr>
          <a:r>
            <a:rPr lang="zh-CN" altLang="en-US" sz="5300" dirty="0" smtClean="0"/>
            <a:t>  </a:t>
          </a:r>
        </a:p>
        <a:p>
          <a:pPr algn="r">
            <a:lnSpc>
              <a:spcPts val="1500"/>
            </a:lnSpc>
            <a:spcAft>
              <a:spcPts val="600"/>
            </a:spcAft>
          </a:pPr>
          <a:r>
            <a:rPr lang="zh-CN" altLang="en-US" sz="2400" b="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 </a:t>
          </a:r>
          <a:endParaRPr lang="en-US" altLang="zh-CN" sz="2400" b="0" dirty="0" smtClean="0"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pPr algn="r">
            <a:lnSpc>
              <a:spcPts val="1500"/>
            </a:lnSpc>
            <a:spcAft>
              <a:spcPts val="600"/>
            </a:spcAft>
          </a:pPr>
          <a:endParaRPr lang="en-US" altLang="zh-CN" sz="2400" b="0" dirty="0" smtClean="0"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pPr algn="r">
            <a:lnSpc>
              <a:spcPts val="1500"/>
            </a:lnSpc>
            <a:spcAft>
              <a:spcPts val="600"/>
            </a:spcAft>
          </a:pPr>
          <a:r>
            <a:rPr lang="zh-CN" altLang="en-US" sz="24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意愿</a:t>
          </a:r>
          <a:endParaRPr lang="en-US" altLang="zh-CN" sz="2400" b="1" dirty="0" smtClean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pPr algn="r">
            <a:lnSpc>
              <a:spcPts val="1500"/>
            </a:lnSpc>
            <a:spcAft>
              <a:spcPts val="600"/>
            </a:spcAft>
          </a:pPr>
          <a:r>
            <a:rPr lang="zh-CN" altLang="en-US" sz="1600" b="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 想要做</a:t>
          </a:r>
          <a:endParaRPr lang="zh-CN" altLang="en-US" sz="1600" b="0" dirty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4F76BF39-11C1-4367-B8BD-2AC4C09CF758}" type="parTrans" cxnId="{BEB17E28-6350-43BF-A998-495458DADBEA}">
      <dgm:prSet/>
      <dgm:spPr/>
      <dgm:t>
        <a:bodyPr/>
        <a:lstStyle/>
        <a:p>
          <a:endParaRPr lang="zh-CN" altLang="en-US"/>
        </a:p>
      </dgm:t>
    </dgm:pt>
    <dgm:pt modelId="{3C18485C-49A3-4DE0-B0E6-511F523CB7CC}" type="sibTrans" cxnId="{BEB17E28-6350-43BF-A998-495458DADBEA}">
      <dgm:prSet/>
      <dgm:spPr/>
      <dgm:t>
        <a:bodyPr/>
        <a:lstStyle/>
        <a:p>
          <a:endParaRPr lang="zh-CN" altLang="en-US"/>
        </a:p>
      </dgm:t>
    </dgm:pt>
    <dgm:pt modelId="{986C6639-19EA-45AE-AE78-A9F987853DB9}">
      <dgm:prSet phldrT="[文本]" custT="1"/>
      <dgm:spPr/>
      <dgm:t>
        <a:bodyPr anchor="ctr" anchorCtr="0"/>
        <a:lstStyle/>
        <a:p>
          <a:pPr algn="l">
            <a:lnSpc>
              <a:spcPts val="1500"/>
            </a:lnSpc>
            <a:spcAft>
              <a:spcPct val="35000"/>
            </a:spcAft>
          </a:pPr>
          <a:endParaRPr lang="en-US" altLang="zh-CN" sz="2400" b="0" dirty="0" smtClean="0"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pPr algn="l">
            <a:lnSpc>
              <a:spcPts val="1500"/>
            </a:lnSpc>
            <a:spcAft>
              <a:spcPts val="600"/>
            </a:spcAft>
          </a:pPr>
          <a:endParaRPr lang="en-US" altLang="zh-CN" sz="2400" b="0" dirty="0" smtClean="0"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pPr algn="l">
            <a:lnSpc>
              <a:spcPts val="1500"/>
            </a:lnSpc>
            <a:spcAft>
              <a:spcPts val="600"/>
            </a:spcAft>
          </a:pPr>
          <a:r>
            <a:rPr lang="zh-CN" altLang="en-US" sz="24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技巧</a:t>
          </a:r>
          <a:endParaRPr lang="en-US" altLang="zh-CN" sz="2400" b="1" dirty="0" smtClean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pPr algn="l">
            <a:lnSpc>
              <a:spcPts val="1500"/>
            </a:lnSpc>
            <a:spcAft>
              <a:spcPts val="600"/>
            </a:spcAft>
          </a:pPr>
          <a:r>
            <a:rPr lang="zh-CN" altLang="en-US" sz="1800" b="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如何做</a:t>
          </a:r>
          <a:endParaRPr lang="zh-CN" altLang="en-US" sz="1800" b="0" dirty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975D1360-DB5E-4CA3-878B-80AF6208B892}" type="parTrans" cxnId="{A4EEB8A2-3E37-4787-8BD1-DE637E36D723}">
      <dgm:prSet/>
      <dgm:spPr/>
      <dgm:t>
        <a:bodyPr/>
        <a:lstStyle/>
        <a:p>
          <a:endParaRPr lang="zh-CN" altLang="en-US"/>
        </a:p>
      </dgm:t>
    </dgm:pt>
    <dgm:pt modelId="{A5FD5DAC-ADE8-403B-9192-9A061F7E59E4}" type="sibTrans" cxnId="{A4EEB8A2-3E37-4787-8BD1-DE637E36D723}">
      <dgm:prSet/>
      <dgm:spPr/>
      <dgm:t>
        <a:bodyPr/>
        <a:lstStyle/>
        <a:p>
          <a:endParaRPr lang="zh-CN" altLang="en-US"/>
        </a:p>
      </dgm:t>
    </dgm:pt>
    <dgm:pt modelId="{D0373CB0-EC0F-4616-B544-18048D5909A0}" type="pres">
      <dgm:prSet presAssocID="{AE9E293F-768D-4DF6-8489-B29A9830EE89}" presName="compositeShape" presStyleCnt="0">
        <dgm:presLayoutVars>
          <dgm:chMax val="7"/>
          <dgm:dir/>
          <dgm:resizeHandles val="exact"/>
        </dgm:presLayoutVars>
      </dgm:prSet>
      <dgm:spPr/>
    </dgm:pt>
    <dgm:pt modelId="{5A34DF85-6E3F-4755-A1E4-BA194FF5A2A2}" type="pres">
      <dgm:prSet presAssocID="{BA6D6E15-7A07-478B-A40E-82E9E1985158}" presName="circ1" presStyleLbl="vennNode1" presStyleIdx="0" presStyleCnt="3" custScaleX="101727" custScaleY="101727" custLinFactNeighborX="-78" custLinFactNeighborY="8771"/>
      <dgm:spPr/>
      <dgm:t>
        <a:bodyPr/>
        <a:lstStyle/>
        <a:p>
          <a:endParaRPr lang="zh-CN" altLang="en-US"/>
        </a:p>
      </dgm:t>
    </dgm:pt>
    <dgm:pt modelId="{FB0D5B9D-B921-40A3-9AF3-A10A804E8803}" type="pres">
      <dgm:prSet presAssocID="{BA6D6E15-7A07-478B-A40E-82E9E1985158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A88CA00-4F66-4121-91F6-04E8DA46313F}" type="pres">
      <dgm:prSet presAssocID="{B04C1B39-4216-4AFB-A928-D6276A869706}" presName="circ2" presStyleLbl="vennNode1" presStyleIdx="1" presStyleCnt="3" custScaleX="101727" custScaleY="101727" custLinFactNeighborX="-11876" custLinFactNeighborY="-7406"/>
      <dgm:spPr/>
      <dgm:t>
        <a:bodyPr/>
        <a:lstStyle/>
        <a:p>
          <a:endParaRPr lang="zh-CN" altLang="en-US"/>
        </a:p>
      </dgm:t>
    </dgm:pt>
    <dgm:pt modelId="{0B894AC0-316F-4CCA-8B0A-442807A87897}" type="pres">
      <dgm:prSet presAssocID="{B04C1B39-4216-4AFB-A928-D6276A869706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2E4D4A6-C706-4FDB-8F45-2E4E8740523A}" type="pres">
      <dgm:prSet presAssocID="{986C6639-19EA-45AE-AE78-A9F987853DB9}" presName="circ3" presStyleLbl="vennNode1" presStyleIdx="2" presStyleCnt="3" custScaleX="101727" custScaleY="101727" custLinFactNeighborX="12544" custLinFactNeighborY="-6263"/>
      <dgm:spPr/>
      <dgm:t>
        <a:bodyPr/>
        <a:lstStyle/>
        <a:p>
          <a:endParaRPr lang="zh-CN" altLang="en-US"/>
        </a:p>
      </dgm:t>
    </dgm:pt>
    <dgm:pt modelId="{CFFCCAEF-77E2-4319-B735-D4115F1DD0CF}" type="pres">
      <dgm:prSet presAssocID="{986C6639-19EA-45AE-AE78-A9F987853DB9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7610B608-9E67-479E-B394-F71CAE62987E}" srcId="{AE9E293F-768D-4DF6-8489-B29A9830EE89}" destId="{BA6D6E15-7A07-478B-A40E-82E9E1985158}" srcOrd="0" destOrd="0" parTransId="{DBFB7CCF-E3B3-4E47-AA59-28232BB0A6F9}" sibTransId="{317465E4-573B-4E5F-88D4-E816AFF8D296}"/>
    <dgm:cxn modelId="{A4EEB8A2-3E37-4787-8BD1-DE637E36D723}" srcId="{AE9E293F-768D-4DF6-8489-B29A9830EE89}" destId="{986C6639-19EA-45AE-AE78-A9F987853DB9}" srcOrd="2" destOrd="0" parTransId="{975D1360-DB5E-4CA3-878B-80AF6208B892}" sibTransId="{A5FD5DAC-ADE8-403B-9192-9A061F7E59E4}"/>
    <dgm:cxn modelId="{868C80B2-6A6C-4492-B3C7-9949F2CD438C}" type="presOf" srcId="{986C6639-19EA-45AE-AE78-A9F987853DB9}" destId="{CFFCCAEF-77E2-4319-B735-D4115F1DD0CF}" srcOrd="1" destOrd="0" presId="urn:microsoft.com/office/officeart/2005/8/layout/venn1"/>
    <dgm:cxn modelId="{2EF57254-80F6-4EEA-80C9-7E7EB895640A}" type="presOf" srcId="{BA6D6E15-7A07-478B-A40E-82E9E1985158}" destId="{5A34DF85-6E3F-4755-A1E4-BA194FF5A2A2}" srcOrd="0" destOrd="0" presId="urn:microsoft.com/office/officeart/2005/8/layout/venn1"/>
    <dgm:cxn modelId="{BEB17E28-6350-43BF-A998-495458DADBEA}" srcId="{AE9E293F-768D-4DF6-8489-B29A9830EE89}" destId="{B04C1B39-4216-4AFB-A928-D6276A869706}" srcOrd="1" destOrd="0" parTransId="{4F76BF39-11C1-4367-B8BD-2AC4C09CF758}" sibTransId="{3C18485C-49A3-4DE0-B0E6-511F523CB7CC}"/>
    <dgm:cxn modelId="{8DB00167-69EA-4F0C-ADA5-09716EC7C81D}" type="presOf" srcId="{B04C1B39-4216-4AFB-A928-D6276A869706}" destId="{0B894AC0-316F-4CCA-8B0A-442807A87897}" srcOrd="1" destOrd="0" presId="urn:microsoft.com/office/officeart/2005/8/layout/venn1"/>
    <dgm:cxn modelId="{AB5095B7-4A7E-48DB-98C3-A946D7AEB6A3}" type="presOf" srcId="{986C6639-19EA-45AE-AE78-A9F987853DB9}" destId="{C2E4D4A6-C706-4FDB-8F45-2E4E8740523A}" srcOrd="0" destOrd="0" presId="urn:microsoft.com/office/officeart/2005/8/layout/venn1"/>
    <dgm:cxn modelId="{9C860682-5EB8-429A-A3AB-9988862469D9}" type="presOf" srcId="{BA6D6E15-7A07-478B-A40E-82E9E1985158}" destId="{FB0D5B9D-B921-40A3-9AF3-A10A804E8803}" srcOrd="1" destOrd="0" presId="urn:microsoft.com/office/officeart/2005/8/layout/venn1"/>
    <dgm:cxn modelId="{CC14D35B-FE1F-4384-B09B-9AC91FC90500}" type="presOf" srcId="{B04C1B39-4216-4AFB-A928-D6276A869706}" destId="{2A88CA00-4F66-4121-91F6-04E8DA46313F}" srcOrd="0" destOrd="0" presId="urn:microsoft.com/office/officeart/2005/8/layout/venn1"/>
    <dgm:cxn modelId="{9CA71369-D0FD-422C-9F41-8AA07A06978F}" type="presOf" srcId="{AE9E293F-768D-4DF6-8489-B29A9830EE89}" destId="{D0373CB0-EC0F-4616-B544-18048D5909A0}" srcOrd="0" destOrd="0" presId="urn:microsoft.com/office/officeart/2005/8/layout/venn1"/>
    <dgm:cxn modelId="{30D00A1D-6525-433D-958C-1FEB15363A73}" type="presParOf" srcId="{D0373CB0-EC0F-4616-B544-18048D5909A0}" destId="{5A34DF85-6E3F-4755-A1E4-BA194FF5A2A2}" srcOrd="0" destOrd="0" presId="urn:microsoft.com/office/officeart/2005/8/layout/venn1"/>
    <dgm:cxn modelId="{4574D708-AA33-4D76-97DB-CA37BABD96CA}" type="presParOf" srcId="{D0373CB0-EC0F-4616-B544-18048D5909A0}" destId="{FB0D5B9D-B921-40A3-9AF3-A10A804E8803}" srcOrd="1" destOrd="0" presId="urn:microsoft.com/office/officeart/2005/8/layout/venn1"/>
    <dgm:cxn modelId="{F83DF05B-6D48-4291-BF9C-85731C7F42E0}" type="presParOf" srcId="{D0373CB0-EC0F-4616-B544-18048D5909A0}" destId="{2A88CA00-4F66-4121-91F6-04E8DA46313F}" srcOrd="2" destOrd="0" presId="urn:microsoft.com/office/officeart/2005/8/layout/venn1"/>
    <dgm:cxn modelId="{EBD6E610-8927-4A2D-88E8-D1975F4B8826}" type="presParOf" srcId="{D0373CB0-EC0F-4616-B544-18048D5909A0}" destId="{0B894AC0-316F-4CCA-8B0A-442807A87897}" srcOrd="3" destOrd="0" presId="urn:microsoft.com/office/officeart/2005/8/layout/venn1"/>
    <dgm:cxn modelId="{A7F3A8B4-5895-4C4D-86AC-F04F0E549AD3}" type="presParOf" srcId="{D0373CB0-EC0F-4616-B544-18048D5909A0}" destId="{C2E4D4A6-C706-4FDB-8F45-2E4E8740523A}" srcOrd="4" destOrd="0" presId="urn:microsoft.com/office/officeart/2005/8/layout/venn1"/>
    <dgm:cxn modelId="{0B2637D8-AD56-402E-B692-D698D3A6E41F}" type="presParOf" srcId="{D0373CB0-EC0F-4616-B544-18048D5909A0}" destId="{CFFCCAEF-77E2-4319-B735-D4115F1DD0CF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31873AF0-BD0C-4585-932A-358E509C8F40}" type="doc">
      <dgm:prSet loTypeId="urn:microsoft.com/office/officeart/2005/8/layout/process1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C51052FA-9D68-4DD0-BFA5-835E2A67A78A}">
      <dgm:prSet phldrT="[文本]" custT="1"/>
      <dgm:spPr>
        <a:noFill/>
        <a:ln>
          <a:noFill/>
        </a:ln>
      </dgm:spPr>
      <dgm:t>
        <a:bodyPr/>
        <a:lstStyle/>
        <a:p>
          <a:r>
            <a:rPr lang="zh-CN" altLang="en-US" sz="40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依赖期</a:t>
          </a:r>
          <a:endParaRPr lang="zh-CN" altLang="en-US" sz="4000" b="1" dirty="0">
            <a:solidFill>
              <a:srgbClr val="FF0000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90FA68BC-C06E-4DEC-AA4D-ABD0A3FAA4A7}" type="parTrans" cxnId="{F1EB85BE-E93B-49D0-B411-27729BF1648D}">
      <dgm:prSet/>
      <dgm:spPr/>
      <dgm:t>
        <a:bodyPr/>
        <a:lstStyle/>
        <a:p>
          <a:endParaRPr lang="zh-CN" altLang="en-US"/>
        </a:p>
      </dgm:t>
    </dgm:pt>
    <dgm:pt modelId="{27627F14-1267-48D0-9974-6952B1163963}" type="sibTrans" cxnId="{F1EB85BE-E93B-49D0-B411-27729BF1648D}">
      <dgm:prSet/>
      <dgm:spPr>
        <a:solidFill>
          <a:schemeClr val="bg1"/>
        </a:solidFill>
      </dgm:spPr>
      <dgm:t>
        <a:bodyPr/>
        <a:lstStyle/>
        <a:p>
          <a:endParaRPr lang="zh-CN" altLang="en-US"/>
        </a:p>
      </dgm:t>
    </dgm:pt>
    <dgm:pt modelId="{E7288A09-1FC7-4EBB-9B8E-7C0A00F0F312}">
      <dgm:prSet phldrT="[文本]" custT="1"/>
      <dgm:spPr>
        <a:noFill/>
        <a:ln>
          <a:noFill/>
        </a:ln>
      </dgm:spPr>
      <dgm:t>
        <a:bodyPr/>
        <a:lstStyle/>
        <a:p>
          <a:r>
            <a:rPr lang="zh-CN" altLang="en-US" sz="40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独立期</a:t>
          </a:r>
          <a:endParaRPr lang="zh-CN" altLang="en-US" sz="4000" b="1" dirty="0">
            <a:solidFill>
              <a:srgbClr val="FF0000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2C9B5DC0-BC87-43E0-9B5B-60B4065F8726}" type="parTrans" cxnId="{73621B53-B885-4452-9DF2-F2673CECB92E}">
      <dgm:prSet/>
      <dgm:spPr/>
      <dgm:t>
        <a:bodyPr/>
        <a:lstStyle/>
        <a:p>
          <a:endParaRPr lang="zh-CN" altLang="en-US"/>
        </a:p>
      </dgm:t>
    </dgm:pt>
    <dgm:pt modelId="{948263DB-B2C8-4D56-A67D-0A149AD0737F}" type="sibTrans" cxnId="{73621B53-B885-4452-9DF2-F2673CECB92E}">
      <dgm:prSet/>
      <dgm:spPr>
        <a:solidFill>
          <a:schemeClr val="bg1"/>
        </a:solidFill>
      </dgm:spPr>
      <dgm:t>
        <a:bodyPr/>
        <a:lstStyle/>
        <a:p>
          <a:endParaRPr lang="zh-CN" altLang="en-US" dirty="0"/>
        </a:p>
      </dgm:t>
    </dgm:pt>
    <dgm:pt modelId="{77EF2D0E-A2A0-494A-9C00-B2044A19CD80}">
      <dgm:prSet phldrT="[文本]" custT="1"/>
      <dgm:spPr>
        <a:noFill/>
        <a:ln>
          <a:noFill/>
        </a:ln>
      </dgm:spPr>
      <dgm:t>
        <a:bodyPr/>
        <a:lstStyle/>
        <a:p>
          <a:r>
            <a:rPr lang="zh-CN" altLang="en-US" sz="4000" b="1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互赖期</a:t>
          </a:r>
          <a:endParaRPr lang="zh-CN" altLang="en-US" sz="4000" b="1" dirty="0">
            <a:solidFill>
              <a:srgbClr val="FF0000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56E9E89A-E8B7-44FF-B496-010F35D5A60D}" type="parTrans" cxnId="{D90362E3-05C3-47A2-B90E-DE046941DFA0}">
      <dgm:prSet/>
      <dgm:spPr/>
      <dgm:t>
        <a:bodyPr/>
        <a:lstStyle/>
        <a:p>
          <a:endParaRPr lang="zh-CN" altLang="en-US"/>
        </a:p>
      </dgm:t>
    </dgm:pt>
    <dgm:pt modelId="{1C3BEAC6-37AF-4718-94FB-BB597C48AE74}" type="sibTrans" cxnId="{D90362E3-05C3-47A2-B90E-DE046941DFA0}">
      <dgm:prSet/>
      <dgm:spPr/>
      <dgm:t>
        <a:bodyPr/>
        <a:lstStyle/>
        <a:p>
          <a:endParaRPr lang="zh-CN" altLang="en-US"/>
        </a:p>
      </dgm:t>
    </dgm:pt>
    <dgm:pt modelId="{831432DA-E1F7-4993-A99B-81F7AE1FA301}" type="pres">
      <dgm:prSet presAssocID="{31873AF0-BD0C-4585-932A-358E509C8F40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876F5BEF-6BCB-4ECA-B59A-1420AFB70DB4}" type="pres">
      <dgm:prSet presAssocID="{C51052FA-9D68-4DD0-BFA5-835E2A67A78A}" presName="node" presStyleLbl="node1" presStyleIdx="0" presStyleCnt="3" custLinFactNeighborX="-33718" custLinFactNeighborY="76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0F55D7C-A35F-42B2-91FC-17F0454EDB07}" type="pres">
      <dgm:prSet presAssocID="{27627F14-1267-48D0-9974-6952B1163963}" presName="sibTrans" presStyleLbl="sibTrans2D1" presStyleIdx="0" presStyleCnt="2"/>
      <dgm:spPr/>
      <dgm:t>
        <a:bodyPr/>
        <a:lstStyle/>
        <a:p>
          <a:endParaRPr lang="zh-CN" altLang="en-US"/>
        </a:p>
      </dgm:t>
    </dgm:pt>
    <dgm:pt modelId="{A14F0BBC-38FA-467E-8AF1-85E088F1D47B}" type="pres">
      <dgm:prSet presAssocID="{27627F14-1267-48D0-9974-6952B1163963}" presName="connectorText" presStyleLbl="sibTrans2D1" presStyleIdx="0" presStyleCnt="2"/>
      <dgm:spPr/>
      <dgm:t>
        <a:bodyPr/>
        <a:lstStyle/>
        <a:p>
          <a:endParaRPr lang="zh-CN" altLang="en-US"/>
        </a:p>
      </dgm:t>
    </dgm:pt>
    <dgm:pt modelId="{F243B880-0B9F-4149-B682-3D388E07CF31}" type="pres">
      <dgm:prSet presAssocID="{E7288A09-1FC7-4EBB-9B8E-7C0A00F0F312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B84CB40-9870-4565-812C-8F7069F55440}" type="pres">
      <dgm:prSet presAssocID="{948263DB-B2C8-4D56-A67D-0A149AD0737F}" presName="sibTrans" presStyleLbl="sibTrans2D1" presStyleIdx="1" presStyleCnt="2"/>
      <dgm:spPr/>
      <dgm:t>
        <a:bodyPr/>
        <a:lstStyle/>
        <a:p>
          <a:endParaRPr lang="zh-CN" altLang="en-US"/>
        </a:p>
      </dgm:t>
    </dgm:pt>
    <dgm:pt modelId="{AC5FA87B-1827-40D7-AF17-5EE18A4E0379}" type="pres">
      <dgm:prSet presAssocID="{948263DB-B2C8-4D56-A67D-0A149AD0737F}" presName="connectorText" presStyleLbl="sibTrans2D1" presStyleIdx="1" presStyleCnt="2"/>
      <dgm:spPr/>
      <dgm:t>
        <a:bodyPr/>
        <a:lstStyle/>
        <a:p>
          <a:endParaRPr lang="zh-CN" altLang="en-US"/>
        </a:p>
      </dgm:t>
    </dgm:pt>
    <dgm:pt modelId="{2E569AA5-E498-466F-B913-257E931FF139}" type="pres">
      <dgm:prSet presAssocID="{77EF2D0E-A2A0-494A-9C00-B2044A19CD80}" presName="node" presStyleLbl="node1" presStyleIdx="2" presStyleCnt="3" custLinFactNeighborX="2434" custLinFactNeighborY="-1366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73621B53-B885-4452-9DF2-F2673CECB92E}" srcId="{31873AF0-BD0C-4585-932A-358E509C8F40}" destId="{E7288A09-1FC7-4EBB-9B8E-7C0A00F0F312}" srcOrd="1" destOrd="0" parTransId="{2C9B5DC0-BC87-43E0-9B5B-60B4065F8726}" sibTransId="{948263DB-B2C8-4D56-A67D-0A149AD0737F}"/>
    <dgm:cxn modelId="{67961901-8834-45F2-8520-16AE2A60701A}" type="presOf" srcId="{948263DB-B2C8-4D56-A67D-0A149AD0737F}" destId="{AC5FA87B-1827-40D7-AF17-5EE18A4E0379}" srcOrd="1" destOrd="0" presId="urn:microsoft.com/office/officeart/2005/8/layout/process1"/>
    <dgm:cxn modelId="{EC4C85A7-306D-45C0-B555-B2C1FF16CCA1}" type="presOf" srcId="{31873AF0-BD0C-4585-932A-358E509C8F40}" destId="{831432DA-E1F7-4993-A99B-81F7AE1FA301}" srcOrd="0" destOrd="0" presId="urn:microsoft.com/office/officeart/2005/8/layout/process1"/>
    <dgm:cxn modelId="{09AA5127-59C2-4E57-A9B5-133CC0B75DE4}" type="presOf" srcId="{E7288A09-1FC7-4EBB-9B8E-7C0A00F0F312}" destId="{F243B880-0B9F-4149-B682-3D388E07CF31}" srcOrd="0" destOrd="0" presId="urn:microsoft.com/office/officeart/2005/8/layout/process1"/>
    <dgm:cxn modelId="{0264A0ED-A470-4810-BB16-800A4EF72269}" type="presOf" srcId="{27627F14-1267-48D0-9974-6952B1163963}" destId="{80F55D7C-A35F-42B2-91FC-17F0454EDB07}" srcOrd="0" destOrd="0" presId="urn:microsoft.com/office/officeart/2005/8/layout/process1"/>
    <dgm:cxn modelId="{D90362E3-05C3-47A2-B90E-DE046941DFA0}" srcId="{31873AF0-BD0C-4585-932A-358E509C8F40}" destId="{77EF2D0E-A2A0-494A-9C00-B2044A19CD80}" srcOrd="2" destOrd="0" parTransId="{56E9E89A-E8B7-44FF-B496-010F35D5A60D}" sibTransId="{1C3BEAC6-37AF-4718-94FB-BB597C48AE74}"/>
    <dgm:cxn modelId="{A0FA07BE-5354-4ADA-A275-0A079D7E4BC8}" type="presOf" srcId="{C51052FA-9D68-4DD0-BFA5-835E2A67A78A}" destId="{876F5BEF-6BCB-4ECA-B59A-1420AFB70DB4}" srcOrd="0" destOrd="0" presId="urn:microsoft.com/office/officeart/2005/8/layout/process1"/>
    <dgm:cxn modelId="{F1EB85BE-E93B-49D0-B411-27729BF1648D}" srcId="{31873AF0-BD0C-4585-932A-358E509C8F40}" destId="{C51052FA-9D68-4DD0-BFA5-835E2A67A78A}" srcOrd="0" destOrd="0" parTransId="{90FA68BC-C06E-4DEC-AA4D-ABD0A3FAA4A7}" sibTransId="{27627F14-1267-48D0-9974-6952B1163963}"/>
    <dgm:cxn modelId="{C2CBBBB3-5660-45A6-802D-647214B2E59F}" type="presOf" srcId="{27627F14-1267-48D0-9974-6952B1163963}" destId="{A14F0BBC-38FA-467E-8AF1-85E088F1D47B}" srcOrd="1" destOrd="0" presId="urn:microsoft.com/office/officeart/2005/8/layout/process1"/>
    <dgm:cxn modelId="{FF2EF7E4-B247-4F91-B59E-16FD9EDC5DD5}" type="presOf" srcId="{77EF2D0E-A2A0-494A-9C00-B2044A19CD80}" destId="{2E569AA5-E498-466F-B913-257E931FF139}" srcOrd="0" destOrd="0" presId="urn:microsoft.com/office/officeart/2005/8/layout/process1"/>
    <dgm:cxn modelId="{35A30342-B8A2-4FFC-800B-5AA17E73CD2C}" type="presOf" srcId="{948263DB-B2C8-4D56-A67D-0A149AD0737F}" destId="{AB84CB40-9870-4565-812C-8F7069F55440}" srcOrd="0" destOrd="0" presId="urn:microsoft.com/office/officeart/2005/8/layout/process1"/>
    <dgm:cxn modelId="{5D7E1F48-B566-42F1-B35F-50EAFD8B69D0}" type="presParOf" srcId="{831432DA-E1F7-4993-A99B-81F7AE1FA301}" destId="{876F5BEF-6BCB-4ECA-B59A-1420AFB70DB4}" srcOrd="0" destOrd="0" presId="urn:microsoft.com/office/officeart/2005/8/layout/process1"/>
    <dgm:cxn modelId="{44259F6F-F5F4-46AF-A52B-D76E0732CB2A}" type="presParOf" srcId="{831432DA-E1F7-4993-A99B-81F7AE1FA301}" destId="{80F55D7C-A35F-42B2-91FC-17F0454EDB07}" srcOrd="1" destOrd="0" presId="urn:microsoft.com/office/officeart/2005/8/layout/process1"/>
    <dgm:cxn modelId="{C62B9F4D-40CE-4D3C-A75B-8585F2CA8352}" type="presParOf" srcId="{80F55D7C-A35F-42B2-91FC-17F0454EDB07}" destId="{A14F0BBC-38FA-467E-8AF1-85E088F1D47B}" srcOrd="0" destOrd="0" presId="urn:microsoft.com/office/officeart/2005/8/layout/process1"/>
    <dgm:cxn modelId="{566986C6-E019-461A-8C61-0C7776BA9795}" type="presParOf" srcId="{831432DA-E1F7-4993-A99B-81F7AE1FA301}" destId="{F243B880-0B9F-4149-B682-3D388E07CF31}" srcOrd="2" destOrd="0" presId="urn:microsoft.com/office/officeart/2005/8/layout/process1"/>
    <dgm:cxn modelId="{8512267B-BE54-4C0E-BADE-3B3EEB1EB422}" type="presParOf" srcId="{831432DA-E1F7-4993-A99B-81F7AE1FA301}" destId="{AB84CB40-9870-4565-812C-8F7069F55440}" srcOrd="3" destOrd="0" presId="urn:microsoft.com/office/officeart/2005/8/layout/process1"/>
    <dgm:cxn modelId="{0CA9926B-ABF5-4826-80D4-1431930E7850}" type="presParOf" srcId="{AB84CB40-9870-4565-812C-8F7069F55440}" destId="{AC5FA87B-1827-40D7-AF17-5EE18A4E0379}" srcOrd="0" destOrd="0" presId="urn:microsoft.com/office/officeart/2005/8/layout/process1"/>
    <dgm:cxn modelId="{3E2BD055-2A73-4CE4-9166-8F2335188CFD}" type="presParOf" srcId="{831432DA-E1F7-4993-A99B-81F7AE1FA301}" destId="{2E569AA5-E498-466F-B913-257E931FF139}" srcOrd="4" destOrd="0" presId="urn:microsoft.com/office/officeart/2005/8/layout/process1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E74E1FD7-62B8-45D2-8BCF-C7AE7D91DE66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A351D794-7F38-43CE-95EF-738A06ABABFF}">
      <dgm:prSet phldrT="[文本]" custT="1"/>
      <dgm:spPr>
        <a:noFill/>
        <a:ln>
          <a:noFill/>
        </a:ln>
      </dgm:spPr>
      <dgm:t>
        <a:bodyPr/>
        <a:lstStyle/>
        <a:p>
          <a:pPr marL="0" algn="l" defTabSz="914400" rtl="0" eaLnBrk="1" latinLnBrk="0" hangingPunct="1"/>
          <a:r>
            <a:rPr lang="zh-CN" altLang="en-US" sz="4000" b="1" kern="1200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依赖期</a:t>
          </a:r>
          <a:endParaRPr lang="zh-CN" altLang="en-US" sz="4000" b="1" kern="1200" dirty="0">
            <a:solidFill>
              <a:srgbClr val="FF0000"/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</dgm:t>
    </dgm:pt>
    <dgm:pt modelId="{5BF6BB7F-4AA1-4B31-A833-75A99E604151}" type="parTrans" cxnId="{7DD306D4-6706-4FF2-A9E8-FF1453498286}">
      <dgm:prSet/>
      <dgm:spPr/>
      <dgm:t>
        <a:bodyPr/>
        <a:lstStyle/>
        <a:p>
          <a:endParaRPr lang="zh-CN" altLang="en-US"/>
        </a:p>
      </dgm:t>
    </dgm:pt>
    <dgm:pt modelId="{83859B23-1F10-413A-96A2-9E8694FE355D}" type="sibTrans" cxnId="{7DD306D4-6706-4FF2-A9E8-FF1453498286}">
      <dgm:prSet/>
      <dgm:spPr>
        <a:ln>
          <a:solidFill>
            <a:schemeClr val="bg1"/>
          </a:solidFill>
        </a:ln>
      </dgm:spPr>
      <dgm:t>
        <a:bodyPr/>
        <a:lstStyle/>
        <a:p>
          <a:endParaRPr lang="zh-CN" altLang="en-US"/>
        </a:p>
      </dgm:t>
    </dgm:pt>
    <dgm:pt modelId="{43CDE45A-0135-486D-9DAE-9208C0DE2078}">
      <dgm:prSet phldrT="[文本]" custT="1"/>
      <dgm:spPr>
        <a:noFill/>
        <a:ln>
          <a:noFill/>
        </a:ln>
      </dgm:spPr>
      <dgm:t>
        <a:bodyPr/>
        <a:lstStyle/>
        <a:p>
          <a:pPr marL="0" algn="l" defTabSz="914400" rtl="0" eaLnBrk="1" latinLnBrk="0" hangingPunct="1"/>
          <a:r>
            <a:rPr lang="zh-CN" altLang="en-US" sz="4000" b="1" kern="1200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独立期</a:t>
          </a:r>
          <a:endParaRPr lang="zh-CN" altLang="en-US" sz="4000" b="1" kern="1200" dirty="0">
            <a:solidFill>
              <a:srgbClr val="FF0000"/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</dgm:t>
    </dgm:pt>
    <dgm:pt modelId="{22DDFC8E-92AA-49C5-9552-48A5AB35FA40}" type="parTrans" cxnId="{8329B7FD-6607-45BB-8217-A6C845FE9D65}">
      <dgm:prSet/>
      <dgm:spPr/>
      <dgm:t>
        <a:bodyPr/>
        <a:lstStyle/>
        <a:p>
          <a:endParaRPr lang="zh-CN" altLang="en-US"/>
        </a:p>
      </dgm:t>
    </dgm:pt>
    <dgm:pt modelId="{7E25342F-3593-4F64-9100-92D063CA7277}" type="sibTrans" cxnId="{8329B7FD-6607-45BB-8217-A6C845FE9D65}">
      <dgm:prSet/>
      <dgm:spPr/>
      <dgm:t>
        <a:bodyPr/>
        <a:lstStyle/>
        <a:p>
          <a:endParaRPr lang="zh-CN" altLang="en-US"/>
        </a:p>
      </dgm:t>
    </dgm:pt>
    <dgm:pt modelId="{09A936A5-42E7-4223-98A4-3540AFCCF76C}">
      <dgm:prSet phldrT="[文本]" custT="1"/>
      <dgm:spPr>
        <a:noFill/>
        <a:ln>
          <a:noFill/>
        </a:ln>
      </dgm:spPr>
      <dgm:t>
        <a:bodyPr/>
        <a:lstStyle/>
        <a:p>
          <a:pPr marL="0" algn="l" defTabSz="914400" rtl="0" eaLnBrk="1" latinLnBrk="0" hangingPunct="1"/>
          <a:r>
            <a:rPr lang="zh-CN" altLang="en-US" sz="4000" b="1" kern="1200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互赖期</a:t>
          </a:r>
          <a:endParaRPr lang="zh-CN" altLang="en-US" sz="4000" b="1" kern="1200" dirty="0">
            <a:solidFill>
              <a:srgbClr val="FF0000"/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</dgm:t>
    </dgm:pt>
    <dgm:pt modelId="{0027A5BF-E5C9-46AF-A8EA-104CECED9160}" type="parTrans" cxnId="{1AC4FC95-8ACA-4BE7-B369-C59FBAA4A552}">
      <dgm:prSet/>
      <dgm:spPr/>
      <dgm:t>
        <a:bodyPr/>
        <a:lstStyle/>
        <a:p>
          <a:endParaRPr lang="zh-CN" altLang="en-US"/>
        </a:p>
      </dgm:t>
    </dgm:pt>
    <dgm:pt modelId="{FDF49ED3-BAFB-43CE-BFC0-9D4EA3930CD9}" type="sibTrans" cxnId="{1AC4FC95-8ACA-4BE7-B369-C59FBAA4A552}">
      <dgm:prSet/>
      <dgm:spPr/>
      <dgm:t>
        <a:bodyPr/>
        <a:lstStyle/>
        <a:p>
          <a:endParaRPr lang="zh-CN" altLang="en-US"/>
        </a:p>
      </dgm:t>
    </dgm:pt>
    <dgm:pt modelId="{63EB1820-2F39-4612-A085-C5287DC1C770}" type="pres">
      <dgm:prSet presAssocID="{E74E1FD7-62B8-45D2-8BCF-C7AE7D91DE66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zh-CN" altLang="en-US"/>
        </a:p>
      </dgm:t>
    </dgm:pt>
    <dgm:pt modelId="{521659AE-EA98-44D7-8DF8-EDB0B35B2878}" type="pres">
      <dgm:prSet presAssocID="{E74E1FD7-62B8-45D2-8BCF-C7AE7D91DE66}" presName="Name1" presStyleCnt="0"/>
      <dgm:spPr/>
    </dgm:pt>
    <dgm:pt modelId="{A51D0992-0E53-4118-BAEB-09433A54BF43}" type="pres">
      <dgm:prSet presAssocID="{E74E1FD7-62B8-45D2-8BCF-C7AE7D91DE66}" presName="cycle" presStyleCnt="0"/>
      <dgm:spPr/>
    </dgm:pt>
    <dgm:pt modelId="{0B88D29C-7310-4B2D-B531-E575760B0CD5}" type="pres">
      <dgm:prSet presAssocID="{E74E1FD7-62B8-45D2-8BCF-C7AE7D91DE66}" presName="srcNode" presStyleLbl="node1" presStyleIdx="0" presStyleCnt="3"/>
      <dgm:spPr/>
    </dgm:pt>
    <dgm:pt modelId="{1E39DB43-8F51-4E67-BBA9-959219E41632}" type="pres">
      <dgm:prSet presAssocID="{E74E1FD7-62B8-45D2-8BCF-C7AE7D91DE66}" presName="conn" presStyleLbl="parChTrans1D2" presStyleIdx="0" presStyleCnt="1"/>
      <dgm:spPr/>
      <dgm:t>
        <a:bodyPr/>
        <a:lstStyle/>
        <a:p>
          <a:endParaRPr lang="zh-CN" altLang="en-US"/>
        </a:p>
      </dgm:t>
    </dgm:pt>
    <dgm:pt modelId="{5463933E-D945-4961-BA2B-3D4C5B31B1BC}" type="pres">
      <dgm:prSet presAssocID="{E74E1FD7-62B8-45D2-8BCF-C7AE7D91DE66}" presName="extraNode" presStyleLbl="node1" presStyleIdx="0" presStyleCnt="3"/>
      <dgm:spPr/>
    </dgm:pt>
    <dgm:pt modelId="{F49D7F29-E932-4180-943C-83E273C83F4F}" type="pres">
      <dgm:prSet presAssocID="{E74E1FD7-62B8-45D2-8BCF-C7AE7D91DE66}" presName="dstNode" presStyleLbl="node1" presStyleIdx="0" presStyleCnt="3"/>
      <dgm:spPr/>
    </dgm:pt>
    <dgm:pt modelId="{568D49A8-64E9-4401-A5C5-4B94367EDA24}" type="pres">
      <dgm:prSet presAssocID="{A351D794-7F38-43CE-95EF-738A06ABABFF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088664F-B70B-44C6-A93E-09B3FE2E11B4}" type="pres">
      <dgm:prSet presAssocID="{A351D794-7F38-43CE-95EF-738A06ABABFF}" presName="accent_1" presStyleCnt="0"/>
      <dgm:spPr/>
    </dgm:pt>
    <dgm:pt modelId="{8806AF63-F291-4913-98F8-2C0F80691D49}" type="pres">
      <dgm:prSet presAssocID="{A351D794-7F38-43CE-95EF-738A06ABABFF}" presName="accentRepeatNode" presStyleLbl="solidFgAcc1" presStyleIdx="0" presStyleCnt="3"/>
      <dgm:spPr>
        <a:solidFill>
          <a:srgbClr val="E0AF64"/>
        </a:solidFill>
        <a:ln>
          <a:solidFill>
            <a:schemeClr val="bg1"/>
          </a:solidFill>
          <a:prstDash val="dash"/>
        </a:ln>
      </dgm:spPr>
    </dgm:pt>
    <dgm:pt modelId="{FF2E3C98-8783-4A54-85C2-9C78D3ECE52A}" type="pres">
      <dgm:prSet presAssocID="{43CDE45A-0135-486D-9DAE-9208C0DE2078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129016D-0587-434D-BB0E-57E5529767BA}" type="pres">
      <dgm:prSet presAssocID="{43CDE45A-0135-486D-9DAE-9208C0DE2078}" presName="accent_2" presStyleCnt="0"/>
      <dgm:spPr/>
    </dgm:pt>
    <dgm:pt modelId="{BEAB083D-7E64-40C6-8D63-FC2C5A17609D}" type="pres">
      <dgm:prSet presAssocID="{43CDE45A-0135-486D-9DAE-9208C0DE2078}" presName="accentRepeatNode" presStyleLbl="solidFgAcc1" presStyleIdx="1" presStyleCnt="3"/>
      <dgm:spPr>
        <a:solidFill>
          <a:srgbClr val="E0AF64"/>
        </a:solidFill>
        <a:ln>
          <a:solidFill>
            <a:schemeClr val="bg1"/>
          </a:solidFill>
          <a:prstDash val="dash"/>
        </a:ln>
      </dgm:spPr>
    </dgm:pt>
    <dgm:pt modelId="{C3E46FD6-BD63-4673-8B95-0883C2D25AAF}" type="pres">
      <dgm:prSet presAssocID="{09A936A5-42E7-4223-98A4-3540AFCCF76C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788E409-ADCB-4178-90F3-3EE6CE19117B}" type="pres">
      <dgm:prSet presAssocID="{09A936A5-42E7-4223-98A4-3540AFCCF76C}" presName="accent_3" presStyleCnt="0"/>
      <dgm:spPr/>
    </dgm:pt>
    <dgm:pt modelId="{962D4F56-19E1-4C07-9046-A1AA64D3146E}" type="pres">
      <dgm:prSet presAssocID="{09A936A5-42E7-4223-98A4-3540AFCCF76C}" presName="accentRepeatNode" presStyleLbl="solidFgAcc1" presStyleIdx="2" presStyleCnt="3"/>
      <dgm:spPr>
        <a:solidFill>
          <a:srgbClr val="E0AF64"/>
        </a:solidFill>
        <a:ln>
          <a:solidFill>
            <a:schemeClr val="bg1"/>
          </a:solidFill>
          <a:prstDash val="dash"/>
        </a:ln>
      </dgm:spPr>
    </dgm:pt>
  </dgm:ptLst>
  <dgm:cxnLst>
    <dgm:cxn modelId="{3C62EFF5-41E5-40A2-8B7C-F41A6B4CA96A}" type="presOf" srcId="{43CDE45A-0135-486D-9DAE-9208C0DE2078}" destId="{FF2E3C98-8783-4A54-85C2-9C78D3ECE52A}" srcOrd="0" destOrd="0" presId="urn:microsoft.com/office/officeart/2008/layout/VerticalCurvedList"/>
    <dgm:cxn modelId="{7DD306D4-6706-4FF2-A9E8-FF1453498286}" srcId="{E74E1FD7-62B8-45D2-8BCF-C7AE7D91DE66}" destId="{A351D794-7F38-43CE-95EF-738A06ABABFF}" srcOrd="0" destOrd="0" parTransId="{5BF6BB7F-4AA1-4B31-A833-75A99E604151}" sibTransId="{83859B23-1F10-413A-96A2-9E8694FE355D}"/>
    <dgm:cxn modelId="{1AC4FC95-8ACA-4BE7-B369-C59FBAA4A552}" srcId="{E74E1FD7-62B8-45D2-8BCF-C7AE7D91DE66}" destId="{09A936A5-42E7-4223-98A4-3540AFCCF76C}" srcOrd="2" destOrd="0" parTransId="{0027A5BF-E5C9-46AF-A8EA-104CECED9160}" sibTransId="{FDF49ED3-BAFB-43CE-BFC0-9D4EA3930CD9}"/>
    <dgm:cxn modelId="{BFF2B95E-C7DC-485D-A725-50C516E1C4DF}" type="presOf" srcId="{09A936A5-42E7-4223-98A4-3540AFCCF76C}" destId="{C3E46FD6-BD63-4673-8B95-0883C2D25AAF}" srcOrd="0" destOrd="0" presId="urn:microsoft.com/office/officeart/2008/layout/VerticalCurvedList"/>
    <dgm:cxn modelId="{F373A18A-8FF1-4331-9FB4-29822E6605CA}" type="presOf" srcId="{E74E1FD7-62B8-45D2-8BCF-C7AE7D91DE66}" destId="{63EB1820-2F39-4612-A085-C5287DC1C770}" srcOrd="0" destOrd="0" presId="urn:microsoft.com/office/officeart/2008/layout/VerticalCurvedList"/>
    <dgm:cxn modelId="{181A6B7B-EC57-49E2-8F3A-E731CF0E0731}" type="presOf" srcId="{83859B23-1F10-413A-96A2-9E8694FE355D}" destId="{1E39DB43-8F51-4E67-BBA9-959219E41632}" srcOrd="0" destOrd="0" presId="urn:microsoft.com/office/officeart/2008/layout/VerticalCurvedList"/>
    <dgm:cxn modelId="{1DEA1945-5149-45FB-BA8C-5D5E21399096}" type="presOf" srcId="{A351D794-7F38-43CE-95EF-738A06ABABFF}" destId="{568D49A8-64E9-4401-A5C5-4B94367EDA24}" srcOrd="0" destOrd="0" presId="urn:microsoft.com/office/officeart/2008/layout/VerticalCurvedList"/>
    <dgm:cxn modelId="{8329B7FD-6607-45BB-8217-A6C845FE9D65}" srcId="{E74E1FD7-62B8-45D2-8BCF-C7AE7D91DE66}" destId="{43CDE45A-0135-486D-9DAE-9208C0DE2078}" srcOrd="1" destOrd="0" parTransId="{22DDFC8E-92AA-49C5-9552-48A5AB35FA40}" sibTransId="{7E25342F-3593-4F64-9100-92D063CA7277}"/>
    <dgm:cxn modelId="{5B1CB709-3533-498E-B7E1-C9AA2F100B75}" type="presParOf" srcId="{63EB1820-2F39-4612-A085-C5287DC1C770}" destId="{521659AE-EA98-44D7-8DF8-EDB0B35B2878}" srcOrd="0" destOrd="0" presId="urn:microsoft.com/office/officeart/2008/layout/VerticalCurvedList"/>
    <dgm:cxn modelId="{815C7301-0D37-42E1-8768-59E7D272F0F8}" type="presParOf" srcId="{521659AE-EA98-44D7-8DF8-EDB0B35B2878}" destId="{A51D0992-0E53-4118-BAEB-09433A54BF43}" srcOrd="0" destOrd="0" presId="urn:microsoft.com/office/officeart/2008/layout/VerticalCurvedList"/>
    <dgm:cxn modelId="{33846233-98E3-4227-86E0-5A92D6531291}" type="presParOf" srcId="{A51D0992-0E53-4118-BAEB-09433A54BF43}" destId="{0B88D29C-7310-4B2D-B531-E575760B0CD5}" srcOrd="0" destOrd="0" presId="urn:microsoft.com/office/officeart/2008/layout/VerticalCurvedList"/>
    <dgm:cxn modelId="{26964404-C3D4-413A-AF2F-FB6F11C2FA8B}" type="presParOf" srcId="{A51D0992-0E53-4118-BAEB-09433A54BF43}" destId="{1E39DB43-8F51-4E67-BBA9-959219E41632}" srcOrd="1" destOrd="0" presId="urn:microsoft.com/office/officeart/2008/layout/VerticalCurvedList"/>
    <dgm:cxn modelId="{709F8CF7-8D95-4580-A2CF-89766068B884}" type="presParOf" srcId="{A51D0992-0E53-4118-BAEB-09433A54BF43}" destId="{5463933E-D945-4961-BA2B-3D4C5B31B1BC}" srcOrd="2" destOrd="0" presId="urn:microsoft.com/office/officeart/2008/layout/VerticalCurvedList"/>
    <dgm:cxn modelId="{8112D5C1-F102-4A5B-8AC1-3D06504B451F}" type="presParOf" srcId="{A51D0992-0E53-4118-BAEB-09433A54BF43}" destId="{F49D7F29-E932-4180-943C-83E273C83F4F}" srcOrd="3" destOrd="0" presId="urn:microsoft.com/office/officeart/2008/layout/VerticalCurvedList"/>
    <dgm:cxn modelId="{B4FAD322-F382-4467-B8E8-1FF28A8F092A}" type="presParOf" srcId="{521659AE-EA98-44D7-8DF8-EDB0B35B2878}" destId="{568D49A8-64E9-4401-A5C5-4B94367EDA24}" srcOrd="1" destOrd="0" presId="urn:microsoft.com/office/officeart/2008/layout/VerticalCurvedList"/>
    <dgm:cxn modelId="{2C94D6B4-E566-4B33-AAA1-1137269C717C}" type="presParOf" srcId="{521659AE-EA98-44D7-8DF8-EDB0B35B2878}" destId="{2088664F-B70B-44C6-A93E-09B3FE2E11B4}" srcOrd="2" destOrd="0" presId="urn:microsoft.com/office/officeart/2008/layout/VerticalCurvedList"/>
    <dgm:cxn modelId="{45C7FF6C-EFA8-4FC1-AB45-3262730A3EE7}" type="presParOf" srcId="{2088664F-B70B-44C6-A93E-09B3FE2E11B4}" destId="{8806AF63-F291-4913-98F8-2C0F80691D49}" srcOrd="0" destOrd="0" presId="urn:microsoft.com/office/officeart/2008/layout/VerticalCurvedList"/>
    <dgm:cxn modelId="{09B21AAA-2BFF-4504-A50A-CFC43A958D06}" type="presParOf" srcId="{521659AE-EA98-44D7-8DF8-EDB0B35B2878}" destId="{FF2E3C98-8783-4A54-85C2-9C78D3ECE52A}" srcOrd="3" destOrd="0" presId="urn:microsoft.com/office/officeart/2008/layout/VerticalCurvedList"/>
    <dgm:cxn modelId="{F7EB98A4-F672-4033-B1F0-1A97CAA08340}" type="presParOf" srcId="{521659AE-EA98-44D7-8DF8-EDB0B35B2878}" destId="{1129016D-0587-434D-BB0E-57E5529767BA}" srcOrd="4" destOrd="0" presId="urn:microsoft.com/office/officeart/2008/layout/VerticalCurvedList"/>
    <dgm:cxn modelId="{7F38F9F2-55E6-427F-AE22-C99B5165CAC6}" type="presParOf" srcId="{1129016D-0587-434D-BB0E-57E5529767BA}" destId="{BEAB083D-7E64-40C6-8D63-FC2C5A17609D}" srcOrd="0" destOrd="0" presId="urn:microsoft.com/office/officeart/2008/layout/VerticalCurvedList"/>
    <dgm:cxn modelId="{F848C31E-ECD8-4F97-9FAE-49340C7A6184}" type="presParOf" srcId="{521659AE-EA98-44D7-8DF8-EDB0B35B2878}" destId="{C3E46FD6-BD63-4673-8B95-0883C2D25AAF}" srcOrd="5" destOrd="0" presId="urn:microsoft.com/office/officeart/2008/layout/VerticalCurvedList"/>
    <dgm:cxn modelId="{29FAF482-0701-4DED-8E81-8081E7A61BFD}" type="presParOf" srcId="{521659AE-EA98-44D7-8DF8-EDB0B35B2878}" destId="{7788E409-ADCB-4178-90F3-3EE6CE19117B}" srcOrd="6" destOrd="0" presId="urn:microsoft.com/office/officeart/2008/layout/VerticalCurvedList"/>
    <dgm:cxn modelId="{DE9E4125-BECB-439B-A263-7F748170D24B}" type="presParOf" srcId="{7788E409-ADCB-4178-90F3-3EE6CE19117B}" destId="{962D4F56-19E1-4C07-9046-A1AA64D3146E}" srcOrd="0" destOrd="0" presId="urn:microsoft.com/office/officeart/2008/layout/VerticalCurvedList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34DF85-6E3F-4755-A1E4-BA194FF5A2A2}">
      <dsp:nvSpPr>
        <dsp:cNvPr id="0" name=""/>
        <dsp:cNvSpPr/>
      </dsp:nvSpPr>
      <dsp:spPr>
        <a:xfrm>
          <a:off x="1423571" y="130960"/>
          <a:ext cx="2124009" cy="2124009"/>
        </a:xfrm>
        <a:prstGeom prst="ellipse">
          <a:avLst/>
        </a:prstGeom>
        <a:solidFill>
          <a:srgbClr val="C9844B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ctr" defTabSz="1066800">
            <a:lnSpc>
              <a:spcPts val="1500"/>
            </a:lnSpc>
            <a:spcBef>
              <a:spcPct val="0"/>
            </a:spcBef>
            <a:spcAft>
              <a:spcPts val="600"/>
            </a:spcAft>
          </a:pPr>
          <a:r>
            <a:rPr lang="zh-CN" altLang="en-US" sz="2400" b="1" kern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知识</a:t>
          </a:r>
          <a:endParaRPr lang="en-US" altLang="zh-CN" sz="2400" b="1" kern="1200" dirty="0" smtClean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pPr lvl="0" algn="ctr" defTabSz="1066800">
            <a:lnSpc>
              <a:spcPts val="1500"/>
            </a:lnSpc>
            <a:spcBef>
              <a:spcPct val="0"/>
            </a:spcBef>
            <a:spcAft>
              <a:spcPts val="600"/>
            </a:spcAft>
          </a:pPr>
          <a:r>
            <a:rPr lang="en-US" altLang="zh-CN" sz="1600" b="0" kern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(</a:t>
          </a:r>
          <a:r>
            <a:rPr lang="zh-CN" altLang="en-US" sz="1600" b="0" kern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做什么，为何做</a:t>
          </a:r>
          <a:r>
            <a:rPr lang="en-US" altLang="zh-CN" sz="1600" b="0" kern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)</a:t>
          </a:r>
          <a:endParaRPr lang="zh-CN" altLang="en-US" sz="1600" b="0" kern="1200" dirty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1706772" y="502662"/>
        <a:ext cx="1557606" cy="955804"/>
      </dsp:txXfrm>
    </dsp:sp>
    <dsp:sp modelId="{2A88CA00-4F66-4121-91F6-04E8DA46313F}">
      <dsp:nvSpPr>
        <dsp:cNvPr id="0" name=""/>
        <dsp:cNvSpPr/>
      </dsp:nvSpPr>
      <dsp:spPr>
        <a:xfrm>
          <a:off x="2220259" y="1068350"/>
          <a:ext cx="2124009" cy="2124009"/>
        </a:xfrm>
        <a:prstGeom prst="ellipse">
          <a:avLst/>
        </a:prstGeom>
        <a:gradFill rotWithShape="0">
          <a:gsLst>
            <a:gs pos="0">
              <a:schemeClr val="accent2">
                <a:alpha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alpha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alpha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r" defTabSz="2355850">
            <a:lnSpc>
              <a:spcPts val="1500"/>
            </a:lnSpc>
            <a:spcBef>
              <a:spcPct val="0"/>
            </a:spcBef>
            <a:spcAft>
              <a:spcPts val="600"/>
            </a:spcAft>
          </a:pPr>
          <a:r>
            <a:rPr lang="zh-CN" altLang="en-US" sz="5300" kern="1200" dirty="0" smtClean="0"/>
            <a:t>  </a:t>
          </a:r>
        </a:p>
        <a:p>
          <a:pPr lvl="0" algn="r" defTabSz="2355850">
            <a:lnSpc>
              <a:spcPts val="1500"/>
            </a:lnSpc>
            <a:spcBef>
              <a:spcPct val="0"/>
            </a:spcBef>
            <a:spcAft>
              <a:spcPts val="600"/>
            </a:spcAft>
          </a:pPr>
          <a:r>
            <a:rPr lang="zh-CN" altLang="en-US" sz="2400" b="0" kern="12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 </a:t>
          </a:r>
          <a:endParaRPr lang="en-US" altLang="zh-CN" sz="2400" b="0" kern="1200" dirty="0" smtClean="0"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pPr lvl="0" algn="r" defTabSz="2355850">
            <a:lnSpc>
              <a:spcPts val="1500"/>
            </a:lnSpc>
            <a:spcBef>
              <a:spcPct val="0"/>
            </a:spcBef>
            <a:spcAft>
              <a:spcPts val="600"/>
            </a:spcAft>
          </a:pPr>
          <a:endParaRPr lang="en-US" altLang="zh-CN" sz="2400" b="0" kern="1200" dirty="0" smtClean="0"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pPr lvl="0" algn="r" defTabSz="2355850">
            <a:lnSpc>
              <a:spcPts val="1500"/>
            </a:lnSpc>
            <a:spcBef>
              <a:spcPct val="0"/>
            </a:spcBef>
            <a:spcAft>
              <a:spcPts val="600"/>
            </a:spcAft>
          </a:pPr>
          <a:r>
            <a:rPr lang="zh-CN" altLang="en-US" sz="2400" b="1" kern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意愿</a:t>
          </a:r>
          <a:endParaRPr lang="en-US" altLang="zh-CN" sz="2400" b="1" kern="1200" dirty="0" smtClean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pPr lvl="0" algn="r" defTabSz="2355850">
            <a:lnSpc>
              <a:spcPts val="1500"/>
            </a:lnSpc>
            <a:spcBef>
              <a:spcPct val="0"/>
            </a:spcBef>
            <a:spcAft>
              <a:spcPts val="600"/>
            </a:spcAft>
          </a:pPr>
          <a:r>
            <a:rPr lang="zh-CN" altLang="en-US" sz="1600" b="0" kern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 （想要做）</a:t>
          </a:r>
          <a:endParaRPr lang="zh-CN" altLang="en-US" sz="1600" b="0" kern="1200" dirty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2869852" y="1617052"/>
        <a:ext cx="1274405" cy="1168204"/>
      </dsp:txXfrm>
    </dsp:sp>
    <dsp:sp modelId="{C2E4D4A6-C706-4FDB-8F45-2E4E8740523A}">
      <dsp:nvSpPr>
        <dsp:cNvPr id="0" name=""/>
        <dsp:cNvSpPr/>
      </dsp:nvSpPr>
      <dsp:spPr>
        <a:xfrm>
          <a:off x="695774" y="1138704"/>
          <a:ext cx="2124009" cy="2124009"/>
        </a:xfrm>
        <a:prstGeom prst="ellipse">
          <a:avLst/>
        </a:prstGeom>
        <a:gradFill rotWithShape="0">
          <a:gsLst>
            <a:gs pos="0">
              <a:schemeClr val="accent2">
                <a:alpha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alpha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alpha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1066800">
            <a:lnSpc>
              <a:spcPts val="1500"/>
            </a:lnSpc>
            <a:spcBef>
              <a:spcPct val="0"/>
            </a:spcBef>
            <a:spcAft>
              <a:spcPct val="35000"/>
            </a:spcAft>
          </a:pPr>
          <a:endParaRPr lang="en-US" altLang="zh-CN" sz="2400" b="0" kern="1200" dirty="0" smtClean="0"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pPr lvl="0" algn="l" defTabSz="1066800">
            <a:lnSpc>
              <a:spcPts val="1500"/>
            </a:lnSpc>
            <a:spcBef>
              <a:spcPct val="0"/>
            </a:spcBef>
            <a:spcAft>
              <a:spcPts val="600"/>
            </a:spcAft>
          </a:pPr>
          <a:endParaRPr lang="en-US" altLang="zh-CN" sz="2400" b="0" kern="1200" dirty="0" smtClean="0"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pPr lvl="0" algn="l" defTabSz="1066800">
            <a:lnSpc>
              <a:spcPts val="1500"/>
            </a:lnSpc>
            <a:spcBef>
              <a:spcPct val="0"/>
            </a:spcBef>
            <a:spcAft>
              <a:spcPts val="600"/>
            </a:spcAft>
          </a:pPr>
          <a:r>
            <a:rPr lang="zh-CN" altLang="en-US" sz="2400" b="1" kern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技巧</a:t>
          </a:r>
          <a:endParaRPr lang="en-US" altLang="zh-CN" sz="2400" b="1" kern="1200" dirty="0" smtClean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pPr lvl="0" algn="l" defTabSz="1066800">
            <a:lnSpc>
              <a:spcPts val="1500"/>
            </a:lnSpc>
            <a:spcBef>
              <a:spcPct val="0"/>
            </a:spcBef>
            <a:spcAft>
              <a:spcPts val="600"/>
            </a:spcAft>
          </a:pPr>
          <a:r>
            <a:rPr lang="en-US" altLang="zh-CN" sz="1800" b="0" kern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(</a:t>
          </a:r>
          <a:r>
            <a:rPr lang="zh-CN" altLang="en-US" sz="1800" b="0" kern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如何做）</a:t>
          </a:r>
          <a:endParaRPr lang="zh-CN" altLang="en-US" sz="1800" b="0" kern="1200" dirty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895785" y="1687406"/>
        <a:ext cx="1274405" cy="116820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A34DF85-6E3F-4755-A1E4-BA194FF5A2A2}">
      <dsp:nvSpPr>
        <dsp:cNvPr id="0" name=""/>
        <dsp:cNvSpPr/>
      </dsp:nvSpPr>
      <dsp:spPr>
        <a:xfrm>
          <a:off x="1531578" y="238967"/>
          <a:ext cx="1907995" cy="1907995"/>
        </a:xfrm>
        <a:prstGeom prst="ellipse">
          <a:avLst/>
        </a:prstGeom>
        <a:solidFill>
          <a:srgbClr val="C9844B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lvl="0" algn="ctr" defTabSz="1066800">
            <a:lnSpc>
              <a:spcPts val="1500"/>
            </a:lnSpc>
            <a:spcBef>
              <a:spcPct val="0"/>
            </a:spcBef>
            <a:spcAft>
              <a:spcPts val="600"/>
            </a:spcAft>
          </a:pPr>
          <a:r>
            <a:rPr lang="zh-CN" altLang="en-US" sz="2400" b="1" kern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知识</a:t>
          </a:r>
          <a:endParaRPr lang="en-US" altLang="zh-CN" sz="2400" b="1" kern="1200" dirty="0" smtClean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pPr lvl="0" algn="ctr" defTabSz="1066800">
            <a:lnSpc>
              <a:spcPts val="1500"/>
            </a:lnSpc>
            <a:spcBef>
              <a:spcPct val="0"/>
            </a:spcBef>
            <a:spcAft>
              <a:spcPts val="600"/>
            </a:spcAft>
          </a:pPr>
          <a:r>
            <a:rPr lang="zh-CN" altLang="en-US" sz="1600" b="0" kern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做什么  为何做</a:t>
          </a:r>
          <a:endParaRPr lang="zh-CN" altLang="en-US" sz="1600" b="0" kern="1200" dirty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1785977" y="572866"/>
        <a:ext cx="1399196" cy="858598"/>
      </dsp:txXfrm>
    </dsp:sp>
    <dsp:sp modelId="{2A88CA00-4F66-4121-91F6-04E8DA46313F}">
      <dsp:nvSpPr>
        <dsp:cNvPr id="0" name=""/>
        <dsp:cNvSpPr/>
      </dsp:nvSpPr>
      <dsp:spPr>
        <a:xfrm>
          <a:off x="1987074" y="1107803"/>
          <a:ext cx="1907995" cy="1907995"/>
        </a:xfrm>
        <a:prstGeom prst="ellipse">
          <a:avLst/>
        </a:prstGeom>
        <a:gradFill rotWithShape="0">
          <a:gsLst>
            <a:gs pos="0">
              <a:schemeClr val="accent2">
                <a:alpha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alpha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alpha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r" defTabSz="2355850">
            <a:lnSpc>
              <a:spcPts val="1500"/>
            </a:lnSpc>
            <a:spcBef>
              <a:spcPct val="0"/>
            </a:spcBef>
            <a:spcAft>
              <a:spcPts val="600"/>
            </a:spcAft>
          </a:pPr>
          <a:r>
            <a:rPr lang="zh-CN" altLang="en-US" sz="5300" kern="1200" dirty="0" smtClean="0"/>
            <a:t>  </a:t>
          </a:r>
        </a:p>
        <a:p>
          <a:pPr lvl="0" algn="r" defTabSz="2355850">
            <a:lnSpc>
              <a:spcPts val="1500"/>
            </a:lnSpc>
            <a:spcBef>
              <a:spcPct val="0"/>
            </a:spcBef>
            <a:spcAft>
              <a:spcPts val="600"/>
            </a:spcAft>
          </a:pPr>
          <a:r>
            <a:rPr lang="zh-CN" altLang="en-US" sz="2400" b="0" kern="1200" dirty="0" smtClean="0">
              <a:latin typeface="微软雅黑" panose="020B0503020204020204" pitchFamily="34" charset="-122"/>
              <a:ea typeface="微软雅黑" panose="020B0503020204020204" pitchFamily="34" charset="-122"/>
            </a:rPr>
            <a:t> </a:t>
          </a:r>
          <a:endParaRPr lang="en-US" altLang="zh-CN" sz="2400" b="0" kern="1200" dirty="0" smtClean="0"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pPr lvl="0" algn="r" defTabSz="2355850">
            <a:lnSpc>
              <a:spcPts val="1500"/>
            </a:lnSpc>
            <a:spcBef>
              <a:spcPct val="0"/>
            </a:spcBef>
            <a:spcAft>
              <a:spcPts val="600"/>
            </a:spcAft>
          </a:pPr>
          <a:endParaRPr lang="en-US" altLang="zh-CN" sz="2400" b="0" kern="1200" dirty="0" smtClean="0"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pPr lvl="0" algn="r" defTabSz="2355850">
            <a:lnSpc>
              <a:spcPts val="1500"/>
            </a:lnSpc>
            <a:spcBef>
              <a:spcPct val="0"/>
            </a:spcBef>
            <a:spcAft>
              <a:spcPts val="600"/>
            </a:spcAft>
          </a:pPr>
          <a:r>
            <a:rPr lang="zh-CN" altLang="en-US" sz="2400" b="1" kern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意愿</a:t>
          </a:r>
          <a:endParaRPr lang="en-US" altLang="zh-CN" sz="2400" b="1" kern="1200" dirty="0" smtClean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pPr lvl="0" algn="r" defTabSz="2355850">
            <a:lnSpc>
              <a:spcPts val="1500"/>
            </a:lnSpc>
            <a:spcBef>
              <a:spcPct val="0"/>
            </a:spcBef>
            <a:spcAft>
              <a:spcPts val="600"/>
            </a:spcAft>
          </a:pPr>
          <a:r>
            <a:rPr lang="zh-CN" altLang="en-US" sz="1600" b="0" kern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 想要做</a:t>
          </a:r>
          <a:endParaRPr lang="zh-CN" altLang="en-US" sz="1600" b="0" kern="1200" dirty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2570603" y="1600702"/>
        <a:ext cx="1144797" cy="1049397"/>
      </dsp:txXfrm>
    </dsp:sp>
    <dsp:sp modelId="{C2E4D4A6-C706-4FDB-8F45-2E4E8740523A}">
      <dsp:nvSpPr>
        <dsp:cNvPr id="0" name=""/>
        <dsp:cNvSpPr/>
      </dsp:nvSpPr>
      <dsp:spPr>
        <a:xfrm>
          <a:off x="1091536" y="1129241"/>
          <a:ext cx="1907995" cy="1907995"/>
        </a:xfrm>
        <a:prstGeom prst="ellipse">
          <a:avLst/>
        </a:prstGeom>
        <a:gradFill rotWithShape="0">
          <a:gsLst>
            <a:gs pos="0">
              <a:schemeClr val="accent2">
                <a:alpha val="5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alpha val="5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alpha val="5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l" defTabSz="1066800">
            <a:lnSpc>
              <a:spcPts val="1500"/>
            </a:lnSpc>
            <a:spcBef>
              <a:spcPct val="0"/>
            </a:spcBef>
            <a:spcAft>
              <a:spcPct val="35000"/>
            </a:spcAft>
          </a:pPr>
          <a:endParaRPr lang="en-US" altLang="zh-CN" sz="2400" b="0" kern="1200" dirty="0" smtClean="0"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pPr lvl="0" algn="l" defTabSz="1066800">
            <a:lnSpc>
              <a:spcPts val="1500"/>
            </a:lnSpc>
            <a:spcBef>
              <a:spcPct val="0"/>
            </a:spcBef>
            <a:spcAft>
              <a:spcPts val="600"/>
            </a:spcAft>
          </a:pPr>
          <a:endParaRPr lang="en-US" altLang="zh-CN" sz="2400" b="0" kern="1200" dirty="0" smtClean="0"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pPr lvl="0" algn="l" defTabSz="1066800">
            <a:lnSpc>
              <a:spcPts val="1500"/>
            </a:lnSpc>
            <a:spcBef>
              <a:spcPct val="0"/>
            </a:spcBef>
            <a:spcAft>
              <a:spcPts val="600"/>
            </a:spcAft>
          </a:pPr>
          <a:r>
            <a:rPr lang="zh-CN" altLang="en-US" sz="2400" b="1" kern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技巧</a:t>
          </a:r>
          <a:endParaRPr lang="en-US" altLang="zh-CN" sz="2400" b="1" kern="1200" dirty="0" smtClean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  <a:p>
          <a:pPr lvl="0" algn="l" defTabSz="1066800">
            <a:lnSpc>
              <a:spcPts val="1500"/>
            </a:lnSpc>
            <a:spcBef>
              <a:spcPct val="0"/>
            </a:spcBef>
            <a:spcAft>
              <a:spcPts val="600"/>
            </a:spcAft>
          </a:pPr>
          <a:r>
            <a:rPr lang="zh-CN" altLang="en-US" sz="1800" b="0" kern="1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如何做</a:t>
          </a:r>
          <a:endParaRPr lang="zh-CN" altLang="en-US" sz="1800" b="0" kern="1200" dirty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1271206" y="1622140"/>
        <a:ext cx="1144797" cy="104939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6F5BEF-6BCB-4ECA-B59A-1420AFB70DB4}">
      <dsp:nvSpPr>
        <dsp:cNvPr id="0" name=""/>
        <dsp:cNvSpPr/>
      </dsp:nvSpPr>
      <dsp:spPr>
        <a:xfrm>
          <a:off x="0" y="489663"/>
          <a:ext cx="2256042" cy="1353625"/>
        </a:xfrm>
        <a:prstGeom prst="roundRect">
          <a:avLst>
            <a:gd name="adj" fmla="val 10000"/>
          </a:avLst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4000" b="1" kern="1200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依赖期</a:t>
          </a:r>
          <a:endParaRPr lang="zh-CN" altLang="en-US" sz="4000" b="1" kern="1200" dirty="0">
            <a:solidFill>
              <a:srgbClr val="FF0000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39646" y="529309"/>
        <a:ext cx="2176750" cy="1274333"/>
      </dsp:txXfrm>
    </dsp:sp>
    <dsp:sp modelId="{80F55D7C-A35F-42B2-91FC-17F0454EDB07}">
      <dsp:nvSpPr>
        <dsp:cNvPr id="0" name=""/>
        <dsp:cNvSpPr/>
      </dsp:nvSpPr>
      <dsp:spPr>
        <a:xfrm rot="21588771">
          <a:off x="2483532" y="881511"/>
          <a:ext cx="482284" cy="559498"/>
        </a:xfrm>
        <a:prstGeom prst="rightArrow">
          <a:avLst>
            <a:gd name="adj1" fmla="val 60000"/>
            <a:gd name="adj2" fmla="val 50000"/>
          </a:avLst>
        </a:prstGeom>
        <a:solidFill>
          <a:schemeClr val="bg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2400" kern="1200"/>
        </a:p>
      </dsp:txBody>
      <dsp:txXfrm>
        <a:off x="2483532" y="993647"/>
        <a:ext cx="337599" cy="335698"/>
      </dsp:txXfrm>
    </dsp:sp>
    <dsp:sp modelId="{F243B880-0B9F-4149-B682-3D388E07CF31}">
      <dsp:nvSpPr>
        <dsp:cNvPr id="0" name=""/>
        <dsp:cNvSpPr/>
      </dsp:nvSpPr>
      <dsp:spPr>
        <a:xfrm>
          <a:off x="3166007" y="479321"/>
          <a:ext cx="2256042" cy="1353625"/>
        </a:xfrm>
        <a:prstGeom prst="roundRect">
          <a:avLst>
            <a:gd name="adj" fmla="val 10000"/>
          </a:avLst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4000" b="1" kern="1200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独立期</a:t>
          </a:r>
          <a:endParaRPr lang="zh-CN" altLang="en-US" sz="4000" b="1" kern="1200" dirty="0">
            <a:solidFill>
              <a:srgbClr val="FF0000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3205653" y="518967"/>
        <a:ext cx="2176750" cy="1274333"/>
      </dsp:txXfrm>
    </dsp:sp>
    <dsp:sp modelId="{AB84CB40-9870-4565-812C-8F7069F55440}">
      <dsp:nvSpPr>
        <dsp:cNvPr id="0" name=""/>
        <dsp:cNvSpPr/>
      </dsp:nvSpPr>
      <dsp:spPr>
        <a:xfrm rot="21579923">
          <a:off x="5649536" y="867059"/>
          <a:ext cx="482289" cy="559498"/>
        </a:xfrm>
        <a:prstGeom prst="rightArrow">
          <a:avLst>
            <a:gd name="adj1" fmla="val 60000"/>
            <a:gd name="adj2" fmla="val 50000"/>
          </a:avLst>
        </a:prstGeom>
        <a:solidFill>
          <a:schemeClr val="bg1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2400" kern="1200" dirty="0"/>
        </a:p>
      </dsp:txBody>
      <dsp:txXfrm>
        <a:off x="5649537" y="979381"/>
        <a:ext cx="337602" cy="335698"/>
      </dsp:txXfrm>
    </dsp:sp>
    <dsp:sp modelId="{2E569AA5-E498-466F-B913-257E931FF139}">
      <dsp:nvSpPr>
        <dsp:cNvPr id="0" name=""/>
        <dsp:cNvSpPr/>
      </dsp:nvSpPr>
      <dsp:spPr>
        <a:xfrm>
          <a:off x="6332014" y="460830"/>
          <a:ext cx="2256042" cy="1353625"/>
        </a:xfrm>
        <a:prstGeom prst="roundRect">
          <a:avLst>
            <a:gd name="adj" fmla="val 10000"/>
          </a:avLst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152400" rIns="152400" bIns="152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4000" b="1" kern="1200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互赖期</a:t>
          </a:r>
          <a:endParaRPr lang="zh-CN" altLang="en-US" sz="4000" b="1" kern="1200" dirty="0">
            <a:solidFill>
              <a:srgbClr val="FF0000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6371660" y="500476"/>
        <a:ext cx="2176750" cy="127433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E39DB43-8F51-4E67-BBA9-959219E41632}">
      <dsp:nvSpPr>
        <dsp:cNvPr id="0" name=""/>
        <dsp:cNvSpPr/>
      </dsp:nvSpPr>
      <dsp:spPr>
        <a:xfrm>
          <a:off x="-4055005" y="-622415"/>
          <a:ext cx="4832131" cy="4832131"/>
        </a:xfrm>
        <a:prstGeom prst="blockArc">
          <a:avLst>
            <a:gd name="adj1" fmla="val 18900000"/>
            <a:gd name="adj2" fmla="val 2700000"/>
            <a:gd name="adj3" fmla="val 447"/>
          </a:avLst>
        </a:prstGeom>
        <a:noFill/>
        <a:ln w="12700" cap="flat" cmpd="sng" algn="ctr">
          <a:solidFill>
            <a:schemeClr val="bg1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68D49A8-64E9-4401-A5C5-4B94367EDA24}">
      <dsp:nvSpPr>
        <dsp:cNvPr id="0" name=""/>
        <dsp:cNvSpPr/>
      </dsp:nvSpPr>
      <dsp:spPr>
        <a:xfrm>
          <a:off x="499764" y="358730"/>
          <a:ext cx="2903781" cy="717460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9484" tIns="101600" rIns="101600" bIns="101600" numCol="1" spcCol="1270" anchor="ctr" anchorCtr="0">
          <a:noAutofit/>
        </a:bodyPr>
        <a:lstStyle/>
        <a:p>
          <a:pPr marL="0" lvl="0" algn="l" defTabSz="9144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4000" b="1" kern="1200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依赖期</a:t>
          </a:r>
          <a:endParaRPr lang="zh-CN" altLang="en-US" sz="4000" b="1" kern="1200" dirty="0">
            <a:solidFill>
              <a:srgbClr val="FF0000"/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</dsp:txBody>
      <dsp:txXfrm>
        <a:off x="499764" y="358730"/>
        <a:ext cx="2903781" cy="717460"/>
      </dsp:txXfrm>
    </dsp:sp>
    <dsp:sp modelId="{8806AF63-F291-4913-98F8-2C0F80691D49}">
      <dsp:nvSpPr>
        <dsp:cNvPr id="0" name=""/>
        <dsp:cNvSpPr/>
      </dsp:nvSpPr>
      <dsp:spPr>
        <a:xfrm>
          <a:off x="51351" y="269047"/>
          <a:ext cx="896825" cy="896825"/>
        </a:xfrm>
        <a:prstGeom prst="ellipse">
          <a:avLst/>
        </a:prstGeom>
        <a:solidFill>
          <a:srgbClr val="E0AF64"/>
        </a:solidFill>
        <a:ln w="12700" cap="flat" cmpd="sng" algn="ctr">
          <a:solidFill>
            <a:schemeClr val="bg1"/>
          </a:solidFill>
          <a:prstDash val="dash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F2E3C98-8783-4A54-85C2-9C78D3ECE52A}">
      <dsp:nvSpPr>
        <dsp:cNvPr id="0" name=""/>
        <dsp:cNvSpPr/>
      </dsp:nvSpPr>
      <dsp:spPr>
        <a:xfrm>
          <a:off x="760561" y="1434920"/>
          <a:ext cx="2642984" cy="717460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9484" tIns="101600" rIns="101600" bIns="101600" numCol="1" spcCol="1270" anchor="ctr" anchorCtr="0">
          <a:noAutofit/>
        </a:bodyPr>
        <a:lstStyle/>
        <a:p>
          <a:pPr marL="0" lvl="0" algn="l" defTabSz="9144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4000" b="1" kern="1200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独立期</a:t>
          </a:r>
          <a:endParaRPr lang="zh-CN" altLang="en-US" sz="4000" b="1" kern="1200" dirty="0">
            <a:solidFill>
              <a:srgbClr val="FF0000"/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</dsp:txBody>
      <dsp:txXfrm>
        <a:off x="760561" y="1434920"/>
        <a:ext cx="2642984" cy="717460"/>
      </dsp:txXfrm>
    </dsp:sp>
    <dsp:sp modelId="{BEAB083D-7E64-40C6-8D63-FC2C5A17609D}">
      <dsp:nvSpPr>
        <dsp:cNvPr id="0" name=""/>
        <dsp:cNvSpPr/>
      </dsp:nvSpPr>
      <dsp:spPr>
        <a:xfrm>
          <a:off x="312148" y="1345237"/>
          <a:ext cx="896825" cy="896825"/>
        </a:xfrm>
        <a:prstGeom prst="ellipse">
          <a:avLst/>
        </a:prstGeom>
        <a:solidFill>
          <a:srgbClr val="E0AF64"/>
        </a:solidFill>
        <a:ln w="12700" cap="flat" cmpd="sng" algn="ctr">
          <a:solidFill>
            <a:schemeClr val="bg1"/>
          </a:solidFill>
          <a:prstDash val="dash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3E46FD6-BD63-4673-8B95-0883C2D25AAF}">
      <dsp:nvSpPr>
        <dsp:cNvPr id="0" name=""/>
        <dsp:cNvSpPr/>
      </dsp:nvSpPr>
      <dsp:spPr>
        <a:xfrm>
          <a:off x="499764" y="2511110"/>
          <a:ext cx="2903781" cy="717460"/>
        </a:xfrm>
        <a:prstGeom prst="rect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69484" tIns="101600" rIns="101600" bIns="101600" numCol="1" spcCol="1270" anchor="ctr" anchorCtr="0">
          <a:noAutofit/>
        </a:bodyPr>
        <a:lstStyle/>
        <a:p>
          <a:pPr marL="0" lvl="0" algn="l" defTabSz="914400" rtl="0" eaLnBrk="1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4000" b="1" kern="1200" dirty="0" smtClean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rPr>
            <a:t>互赖期</a:t>
          </a:r>
          <a:endParaRPr lang="zh-CN" altLang="en-US" sz="4000" b="1" kern="1200" dirty="0">
            <a:solidFill>
              <a:srgbClr val="FF0000"/>
            </a:solidFill>
            <a:latin typeface="微软雅黑" panose="020B0503020204020204" pitchFamily="34" charset="-122"/>
            <a:ea typeface="微软雅黑" panose="020B0503020204020204" pitchFamily="34" charset="-122"/>
            <a:cs typeface="+mn-cs"/>
          </a:endParaRPr>
        </a:p>
      </dsp:txBody>
      <dsp:txXfrm>
        <a:off x="499764" y="2511110"/>
        <a:ext cx="2903781" cy="717460"/>
      </dsp:txXfrm>
    </dsp:sp>
    <dsp:sp modelId="{962D4F56-19E1-4C07-9046-A1AA64D3146E}">
      <dsp:nvSpPr>
        <dsp:cNvPr id="0" name=""/>
        <dsp:cNvSpPr/>
      </dsp:nvSpPr>
      <dsp:spPr>
        <a:xfrm>
          <a:off x="51351" y="2421427"/>
          <a:ext cx="896825" cy="896825"/>
        </a:xfrm>
        <a:prstGeom prst="ellipse">
          <a:avLst/>
        </a:prstGeom>
        <a:solidFill>
          <a:srgbClr val="E0AF64"/>
        </a:solidFill>
        <a:ln w="12700" cap="flat" cmpd="sng" algn="ctr">
          <a:solidFill>
            <a:schemeClr val="bg1"/>
          </a:solidFill>
          <a:prstDash val="dash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52C308-3811-4D62-9E70-7DAF6267F504}" type="datetimeFigureOut">
              <a:rPr lang="zh-CN" altLang="en-US" smtClean="0"/>
              <a:t>2021/5/17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9DCC6B4-4381-473B-A720-676186DC980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56557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DCC6B4-4381-473B-A720-676186DC9803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79995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DCC6B4-4381-473B-A720-676186DC9803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41915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DCC6B4-4381-473B-A720-676186DC9803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18913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DCC6B4-4381-473B-A720-676186DC9803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557920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9DCC6B4-4381-473B-A720-676186DC9803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63267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240584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9A8FB-574F-4EEF-AC74-48F5E48D719D}" type="datetimeFigureOut">
              <a:rPr lang="zh-CN" altLang="en-US" smtClean="0"/>
              <a:t>2021/5/17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5CBA8-048E-4F35-8CC2-B884AAB90C7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99344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9A8FB-574F-4EEF-AC74-48F5E48D719D}" type="datetimeFigureOut">
              <a:rPr lang="zh-CN" altLang="en-US" smtClean="0"/>
              <a:t>2021/5/17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5CBA8-048E-4F35-8CC2-B884AAB90C7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65060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9A8FB-574F-4EEF-AC74-48F5E48D719D}" type="datetimeFigureOut">
              <a:rPr lang="zh-CN" altLang="en-US" smtClean="0"/>
              <a:t>2021/5/17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5CBA8-048E-4F35-8CC2-B884AAB90C7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03865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12958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51944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28799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16383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85458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52250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620016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50796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9A8FB-574F-4EEF-AC74-48F5E48D719D}" type="datetimeFigureOut">
              <a:rPr lang="zh-CN" altLang="en-US" smtClean="0"/>
              <a:t>2021/5/17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5CBA8-048E-4F35-8CC2-B884AAB90C7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298936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876329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26850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0176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9A8FB-574F-4EEF-AC74-48F5E48D719D}" type="datetimeFigureOut">
              <a:rPr lang="zh-CN" altLang="en-US" smtClean="0"/>
              <a:t>2021/5/17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5CBA8-048E-4F35-8CC2-B884AAB90C7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514114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9A8FB-574F-4EEF-AC74-48F5E48D719D}" type="datetimeFigureOut">
              <a:rPr lang="zh-CN" altLang="en-US" smtClean="0"/>
              <a:t>2021/5/17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5CBA8-048E-4F35-8CC2-B884AAB90C7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597895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9A8FB-574F-4EEF-AC74-48F5E48D719D}" type="datetimeFigureOut">
              <a:rPr lang="zh-CN" altLang="en-US" smtClean="0"/>
              <a:t>2021/5/17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5CBA8-048E-4F35-8CC2-B884AAB90C7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29897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9A8FB-574F-4EEF-AC74-48F5E48D719D}" type="datetimeFigureOut">
              <a:rPr lang="zh-CN" altLang="en-US" smtClean="0"/>
              <a:t>2021/5/17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5CBA8-048E-4F35-8CC2-B884AAB90C7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24480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9A8FB-574F-4EEF-AC74-48F5E48D719D}" type="datetimeFigureOut">
              <a:rPr lang="zh-CN" altLang="en-US" smtClean="0"/>
              <a:t>2021/5/17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5CBA8-048E-4F35-8CC2-B884AAB90C7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3711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9A8FB-574F-4EEF-AC74-48F5E48D719D}" type="datetimeFigureOut">
              <a:rPr lang="zh-CN" altLang="en-US" smtClean="0"/>
              <a:t>2021/5/17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5CBA8-048E-4F35-8CC2-B884AAB90C7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921075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29A8FB-574F-4EEF-AC74-48F5E48D719D}" type="datetimeFigureOut">
              <a:rPr lang="zh-CN" altLang="en-US" smtClean="0"/>
              <a:t>2021/5/17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D5CBA8-048E-4F35-8CC2-B884AAB90C7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21135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0AF6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29A8FB-574F-4EEF-AC74-48F5E48D719D}" type="datetimeFigureOut">
              <a:rPr lang="zh-CN" altLang="en-US" smtClean="0"/>
              <a:t>2021/5/17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D5CBA8-048E-4F35-8CC2-B884AAB90C7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80164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2021/5/17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78413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平行四边形 7"/>
          <p:cNvSpPr/>
          <p:nvPr/>
        </p:nvSpPr>
        <p:spPr>
          <a:xfrm rot="16200000">
            <a:off x="-60511" y="4345640"/>
            <a:ext cx="1214720" cy="1093697"/>
          </a:xfrm>
          <a:prstGeom prst="parallelogram">
            <a:avLst/>
          </a:prstGeom>
          <a:solidFill>
            <a:srgbClr val="292D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2600409" y="2773146"/>
            <a:ext cx="6241275" cy="923330"/>
          </a:xfrm>
          <a:prstGeom prst="rect">
            <a:avLst/>
          </a:prstGeom>
          <a:noFill/>
          <a:ln>
            <a:noFill/>
          </a:ln>
          <a:effectLst>
            <a:glow rad="101600">
              <a:schemeClr val="accent3">
                <a:satMod val="175000"/>
                <a:alpha val="40000"/>
              </a:schemeClr>
            </a:glow>
            <a:outerShdw blurRad="50800" dist="38100" algn="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01600" prst="riblet"/>
          </a:sp3d>
        </p:spPr>
        <p:txBody>
          <a:bodyPr wrap="square" rtlCol="0">
            <a:spAutoFit/>
          </a:bodyPr>
          <a:lstStyle/>
          <a:p>
            <a:pPr algn="r"/>
            <a:r>
              <a:rPr lang="zh-CN" altLang="en-US" sz="5400" b="1" spc="600" dirty="0">
                <a:solidFill>
                  <a:schemeClr val="bg1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高效能人士</a:t>
            </a:r>
            <a:r>
              <a:rPr lang="zh-CN" altLang="en-US" sz="5400" b="1" spc="600" dirty="0" smtClean="0">
                <a:solidFill>
                  <a:schemeClr val="bg1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的</a:t>
            </a:r>
            <a:endParaRPr lang="en-US" altLang="zh-CN" sz="5400" b="1" spc="600" dirty="0">
              <a:solidFill>
                <a:schemeClr val="bg1"/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577583" y="3722861"/>
            <a:ext cx="50646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[</a:t>
            </a: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美</a:t>
            </a:r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]</a:t>
            </a: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史蒂芬</a:t>
            </a:r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﹒</a:t>
            </a: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柯维   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著</a:t>
            </a:r>
          </a:p>
        </p:txBody>
      </p:sp>
      <p:sp>
        <p:nvSpPr>
          <p:cNvPr id="5" name="平行四边形 4"/>
          <p:cNvSpPr/>
          <p:nvPr/>
        </p:nvSpPr>
        <p:spPr>
          <a:xfrm>
            <a:off x="2608729" y="4536375"/>
            <a:ext cx="9147048" cy="829002"/>
          </a:xfrm>
          <a:prstGeom prst="parallelogram">
            <a:avLst/>
          </a:prstGeom>
          <a:solidFill>
            <a:srgbClr val="292D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4181731" y="4690585"/>
            <a:ext cx="57792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blipFill>
                  <a:blip r:embed="rId3"/>
                  <a:tile tx="0" ty="0" sx="100000" sy="100000" flip="none" algn="tl"/>
                </a:blipFill>
                <a:latin typeface="微软雅黑" panose="020B0503020204020204" pitchFamily="34" charset="-122"/>
                <a:ea typeface="微软雅黑" panose="020B0503020204020204" pitchFamily="34" charset="-122"/>
              </a:rPr>
              <a:t>在美国，一本影响力仅次于</a:t>
            </a:r>
            <a:r>
              <a:rPr lang="en-US" altLang="zh-CN" sz="2400" b="1" dirty="0" smtClean="0">
                <a:blipFill>
                  <a:blip r:embed="rId3"/>
                  <a:tile tx="0" ty="0" sx="100000" sy="100000" flip="none" algn="tl"/>
                </a:blip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2400" b="1" dirty="0" smtClean="0">
                <a:blipFill>
                  <a:blip r:embed="rId3"/>
                  <a:tile tx="0" ty="0" sx="100000" sy="100000" flip="none" algn="tl"/>
                </a:blipFill>
                <a:latin typeface="微软雅黑" panose="020B0503020204020204" pitchFamily="34" charset="-122"/>
                <a:ea typeface="微软雅黑" panose="020B0503020204020204" pitchFamily="34" charset="-122"/>
              </a:rPr>
              <a:t>圣经</a:t>
            </a:r>
            <a:r>
              <a:rPr lang="en-US" altLang="zh-CN" sz="2400" b="1" dirty="0" smtClean="0">
                <a:blipFill>
                  <a:blip r:embed="rId3"/>
                  <a:tile tx="0" ty="0" sx="100000" sy="100000" flip="none" algn="tl"/>
                </a:blip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r>
              <a:rPr lang="zh-CN" altLang="en-US" sz="2400" b="1" dirty="0" smtClean="0">
                <a:blipFill>
                  <a:blip r:embed="rId3"/>
                  <a:tile tx="0" ty="0" sx="100000" sy="100000" flip="none" algn="tl"/>
                </a:blipFill>
                <a:latin typeface="微软雅黑" panose="020B0503020204020204" pitchFamily="34" charset="-122"/>
                <a:ea typeface="微软雅黑" panose="020B0503020204020204" pitchFamily="34" charset="-122"/>
              </a:rPr>
              <a:t>的书</a:t>
            </a:r>
            <a:endParaRPr lang="zh-CN" altLang="en-US" sz="2400" b="1" dirty="0">
              <a:blipFill>
                <a:blip r:embed="rId3"/>
                <a:tile tx="0" ty="0" sx="100000" sy="100000" flip="none" algn="tl"/>
              </a:blip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9497027" y="2898936"/>
            <a:ext cx="2251968" cy="484739"/>
          </a:xfrm>
          <a:prstGeom prst="rect">
            <a:avLst/>
          </a:prstGeom>
          <a:noFill/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@</a:t>
            </a: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后进生周游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8963218" y="3261196"/>
            <a:ext cx="2770323" cy="923330"/>
          </a:xfrm>
          <a:prstGeom prst="rect">
            <a:avLst/>
          </a:prstGeom>
          <a:noFill/>
          <a:effectLst>
            <a:glow rad="101600">
              <a:schemeClr val="accent3">
                <a:satMod val="175000"/>
                <a:alpha val="40000"/>
              </a:schemeClr>
            </a:glow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r"/>
            <a:r>
              <a:rPr lang="zh-CN" altLang="en-US" sz="5400" b="1" spc="600" dirty="0">
                <a:solidFill>
                  <a:schemeClr val="bg1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个习惯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8001254" y="303631"/>
            <a:ext cx="1320155" cy="45089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28700" b="1" spc="600" dirty="0">
                <a:solidFill>
                  <a:srgbClr val="E13E27"/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7</a:t>
            </a:r>
            <a:endParaRPr lang="zh-CN" altLang="en-US" sz="28700" b="1" spc="600" dirty="0">
              <a:solidFill>
                <a:srgbClr val="E13E27"/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10303071" y="4485832"/>
            <a:ext cx="944661" cy="930088"/>
            <a:chOff x="11097306" y="5635155"/>
            <a:chExt cx="944661" cy="930088"/>
          </a:xfrm>
        </p:grpSpPr>
        <p:sp>
          <p:nvSpPr>
            <p:cNvPr id="19" name="椭圆 18"/>
            <p:cNvSpPr/>
            <p:nvPr/>
          </p:nvSpPr>
          <p:spPr>
            <a:xfrm>
              <a:off x="11152215" y="5690064"/>
              <a:ext cx="820270" cy="820270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25400">
              <a:solidFill>
                <a:srgbClr val="E0AF6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E0AF64"/>
                </a:solidFill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11097306" y="5635155"/>
              <a:ext cx="930088" cy="930088"/>
            </a:xfrm>
            <a:prstGeom prst="ellipse">
              <a:avLst/>
            </a:prstGeom>
            <a:noFill/>
            <a:ln w="25400">
              <a:solidFill>
                <a:schemeClr val="bg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文本框 20"/>
            <p:cNvSpPr txBox="1"/>
            <p:nvPr/>
          </p:nvSpPr>
          <p:spPr>
            <a:xfrm>
              <a:off x="11221697" y="5749824"/>
              <a:ext cx="82027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rgbClr val="E0AF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读书笔记</a:t>
              </a:r>
              <a:endPara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99765" l="0" r="100000">
                        <a14:foregroundMark x1="33333" y1="71529" x2="33333" y2="71529"/>
                        <a14:foregroundMark x1="40000" y1="64000" x2="40000" y2="64000"/>
                        <a14:foregroundMark x1="47667" y1="63529" x2="47667" y2="63529"/>
                        <a14:foregroundMark x1="56333" y1="65882" x2="56333" y2="65882"/>
                        <a14:foregroundMark x1="56667" y1="65882" x2="56667" y2="65882"/>
                        <a14:foregroundMark x1="57333" y1="65882" x2="91000" y2="61647"/>
                        <a14:foregroundMark x1="35000" y1="63765" x2="80667" y2="60706"/>
                        <a14:foregroundMark x1="27000" y1="70353" x2="41000" y2="84235"/>
                        <a14:foregroundMark x1="40667" y1="59765" x2="27000" y2="93882"/>
                        <a14:foregroundMark x1="57333" y1="60000" x2="92333" y2="76941"/>
                        <a14:foregroundMark x1="90333" y1="71529" x2="54667" y2="75294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814" y="2590735"/>
            <a:ext cx="2434370" cy="3448691"/>
          </a:xfrm>
          <a:prstGeom prst="rect">
            <a:avLst/>
          </a:prstGeom>
          <a:effectLst/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3793" y="303631"/>
            <a:ext cx="1282700" cy="1282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2587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" name="图示 17"/>
          <p:cNvGraphicFramePr/>
          <p:nvPr>
            <p:extLst>
              <p:ext uri="{D42A27DB-BD31-4B8C-83A1-F6EECF244321}">
                <p14:modId xmlns:p14="http://schemas.microsoft.com/office/powerpoint/2010/main" val="1141036769"/>
              </p:ext>
            </p:extLst>
          </p:nvPr>
        </p:nvGraphicFramePr>
        <p:xfrm>
          <a:off x="1680650" y="1721730"/>
          <a:ext cx="8588057" cy="23122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15" name="组合 14"/>
          <p:cNvGrpSpPr/>
          <p:nvPr/>
        </p:nvGrpSpPr>
        <p:grpSpPr>
          <a:xfrm>
            <a:off x="414627" y="290764"/>
            <a:ext cx="11362747" cy="828000"/>
            <a:chOff x="0" y="-15806"/>
            <a:chExt cx="12189600" cy="900000"/>
          </a:xfrm>
        </p:grpSpPr>
        <p:sp>
          <p:nvSpPr>
            <p:cNvPr id="16" name="矩形 15"/>
            <p:cNvSpPr/>
            <p:nvPr/>
          </p:nvSpPr>
          <p:spPr>
            <a:xfrm>
              <a:off x="0" y="-15806"/>
              <a:ext cx="12189600" cy="900000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5400" b="1" dirty="0">
                  <a:latin typeface="华康俪金黑W8(P)" panose="020B0800000000000000" pitchFamily="34" charset="-122"/>
                  <a:ea typeface="华康俪金黑W8(P)" panose="020B0800000000000000" pitchFamily="34" charset="-122"/>
                </a:rPr>
                <a:t> </a:t>
              </a:r>
              <a:r>
                <a:rPr lang="zh-CN" altLang="en-US" sz="5400" b="1" dirty="0" smtClean="0">
                  <a:latin typeface="华康俪金黑W8(P)" panose="020B0800000000000000" pitchFamily="34" charset="-122"/>
                  <a:ea typeface="华康俪金黑W8(P)" panose="020B0800000000000000" pitchFamily="34" charset="-122"/>
                </a:rPr>
                <a:t>         </a:t>
              </a:r>
              <a:r>
                <a:rPr lang="zh-CN" altLang="en-US" sz="4800" b="1" dirty="0" smtClean="0">
                  <a:latin typeface="华康俪金黑W8(P)" panose="020B0800000000000000" pitchFamily="34" charset="-122"/>
                  <a:ea typeface="华康俪金黑W8(P)" panose="020B0800000000000000" pitchFamily="34" charset="-122"/>
                </a:rPr>
                <a:t>三个阶段</a:t>
              </a:r>
              <a:endParaRPr lang="zh-CN" altLang="en-US" sz="4800" b="1" dirty="0">
                <a:latin typeface="华康俪金黑W8(P)" panose="020B0800000000000000" pitchFamily="34" charset="-122"/>
                <a:ea typeface="华康俪金黑W8(P)" panose="020B0800000000000000" pitchFamily="34" charset="-122"/>
              </a:endParaRPr>
            </a:p>
          </p:txBody>
        </p:sp>
        <p:sp>
          <p:nvSpPr>
            <p:cNvPr id="17" name="五边形 16"/>
            <p:cNvSpPr/>
            <p:nvPr/>
          </p:nvSpPr>
          <p:spPr>
            <a:xfrm>
              <a:off x="0" y="-15806"/>
              <a:ext cx="2340000" cy="900000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800" b="1" dirty="0" smtClean="0">
                  <a:latin typeface="华康俪金黑W8(P)" panose="020B0800000000000000" pitchFamily="34" charset="-122"/>
                  <a:ea typeface="华康俪金黑W8(P)" panose="020B0800000000000000" pitchFamily="34" charset="-122"/>
                </a:rPr>
                <a:t>认识</a:t>
              </a:r>
              <a:endParaRPr lang="zh-CN" altLang="en-US" sz="4800" b="1" dirty="0">
                <a:latin typeface="华康俪金黑W8(P)" panose="020B0800000000000000" pitchFamily="34" charset="-122"/>
                <a:ea typeface="华康俪金黑W8(P)" panose="020B0800000000000000" pitchFamily="34" charset="-122"/>
              </a:endParaRPr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1515743" y="3315187"/>
            <a:ext cx="2621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C55A11"/>
              </a:buClr>
            </a:pP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靠别人来实现愿望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4457194" y="3315185"/>
            <a:ext cx="30895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C55A11"/>
              </a:buClr>
            </a:pP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单枪匹马打天下</a:t>
            </a:r>
          </a:p>
        </p:txBody>
      </p:sp>
      <p:sp>
        <p:nvSpPr>
          <p:cNvPr id="13" name="文本框 12"/>
          <p:cNvSpPr txBox="1"/>
          <p:nvPr/>
        </p:nvSpPr>
        <p:spPr>
          <a:xfrm>
            <a:off x="7701170" y="3315185"/>
            <a:ext cx="3463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buClr>
                <a:srgbClr val="C55A11"/>
              </a:buClr>
            </a:pP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群策群力实现最高成就</a:t>
            </a:r>
          </a:p>
        </p:txBody>
      </p:sp>
      <p:sp>
        <p:nvSpPr>
          <p:cNvPr id="20" name="圆角矩形 19"/>
          <p:cNvSpPr/>
          <p:nvPr/>
        </p:nvSpPr>
        <p:spPr>
          <a:xfrm>
            <a:off x="1608969" y="4972931"/>
            <a:ext cx="9360000" cy="1050877"/>
          </a:xfrm>
          <a:prstGeom prst="roundRect">
            <a:avLst>
              <a:gd name="adj" fmla="val 12771"/>
            </a:avLst>
          </a:prstGeom>
          <a:solidFill>
            <a:srgbClr val="FFF2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2830661" y="5027791"/>
            <a:ext cx="6916616" cy="941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 smtClean="0">
                <a:solidFill>
                  <a:srgbClr val="C55A1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开发个人和人际效能，需要依次经历“成熟模式”，</a:t>
            </a:r>
            <a:endParaRPr lang="en-US" altLang="zh-CN" sz="2400" dirty="0" smtClean="0">
              <a:solidFill>
                <a:srgbClr val="C55A1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400" dirty="0" smtClean="0">
                <a:solidFill>
                  <a:srgbClr val="C55A1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由</a:t>
            </a:r>
            <a:r>
              <a:rPr lang="zh-CN" altLang="en-US" sz="2400" b="1" dirty="0" smtClean="0">
                <a:solidFill>
                  <a:srgbClr val="C55A1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依赖</a:t>
            </a:r>
            <a:r>
              <a:rPr lang="zh-CN" altLang="en-US" sz="2400" dirty="0" smtClean="0">
                <a:solidFill>
                  <a:srgbClr val="C55A1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到</a:t>
            </a:r>
            <a:r>
              <a:rPr lang="zh-CN" altLang="en-US" sz="2400" b="1" dirty="0" smtClean="0">
                <a:solidFill>
                  <a:srgbClr val="C55A1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独立</a:t>
            </a:r>
            <a:r>
              <a:rPr lang="zh-CN" altLang="en-US" sz="2400" dirty="0" smtClean="0">
                <a:solidFill>
                  <a:srgbClr val="C55A1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，再到</a:t>
            </a:r>
            <a:r>
              <a:rPr lang="zh-CN" altLang="en-US" sz="2400" b="1" dirty="0" smtClean="0">
                <a:solidFill>
                  <a:srgbClr val="C55A1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互赖</a:t>
            </a:r>
            <a:r>
              <a:rPr lang="zh-CN" altLang="en-US" sz="2400" dirty="0" smtClean="0">
                <a:solidFill>
                  <a:srgbClr val="C55A1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，渐进成长，不断进步。</a:t>
            </a:r>
          </a:p>
        </p:txBody>
      </p:sp>
    </p:spTree>
    <p:extLst>
      <p:ext uri="{BB962C8B-B14F-4D97-AF65-F5344CB8AC3E}">
        <p14:creationId xmlns:p14="http://schemas.microsoft.com/office/powerpoint/2010/main" val="3578972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414626" y="290764"/>
            <a:ext cx="11362748" cy="720000"/>
          </a:xfrm>
          <a:prstGeom prst="rect">
            <a:avLst/>
          </a:prstGeom>
          <a:solidFill>
            <a:srgbClr val="9D96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你的成长</a:t>
            </a:r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处</a:t>
            </a:r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于哪一阶段？  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414625" y="290764"/>
            <a:ext cx="1440000" cy="720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思考</a:t>
            </a:r>
            <a:endParaRPr lang="zh-CN" altLang="en-US" sz="3600" dirty="0"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1854625" y="2213713"/>
            <a:ext cx="9917464" cy="3587300"/>
            <a:chOff x="914066" y="2185250"/>
            <a:chExt cx="9917464" cy="3587300"/>
          </a:xfrm>
        </p:grpSpPr>
        <p:sp>
          <p:nvSpPr>
            <p:cNvPr id="7" name="文本框 6"/>
            <p:cNvSpPr txBox="1"/>
            <p:nvPr/>
          </p:nvSpPr>
          <p:spPr>
            <a:xfrm>
              <a:off x="914066" y="2565889"/>
              <a:ext cx="6965577" cy="4801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lvl="1" defTabSz="14224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zh-CN" altLang="en-US" sz="2800" b="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你</a:t>
              </a:r>
              <a:r>
                <a: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照顾我；</a:t>
              </a:r>
              <a:r>
                <a:rPr lang="zh-CN" altLang="en-US" sz="2800" b="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你</a:t>
              </a:r>
              <a:r>
                <a: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为我的得失成败负责。</a:t>
              </a: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914066" y="4734811"/>
              <a:ext cx="6208061" cy="8925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/>
              <a:r>
                <a:rPr lang="zh-CN" altLang="en-US" sz="2800" b="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</a:t>
              </a:r>
              <a:r>
                <a: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可以做到；</a:t>
              </a:r>
              <a:r>
                <a:rPr lang="zh-CN" altLang="en-US" sz="2800" b="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</a:t>
              </a:r>
              <a:r>
                <a: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可以合作；</a:t>
              </a:r>
              <a:r>
                <a:rPr lang="zh-CN" altLang="en-US" sz="2800" b="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我们</a:t>
              </a:r>
              <a:r>
                <a: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可以融合彼此的智慧和能力，共创前程。</a:t>
              </a: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914066" y="3413362"/>
              <a:ext cx="6208061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/>
              <a:r>
                <a:rPr lang="zh-CN" altLang="en-US" sz="2800" b="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</a:t>
              </a:r>
              <a:r>
                <a: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可以做到；</a:t>
              </a:r>
              <a:r>
                <a:rPr lang="zh-CN" altLang="en-US" sz="2800" b="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</a:t>
              </a:r>
              <a:r>
                <a: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可以负责；</a:t>
              </a:r>
              <a:r>
                <a: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</a:t>
              </a:r>
              <a:r>
                <a: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可以靠自己；</a:t>
              </a:r>
              <a:r>
                <a:rPr lang="zh-CN" altLang="en-US" sz="2800" b="1" dirty="0">
                  <a:solidFill>
                    <a:srgbClr val="FF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我</a:t>
              </a:r>
              <a:r>
                <a:rPr lang="zh-CN" altLang="en-US" sz="24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有权选择</a:t>
              </a:r>
              <a:r>
                <a:rPr lang="zh-CN" altLang="en-US" sz="2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。 </a:t>
              </a:r>
            </a:p>
          </p:txBody>
        </p:sp>
        <p:graphicFrame>
          <p:nvGraphicFramePr>
            <p:cNvPr id="26" name="图示 25"/>
            <p:cNvGraphicFramePr/>
            <p:nvPr>
              <p:extLst>
                <p:ext uri="{D42A27DB-BD31-4B8C-83A1-F6EECF244321}">
                  <p14:modId xmlns:p14="http://schemas.microsoft.com/office/powerpoint/2010/main" val="1051704618"/>
                </p:ext>
              </p:extLst>
            </p:nvPr>
          </p:nvGraphicFramePr>
          <p:xfrm>
            <a:off x="7380327" y="2185250"/>
            <a:ext cx="3451203" cy="358730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2" r:lo="rId3" r:qs="rId4" r:cs="rId5"/>
            </a:graphicData>
          </a:graphic>
        </p:graphicFrame>
        <p:sp>
          <p:nvSpPr>
            <p:cNvPr id="27" name="文本框 26"/>
            <p:cNvSpPr txBox="1"/>
            <p:nvPr/>
          </p:nvSpPr>
          <p:spPr>
            <a:xfrm>
              <a:off x="7652782" y="2565889"/>
              <a:ext cx="62957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7879643" y="3644312"/>
              <a:ext cx="62957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文本框 32"/>
            <p:cNvSpPr txBox="1"/>
            <p:nvPr/>
          </p:nvSpPr>
          <p:spPr>
            <a:xfrm>
              <a:off x="7635197" y="4722735"/>
              <a:ext cx="62957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36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58770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851030" y="2461845"/>
            <a:ext cx="7473461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人生本来就是高度互赖的，想要单枪匹马实现最大效能无异于缘木求鱼。</a:t>
            </a:r>
            <a:endParaRPr lang="en-US" altLang="zh-CN" sz="28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一个能做到互赖的人，既能与人深入交流自己的想法，也能看到他人的智慧和潜力。</a:t>
            </a:r>
            <a:endParaRPr lang="en-US" altLang="zh-CN" sz="28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              ——</a:t>
            </a:r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史蒂芬</a:t>
            </a:r>
            <a:r>
              <a:rPr lang="en-US" altLang="zh-CN" sz="2800" b="1" dirty="0" smtClean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﹒</a:t>
            </a:r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柯维</a:t>
            </a:r>
            <a:endParaRPr lang="en-US" altLang="zh-CN" sz="28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                        </a:t>
            </a:r>
            <a:endParaRPr lang="zh-CN" altLang="en-US" sz="28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299882" y="888355"/>
            <a:ext cx="824753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4400" dirty="0" smtClean="0">
                <a:solidFill>
                  <a:schemeClr val="bg1"/>
                </a:solidFill>
                <a:effectLst>
                  <a:outerShdw blurRad="50800" dist="368300" dir="2700000" sx="80000" sy="80000" algn="tl" rotWithShape="0">
                    <a:schemeClr val="bg1">
                      <a:alpha val="40000"/>
                    </a:schemeClr>
                  </a:outerShdw>
                </a:effectLst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12927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444850" y="2035926"/>
            <a:ext cx="2447365" cy="10923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积极主动</a:t>
            </a:r>
            <a:endParaRPr lang="zh-CN" altLang="en-US" sz="36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44851" y="3128278"/>
            <a:ext cx="2447365" cy="10923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以终为始</a:t>
            </a:r>
          </a:p>
        </p:txBody>
      </p:sp>
      <p:sp>
        <p:nvSpPr>
          <p:cNvPr id="5" name="矩形 4"/>
          <p:cNvSpPr/>
          <p:nvPr/>
        </p:nvSpPr>
        <p:spPr>
          <a:xfrm>
            <a:off x="461194" y="4090943"/>
            <a:ext cx="2447365" cy="10923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要事第一</a:t>
            </a:r>
          </a:p>
        </p:txBody>
      </p:sp>
      <p:sp>
        <p:nvSpPr>
          <p:cNvPr id="6" name="矩形 5"/>
          <p:cNvSpPr/>
          <p:nvPr/>
        </p:nvSpPr>
        <p:spPr>
          <a:xfrm>
            <a:off x="2832418" y="2035926"/>
            <a:ext cx="2447365" cy="10923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双赢思维</a:t>
            </a:r>
            <a:endParaRPr lang="zh-CN" altLang="en-US" sz="36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832418" y="3128278"/>
            <a:ext cx="2447365" cy="10923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知彼解己</a:t>
            </a:r>
          </a:p>
        </p:txBody>
      </p:sp>
      <p:sp>
        <p:nvSpPr>
          <p:cNvPr id="8" name="矩形 7"/>
          <p:cNvSpPr/>
          <p:nvPr/>
        </p:nvSpPr>
        <p:spPr>
          <a:xfrm>
            <a:off x="2899562" y="4090943"/>
            <a:ext cx="2447365" cy="10923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综合综效</a:t>
            </a:r>
          </a:p>
        </p:txBody>
      </p:sp>
      <p:sp>
        <p:nvSpPr>
          <p:cNvPr id="9" name="矩形 8"/>
          <p:cNvSpPr/>
          <p:nvPr/>
        </p:nvSpPr>
        <p:spPr>
          <a:xfrm>
            <a:off x="1648357" y="5143980"/>
            <a:ext cx="2447365" cy="109235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不断更新</a:t>
            </a:r>
          </a:p>
        </p:txBody>
      </p:sp>
      <p:sp>
        <p:nvSpPr>
          <p:cNvPr id="15" name="椭圆 14"/>
          <p:cNvSpPr/>
          <p:nvPr/>
        </p:nvSpPr>
        <p:spPr>
          <a:xfrm>
            <a:off x="5908002" y="1406768"/>
            <a:ext cx="4968000" cy="4968000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6245416" y="1406769"/>
            <a:ext cx="4968000" cy="4968000"/>
          </a:xfrm>
          <a:prstGeom prst="ellipse">
            <a:avLst/>
          </a:prstGeom>
          <a:solidFill>
            <a:schemeClr val="bg1">
              <a:alpha val="82000"/>
            </a:schemeClr>
          </a:solidFill>
          <a:ln w="88900">
            <a:solidFill>
              <a:srgbClr val="2B2D2B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流程图: 对照 16"/>
          <p:cNvSpPr/>
          <p:nvPr/>
        </p:nvSpPr>
        <p:spPr>
          <a:xfrm>
            <a:off x="6920243" y="2702112"/>
            <a:ext cx="3617076" cy="2346214"/>
          </a:xfrm>
          <a:prstGeom prst="flowChartCollate">
            <a:avLst/>
          </a:prstGeom>
          <a:noFill/>
          <a:ln>
            <a:solidFill>
              <a:schemeClr val="tx1"/>
            </a:solidFill>
          </a:ln>
          <a:scene3d>
            <a:camera prst="orthographicFront"/>
            <a:lightRig rig="threePt" dir="t"/>
          </a:scene3d>
          <a:sp3d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918756" y="2270149"/>
            <a:ext cx="3617076" cy="4319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互赖期</a:t>
            </a:r>
            <a:endParaRPr lang="zh-CN" altLang="en-US" sz="2800" b="1" dirty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6920243" y="5048328"/>
            <a:ext cx="3618564" cy="4319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依赖期</a:t>
            </a:r>
          </a:p>
        </p:txBody>
      </p:sp>
      <p:sp>
        <p:nvSpPr>
          <p:cNvPr id="20" name="矩形 19"/>
          <p:cNvSpPr/>
          <p:nvPr/>
        </p:nvSpPr>
        <p:spPr>
          <a:xfrm>
            <a:off x="6918756" y="3674454"/>
            <a:ext cx="3618564" cy="43196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独立期</a:t>
            </a:r>
          </a:p>
        </p:txBody>
      </p:sp>
      <p:sp>
        <p:nvSpPr>
          <p:cNvPr id="21" name="等腰三角形 20"/>
          <p:cNvSpPr/>
          <p:nvPr/>
        </p:nvSpPr>
        <p:spPr>
          <a:xfrm>
            <a:off x="7848233" y="2753252"/>
            <a:ext cx="1784818" cy="541266"/>
          </a:xfrm>
          <a:prstGeom prst="triangle">
            <a:avLst/>
          </a:prstGeom>
          <a:noFill/>
          <a:ln>
            <a:solidFill>
              <a:srgbClr val="2B2D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altLang="zh-CN" dirty="0" smtClean="0"/>
          </a:p>
          <a:p>
            <a:pPr algn="ctr"/>
            <a:endParaRPr lang="zh-CN" altLang="en-US" sz="900" dirty="0"/>
          </a:p>
        </p:txBody>
      </p:sp>
      <p:sp>
        <p:nvSpPr>
          <p:cNvPr id="22" name="等腰三角形 21"/>
          <p:cNvSpPr/>
          <p:nvPr/>
        </p:nvSpPr>
        <p:spPr>
          <a:xfrm rot="10800000">
            <a:off x="7848233" y="4497482"/>
            <a:ext cx="1784818" cy="541266"/>
          </a:xfrm>
          <a:prstGeom prst="triangle">
            <a:avLst/>
          </a:prstGeom>
          <a:noFill/>
          <a:ln>
            <a:solidFill>
              <a:srgbClr val="2B2D2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/>
          <p:cNvSpPr txBox="1"/>
          <p:nvPr/>
        </p:nvSpPr>
        <p:spPr>
          <a:xfrm>
            <a:off x="7933578" y="3006256"/>
            <a:ext cx="1614126" cy="282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公众领域的成功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7920230" y="4497481"/>
            <a:ext cx="1614126" cy="282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个人领域的成功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7144032" y="4583516"/>
            <a:ext cx="1093221" cy="495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</a:p>
          <a:p>
            <a:pPr algn="ctr">
              <a:lnSpc>
                <a:spcPts val="1600"/>
              </a:lnSpc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积极主动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9317368" y="4604221"/>
            <a:ext cx="1093221" cy="495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</a:p>
          <a:p>
            <a:pPr algn="ctr">
              <a:lnSpc>
                <a:spcPts val="1600"/>
              </a:lnSpc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以终为始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8194029" y="4087937"/>
            <a:ext cx="1093221" cy="495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</a:p>
          <a:p>
            <a:pPr algn="ctr">
              <a:lnSpc>
                <a:spcPts val="1600"/>
              </a:lnSpc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要事第一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7144032" y="2732545"/>
            <a:ext cx="1093221" cy="495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知彼解己</a:t>
            </a:r>
            <a:endParaRPr lang="en-US" altLang="zh-CN" sz="16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ts val="1600"/>
              </a:lnSpc>
            </a:pP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endParaRPr lang="zh-CN" altLang="en-US" sz="16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9273903" y="2732545"/>
            <a:ext cx="1093221" cy="495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综合综效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ts val="1600"/>
              </a:lnSpc>
            </a:pP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8180681" y="3294851"/>
            <a:ext cx="1093221" cy="495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600"/>
              </a:lnSpc>
            </a:pP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双赢思维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>
              <a:lnSpc>
                <a:spcPts val="1600"/>
              </a:lnSpc>
            </a:pP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5915793" y="3439700"/>
            <a:ext cx="337414" cy="11032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</a:p>
          <a:p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不断更新</a:t>
            </a:r>
            <a:endParaRPr lang="en-US" altLang="zh-CN" sz="16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414627" y="291110"/>
            <a:ext cx="11362747" cy="828000"/>
            <a:chOff x="0" y="-15806"/>
            <a:chExt cx="12189600" cy="900000"/>
          </a:xfrm>
        </p:grpSpPr>
        <p:sp>
          <p:nvSpPr>
            <p:cNvPr id="34" name="矩形 33"/>
            <p:cNvSpPr/>
            <p:nvPr/>
          </p:nvSpPr>
          <p:spPr>
            <a:xfrm>
              <a:off x="0" y="-15806"/>
              <a:ext cx="12189600" cy="900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5400" b="1" dirty="0">
                  <a:latin typeface="华康俪金黑W8(P)" panose="020B0800000000000000" pitchFamily="34" charset="-122"/>
                  <a:ea typeface="华康俪金黑W8(P)" panose="020B0800000000000000" pitchFamily="34" charset="-122"/>
                </a:rPr>
                <a:t> </a:t>
              </a:r>
              <a:r>
                <a:rPr lang="zh-CN" altLang="en-US" sz="5400" b="1" dirty="0" smtClean="0">
                  <a:latin typeface="华康俪金黑W8(P)" panose="020B0800000000000000" pitchFamily="34" charset="-122"/>
                  <a:ea typeface="华康俪金黑W8(P)" panose="020B0800000000000000" pitchFamily="34" charset="-122"/>
                </a:rPr>
                <a:t>         </a:t>
              </a:r>
              <a:r>
                <a:rPr lang="zh-CN" altLang="en-US" sz="4800" b="1" dirty="0" smtClean="0">
                  <a:latin typeface="华康俪金黑W8(P)" panose="020B0800000000000000" pitchFamily="34" charset="-122"/>
                  <a:ea typeface="华康俪金黑W8(P)" panose="020B0800000000000000" pitchFamily="34" charset="-122"/>
                </a:rPr>
                <a:t>七个习惯</a:t>
              </a:r>
              <a:endParaRPr lang="zh-CN" altLang="en-US" sz="4800" b="1" dirty="0">
                <a:latin typeface="华康俪金黑W8(P)" panose="020B0800000000000000" pitchFamily="34" charset="-122"/>
                <a:ea typeface="华康俪金黑W8(P)" panose="020B0800000000000000" pitchFamily="34" charset="-122"/>
              </a:endParaRPr>
            </a:p>
          </p:txBody>
        </p:sp>
        <p:sp>
          <p:nvSpPr>
            <p:cNvPr id="35" name="五边形 34"/>
            <p:cNvSpPr/>
            <p:nvPr/>
          </p:nvSpPr>
          <p:spPr>
            <a:xfrm>
              <a:off x="0" y="-15806"/>
              <a:ext cx="2340000" cy="900000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800" b="1" dirty="0" smtClean="0">
                  <a:latin typeface="华康俪金黑W8(P)" panose="020B0800000000000000" pitchFamily="34" charset="-122"/>
                  <a:ea typeface="华康俪金黑W8(P)" panose="020B0800000000000000" pitchFamily="34" charset="-122"/>
                </a:rPr>
                <a:t>实践</a:t>
              </a:r>
              <a:endParaRPr lang="zh-CN" altLang="en-US" sz="4800" b="1" dirty="0">
                <a:latin typeface="华康俪金黑W8(P)" panose="020B0800000000000000" pitchFamily="34" charset="-122"/>
                <a:ea typeface="华康俪金黑W8(P)" panose="020B0800000000000000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49126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6745943" y="1867072"/>
            <a:ext cx="4190998" cy="9861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Clr>
                <a:srgbClr val="C55A11"/>
              </a:buClr>
              <a:buFont typeface="Wingdings" panose="05000000000000000000" pitchFamily="2" charset="2"/>
              <a:buChar char="n"/>
            </a:pP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采取主动，为</a:t>
            </a: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自己负责，依据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原则及</a:t>
            </a: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价值观下决定。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745942" y="3194296"/>
            <a:ext cx="4190999" cy="9861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Clr>
                <a:srgbClr val="C55A11"/>
              </a:buClr>
              <a:buFont typeface="Wingdings" panose="05000000000000000000" pitchFamily="2" charset="2"/>
              <a:buChar char="n"/>
            </a:pP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人生目标是衡量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一切的标准</a:t>
            </a: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，做事前先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认清方向。</a:t>
            </a:r>
            <a:endParaRPr lang="zh-CN" altLang="en-US" sz="2400" dirty="0"/>
          </a:p>
        </p:txBody>
      </p:sp>
      <p:sp>
        <p:nvSpPr>
          <p:cNvPr id="5" name="矩形 4"/>
          <p:cNvSpPr/>
          <p:nvPr/>
        </p:nvSpPr>
        <p:spPr>
          <a:xfrm>
            <a:off x="6745942" y="4521520"/>
            <a:ext cx="4190999" cy="9861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Clr>
                <a:srgbClr val="C55A11"/>
              </a:buClr>
              <a:buFont typeface="Wingdings" panose="05000000000000000000" pitchFamily="2" charset="2"/>
              <a:buChar char="n"/>
            </a:pP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先做最重要的事情，进行有效管理。</a:t>
            </a:r>
          </a:p>
        </p:txBody>
      </p:sp>
      <p:sp>
        <p:nvSpPr>
          <p:cNvPr id="6" name="矩形 5"/>
          <p:cNvSpPr/>
          <p:nvPr/>
        </p:nvSpPr>
        <p:spPr>
          <a:xfrm>
            <a:off x="2761129" y="1816868"/>
            <a:ext cx="3984813" cy="9861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习惯一：</a:t>
            </a:r>
            <a:r>
              <a:rPr lang="zh-CN" altLang="en-US" sz="4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积极主动</a:t>
            </a:r>
          </a:p>
        </p:txBody>
      </p:sp>
      <p:sp>
        <p:nvSpPr>
          <p:cNvPr id="7" name="矩形 6"/>
          <p:cNvSpPr/>
          <p:nvPr/>
        </p:nvSpPr>
        <p:spPr>
          <a:xfrm>
            <a:off x="2761129" y="3148576"/>
            <a:ext cx="3984813" cy="9861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习惯二：</a:t>
            </a:r>
            <a:r>
              <a:rPr lang="zh-CN" altLang="en-US" sz="4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以终为始</a:t>
            </a:r>
          </a:p>
        </p:txBody>
      </p:sp>
      <p:sp>
        <p:nvSpPr>
          <p:cNvPr id="8" name="矩形 7"/>
          <p:cNvSpPr/>
          <p:nvPr/>
        </p:nvSpPr>
        <p:spPr>
          <a:xfrm>
            <a:off x="2761129" y="4480284"/>
            <a:ext cx="3984813" cy="9861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习惯三：</a:t>
            </a:r>
            <a:r>
              <a:rPr lang="zh-CN" altLang="en-US" sz="4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要事第一</a:t>
            </a:r>
          </a:p>
        </p:txBody>
      </p:sp>
      <p:sp>
        <p:nvSpPr>
          <p:cNvPr id="15" name="圆角矩形 14"/>
          <p:cNvSpPr/>
          <p:nvPr/>
        </p:nvSpPr>
        <p:spPr>
          <a:xfrm>
            <a:off x="833999" y="491258"/>
            <a:ext cx="981353" cy="5882648"/>
          </a:xfrm>
          <a:prstGeom prst="roundRect">
            <a:avLst/>
          </a:prstGeom>
          <a:solidFill>
            <a:srgbClr val="FFF2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847163" y="612844"/>
            <a:ext cx="968189" cy="563231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rgbClr val="C55A1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个人领域的成功</a:t>
            </a:r>
            <a:endParaRPr lang="en-US" altLang="zh-CN" sz="3600" b="1" dirty="0" smtClean="0">
              <a:solidFill>
                <a:srgbClr val="C55A1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3600" b="1" dirty="0" smtClean="0">
                <a:solidFill>
                  <a:srgbClr val="C55A1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三习惯</a:t>
            </a:r>
          </a:p>
        </p:txBody>
      </p:sp>
      <p:cxnSp>
        <p:nvCxnSpPr>
          <p:cNvPr id="11" name="直接连接符 10"/>
          <p:cNvCxnSpPr/>
          <p:nvPr/>
        </p:nvCxnSpPr>
        <p:spPr>
          <a:xfrm>
            <a:off x="2187388" y="2274966"/>
            <a:ext cx="519953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>
            <a:endCxn id="7" idx="1"/>
          </p:cNvCxnSpPr>
          <p:nvPr/>
        </p:nvCxnSpPr>
        <p:spPr>
          <a:xfrm flipV="1">
            <a:off x="1792942" y="3641635"/>
            <a:ext cx="968187" cy="2286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2187388" y="4973343"/>
            <a:ext cx="573741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2187388" y="2274966"/>
            <a:ext cx="0" cy="2698377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9074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746398" y="1781704"/>
            <a:ext cx="4190400" cy="9861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Clr>
                <a:srgbClr val="C55A11"/>
              </a:buClr>
              <a:buFont typeface="Wingdings" panose="05000000000000000000" pitchFamily="2" charset="2"/>
              <a:buChar char="n"/>
            </a:pP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生活是合作的舞台，在人际交往中寻求双边利益。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6746398" y="3090548"/>
            <a:ext cx="4190400" cy="9861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Clr>
                <a:srgbClr val="C55A11"/>
              </a:buClr>
              <a:buFont typeface="Wingdings" panose="05000000000000000000" pitchFamily="2" charset="2"/>
              <a:buChar char="n"/>
            </a:pP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舍弃回答心，改以了解心专注聆听别人。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6746398" y="4444679"/>
            <a:ext cx="4190400" cy="9861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buClr>
                <a:srgbClr val="C55A11"/>
              </a:buClr>
              <a:buFont typeface="Wingdings" panose="05000000000000000000" pitchFamily="2" charset="2"/>
              <a:buChar char="n"/>
            </a:pP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尊重差异，欣赏别人，不敌对不妥协，创造式合作。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761129" y="1782145"/>
            <a:ext cx="4056529" cy="9861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习惯四：</a:t>
            </a:r>
            <a:r>
              <a:rPr lang="zh-CN" altLang="en-US" sz="4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双赢思维</a:t>
            </a:r>
          </a:p>
        </p:txBody>
      </p:sp>
      <p:sp>
        <p:nvSpPr>
          <p:cNvPr id="6" name="矩形 5"/>
          <p:cNvSpPr/>
          <p:nvPr/>
        </p:nvSpPr>
        <p:spPr>
          <a:xfrm>
            <a:off x="2761129" y="3113412"/>
            <a:ext cx="4079286" cy="9861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习惯五：</a:t>
            </a:r>
            <a:r>
              <a:rPr lang="zh-CN" altLang="en-US" sz="4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知彼解己</a:t>
            </a:r>
          </a:p>
        </p:txBody>
      </p:sp>
      <p:sp>
        <p:nvSpPr>
          <p:cNvPr id="7" name="矩形 6"/>
          <p:cNvSpPr/>
          <p:nvPr/>
        </p:nvSpPr>
        <p:spPr>
          <a:xfrm>
            <a:off x="2761129" y="4445120"/>
            <a:ext cx="4056529" cy="9861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习惯六：</a:t>
            </a:r>
            <a:r>
              <a:rPr lang="zh-CN" altLang="en-US" sz="4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综合综效</a:t>
            </a:r>
          </a:p>
        </p:txBody>
      </p:sp>
      <p:sp>
        <p:nvSpPr>
          <p:cNvPr id="16" name="圆角矩形 15"/>
          <p:cNvSpPr/>
          <p:nvPr/>
        </p:nvSpPr>
        <p:spPr>
          <a:xfrm>
            <a:off x="833999" y="491258"/>
            <a:ext cx="981353" cy="5882648"/>
          </a:xfrm>
          <a:prstGeom prst="roundRect">
            <a:avLst/>
          </a:prstGeom>
          <a:solidFill>
            <a:srgbClr val="FFF2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847163" y="604013"/>
            <a:ext cx="968189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srgbClr val="C55A1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公众领域的成功</a:t>
            </a:r>
            <a:endParaRPr lang="en-US" altLang="zh-CN" sz="3600" b="1" dirty="0">
              <a:solidFill>
                <a:srgbClr val="C55A1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3600" b="1" dirty="0">
                <a:solidFill>
                  <a:srgbClr val="C55A1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三习惯</a:t>
            </a:r>
          </a:p>
        </p:txBody>
      </p:sp>
      <p:cxnSp>
        <p:nvCxnSpPr>
          <p:cNvPr id="9" name="直接连接符 8"/>
          <p:cNvCxnSpPr/>
          <p:nvPr/>
        </p:nvCxnSpPr>
        <p:spPr>
          <a:xfrm>
            <a:off x="2187388" y="2239802"/>
            <a:ext cx="519953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>
            <a:endCxn id="6" idx="1"/>
          </p:cNvCxnSpPr>
          <p:nvPr/>
        </p:nvCxnSpPr>
        <p:spPr>
          <a:xfrm flipV="1">
            <a:off x="1792942" y="3606471"/>
            <a:ext cx="968187" cy="2286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2187388" y="4938179"/>
            <a:ext cx="573741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2187388" y="2239802"/>
            <a:ext cx="0" cy="2698377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140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701521" y="2892763"/>
            <a:ext cx="4056529" cy="98611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2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习惯七：</a:t>
            </a:r>
            <a:r>
              <a:rPr lang="zh-CN" altLang="en-US" sz="40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不断更新</a:t>
            </a:r>
          </a:p>
        </p:txBody>
      </p:sp>
      <p:sp>
        <p:nvSpPr>
          <p:cNvPr id="18" name="圆角矩形 17"/>
          <p:cNvSpPr/>
          <p:nvPr/>
        </p:nvSpPr>
        <p:spPr>
          <a:xfrm>
            <a:off x="833999" y="491258"/>
            <a:ext cx="981353" cy="5882648"/>
          </a:xfrm>
          <a:prstGeom prst="roundRect">
            <a:avLst/>
          </a:prstGeom>
          <a:solidFill>
            <a:srgbClr val="FFF2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859949" y="846665"/>
            <a:ext cx="968189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srgbClr val="C55A1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不断自我提升和完善</a:t>
            </a:r>
          </a:p>
        </p:txBody>
      </p:sp>
      <p:cxnSp>
        <p:nvCxnSpPr>
          <p:cNvPr id="7" name="直接连接符 6"/>
          <p:cNvCxnSpPr/>
          <p:nvPr/>
        </p:nvCxnSpPr>
        <p:spPr>
          <a:xfrm flipV="1">
            <a:off x="1733334" y="3385822"/>
            <a:ext cx="968187" cy="2286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3008561" y="4008869"/>
            <a:ext cx="344244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C55A11"/>
              </a:buClr>
              <a:buFont typeface="Wingdings" panose="05000000000000000000" pitchFamily="2" charset="2"/>
              <a:buChar char="n"/>
            </a:pP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从身体、精神、智力、社会</a:t>
            </a:r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情感四个层面更新你的天性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6786396" y="1260677"/>
            <a:ext cx="5082361" cy="4409685"/>
            <a:chOff x="6967714" y="1574076"/>
            <a:chExt cx="5474302" cy="4749752"/>
          </a:xfrm>
        </p:grpSpPr>
        <p:sp>
          <p:nvSpPr>
            <p:cNvPr id="10" name="椭圆 9"/>
            <p:cNvSpPr/>
            <p:nvPr/>
          </p:nvSpPr>
          <p:spPr>
            <a:xfrm>
              <a:off x="7505137" y="2064617"/>
              <a:ext cx="3683744" cy="3683744"/>
            </a:xfrm>
            <a:prstGeom prst="ellipse">
              <a:avLst/>
            </a:prstGeom>
            <a:noFill/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矩形 11"/>
            <p:cNvSpPr/>
            <p:nvPr/>
          </p:nvSpPr>
          <p:spPr>
            <a:xfrm>
              <a:off x="6967714" y="3268973"/>
              <a:ext cx="1494178" cy="1574456"/>
            </a:xfrm>
            <a:prstGeom prst="rect">
              <a:avLst/>
            </a:prstGeom>
            <a:solidFill>
              <a:srgbClr val="E0AF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r>
                <a:rPr lang="zh-CN" altLang="en-US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智力</a:t>
              </a:r>
              <a:endParaRPr lang="en-US" altLang="zh-CN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阅读  想象</a:t>
              </a:r>
              <a:endPara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规划  写作</a:t>
              </a: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矩形 12"/>
            <p:cNvSpPr/>
            <p:nvPr/>
          </p:nvSpPr>
          <p:spPr>
            <a:xfrm>
              <a:off x="8326803" y="5272332"/>
              <a:ext cx="2090052" cy="1051496"/>
            </a:xfrm>
            <a:prstGeom prst="rect">
              <a:avLst/>
            </a:prstGeom>
            <a:solidFill>
              <a:srgbClr val="E0AF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r>
                <a:rPr lang="zh-CN" altLang="en-US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精神</a:t>
              </a:r>
              <a:endPara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确立  坚持</a:t>
              </a:r>
              <a:endPara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学习  思考价值观</a:t>
              </a:r>
            </a:p>
          </p:txBody>
        </p:sp>
        <p:sp>
          <p:nvSpPr>
            <p:cNvPr id="14" name="矩形 13"/>
            <p:cNvSpPr/>
            <p:nvPr/>
          </p:nvSpPr>
          <p:spPr>
            <a:xfrm>
              <a:off x="9824245" y="3268972"/>
              <a:ext cx="2617771" cy="1427894"/>
            </a:xfrm>
            <a:prstGeom prst="rect">
              <a:avLst/>
            </a:prstGeom>
            <a:solidFill>
              <a:srgbClr val="E0AF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r>
                <a:rPr lang="zh-CN" altLang="en-US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社会</a:t>
              </a:r>
              <a:r>
                <a:rPr lang="en-US" altLang="zh-CN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/</a:t>
              </a:r>
              <a:r>
                <a:rPr lang="zh-CN" altLang="en-US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情感</a:t>
              </a:r>
              <a:endParaRPr lang="en-US" altLang="zh-CN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服务  移情</a:t>
              </a:r>
              <a:endPara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综合综效  内在安全感</a:t>
              </a:r>
              <a:endPara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8488035" y="1574076"/>
              <a:ext cx="1767589" cy="1051496"/>
            </a:xfrm>
            <a:prstGeom prst="rect">
              <a:avLst/>
            </a:prstGeom>
            <a:solidFill>
              <a:srgbClr val="E0AF6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身体</a:t>
              </a:r>
              <a:endPara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锻炼  营养</a:t>
              </a:r>
              <a:endParaRPr lang="en-US" altLang="zh-CN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>
                <a:lnSpc>
                  <a:spcPct val="150000"/>
                </a:lnSpc>
              </a:pPr>
              <a:r>
                <a:rPr lang="zh-CN" altLang="en-US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压力调节</a:t>
              </a:r>
              <a:endPara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29583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14626" y="290764"/>
            <a:ext cx="11362748" cy="720000"/>
          </a:xfrm>
          <a:prstGeom prst="rect">
            <a:avLst/>
          </a:prstGeom>
          <a:solidFill>
            <a:srgbClr val="9D96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聆听自己的语言，你是积极主动的人吗？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14624" y="283518"/>
            <a:ext cx="1440000" cy="720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思考</a:t>
            </a:r>
            <a:endParaRPr lang="zh-CN" altLang="en-US" sz="3600" dirty="0"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667727"/>
              </p:ext>
            </p:extLst>
          </p:nvPr>
        </p:nvGraphicFramePr>
        <p:xfrm>
          <a:off x="1021973" y="1141012"/>
          <a:ext cx="10363202" cy="52777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181601"/>
                <a:gridCol w="5181601"/>
              </a:tblGrid>
              <a:tr h="586413"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zh-CN" altLang="en-US" sz="2800" b="1" kern="1200" dirty="0" smtClean="0">
                          <a:solidFill>
                            <a:schemeClr val="tx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  <a:cs typeface="+mn-cs"/>
                        </a:rPr>
                        <a:t>消极被动的语言</a:t>
                      </a:r>
                      <a:endParaRPr lang="zh-CN" altLang="en-US" sz="2800" b="1" kern="1200" dirty="0">
                        <a:solidFill>
                          <a:schemeClr val="tx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dirty="0" smtClean="0">
                          <a:solidFill>
                            <a:srgbClr val="FF0000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积极主动的语言</a:t>
                      </a:r>
                      <a:endParaRPr lang="zh-CN" altLang="en-US" sz="2800" dirty="0">
                        <a:solidFill>
                          <a:srgbClr val="FF0000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86413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 smtClean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我已无能为力。</a:t>
                      </a:r>
                      <a:endParaRPr lang="zh-CN" altLang="en-US" sz="2400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 smtClean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试试看有没有其他可能性。</a:t>
                      </a:r>
                      <a:endParaRPr lang="zh-CN" altLang="en-US" sz="2400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86413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 smtClean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我就是这样。</a:t>
                      </a:r>
                      <a:endParaRPr lang="zh-CN" altLang="en-US" sz="2400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 smtClean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我可以选择不同的作风。</a:t>
                      </a:r>
                      <a:endParaRPr lang="zh-CN" altLang="en-US" sz="2400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86413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 smtClean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他把我气疯了！</a:t>
                      </a:r>
                      <a:endParaRPr lang="zh-CN" altLang="en-US" sz="2400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 smtClean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我可以控制自己的情绪。</a:t>
                      </a:r>
                      <a:endParaRPr lang="zh-CN" altLang="en-US" sz="2400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86413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 smtClean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他们不会答应的。</a:t>
                      </a:r>
                      <a:endParaRPr lang="zh-CN" altLang="en-US" sz="2400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 smtClean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我可以想出有效的表达方式。</a:t>
                      </a:r>
                      <a:endParaRPr lang="zh-CN" altLang="en-US" sz="2400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86413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 smtClean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我只能这样做。</a:t>
                      </a:r>
                      <a:endParaRPr lang="zh-CN" altLang="en-US" sz="2400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 smtClean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我能选择恰当的回应。</a:t>
                      </a:r>
                      <a:endParaRPr lang="zh-CN" altLang="en-US" sz="2400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86413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 smtClean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我不能</a:t>
                      </a:r>
                      <a:r>
                        <a:rPr lang="en-US" altLang="zh-CN" sz="2400" dirty="0" smtClean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……</a:t>
                      </a:r>
                      <a:endParaRPr lang="zh-CN" altLang="en-US" sz="2400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 smtClean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我选择</a:t>
                      </a:r>
                      <a:r>
                        <a:rPr lang="en-US" altLang="zh-CN" sz="2400" dirty="0" smtClean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……</a:t>
                      </a:r>
                      <a:endParaRPr lang="zh-CN" altLang="en-US" sz="2400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86413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 smtClean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我不得不</a:t>
                      </a:r>
                      <a:r>
                        <a:rPr lang="en-US" altLang="zh-CN" sz="2400" dirty="0" smtClean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……</a:t>
                      </a:r>
                      <a:endParaRPr lang="zh-CN" altLang="en-US" sz="2400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 smtClean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我更愿意</a:t>
                      </a:r>
                      <a:r>
                        <a:rPr lang="en-US" altLang="zh-CN" sz="2400" dirty="0" smtClean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……</a:t>
                      </a:r>
                      <a:endParaRPr lang="zh-CN" altLang="en-US" sz="2400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86413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 smtClean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要是</a:t>
                      </a:r>
                      <a:r>
                        <a:rPr lang="en-US" altLang="zh-CN" sz="2400" dirty="0" smtClean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……</a:t>
                      </a:r>
                      <a:r>
                        <a:rPr lang="zh-CN" altLang="en-US" sz="2400" dirty="0" smtClean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就好了。</a:t>
                      </a:r>
                      <a:endParaRPr lang="zh-CN" altLang="en-US" sz="2400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dirty="0" smtClean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我打算</a:t>
                      </a:r>
                      <a:r>
                        <a:rPr lang="en-US" altLang="zh-CN" sz="2400" dirty="0" smtClean="0">
                          <a:solidFill>
                            <a:schemeClr val="bg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……</a:t>
                      </a:r>
                      <a:endParaRPr lang="zh-CN" altLang="en-US" sz="2400" dirty="0">
                        <a:solidFill>
                          <a:schemeClr val="bg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90971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圆角矩形 7"/>
          <p:cNvSpPr/>
          <p:nvPr/>
        </p:nvSpPr>
        <p:spPr>
          <a:xfrm>
            <a:off x="1961910" y="3755213"/>
            <a:ext cx="9706926" cy="2727474"/>
          </a:xfrm>
          <a:prstGeom prst="roundRect">
            <a:avLst>
              <a:gd name="adj" fmla="val 6518"/>
            </a:avLst>
          </a:prstGeom>
          <a:solidFill>
            <a:srgbClr val="FFF2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文本框 6"/>
          <p:cNvSpPr txBox="1"/>
          <p:nvPr/>
        </p:nvSpPr>
        <p:spPr>
          <a:xfrm>
            <a:off x="2125870" y="3755213"/>
            <a:ext cx="7203279" cy="26216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40000"/>
              </a:lnSpc>
            </a:pPr>
            <a:r>
              <a:rPr lang="zh-CN" altLang="en-US" sz="2400" dirty="0" smtClean="0">
                <a:solidFill>
                  <a:srgbClr val="C55A1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你是个称职的丈夫、妻子、父母、子女或亲友吗？</a:t>
            </a:r>
            <a:endParaRPr lang="en-US" altLang="zh-CN" sz="2400" dirty="0" smtClean="0">
              <a:solidFill>
                <a:srgbClr val="C55A1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40000"/>
              </a:lnSpc>
            </a:pPr>
            <a:r>
              <a:rPr lang="zh-CN" altLang="en-US" sz="2400" dirty="0" smtClean="0">
                <a:solidFill>
                  <a:srgbClr val="C55A1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你是个令人怀念的同事或伙伴吗？</a:t>
            </a:r>
            <a:endParaRPr lang="en-US" altLang="zh-CN" sz="2400" dirty="0" smtClean="0">
              <a:solidFill>
                <a:srgbClr val="C55A1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40000"/>
              </a:lnSpc>
            </a:pPr>
            <a:r>
              <a:rPr lang="zh-CN" altLang="en-US" sz="2400" dirty="0" smtClean="0">
                <a:solidFill>
                  <a:srgbClr val="C55A1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你希望他们怎样评价你的人格？</a:t>
            </a:r>
            <a:endParaRPr lang="en-US" altLang="zh-CN" sz="2400" dirty="0" smtClean="0">
              <a:solidFill>
                <a:srgbClr val="C55A1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40000"/>
              </a:lnSpc>
            </a:pPr>
            <a:r>
              <a:rPr lang="zh-CN" altLang="en-US" sz="2400" dirty="0" smtClean="0">
                <a:solidFill>
                  <a:srgbClr val="C55A1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你希望他们回忆起你的哪些成就和贡献？</a:t>
            </a:r>
            <a:endParaRPr lang="en-US" altLang="zh-CN" sz="2400" dirty="0" smtClean="0">
              <a:solidFill>
                <a:srgbClr val="C55A1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40000"/>
              </a:lnSpc>
            </a:pPr>
            <a:r>
              <a:rPr lang="zh-CN" altLang="en-US" sz="2400" dirty="0" smtClean="0">
                <a:solidFill>
                  <a:srgbClr val="C55A1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你希望对周围人的生活施加过什么样的影响？</a:t>
            </a:r>
          </a:p>
        </p:txBody>
      </p:sp>
      <p:sp>
        <p:nvSpPr>
          <p:cNvPr id="2" name="矩形 1"/>
          <p:cNvSpPr/>
          <p:nvPr/>
        </p:nvSpPr>
        <p:spPr>
          <a:xfrm>
            <a:off x="414626" y="290764"/>
            <a:ext cx="11362748" cy="720000"/>
          </a:xfrm>
          <a:prstGeom prst="rect">
            <a:avLst/>
          </a:prstGeom>
          <a:solidFill>
            <a:srgbClr val="9D96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当你离开时，你希望人们对你以及你的一生有什么样的评价？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14624" y="283518"/>
            <a:ext cx="1440000" cy="720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思考</a:t>
            </a:r>
            <a:endParaRPr lang="zh-CN" altLang="en-US" sz="3600" dirty="0"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854624" y="1778531"/>
            <a:ext cx="9922750" cy="11690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假设你正在前往殡仪馆的路上，要去参加一位至亲的丧礼。抵达之后，居然发现亲朋友好齐集一堂，是为了向你告别。也许这是三五年，甚至许久之后的事，但姑且假定这时亲族代表、友人、同事或社团伙伴，即将上台追述你的生平。</a:t>
            </a:r>
          </a:p>
        </p:txBody>
      </p:sp>
    </p:spTree>
    <p:extLst>
      <p:ext uri="{BB962C8B-B14F-4D97-AF65-F5344CB8AC3E}">
        <p14:creationId xmlns:p14="http://schemas.microsoft.com/office/powerpoint/2010/main" val="4149405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14626" y="290764"/>
            <a:ext cx="11362748" cy="720000"/>
          </a:xfrm>
          <a:prstGeom prst="rect">
            <a:avLst/>
          </a:prstGeom>
          <a:solidFill>
            <a:srgbClr val="9D96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你的大部分时间用于处理哪类事务？</a:t>
            </a:r>
            <a:endParaRPr lang="zh-CN" altLang="en-US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14624" y="283518"/>
            <a:ext cx="1440000" cy="720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思考</a:t>
            </a:r>
            <a:endParaRPr lang="zh-CN" altLang="en-US" sz="3600" dirty="0"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graphicFrame>
        <p:nvGraphicFramePr>
          <p:cNvPr id="4" name="表格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479154"/>
              </p:ext>
            </p:extLst>
          </p:nvPr>
        </p:nvGraphicFramePr>
        <p:xfrm>
          <a:off x="1854624" y="1354549"/>
          <a:ext cx="9724290" cy="52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3366"/>
                <a:gridCol w="4120462"/>
                <a:gridCol w="4120462"/>
              </a:tblGrid>
              <a:tr h="432000">
                <a:tc>
                  <a:txBody>
                    <a:bodyPr/>
                    <a:lstStyle/>
                    <a:p>
                      <a:endParaRPr lang="zh-CN" altLang="en-US" dirty="0">
                        <a:solidFill>
                          <a:srgbClr val="C55A1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dirty="0" smtClean="0">
                          <a:solidFill>
                            <a:srgbClr val="C55A1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紧迫</a:t>
                      </a:r>
                      <a:endParaRPr lang="zh-CN" altLang="en-US" sz="2800" dirty="0">
                        <a:solidFill>
                          <a:srgbClr val="C55A1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800" dirty="0" smtClean="0">
                          <a:solidFill>
                            <a:srgbClr val="C55A1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不紧迫</a:t>
                      </a:r>
                      <a:endParaRPr lang="zh-CN" altLang="en-US" sz="2800" dirty="0">
                        <a:solidFill>
                          <a:srgbClr val="C55A1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32000">
                <a:tc rowSpan="5">
                  <a:txBody>
                    <a:bodyPr/>
                    <a:lstStyle/>
                    <a:p>
                      <a:pPr algn="ctr"/>
                      <a:r>
                        <a:rPr lang="zh-CN" altLang="en-US" sz="2800" b="1" dirty="0" smtClean="0">
                          <a:solidFill>
                            <a:srgbClr val="C55A1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重要</a:t>
                      </a:r>
                      <a:endParaRPr lang="zh-CN" altLang="en-US" sz="2800" b="1" dirty="0">
                        <a:solidFill>
                          <a:srgbClr val="C55A1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2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  Ⅰ</a:t>
                      </a:r>
                      <a:endParaRPr lang="zh-CN" altLang="en-US" sz="2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2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   Ⅱ</a:t>
                      </a:r>
                      <a:endParaRPr lang="zh-CN" altLang="en-US" sz="2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</a:tr>
              <a:tr h="432000">
                <a:tc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   危机</a:t>
                      </a:r>
                      <a:endParaRPr lang="zh-CN" altLang="en-US" sz="2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2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   预防性措施</a:t>
                      </a:r>
                      <a:endParaRPr lang="zh-CN" altLang="en-US" sz="2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</a:tr>
              <a:tr h="432000">
                <a:tc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   迫切问题</a:t>
                      </a:r>
                      <a:endParaRPr lang="zh-CN" altLang="en-US" sz="2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2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   建立关系</a:t>
                      </a:r>
                      <a:endParaRPr lang="zh-CN" altLang="en-US" sz="2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</a:tr>
              <a:tr h="432000">
                <a:tc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   在限定时间内必须完成的任务</a:t>
                      </a:r>
                      <a:endParaRPr lang="zh-CN" altLang="en-US" sz="2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2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   明确新的发展机会</a:t>
                      </a:r>
                      <a:endParaRPr lang="zh-CN" altLang="en-US" sz="2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</a:tr>
              <a:tr h="432000">
                <a:tc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sz="2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2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   制定计划和休闲</a:t>
                      </a:r>
                      <a:endParaRPr lang="zh-CN" altLang="en-US" sz="2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</a:tr>
              <a:tr h="432000">
                <a:tc rowSpan="6">
                  <a:txBody>
                    <a:bodyPr/>
                    <a:lstStyle/>
                    <a:p>
                      <a:pPr algn="ctr"/>
                      <a:r>
                        <a:rPr lang="zh-CN" altLang="en-US" sz="2800" b="1" dirty="0" smtClean="0">
                          <a:solidFill>
                            <a:srgbClr val="C55A11"/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不重要</a:t>
                      </a:r>
                      <a:endParaRPr lang="zh-CN" altLang="en-US" sz="2800" b="1" dirty="0">
                        <a:solidFill>
                          <a:srgbClr val="C55A11"/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2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   Ⅲ</a:t>
                      </a:r>
                      <a:endParaRPr lang="zh-CN" altLang="en-US" sz="2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2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   Ⅳ</a:t>
                      </a:r>
                      <a:endParaRPr lang="zh-CN" altLang="en-US" sz="2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32000">
                <a:tc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   接待访客、某些电话</a:t>
                      </a:r>
                      <a:endParaRPr lang="zh-CN" altLang="en-US" sz="2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2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   琐碎忙碌的工作</a:t>
                      </a:r>
                      <a:endParaRPr lang="zh-CN" altLang="en-US" sz="2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32000">
                <a:tc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   某些信件、某些报告</a:t>
                      </a:r>
                      <a:endParaRPr lang="zh-CN" altLang="en-US" sz="2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2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   某些信件</a:t>
                      </a:r>
                      <a:endParaRPr lang="zh-CN" altLang="en-US" sz="2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32000">
                <a:tc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   某些会议</a:t>
                      </a:r>
                      <a:endParaRPr lang="zh-CN" altLang="en-US" sz="2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2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   某些电话</a:t>
                      </a:r>
                      <a:endParaRPr lang="zh-CN" altLang="en-US" sz="2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32000">
                <a:tc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   迫切需要解决的事务</a:t>
                      </a:r>
                      <a:endParaRPr lang="zh-CN" altLang="en-US" sz="2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2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   消磨时间的活动</a:t>
                      </a:r>
                      <a:endParaRPr lang="zh-CN" altLang="en-US" sz="2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32000">
                <a:tc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2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   公共活动</a:t>
                      </a:r>
                      <a:endParaRPr lang="zh-CN" altLang="en-US" sz="2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2000" dirty="0" smtClean="0">
                          <a:solidFill>
                            <a:schemeClr val="tx1">
                              <a:lumMod val="75000"/>
                              <a:lumOff val="25000"/>
                            </a:schemeClr>
                          </a:solidFill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    令人愉快的活动</a:t>
                      </a:r>
                      <a:endParaRPr lang="zh-CN" altLang="en-US" sz="2000" dirty="0">
                        <a:solidFill>
                          <a:schemeClr val="tx1">
                            <a:lumMod val="75000"/>
                            <a:lumOff val="25000"/>
                          </a:schemeClr>
                        </a:solidFill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54318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5165621" y="2408937"/>
            <a:ext cx="57759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0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由内而外</a:t>
            </a: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全面改造自己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5215602" y="3414161"/>
            <a:ext cx="612568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n"/>
            </a:pP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从自身做起，从内心做起，包括自己的思维定式、品德操守和动机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0000" b="100000" l="0" r="98193">
                        <a14:foregroundMark x1="26205" y1="92600" x2="26205" y2="92600"/>
                        <a14:foregroundMark x1="20331" y1="90500" x2="20331" y2="9050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7200" y="1620000"/>
            <a:ext cx="3570977" cy="4938037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414627" y="290764"/>
            <a:ext cx="11362747" cy="828000"/>
            <a:chOff x="0" y="-15806"/>
            <a:chExt cx="12189599" cy="900000"/>
          </a:xfrm>
        </p:grpSpPr>
        <p:sp>
          <p:nvSpPr>
            <p:cNvPr id="12" name="矩形 11"/>
            <p:cNvSpPr/>
            <p:nvPr/>
          </p:nvSpPr>
          <p:spPr>
            <a:xfrm>
              <a:off x="414626" y="-15806"/>
              <a:ext cx="11774973" cy="900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5400" b="1" dirty="0">
                  <a:latin typeface="华康俪金黑W8(P)" panose="020B0800000000000000" pitchFamily="34" charset="-122"/>
                  <a:ea typeface="华康俪金黑W8(P)" panose="020B0800000000000000" pitchFamily="34" charset="-122"/>
                </a:rPr>
                <a:t> </a:t>
              </a:r>
              <a:r>
                <a:rPr lang="zh-CN" altLang="en-US" sz="5400" b="1" dirty="0" smtClean="0">
                  <a:latin typeface="华康俪金黑W8(P)" panose="020B0800000000000000" pitchFamily="34" charset="-122"/>
                  <a:ea typeface="华康俪金黑W8(P)" panose="020B0800000000000000" pitchFamily="34" charset="-122"/>
                </a:rPr>
                <a:t>       </a:t>
              </a:r>
              <a:r>
                <a:rPr lang="zh-CN" altLang="en-US" sz="4800" b="1" dirty="0" smtClean="0">
                  <a:latin typeface="华康俪金黑W8(P)" panose="020B0800000000000000" pitchFamily="34" charset="-122"/>
                  <a:ea typeface="华康俪金黑W8(P)" panose="020B0800000000000000" pitchFamily="34" charset="-122"/>
                </a:rPr>
                <a:t>一种思维 </a:t>
              </a:r>
              <a:endParaRPr lang="zh-CN" altLang="en-US" sz="5400" b="1" dirty="0">
                <a:latin typeface="华康俪金黑W8(P)" panose="020B0800000000000000" pitchFamily="34" charset="-122"/>
                <a:ea typeface="华康俪金黑W8(P)" panose="020B0800000000000000" pitchFamily="34" charset="-122"/>
              </a:endParaRPr>
            </a:p>
          </p:txBody>
        </p:sp>
        <p:sp>
          <p:nvSpPr>
            <p:cNvPr id="16" name="五边形 15"/>
            <p:cNvSpPr/>
            <p:nvPr/>
          </p:nvSpPr>
          <p:spPr>
            <a:xfrm>
              <a:off x="0" y="-15806"/>
              <a:ext cx="2340000" cy="900000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800" b="1" dirty="0" smtClean="0">
                  <a:latin typeface="华康俪金黑W8(P)" panose="020B0800000000000000" pitchFamily="34" charset="-122"/>
                  <a:ea typeface="华康俪金黑W8(P)" panose="020B0800000000000000" pitchFamily="34" charset="-122"/>
                </a:rPr>
                <a:t>建立</a:t>
              </a:r>
              <a:endParaRPr lang="zh-CN" altLang="en-US" sz="4800" b="1" dirty="0">
                <a:latin typeface="华康俪金黑W8(P)" panose="020B0800000000000000" pitchFamily="34" charset="-122"/>
                <a:ea typeface="华康俪金黑W8(P)" panose="020B0800000000000000" pitchFamily="34" charset="-122"/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5215602" y="4433979"/>
            <a:ext cx="79575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n"/>
            </a:pP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个人领域的成功必须先于公众领域的成功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5215603" y="5115465"/>
            <a:ext cx="612568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Clr>
                <a:schemeClr val="accent2">
                  <a:lumMod val="75000"/>
                </a:schemeClr>
              </a:buClr>
              <a:buFont typeface="Wingdings" panose="05000000000000000000" pitchFamily="2" charset="2"/>
              <a:buChar char="n"/>
            </a:pP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只有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先信守对自己的承诺，才能</a:t>
            </a: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信守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对他人的承诺。</a:t>
            </a:r>
          </a:p>
        </p:txBody>
      </p:sp>
      <p:cxnSp>
        <p:nvCxnSpPr>
          <p:cNvPr id="5" name="直接连接符 4"/>
          <p:cNvCxnSpPr/>
          <p:nvPr/>
        </p:nvCxnSpPr>
        <p:spPr>
          <a:xfrm>
            <a:off x="5300110" y="3157353"/>
            <a:ext cx="577596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7243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4121834" y="2677688"/>
            <a:ext cx="6951991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只学不做等于没做，</a:t>
            </a:r>
            <a:endParaRPr lang="en-US" altLang="zh-CN" sz="44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4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只知不做等于无知。</a:t>
            </a:r>
            <a:endParaRPr lang="en-US" altLang="zh-CN" sz="44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</a:p>
          <a:p>
            <a:pPr algn="r"/>
            <a:r>
              <a:rPr lang="en-US" altLang="zh-CN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</a:t>
            </a:r>
            <a:r>
              <a:rPr lang="en-US" altLang="zh-CN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史蒂芬</a:t>
            </a:r>
            <a:r>
              <a:rPr lang="en-US" altLang="zh-CN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﹒</a:t>
            </a:r>
            <a:r>
              <a: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柯维</a:t>
            </a:r>
            <a:endParaRPr lang="en-US" altLang="zh-CN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</a:t>
            </a:r>
            <a:endParaRPr lang="zh-CN" altLang="en-US" sz="3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147482" y="735955"/>
            <a:ext cx="824753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4400" dirty="0" smtClean="0">
                <a:solidFill>
                  <a:schemeClr val="bg1"/>
                </a:solidFill>
                <a:effectLst>
                  <a:outerShdw blurRad="50800" dist="368300" dir="2700000" sx="80000" sy="80000" algn="tl" rotWithShape="0">
                    <a:schemeClr val="bg1">
                      <a:alpha val="40000"/>
                    </a:schemeClr>
                  </a:outerShdw>
                </a:effectLst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77948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5378541"/>
              </p:ext>
            </p:extLst>
          </p:nvPr>
        </p:nvGraphicFramePr>
        <p:xfrm>
          <a:off x="2016369" y="1818227"/>
          <a:ext cx="8159262" cy="3221547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50800" dir="5400000" algn="ctr" rotWithShape="0">
                    <a:schemeClr val="bg1"/>
                  </a:outerShdw>
                </a:effectLst>
                <a:tableStyleId>{5C22544A-7EE6-4342-B048-85BDC9FD1C3A}</a:tableStyleId>
              </a:tblPr>
              <a:tblGrid>
                <a:gridCol w="1975240"/>
                <a:gridCol w="972427"/>
                <a:gridCol w="1947891"/>
                <a:gridCol w="1106133"/>
                <a:gridCol w="2157571"/>
              </a:tblGrid>
              <a:tr h="1530567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2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3"/>
                      <a:stretch>
                        <a:fillRect/>
                      </a:stretch>
                    </a:blipFill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4"/>
                      <a:stretch>
                        <a:fillRect/>
                      </a:stretch>
                    </a:blipFill>
                  </a:tcPr>
                </a:tc>
              </a:tr>
              <a:tr h="264343"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381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132522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5400" dirty="0" smtClean="0">
                          <a:solidFill>
                            <a:schemeClr val="bg1"/>
                          </a:solidFill>
                          <a:effectLst>
                            <a:reflection blurRad="6350" stA="60000" endA="900" endPos="60000" dist="60007" dir="5400000" sy="-100000" algn="bl" rotWithShape="0"/>
                          </a:effectLst>
                          <a:latin typeface="华康俪金黑W8(P)" panose="020B0800000000000000" pitchFamily="34" charset="-122"/>
                          <a:ea typeface="华康俪金黑W8(P)" panose="020B0800000000000000" pitchFamily="34" charset="-122"/>
                        </a:rPr>
                        <a:t>阅读</a:t>
                      </a:r>
                      <a:endParaRPr lang="zh-CN" altLang="en-US" sz="5400" dirty="0">
                        <a:solidFill>
                          <a:schemeClr val="bg1"/>
                        </a:solidFill>
                        <a:effectLst>
                          <a:reflection blurRad="6350" stA="60000" endA="900" endPos="60000" dist="60007" dir="5400000" sy="-100000" algn="bl" rotWithShape="0"/>
                        </a:effectLst>
                        <a:latin typeface="华康俪金黑W8(P)" panose="020B0800000000000000" pitchFamily="34" charset="-122"/>
                        <a:ea typeface="华康俪金黑W8(P)" panose="020B0800000000000000" pitchFamily="34" charset="-122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5400" dirty="0">
                        <a:solidFill>
                          <a:schemeClr val="bg1"/>
                        </a:solidFill>
                        <a:effectLst>
                          <a:reflection blurRad="6350" stA="60000" endA="900" endPos="60000" dist="60007" dir="5400000" sy="-100000" algn="bl" rotWithShape="0"/>
                        </a:effectLst>
                        <a:latin typeface="华康俪金黑W8(P)" panose="020B0800000000000000" pitchFamily="34" charset="-122"/>
                        <a:ea typeface="华康俪金黑W8(P)" panose="020B0800000000000000" pitchFamily="34" charset="-122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5400" dirty="0" smtClean="0">
                          <a:solidFill>
                            <a:schemeClr val="bg1"/>
                          </a:solidFill>
                          <a:effectLst>
                            <a:reflection blurRad="6350" stA="60000" endA="900" endPos="60000" dist="60007" dir="5400000" sy="-100000" algn="bl" rotWithShape="0"/>
                          </a:effectLst>
                          <a:latin typeface="华康俪金黑W8(P)" panose="020B0800000000000000" pitchFamily="34" charset="-122"/>
                          <a:ea typeface="华康俪金黑W8(P)" panose="020B0800000000000000" pitchFamily="34" charset="-122"/>
                        </a:rPr>
                        <a:t>分享</a:t>
                      </a:r>
                      <a:endParaRPr lang="zh-CN" altLang="en-US" sz="5400" dirty="0">
                        <a:solidFill>
                          <a:schemeClr val="bg1"/>
                        </a:solidFill>
                        <a:effectLst>
                          <a:reflection blurRad="6350" stA="60000" endA="900" endPos="60000" dist="60007" dir="5400000" sy="-100000" algn="bl" rotWithShape="0"/>
                        </a:effectLst>
                        <a:latin typeface="华康俪金黑W8(P)" panose="020B0800000000000000" pitchFamily="34" charset="-122"/>
                        <a:ea typeface="华康俪金黑W8(P)" panose="020B0800000000000000" pitchFamily="34" charset="-122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5400" dirty="0">
                        <a:solidFill>
                          <a:schemeClr val="bg1"/>
                        </a:solidFill>
                        <a:effectLst>
                          <a:reflection blurRad="6350" stA="60000" endA="900" endPos="60000" dist="60007" dir="5400000" sy="-100000" algn="bl" rotWithShape="0"/>
                        </a:effectLst>
                        <a:latin typeface="华康俪金黑W8(P)" panose="020B0800000000000000" pitchFamily="34" charset="-122"/>
                        <a:ea typeface="华康俪金黑W8(P)" panose="020B0800000000000000" pitchFamily="34" charset="-122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5400" dirty="0" smtClean="0">
                          <a:solidFill>
                            <a:schemeClr val="bg1"/>
                          </a:solidFill>
                          <a:effectLst>
                            <a:reflection blurRad="6350" stA="60000" endA="900" endPos="60000" dist="60007" dir="5400000" sy="-100000" algn="bl" rotWithShape="0"/>
                          </a:effectLst>
                          <a:latin typeface="华康俪金黑W8(P)" panose="020B0800000000000000" pitchFamily="34" charset="-122"/>
                          <a:ea typeface="华康俪金黑W8(P)" panose="020B0800000000000000" pitchFamily="34" charset="-122"/>
                        </a:rPr>
                        <a:t>实践</a:t>
                      </a:r>
                      <a:endParaRPr lang="zh-CN" altLang="en-US" sz="5400" dirty="0">
                        <a:solidFill>
                          <a:schemeClr val="bg1"/>
                        </a:solidFill>
                        <a:effectLst>
                          <a:reflection blurRad="6350" stA="60000" endA="900" endPos="60000" dist="60007" dir="5400000" sy="-100000" algn="bl" rotWithShape="0"/>
                        </a:effectLst>
                        <a:latin typeface="华康俪金黑W8(P)" panose="020B0800000000000000" pitchFamily="34" charset="-122"/>
                        <a:ea typeface="华康俪金黑W8(P)" panose="020B0800000000000000" pitchFamily="34" charset="-122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6" name="矩形 5"/>
          <p:cNvSpPr/>
          <p:nvPr/>
        </p:nvSpPr>
        <p:spPr>
          <a:xfrm>
            <a:off x="8303610" y="5924073"/>
            <a:ext cx="2251968" cy="484739"/>
          </a:xfrm>
          <a:prstGeom prst="rect">
            <a:avLst/>
          </a:prstGeom>
          <a:noFill/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@</a:t>
            </a: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后进生周游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10778928" y="5507788"/>
            <a:ext cx="944661" cy="930088"/>
            <a:chOff x="11097306" y="5635155"/>
            <a:chExt cx="944661" cy="930088"/>
          </a:xfrm>
        </p:grpSpPr>
        <p:sp>
          <p:nvSpPr>
            <p:cNvPr id="8" name="椭圆 7"/>
            <p:cNvSpPr/>
            <p:nvPr/>
          </p:nvSpPr>
          <p:spPr>
            <a:xfrm>
              <a:off x="11152215" y="5690064"/>
              <a:ext cx="820270" cy="820270"/>
            </a:xfrm>
            <a:prstGeom prst="ellipse">
              <a:avLst/>
            </a:prstGeom>
            <a:solidFill>
              <a:schemeClr val="accent4">
                <a:lumMod val="20000"/>
                <a:lumOff val="80000"/>
              </a:schemeClr>
            </a:solidFill>
            <a:ln w="25400">
              <a:solidFill>
                <a:srgbClr val="E0AF6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rgbClr val="E0AF64"/>
                </a:solidFill>
              </a:endParaRPr>
            </a:p>
          </p:txBody>
        </p:sp>
        <p:sp>
          <p:nvSpPr>
            <p:cNvPr id="9" name="椭圆 8"/>
            <p:cNvSpPr/>
            <p:nvPr/>
          </p:nvSpPr>
          <p:spPr>
            <a:xfrm>
              <a:off x="11097306" y="5635155"/>
              <a:ext cx="930088" cy="930088"/>
            </a:xfrm>
            <a:prstGeom prst="ellipse">
              <a:avLst/>
            </a:prstGeom>
            <a:noFill/>
            <a:ln w="25400">
              <a:solidFill>
                <a:schemeClr val="bg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11221697" y="5749824"/>
              <a:ext cx="82027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000" b="1" dirty="0" smtClean="0">
                  <a:solidFill>
                    <a:srgbClr val="E0AF64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读书笔记</a:t>
              </a:r>
              <a:endPara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83288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37444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414626" y="294772"/>
            <a:ext cx="11362748" cy="720000"/>
          </a:xfrm>
          <a:prstGeom prst="rect">
            <a:avLst/>
          </a:prstGeom>
          <a:solidFill>
            <a:srgbClr val="9D96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想拥有美满婚姻   希望子女更听话   想工作更多自由与自主</a:t>
            </a:r>
            <a:endParaRPr lang="zh-CN" altLang="en-US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414625" y="290764"/>
            <a:ext cx="1440000" cy="720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思考   </a:t>
            </a:r>
            <a:endParaRPr lang="zh-CN" altLang="en-US" sz="3600" dirty="0"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780099" y="3348443"/>
            <a:ext cx="163416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学技巧</a:t>
            </a:r>
            <a:endParaRPr lang="en-US" altLang="zh-CN" sz="28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提要求</a:t>
            </a:r>
            <a:endParaRPr lang="en-US" altLang="zh-CN" sz="28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争权利</a:t>
            </a:r>
            <a:endParaRPr lang="en-US" altLang="zh-CN" sz="28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en-US" altLang="zh-CN" sz="28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989772" y="3348443"/>
            <a:ext cx="1539889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懂体谅</a:t>
            </a:r>
            <a:endParaRPr lang="en-US" altLang="zh-CN" sz="28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肯示范</a:t>
            </a:r>
            <a:endParaRPr lang="en-US" altLang="zh-CN" sz="28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先负责</a:t>
            </a:r>
            <a:endParaRPr lang="en-US" altLang="zh-CN" sz="28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zh-CN" altLang="en-US" sz="28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625961" y="2884647"/>
            <a:ext cx="119587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600" dirty="0" smtClean="0">
                <a:solidFill>
                  <a:schemeClr val="bg1"/>
                </a:solidFill>
                <a:latin typeface="Angsana New" panose="02020603050405020304" pitchFamily="18" charset="-34"/>
                <a:ea typeface="微软雅黑" panose="020B0503020204020204" pitchFamily="34" charset="-122"/>
                <a:cs typeface="Angsana New" panose="02020603050405020304" pitchFamily="18" charset="-34"/>
              </a:rPr>
              <a:t>or</a:t>
            </a:r>
            <a:endParaRPr lang="zh-CN" altLang="en-US" sz="9600" dirty="0" smtClean="0">
              <a:solidFill>
                <a:schemeClr val="bg1"/>
              </a:solidFill>
              <a:latin typeface="Angsana New" panose="02020603050405020304" pitchFamily="18" charset="-34"/>
              <a:ea typeface="微软雅黑" panose="020B0503020204020204" pitchFamily="34" charset="-122"/>
              <a:cs typeface="Angsana New" panose="02020603050405020304" pitchFamily="18" charset="-34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4524266" y="1010764"/>
            <a:ext cx="314346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</a:p>
          <a:p>
            <a:pPr algn="ctr"/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你会怎么办？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205535">
            <a:off x="1550542" y="3761308"/>
            <a:ext cx="2170364" cy="1286367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artisticLineDrawing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220000">
            <a:off x="8297589" y="3768451"/>
            <a:ext cx="2170364" cy="1286367"/>
          </a:xfrm>
          <a:prstGeom prst="rect">
            <a:avLst/>
          </a:prstGeom>
        </p:spPr>
      </p:pic>
      <p:sp>
        <p:nvSpPr>
          <p:cNvPr id="11" name="圆角矩形 10"/>
          <p:cNvSpPr/>
          <p:nvPr/>
        </p:nvSpPr>
        <p:spPr>
          <a:xfrm>
            <a:off x="1416000" y="5427702"/>
            <a:ext cx="9360000" cy="864000"/>
          </a:xfrm>
          <a:prstGeom prst="roundRect">
            <a:avLst/>
          </a:prstGeom>
          <a:solidFill>
            <a:srgbClr val="FFF2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solidFill>
                  <a:srgbClr val="C55A1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只有先内修才能向外求</a:t>
            </a:r>
            <a:endParaRPr lang="zh-CN" altLang="en-US" sz="2400" dirty="0">
              <a:solidFill>
                <a:srgbClr val="C55A1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883595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604848" y="2503854"/>
            <a:ext cx="7825153" cy="33239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谁也无法说服别人改变，因为我们每个人都守着一扇能从内开启的改变之门，无论动之以情或说之以理，我们都不能替别人开门。</a:t>
            </a:r>
            <a:endParaRPr lang="en-US" altLang="zh-CN" sz="28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/>
            <a:r>
              <a:rPr lang="en-US" altLang="zh-CN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altLang="zh-CN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en-US" altLang="zh-CN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——</a:t>
            </a:r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弗格森（</a:t>
            </a:r>
            <a:r>
              <a:rPr lang="en-US" altLang="zh-CN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Marilyn</a:t>
            </a:r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　</a:t>
            </a:r>
            <a:r>
              <a:rPr lang="en-US" altLang="zh-CN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Ferguson)</a:t>
            </a:r>
            <a:endParaRPr lang="en-US" altLang="zh-CN" sz="2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/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美国作家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1147482" y="735955"/>
            <a:ext cx="824753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4400" dirty="0" smtClean="0">
                <a:solidFill>
                  <a:schemeClr val="bg1"/>
                </a:solidFill>
                <a:effectLst>
                  <a:outerShdw blurRad="50800" dist="368300" dir="2700000" sx="80000" sy="80000" algn="tl" rotWithShape="0">
                    <a:schemeClr val="bg1">
                      <a:alpha val="40000"/>
                    </a:schemeClr>
                  </a:outerShdw>
                </a:effectLst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”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6462945" y="735955"/>
            <a:ext cx="3870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E0AF64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https://www.ypppt.com/</a:t>
            </a:r>
            <a:endParaRPr lang="zh-CN" altLang="en-US" dirty="0" smtClean="0">
              <a:solidFill>
                <a:srgbClr val="E0AF64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87045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0AF6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832920" y="1968695"/>
            <a:ext cx="43226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高效能</a:t>
            </a:r>
            <a:endParaRPr lang="en-US" altLang="zh-CN" sz="3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5709105" y="1913401"/>
            <a:ext cx="59715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习惯</a:t>
            </a:r>
            <a:endParaRPr lang="en-US" altLang="zh-CN" sz="32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985289" y="3954295"/>
            <a:ext cx="4073234" cy="1969477"/>
            <a:chOff x="607722" y="3943313"/>
            <a:chExt cx="4179832" cy="1368327"/>
          </a:xfrm>
        </p:grpSpPr>
        <p:sp>
          <p:nvSpPr>
            <p:cNvPr id="17" name="矩形 16"/>
            <p:cNvSpPr/>
            <p:nvPr/>
          </p:nvSpPr>
          <p:spPr>
            <a:xfrm flipV="1">
              <a:off x="607722" y="4749297"/>
              <a:ext cx="4179832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>
              <a:off x="3635304" y="3946025"/>
              <a:ext cx="1046293" cy="805984"/>
            </a:xfrm>
            <a:prstGeom prst="rect">
              <a:avLst/>
            </a:prstGeom>
            <a:solidFill>
              <a:srgbClr val="CD87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产能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等腰三角形 19"/>
            <p:cNvSpPr/>
            <p:nvPr/>
          </p:nvSpPr>
          <p:spPr>
            <a:xfrm>
              <a:off x="2170187" y="4795016"/>
              <a:ext cx="1054900" cy="516624"/>
            </a:xfrm>
            <a:prstGeom prst="triangle">
              <a:avLst/>
            </a:prstGeom>
            <a:solidFill>
              <a:srgbClr val="C9844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矩形 20"/>
            <p:cNvSpPr/>
            <p:nvPr/>
          </p:nvSpPr>
          <p:spPr>
            <a:xfrm>
              <a:off x="799312" y="3943313"/>
              <a:ext cx="1046293" cy="805984"/>
            </a:xfrm>
            <a:prstGeom prst="rect">
              <a:avLst/>
            </a:prstGeom>
            <a:solidFill>
              <a:srgbClr val="CD874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8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产出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414626" y="233370"/>
            <a:ext cx="11362748" cy="828000"/>
            <a:chOff x="0" y="-15806"/>
            <a:chExt cx="12189600" cy="900000"/>
          </a:xfrm>
        </p:grpSpPr>
        <p:sp>
          <p:nvSpPr>
            <p:cNvPr id="16" name="矩形 15"/>
            <p:cNvSpPr/>
            <p:nvPr/>
          </p:nvSpPr>
          <p:spPr>
            <a:xfrm>
              <a:off x="0" y="-15806"/>
              <a:ext cx="12189600" cy="900000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4800" b="1" dirty="0" smtClean="0">
                  <a:latin typeface="华康俪金黑W8(P)" panose="020B0800000000000000" pitchFamily="34" charset="-122"/>
                  <a:ea typeface="华康俪金黑W8(P)" panose="020B0800000000000000" pitchFamily="34" charset="-122"/>
                </a:rPr>
                <a:t>            两</a:t>
              </a:r>
              <a:r>
                <a:rPr lang="zh-CN" altLang="en-US" sz="4800" b="1" dirty="0">
                  <a:latin typeface="华康俪金黑W8(P)" panose="020B0800000000000000" pitchFamily="34" charset="-122"/>
                  <a:ea typeface="华康俪金黑W8(P)" panose="020B0800000000000000" pitchFamily="34" charset="-122"/>
                </a:rPr>
                <a:t>个定义</a:t>
              </a:r>
            </a:p>
          </p:txBody>
        </p:sp>
        <p:sp>
          <p:nvSpPr>
            <p:cNvPr id="18" name="五边形 17"/>
            <p:cNvSpPr/>
            <p:nvPr/>
          </p:nvSpPr>
          <p:spPr>
            <a:xfrm>
              <a:off x="0" y="-15806"/>
              <a:ext cx="2340000" cy="900000"/>
            </a:xfrm>
            <a:prstGeom prst="homePlate">
              <a:avLst/>
            </a:pr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4800" b="1" dirty="0">
                  <a:latin typeface="华康俪金黑W8(P)" panose="020B0800000000000000" pitchFamily="34" charset="-122"/>
                  <a:ea typeface="华康俪金黑W8(P)" panose="020B0800000000000000" pitchFamily="34" charset="-122"/>
                </a:rPr>
                <a:t>把握</a:t>
              </a:r>
            </a:p>
          </p:txBody>
        </p:sp>
      </p:grpSp>
      <p:cxnSp>
        <p:nvCxnSpPr>
          <p:cNvPr id="22" name="直接连接符 21"/>
          <p:cNvCxnSpPr/>
          <p:nvPr/>
        </p:nvCxnSpPr>
        <p:spPr>
          <a:xfrm>
            <a:off x="1420166" y="2686620"/>
            <a:ext cx="3148126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2" name="组合 31"/>
          <p:cNvGrpSpPr/>
          <p:nvPr/>
        </p:nvGrpSpPr>
        <p:grpSpPr>
          <a:xfrm>
            <a:off x="6263648" y="3085695"/>
            <a:ext cx="4974078" cy="3229165"/>
            <a:chOff x="6192687" y="3158835"/>
            <a:chExt cx="4974078" cy="3229165"/>
          </a:xfrm>
        </p:grpSpPr>
        <p:graphicFrame>
          <p:nvGraphicFramePr>
            <p:cNvPr id="23" name="图示 22"/>
            <p:cNvGraphicFramePr/>
            <p:nvPr>
              <p:extLst>
                <p:ext uri="{D42A27DB-BD31-4B8C-83A1-F6EECF244321}">
                  <p14:modId xmlns:p14="http://schemas.microsoft.com/office/powerpoint/2010/main" val="319636483"/>
                </p:ext>
              </p:extLst>
            </p:nvPr>
          </p:nvGraphicFramePr>
          <p:xfrm>
            <a:off x="6192687" y="3158835"/>
            <a:ext cx="4974078" cy="3229165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sp>
          <p:nvSpPr>
            <p:cNvPr id="3" name="文本框 2"/>
            <p:cNvSpPr txBox="1"/>
            <p:nvPr/>
          </p:nvSpPr>
          <p:spPr>
            <a:xfrm>
              <a:off x="8307824" y="4709477"/>
              <a:ext cx="92674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习惯</a:t>
              </a:r>
              <a:endPara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24" name="直接连接符 23"/>
          <p:cNvCxnSpPr/>
          <p:nvPr/>
        </p:nvCxnSpPr>
        <p:spPr>
          <a:xfrm>
            <a:off x="6360459" y="2674065"/>
            <a:ext cx="4652682" cy="12555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文本框 25"/>
          <p:cNvSpPr txBox="1"/>
          <p:nvPr/>
        </p:nvSpPr>
        <p:spPr>
          <a:xfrm>
            <a:off x="1342724" y="2674065"/>
            <a:ext cx="33583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C55A11"/>
              </a:buClr>
              <a:buFont typeface="Wingdings" panose="05000000000000000000" pitchFamily="2" charset="2"/>
              <a:buChar char="n"/>
            </a:pP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达到产出与产能平衡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6263648" y="2686620"/>
            <a:ext cx="48624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C55A11"/>
              </a:buClr>
              <a:buFont typeface="Wingdings" panose="05000000000000000000" pitchFamily="2" charset="2"/>
              <a:buChar char="n"/>
            </a:pP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知识、技巧与意愿相交织的结果</a:t>
            </a:r>
          </a:p>
        </p:txBody>
      </p:sp>
    </p:spTree>
    <p:extLst>
      <p:ext uri="{BB962C8B-B14F-4D97-AF65-F5344CB8AC3E}">
        <p14:creationId xmlns:p14="http://schemas.microsoft.com/office/powerpoint/2010/main" val="2709559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414627" y="290764"/>
            <a:ext cx="11362749" cy="720000"/>
            <a:chOff x="0" y="6201"/>
            <a:chExt cx="11762779" cy="720000"/>
          </a:xfrm>
        </p:grpSpPr>
        <p:sp>
          <p:nvSpPr>
            <p:cNvPr id="2" name="矩形 1"/>
            <p:cNvSpPr/>
            <p:nvPr/>
          </p:nvSpPr>
          <p:spPr>
            <a:xfrm>
              <a:off x="1" y="6201"/>
              <a:ext cx="11762778" cy="720000"/>
            </a:xfrm>
            <a:prstGeom prst="rect">
              <a:avLst/>
            </a:prstGeom>
            <a:solidFill>
              <a:srgbClr val="9D968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CN" dirty="0" smtClean="0"/>
                <a:t>                              </a:t>
              </a:r>
              <a:r>
                <a:rPr lang="zh-CN" altLang="en-US" sz="28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如果你是故事中的农夫，你会怎么办？ </a:t>
              </a:r>
              <a:endPara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" name="矩形 2"/>
            <p:cNvSpPr/>
            <p:nvPr/>
          </p:nvSpPr>
          <p:spPr>
            <a:xfrm>
              <a:off x="0" y="6201"/>
              <a:ext cx="1490696" cy="720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3600" dirty="0" smtClean="0">
                  <a:latin typeface="华康俪金黑W8(P)" panose="020B0800000000000000" pitchFamily="34" charset="-122"/>
                  <a:ea typeface="华康俪金黑W8(P)" panose="020B0800000000000000" pitchFamily="34" charset="-122"/>
                </a:rPr>
                <a:t>思考</a:t>
              </a:r>
              <a:endParaRPr lang="zh-CN" altLang="en-US" sz="3600" dirty="0">
                <a:latin typeface="华康俪金黑W8(P)" panose="020B0800000000000000" pitchFamily="34" charset="-122"/>
                <a:ea typeface="华康俪金黑W8(P)" panose="020B0800000000000000" pitchFamily="34" charset="-122"/>
              </a:endParaRPr>
            </a:p>
          </p:txBody>
        </p:sp>
      </p:grpSp>
      <p:sp>
        <p:nvSpPr>
          <p:cNvPr id="4" name="文本框 3"/>
          <p:cNvSpPr txBox="1"/>
          <p:nvPr/>
        </p:nvSpPr>
        <p:spPr>
          <a:xfrm>
            <a:off x="5387158" y="2307723"/>
            <a:ext cx="44528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6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鹅生金蛋</a:t>
            </a:r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的故事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5387158" y="3089880"/>
            <a:ext cx="6519405" cy="3234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500"/>
              </a:lnSpc>
            </a:pP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个农夫无意间发现一只会生金蛋的鹅，不久便成了富翁。可是财富却使他变得更贪婪更急躁，每天一个金蛋已无法满足他，于是他异想天开地把鹅宰杀，想将鹅肚子里的金蛋全部取出。谁知打开一看，鹅肚子里并没有金蛋。鹅死了，再也生不出金蛋。</a:t>
            </a:r>
            <a:endParaRPr lang="en-US" altLang="zh-CN" sz="2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3500"/>
              </a:lnSpc>
            </a:pPr>
            <a:r>
              <a:rPr lang="en-US" altLang="zh-CN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            ——《</a:t>
            </a: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伊索寓言</a:t>
            </a:r>
            <a:r>
              <a:rPr lang="en-US" altLang="zh-CN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  <a:endParaRPr lang="zh-CN" altLang="en-US" sz="2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80520" y="4385609"/>
            <a:ext cx="2596988" cy="1686812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backgroundRemoval t="0" b="100000" l="0" r="100000">
                        <a14:foregroundMark x1="1215" y1="13350" x2="11134" y2="4574"/>
                        <a14:foregroundMark x1="51417" y1="80717" x2="48988" y2="96168"/>
                        <a14:foregroundMark x1="41093" y1="81211" x2="41903" y2="94438"/>
                        <a14:foregroundMark x1="39777" y1="93325" x2="31073" y2="9283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64964" y="2497015"/>
            <a:ext cx="2937790" cy="2209975"/>
          </a:xfrm>
          <a:prstGeom prst="rect">
            <a:avLst/>
          </a:prstGeom>
        </p:spPr>
      </p:pic>
      <p:cxnSp>
        <p:nvCxnSpPr>
          <p:cNvPr id="13" name="直接连接符 12"/>
          <p:cNvCxnSpPr/>
          <p:nvPr/>
        </p:nvCxnSpPr>
        <p:spPr>
          <a:xfrm>
            <a:off x="5491171" y="2959796"/>
            <a:ext cx="5945653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0618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圆角矩形 18"/>
          <p:cNvSpPr/>
          <p:nvPr/>
        </p:nvSpPr>
        <p:spPr>
          <a:xfrm>
            <a:off x="1495101" y="4969884"/>
            <a:ext cx="9360000" cy="1085785"/>
          </a:xfrm>
          <a:prstGeom prst="roundRect">
            <a:avLst/>
          </a:prstGeom>
          <a:solidFill>
            <a:srgbClr val="FFF2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1581274" y="5008375"/>
            <a:ext cx="9029452" cy="1008802"/>
          </a:xfrm>
          <a:prstGeom prst="rect">
            <a:avLst/>
          </a:prstGeom>
          <a:noFill/>
          <a:ln w="53975">
            <a:noFill/>
            <a:prstDash val="dash"/>
          </a:ln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dirty="0" smtClean="0">
                <a:solidFill>
                  <a:srgbClr val="C55A1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其实，我们每个人都有那只会生蛋的鹅，只是，有人重蛋轻鹅，失去了鹅，有人重鹅轻蛋，最后自己都可能会被活活饿死</a:t>
            </a:r>
            <a:r>
              <a:rPr lang="zh-CN" altLang="en-US" sz="2800" dirty="0" smtClean="0">
                <a:solidFill>
                  <a:srgbClr val="C55A1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grpSp>
        <p:nvGrpSpPr>
          <p:cNvPr id="30" name="组合 29"/>
          <p:cNvGrpSpPr/>
          <p:nvPr/>
        </p:nvGrpSpPr>
        <p:grpSpPr>
          <a:xfrm>
            <a:off x="414627" y="290764"/>
            <a:ext cx="11362748" cy="720000"/>
            <a:chOff x="0" y="6201"/>
            <a:chExt cx="12192000" cy="522000"/>
          </a:xfrm>
        </p:grpSpPr>
        <p:sp>
          <p:nvSpPr>
            <p:cNvPr id="31" name="矩形 30"/>
            <p:cNvSpPr/>
            <p:nvPr/>
          </p:nvSpPr>
          <p:spPr>
            <a:xfrm>
              <a:off x="0" y="6201"/>
              <a:ext cx="12192000" cy="522000"/>
            </a:xfrm>
            <a:prstGeom prst="rect">
              <a:avLst/>
            </a:prstGeom>
            <a:solidFill>
              <a:srgbClr val="9D968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altLang="zh-CN" dirty="0" smtClean="0"/>
                <a:t>                              </a:t>
              </a:r>
              <a:r>
                <a:rPr lang="zh-CN" altLang="en-US" sz="28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如果你是故事中的农夫，你会怎么办？</a:t>
              </a:r>
              <a:endPara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0" y="6201"/>
              <a:ext cx="1545091" cy="522000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3600" dirty="0" smtClean="0">
                  <a:latin typeface="华康俪金黑W8(P)" panose="020B0800000000000000" pitchFamily="34" charset="-122"/>
                  <a:ea typeface="华康俪金黑W8(P)" panose="020B0800000000000000" pitchFamily="34" charset="-122"/>
                </a:rPr>
                <a:t>思考</a:t>
              </a:r>
              <a:endParaRPr lang="zh-CN" altLang="en-US" sz="3600" dirty="0">
                <a:latin typeface="华康俪金黑W8(P)" panose="020B0800000000000000" pitchFamily="34" charset="-122"/>
                <a:ea typeface="华康俪金黑W8(P)" panose="020B0800000000000000" pitchFamily="34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2172268" y="1714824"/>
            <a:ext cx="7892345" cy="2089024"/>
            <a:chOff x="1437749" y="1442892"/>
            <a:chExt cx="7892345" cy="2089024"/>
          </a:xfrm>
        </p:grpSpPr>
        <p:sp>
          <p:nvSpPr>
            <p:cNvPr id="16" name="文本框 15"/>
            <p:cNvSpPr txBox="1"/>
            <p:nvPr/>
          </p:nvSpPr>
          <p:spPr>
            <a:xfrm>
              <a:off x="1437749" y="2939844"/>
              <a:ext cx="1189811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产出</a:t>
              </a:r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2032655" y="1442892"/>
              <a:ext cx="7297439" cy="2089024"/>
              <a:chOff x="1962317" y="1458880"/>
              <a:chExt cx="7297439" cy="2089024"/>
            </a:xfrm>
          </p:grpSpPr>
          <p:grpSp>
            <p:nvGrpSpPr>
              <p:cNvPr id="10" name="组合 9"/>
              <p:cNvGrpSpPr/>
              <p:nvPr/>
            </p:nvGrpSpPr>
            <p:grpSpPr>
              <a:xfrm>
                <a:off x="1962317" y="2021907"/>
                <a:ext cx="6062830" cy="1525997"/>
                <a:chOff x="424767" y="4076822"/>
                <a:chExt cx="4536669" cy="855236"/>
              </a:xfrm>
            </p:grpSpPr>
            <p:sp>
              <p:nvSpPr>
                <p:cNvPr id="11" name="矩形 10"/>
                <p:cNvSpPr/>
                <p:nvPr/>
              </p:nvSpPr>
              <p:spPr>
                <a:xfrm rot="21119298" flipV="1">
                  <a:off x="869859" y="4712662"/>
                  <a:ext cx="4091577" cy="37024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3" name="等腰三角形 12"/>
                <p:cNvSpPr/>
                <p:nvPr/>
              </p:nvSpPr>
              <p:spPr>
                <a:xfrm>
                  <a:off x="2741686" y="4754492"/>
                  <a:ext cx="466300" cy="177566"/>
                </a:xfrm>
                <a:prstGeom prst="triangle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4" name="矩形 13"/>
                <p:cNvSpPr/>
                <p:nvPr/>
              </p:nvSpPr>
              <p:spPr>
                <a:xfrm>
                  <a:off x="424767" y="4076822"/>
                  <a:ext cx="1046293" cy="851703"/>
                </a:xfrm>
                <a:prstGeom prst="rect">
                  <a:avLst/>
                </a:prstGeom>
                <a:blipFill>
                  <a:blip r:embed="rId2" cstate="email">
                    <a:extLst>
                      <a:ext uri="{BEBA8EAE-BF5A-486C-A8C5-ECC9F3942E4B}">
                        <a14:imgProps xmlns:a14="http://schemas.microsoft.com/office/drawing/2010/main">
                          <a14:imgLayer>
                            <a14:imgEffect>
                              <a14:backgroundRemoval t="10000" b="90000" l="10000" r="90000">
                                <a14:foregroundMark x1="28622" y1="30889" x2="62721" y2="77111"/>
                                <a14:foregroundMark x1="67491" y1="37111" x2="30212" y2="80222"/>
                              </a14:backgroundRemoval>
                            </a14:imgEffect>
                          </a14:imgLayer>
                        </a14:imgProps>
                      </a:ex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a:blip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 sz="2800" b="1" dirty="0">
                    <a:solidFill>
                      <a:srgbClr val="E0AF64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endParaRPr>
                </a:p>
              </p:txBody>
            </p:sp>
          </p:grpSp>
          <p:sp>
            <p:nvSpPr>
              <p:cNvPr id="17" name="文本框 16"/>
              <p:cNvSpPr txBox="1"/>
              <p:nvPr/>
            </p:nvSpPr>
            <p:spPr>
              <a:xfrm>
                <a:off x="8062851" y="1961932"/>
                <a:ext cx="1196905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2400" b="1" dirty="0" smtClean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产能</a:t>
                </a:r>
              </a:p>
            </p:txBody>
          </p:sp>
          <p:pic>
            <p:nvPicPr>
              <p:cNvPr id="18" name="图片 17"/>
              <p:cNvPicPr>
                <a:picLocks noChangeAspect="1"/>
              </p:cNvPicPr>
              <p:nvPr/>
            </p:nvPicPr>
            <p:blipFill>
              <a:blip r:embed="rId3" cstate="email">
                <a:extLst>
                  <a:ext uri="{BEBA8EAE-BF5A-486C-A8C5-ECC9F3942E4B}">
                    <a14:imgProps xmlns:a14="http://schemas.microsoft.com/office/drawing/2010/main">
                      <a14:imgLayer>
                        <a14:imgEffect>
                          <a14:backgroundRemoval t="0" b="100000" l="0" r="100000">
                            <a14:foregroundMark x1="1215" y1="13350" x2="11134" y2="4574"/>
                            <a14:foregroundMark x1="51417" y1="80717" x2="48988" y2="96168"/>
                            <a14:foregroundMark x1="41093" y1="81211" x2="41903" y2="94438"/>
                            <a14:foregroundMark x1="39777" y1="93325" x2="31073" y2="92831"/>
                          </a14:backgroundRemoval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397619" y="1458880"/>
                <a:ext cx="1665232" cy="1252683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1216645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椭圆 13"/>
          <p:cNvSpPr/>
          <p:nvPr/>
        </p:nvSpPr>
        <p:spPr>
          <a:xfrm>
            <a:off x="830530" y="1330245"/>
            <a:ext cx="719565" cy="719565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414626" y="290764"/>
            <a:ext cx="11362748" cy="720000"/>
          </a:xfrm>
          <a:prstGeom prst="rect">
            <a:avLst/>
          </a:prstGeom>
          <a:solidFill>
            <a:srgbClr val="9D968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dirty="0" smtClean="0"/>
              <a:t>                  </a:t>
            </a:r>
            <a:r>
              <a:rPr lang="zh-CN" altLang="en-US" sz="28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你能列出你的习惯并写出相关联的知识、技巧和意愿吗？</a:t>
            </a:r>
            <a:endParaRPr lang="zh-CN" altLang="en-US" sz="5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14624" y="290764"/>
            <a:ext cx="1440000" cy="720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 dirty="0" smtClean="0"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思考</a:t>
            </a:r>
            <a:endParaRPr lang="zh-CN" altLang="en-US" sz="3600" dirty="0">
              <a:latin typeface="华康俪金黑W8(P)" panose="020B0800000000000000" pitchFamily="34" charset="-122"/>
              <a:ea typeface="华康俪金黑W8(P)" panose="020B0800000000000000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1731635" y="1682977"/>
            <a:ext cx="3270737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早起的习惯</a:t>
            </a:r>
            <a:endParaRPr lang="en-US" altLang="zh-CN" sz="2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（想养成的好习惯）</a:t>
            </a:r>
            <a:endParaRPr lang="en-US" altLang="zh-CN" sz="2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知识</a:t>
            </a:r>
            <a:endParaRPr lang="en-US" altLang="zh-CN" sz="2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早上很安静，精力充沛，可以独自思考、读书、写作、锻炼身体等。</a:t>
            </a:r>
            <a:endParaRPr lang="en-US" altLang="zh-CN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技巧</a:t>
            </a:r>
            <a:endParaRPr lang="en-US" altLang="zh-CN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晚上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早睡、多上几个闹钟、找到一起早起的伙伴、早起打卡</a:t>
            </a:r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4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意愿</a:t>
            </a:r>
            <a:endParaRPr lang="en-US" altLang="zh-CN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愿意早起，利用早晨的美好时光努力成长。</a:t>
            </a:r>
          </a:p>
        </p:txBody>
      </p:sp>
      <p:graphicFrame>
        <p:nvGraphicFramePr>
          <p:cNvPr id="18" name="图示 17"/>
          <p:cNvGraphicFramePr/>
          <p:nvPr>
            <p:extLst>
              <p:ext uri="{D42A27DB-BD31-4B8C-83A1-F6EECF244321}">
                <p14:modId xmlns:p14="http://schemas.microsoft.com/office/powerpoint/2010/main" val="2312653292"/>
              </p:ext>
            </p:extLst>
          </p:nvPr>
        </p:nvGraphicFramePr>
        <p:xfrm>
          <a:off x="4113308" y="2367963"/>
          <a:ext cx="4974078" cy="32291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9" name="文本框 18"/>
          <p:cNvSpPr txBox="1"/>
          <p:nvPr/>
        </p:nvSpPr>
        <p:spPr>
          <a:xfrm>
            <a:off x="6165871" y="3910421"/>
            <a:ext cx="92674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习惯</a:t>
            </a:r>
            <a:endParaRPr lang="zh-CN" altLang="en-US" sz="24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890277" y="1376734"/>
            <a:ext cx="6598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例</a:t>
            </a:r>
            <a:endParaRPr lang="zh-CN" altLang="en-US" sz="24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34" name="直接连接符 33"/>
          <p:cNvCxnSpPr/>
          <p:nvPr/>
        </p:nvCxnSpPr>
        <p:spPr>
          <a:xfrm flipH="1">
            <a:off x="7718975" y="5601132"/>
            <a:ext cx="52208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箭头连接符 37"/>
          <p:cNvCxnSpPr/>
          <p:nvPr/>
        </p:nvCxnSpPr>
        <p:spPr>
          <a:xfrm flipV="1">
            <a:off x="7717033" y="5048629"/>
            <a:ext cx="0" cy="539056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直接连接符 50"/>
          <p:cNvCxnSpPr/>
          <p:nvPr/>
        </p:nvCxnSpPr>
        <p:spPr>
          <a:xfrm>
            <a:off x="2592486" y="2580187"/>
            <a:ext cx="2753721" cy="108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接连接符 52"/>
          <p:cNvCxnSpPr/>
          <p:nvPr/>
        </p:nvCxnSpPr>
        <p:spPr>
          <a:xfrm flipH="1">
            <a:off x="7407308" y="2612302"/>
            <a:ext cx="83374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箭头连接符 56"/>
          <p:cNvCxnSpPr/>
          <p:nvPr/>
        </p:nvCxnSpPr>
        <p:spPr>
          <a:xfrm>
            <a:off x="5326835" y="2583495"/>
            <a:ext cx="430718" cy="55606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接连接符 64"/>
          <p:cNvCxnSpPr/>
          <p:nvPr/>
        </p:nvCxnSpPr>
        <p:spPr>
          <a:xfrm>
            <a:off x="2605933" y="5604613"/>
            <a:ext cx="4814822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接箭头连接符 66"/>
          <p:cNvCxnSpPr/>
          <p:nvPr/>
        </p:nvCxnSpPr>
        <p:spPr>
          <a:xfrm flipV="1">
            <a:off x="7413474" y="5048630"/>
            <a:ext cx="0" cy="55250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直接箭头连接符 70"/>
          <p:cNvCxnSpPr/>
          <p:nvPr/>
        </p:nvCxnSpPr>
        <p:spPr>
          <a:xfrm flipH="1">
            <a:off x="7060734" y="2608609"/>
            <a:ext cx="346574" cy="57484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直接连接符 72"/>
          <p:cNvCxnSpPr/>
          <p:nvPr/>
        </p:nvCxnSpPr>
        <p:spPr>
          <a:xfrm>
            <a:off x="3458562" y="1817714"/>
            <a:ext cx="2936631" cy="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接连接符 74"/>
          <p:cNvCxnSpPr/>
          <p:nvPr/>
        </p:nvCxnSpPr>
        <p:spPr>
          <a:xfrm flipH="1">
            <a:off x="6694132" y="1817712"/>
            <a:ext cx="138309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直接箭头连接符 76"/>
          <p:cNvCxnSpPr/>
          <p:nvPr/>
        </p:nvCxnSpPr>
        <p:spPr>
          <a:xfrm>
            <a:off x="6711716" y="1817714"/>
            <a:ext cx="0" cy="2100891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接箭头连接符 78"/>
          <p:cNvCxnSpPr/>
          <p:nvPr/>
        </p:nvCxnSpPr>
        <p:spPr>
          <a:xfrm>
            <a:off x="6389104" y="1817712"/>
            <a:ext cx="0" cy="210089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/>
        </p:nvSpPr>
        <p:spPr>
          <a:xfrm>
            <a:off x="8223520" y="1610280"/>
            <a:ext cx="3376246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晚睡的习惯</a:t>
            </a:r>
            <a:endParaRPr lang="en-US" altLang="zh-CN" sz="2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（想改变的坏习惯）</a:t>
            </a:r>
            <a:endParaRPr lang="en-US" altLang="zh-CN" sz="2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知识</a:t>
            </a:r>
            <a:endParaRPr lang="en-US" altLang="zh-CN" sz="2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晚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睡对身体不好，容易疲乏，影响第二天的精神状态</a:t>
            </a:r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技巧</a:t>
            </a:r>
            <a:endParaRPr lang="en-US" altLang="zh-CN" sz="2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学习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和工作任务尽量在白天完成，不看电视，九点半后不上网，固定时间洗漱，找到相互督促的伙伴，睡前打卡</a:t>
            </a:r>
            <a:r>
              <a:rPr lang="en-US" altLang="zh-CN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</a:p>
          <a:p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意愿</a:t>
            </a:r>
            <a:endParaRPr lang="en-US" altLang="zh-CN" sz="2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我</a:t>
            </a:r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愿意改掉晚睡的习惯，让自己身体健康、精力充沛。</a:t>
            </a:r>
          </a:p>
        </p:txBody>
      </p:sp>
      <p:cxnSp>
        <p:nvCxnSpPr>
          <p:cNvPr id="30" name="直接连接符 29"/>
          <p:cNvCxnSpPr/>
          <p:nvPr/>
        </p:nvCxnSpPr>
        <p:spPr>
          <a:xfrm>
            <a:off x="8077226" y="3819635"/>
            <a:ext cx="28404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直接箭头连接符 35"/>
          <p:cNvCxnSpPr/>
          <p:nvPr/>
        </p:nvCxnSpPr>
        <p:spPr>
          <a:xfrm flipH="1">
            <a:off x="5918392" y="3819635"/>
            <a:ext cx="2158835" cy="95019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直接连接符 65"/>
          <p:cNvCxnSpPr/>
          <p:nvPr/>
        </p:nvCxnSpPr>
        <p:spPr>
          <a:xfrm>
            <a:off x="2592486" y="4008522"/>
            <a:ext cx="2467706" cy="971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直接箭头连接符 67"/>
          <p:cNvCxnSpPr/>
          <p:nvPr/>
        </p:nvCxnSpPr>
        <p:spPr>
          <a:xfrm>
            <a:off x="5060192" y="4008522"/>
            <a:ext cx="282037" cy="44245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24445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388959" y="2963916"/>
            <a:ext cx="722003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人的行为总是一再重复。</a:t>
            </a:r>
            <a:endParaRPr lang="en-US" altLang="zh-CN" sz="32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因此卓越不是单一的举动 ，而是习惯。</a:t>
            </a:r>
            <a:endParaRPr lang="en-US" altLang="zh-CN" sz="32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</a:t>
            </a:r>
          </a:p>
          <a:p>
            <a:pPr algn="r"/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——</a:t>
            </a: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亚里士多德（</a:t>
            </a:r>
            <a:r>
              <a:rPr lang="en-US" altLang="zh-CN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Aristotle</a:t>
            </a:r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）</a:t>
            </a:r>
            <a:endParaRPr lang="en-US" altLang="zh-CN" sz="24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/>
            <a:r>
              <a:rPr lang="zh-CN" altLang="en-US" sz="24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 古希腊哲学家、文艺理论家 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1299882" y="888355"/>
            <a:ext cx="824753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4400" dirty="0" smtClean="0">
                <a:solidFill>
                  <a:schemeClr val="bg1"/>
                </a:solidFill>
                <a:effectLst>
                  <a:outerShdw blurRad="50800" dist="368300" dir="2700000" sx="80000" sy="80000" algn="tl" rotWithShape="0">
                    <a:schemeClr val="bg1">
                      <a:alpha val="40000"/>
                    </a:schemeClr>
                  </a:outerShdw>
                </a:effectLst>
                <a:latin typeface="华康俪金黑W8(P)" panose="020B0800000000000000" pitchFamily="34" charset="-122"/>
                <a:ea typeface="华康俪金黑W8(P)" panose="020B0800000000000000" pitchFamily="34" charset="-122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1058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z="3200" dirty="0" smtClean="0">
            <a:solidFill>
              <a:schemeClr val="bg1"/>
            </a:solidFill>
            <a:latin typeface="微软雅黑" panose="020B0503020204020204" pitchFamily="34" charset="-122"/>
            <a:ea typeface="微软雅黑" panose="020B0503020204020204" pitchFamily="34" charset="-122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3286</TotalTime>
  <Words>1499</Words>
  <Application>Microsoft Office PowerPoint</Application>
  <PresentationFormat>宽屏</PresentationFormat>
  <Paragraphs>271</Paragraphs>
  <Slides>22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22</vt:i4>
      </vt:variant>
    </vt:vector>
  </HeadingPairs>
  <TitlesOfParts>
    <vt:vector size="33" baseType="lpstr">
      <vt:lpstr>Angsana New</vt:lpstr>
      <vt:lpstr>Meiryo</vt:lpstr>
      <vt:lpstr>华康俪金黑W8(P)</vt:lpstr>
      <vt:lpstr>宋体</vt:lpstr>
      <vt:lpstr>微软雅黑</vt:lpstr>
      <vt:lpstr>Arial</vt:lpstr>
      <vt:lpstr>Calibri</vt:lpstr>
      <vt:lpstr>Calibri Light</vt:lpstr>
      <vt:lpstr>Wingdings</vt:lpstr>
      <vt:lpstr>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289</cp:revision>
  <dcterms:created xsi:type="dcterms:W3CDTF">2014-01-27T14:55:24Z</dcterms:created>
  <dcterms:modified xsi:type="dcterms:W3CDTF">2021-05-17T11:10:29Z</dcterms:modified>
</cp:coreProperties>
</file>