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4.xml" ContentType="application/vnd.openxmlformats-officedocument.presentationml.tags+xml"/>
  <Override PartName="/ppt/notesSlides/notesSlide18.xml" ContentType="application/vnd.openxmlformats-officedocument.presentationml.notesSlid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305" r:id="rId16"/>
    <p:sldId id="270" r:id="rId17"/>
    <p:sldId id="306" r:id="rId18"/>
    <p:sldId id="307" r:id="rId19"/>
    <p:sldId id="311" r:id="rId20"/>
    <p:sldId id="312" r:id="rId21"/>
    <p:sldId id="297" r:id="rId22"/>
    <p:sldId id="313" r:id="rId23"/>
    <p:sldId id="314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96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14" autoAdjust="0"/>
  </p:normalViewPr>
  <p:slideViewPr>
    <p:cSldViewPr snapToGrid="0" showGuides="1">
      <p:cViewPr varScale="1">
        <p:scale>
          <a:sx n="108" d="100"/>
          <a:sy n="108" d="100"/>
        </p:scale>
        <p:origin x="714" y="11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70FAA-09BF-4F54-A37E-ED7FD2088A72}" type="datetimeFigureOut">
              <a:rPr lang="zh-CN" altLang="en-US" smtClean="0"/>
              <a:t>2021/9/2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11D52-C292-4AA8-876B-554F93FEF2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691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6295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446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93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406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1532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519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392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5329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3161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426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970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8921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9866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1038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优品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 </a:t>
            </a:r>
            <a:r>
              <a:rPr lang="en-US" altLang="zh-CN" smtClean="0"/>
              <a:t>https://www.ypppt.com/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3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807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74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259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477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9873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854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1D52-C292-4AA8-876B-554F93FEF2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893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A109CAA-4453-4E5B-B3EC-E1A39D72E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BD3A-B15C-4859-99E1-FB3844EF6193}" type="datetimeFigureOut">
              <a:rPr lang="zh-CN" altLang="en-US" smtClean="0"/>
              <a:t>2021/9/2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1C47BCF-0A93-4844-A47F-350E335AC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BB216D6-EF3B-4ACB-95A6-C811942F2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057FD-9E03-4ABA-8D7C-E9141CC7F3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536230"/>
      </p:ext>
    </p:extLst>
  </p:cSld>
  <p:clrMapOvr>
    <a:masterClrMapping/>
  </p:clrMapOvr>
  <p:transition spd="slow" advClick="0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661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856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294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75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461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300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545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 拷贝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/>
          </p:cNvSpPr>
          <p:nvPr>
            <p:ph type="pic" sz="quarter" idx="13"/>
          </p:nvPr>
        </p:nvSpPr>
        <p:spPr>
          <a:xfrm>
            <a:off x="2603231" y="1407752"/>
            <a:ext cx="1607370" cy="161086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5" name="Shape 245"/>
          <p:cNvSpPr>
            <a:spLocks noGrp="1"/>
          </p:cNvSpPr>
          <p:nvPr>
            <p:ph type="pic" sz="quarter" idx="14"/>
          </p:nvPr>
        </p:nvSpPr>
        <p:spPr>
          <a:xfrm>
            <a:off x="4361216" y="1402613"/>
            <a:ext cx="2695467" cy="480112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2615149"/>
      </p:ext>
    </p:extLst>
  </p:cSld>
  <p:clrMapOvr>
    <a:masterClrMapping/>
  </p:clrMapOvr>
  <p:transition spd="slow" advClick="0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 拷贝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/>
          </p:cNvSpPr>
          <p:nvPr>
            <p:ph type="pic" sz="quarter" idx="13"/>
          </p:nvPr>
        </p:nvSpPr>
        <p:spPr>
          <a:xfrm>
            <a:off x="793075" y="1346517"/>
            <a:ext cx="5142111" cy="323464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pic" sz="quarter" idx="20"/>
          </p:nvPr>
        </p:nvSpPr>
        <p:spPr>
          <a:xfrm>
            <a:off x="6256814" y="1346517"/>
            <a:ext cx="5142110" cy="323464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24017637"/>
      </p:ext>
    </p:extLst>
  </p:cSld>
  <p:clrMapOvr>
    <a:masterClrMapping/>
  </p:clrMapOvr>
  <p:transition spd="slow" advClick="0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 拷贝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9356678"/>
      </p:ext>
    </p:extLst>
  </p:cSld>
  <p:clrMapOvr>
    <a:masterClrMapping/>
  </p:clrMapOvr>
  <p:transition spd="slow" advClick="0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 拷贝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/>
          </p:cNvSpPr>
          <p:nvPr>
            <p:ph type="pic" sz="quarter" idx="13"/>
          </p:nvPr>
        </p:nvSpPr>
        <p:spPr>
          <a:xfrm>
            <a:off x="831436" y="1344648"/>
            <a:ext cx="5142110" cy="1751097"/>
          </a:xfrm>
          <a:prstGeom prst="rect">
            <a:avLst/>
          </a:prstGeom>
          <a:effectLst>
            <a:outerShdw blurRad="190500" dist="12700" dir="54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1" name="Shape 61"/>
          <p:cNvSpPr>
            <a:spLocks noGrp="1"/>
          </p:cNvSpPr>
          <p:nvPr>
            <p:ph type="pic" sz="quarter" idx="16"/>
          </p:nvPr>
        </p:nvSpPr>
        <p:spPr>
          <a:xfrm>
            <a:off x="6218454" y="1344648"/>
            <a:ext cx="5142110" cy="1751097"/>
          </a:xfrm>
          <a:prstGeom prst="rect">
            <a:avLst/>
          </a:prstGeom>
          <a:effectLst>
            <a:outerShdw blurRad="190500" dist="12700" dir="54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pic" sz="quarter" idx="17"/>
          </p:nvPr>
        </p:nvSpPr>
        <p:spPr>
          <a:xfrm>
            <a:off x="831435" y="3899189"/>
            <a:ext cx="5142111" cy="1751096"/>
          </a:xfrm>
          <a:prstGeom prst="rect">
            <a:avLst/>
          </a:prstGeom>
          <a:effectLst>
            <a:outerShdw blurRad="190500" dist="12700" dir="54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sz="quarter" idx="18"/>
          </p:nvPr>
        </p:nvSpPr>
        <p:spPr>
          <a:xfrm>
            <a:off x="6218454" y="3899189"/>
            <a:ext cx="5142110" cy="1751096"/>
          </a:xfrm>
          <a:prstGeom prst="rect">
            <a:avLst/>
          </a:prstGeom>
          <a:effectLst>
            <a:outerShdw blurRad="190500" dist="12700" dir="54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" name="Shape 19"/>
          <p:cNvSpPr>
            <a:spLocks noGrp="1"/>
          </p:cNvSpPr>
          <p:nvPr>
            <p:ph type="sldNum" sz="quarter" idx="2"/>
          </p:nvPr>
        </p:nvSpPr>
        <p:spPr>
          <a:xfrm>
            <a:off x="11726993" y="6409697"/>
            <a:ext cx="181140" cy="18979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52C17"/>
                </a:solidFill>
              </a:defRPr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029537"/>
      </p:ext>
    </p:extLst>
  </p:cSld>
  <p:clrMapOvr>
    <a:masterClrMapping/>
  </p:clrMapOvr>
  <p:transition spd="slow" advClick="0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208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480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512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96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94525AC-EEE8-420F-9D3B-2C086B3F5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2A4A660-4A36-4766-B344-5FA91E74C2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F8F4669-2C25-4463-8B5D-65AE31CB9F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BBD3A-B15C-4859-99E1-FB3844EF6193}" type="datetimeFigureOut">
              <a:rPr lang="zh-CN" altLang="en-US" smtClean="0"/>
              <a:t>2021/9/2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DE9A8B4-1D63-41CE-8C1D-AC3B2FB8DA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E4A9038-2BFE-42D0-9B77-F5F6A50B4D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057FD-9E03-4ABA-8D7C-E9141CC7F3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>
              <a:alphaModFix amt="1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814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62" r:id="rId4"/>
    <p:sldLayoutId id="2147483663" r:id="rId5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258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40.jpeg"/><Relationship Id="rId5" Type="http://schemas.openxmlformats.org/officeDocument/2006/relationships/image" Target="../media/image39.jp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pppt.com/jiaocheng/" TargetMode="External"/><Relationship Id="rId3" Type="http://schemas.openxmlformats.org/officeDocument/2006/relationships/hyperlink" Target="https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ypppt.com/tubiao/" TargetMode="External"/><Relationship Id="rId11" Type="http://schemas.openxmlformats.org/officeDocument/2006/relationships/hyperlink" Target="https://www.ypppt.com/kejian/" TargetMode="External"/><Relationship Id="rId5" Type="http://schemas.openxmlformats.org/officeDocument/2006/relationships/hyperlink" Target="https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s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FB0F6CE-8D5C-47BE-BAE7-0EAA9ADEE8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9B00E8F-BD5D-494A-9D69-241F7A6E19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20" y="0"/>
            <a:ext cx="12263020" cy="685799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88777" y="0"/>
            <a:ext cx="12280777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12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A14477C1-4573-4CD3-9240-5914895FA006}"/>
              </a:ext>
            </a:extLst>
          </p:cNvPr>
          <p:cNvGrpSpPr/>
          <p:nvPr/>
        </p:nvGrpSpPr>
        <p:grpSpPr>
          <a:xfrm>
            <a:off x="3062639" y="301519"/>
            <a:ext cx="4983200" cy="5730702"/>
            <a:chOff x="3062639" y="301519"/>
            <a:chExt cx="4983200" cy="5730702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4B1968DD-84A7-4352-9673-C1393C6B3F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2639" y="434341"/>
              <a:ext cx="4983200" cy="5557520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FA4A1F6B-9A19-47A1-9ACA-06A7F97E7F19}"/>
                </a:ext>
              </a:extLst>
            </p:cNvPr>
            <p:cNvSpPr txBox="1"/>
            <p:nvPr/>
          </p:nvSpPr>
          <p:spPr>
            <a:xfrm>
              <a:off x="5686387" y="301519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chemeClr val="accent2">
                      <a:lumMod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rPr>
                <a:t>山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8F79C7E1-1F95-4276-8D9D-E0DD05409284}"/>
                </a:ext>
              </a:extLst>
            </p:cNvPr>
            <p:cNvSpPr txBox="1"/>
            <p:nvPr/>
          </p:nvSpPr>
          <p:spPr>
            <a:xfrm>
              <a:off x="5886480" y="1816224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chemeClr val="accent2">
                      <a:lumMod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rPr>
                <a:t>水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6F42456A-69AB-430C-A513-8786E381177E}"/>
                </a:ext>
              </a:extLst>
            </p:cNvPr>
            <p:cNvSpPr txBox="1"/>
            <p:nvPr/>
          </p:nvSpPr>
          <p:spPr>
            <a:xfrm>
              <a:off x="4561607" y="1493925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chemeClr val="accent2">
                      <a:lumMod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rPr>
                <a:t>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257C7561-C9AF-43AE-AFEA-F62F1A36BFE9}"/>
                </a:ext>
              </a:extLst>
            </p:cNvPr>
            <p:cNvSpPr txBox="1"/>
            <p:nvPr/>
          </p:nvSpPr>
          <p:spPr>
            <a:xfrm>
              <a:off x="4763418" y="3291087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chemeClr val="accent2">
                      <a:lumMod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rPr>
                <a:t>林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530BFC6D-8A07-4F0E-897D-67FC80AA83B0}"/>
                </a:ext>
              </a:extLst>
            </p:cNvPr>
            <p:cNvSpPr txBox="1"/>
            <p:nvPr/>
          </p:nvSpPr>
          <p:spPr>
            <a:xfrm>
              <a:off x="4284064" y="2506886"/>
              <a:ext cx="28695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旅行策划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718C0AA3-8855-45FB-9C3B-89ACB69FFB74}"/>
                </a:ext>
              </a:extLst>
            </p:cNvPr>
            <p:cNvSpPr/>
            <p:nvPr/>
          </p:nvSpPr>
          <p:spPr>
            <a:xfrm>
              <a:off x="4179594" y="1155700"/>
              <a:ext cx="553998" cy="133068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200" b="0" i="0" dirty="0">
                  <a:solidFill>
                    <a:schemeClr val="accent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桂林山水甲天下</a:t>
              </a:r>
              <a:r>
                <a:rPr lang="en-US" altLang="zh-CN" sz="1200" b="0" i="0" dirty="0">
                  <a:solidFill>
                    <a:schemeClr val="accent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,</a:t>
              </a:r>
              <a:r>
                <a:rPr lang="zh-CN" altLang="en-US" sz="1200" b="0" i="0" dirty="0">
                  <a:solidFill>
                    <a:schemeClr val="accent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阳朔山水甲桂林</a:t>
              </a:r>
              <a:endParaRPr lang="zh-CN" altLang="en-US" sz="12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33FCF65A-0038-4419-9079-F7118796BA4F}"/>
                </a:ext>
              </a:extLst>
            </p:cNvPr>
            <p:cNvGrpSpPr/>
            <p:nvPr/>
          </p:nvGrpSpPr>
          <p:grpSpPr>
            <a:xfrm>
              <a:off x="6340065" y="3511607"/>
              <a:ext cx="1011111" cy="2520614"/>
              <a:chOff x="5949479" y="3352503"/>
              <a:chExt cx="1011111" cy="2520614"/>
            </a:xfrm>
          </p:grpSpPr>
          <p:sp>
            <p:nvSpPr>
              <p:cNvPr id="19" name="矩形 18">
                <a:extLst>
                  <a:ext uri="{FF2B5EF4-FFF2-40B4-BE49-F238E27FC236}">
                    <a16:creationId xmlns="" xmlns:a16="http://schemas.microsoft.com/office/drawing/2014/main" id="{62DE7864-0D73-409C-84CE-DBF23BA4B0A7}"/>
                  </a:ext>
                </a:extLst>
              </p:cNvPr>
              <p:cNvSpPr/>
              <p:nvPr/>
            </p:nvSpPr>
            <p:spPr>
              <a:xfrm>
                <a:off x="6406592" y="3390564"/>
                <a:ext cx="553998" cy="2482553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accent2">
                        <a:lumMod val="50000"/>
                      </a:schemeClr>
                    </a:solidFill>
                    <a:cs typeface="+mn-ea"/>
                    <a:sym typeface="+mn-lt"/>
                  </a:rPr>
                  <a:t>未暇骖鸾信不诬，玉簪罗带路纡萦。</a:t>
                </a:r>
              </a:p>
              <a:p>
                <a:r>
                  <a:rPr lang="zh-CN" altLang="en-US" sz="1200" dirty="0">
                    <a:solidFill>
                      <a:schemeClr val="accent2">
                        <a:lumMod val="50000"/>
                      </a:schemeClr>
                    </a:solidFill>
                    <a:cs typeface="+mn-ea"/>
                    <a:sym typeface="+mn-lt"/>
                  </a:rPr>
                  <a:t>桂林山水甲天下，绝妙漓江秋泛图。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E2FDDCB9-2EF7-4431-B83D-13A05F5EDB94}"/>
                  </a:ext>
                </a:extLst>
              </p:cNvPr>
              <p:cNvSpPr txBox="1"/>
              <p:nvPr/>
            </p:nvSpPr>
            <p:spPr>
              <a:xfrm>
                <a:off x="5949479" y="3352503"/>
                <a:ext cx="492443" cy="248255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1000" dirty="0">
                    <a:solidFill>
                      <a:schemeClr val="accent2">
                        <a:lumMod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</a:t>
                </a: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FC0919A0-0B79-4E48-9372-C472000D27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06592" y="3390566"/>
                <a:ext cx="0" cy="2410795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92472865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9B96D38-1126-4715-BE00-65975AB9608C}"/>
              </a:ext>
            </a:extLst>
          </p:cNvPr>
          <p:cNvSpPr/>
          <p:nvPr/>
        </p:nvSpPr>
        <p:spPr>
          <a:xfrm>
            <a:off x="6069854" y="2399198"/>
            <a:ext cx="4673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796966"/>
                </a:solidFill>
                <a:effectLst/>
                <a:cs typeface="+mn-ea"/>
                <a:sym typeface="+mn-lt"/>
              </a:rPr>
              <a:t>桂林米粉在近三百年，是桂林最悠久最负盛名的地方风味小吃。主要原料为粉、卤水、盖面菜以及花生米、葱花等。有汤米粉、卤菜米粉、酸辣米粉、马肉米粉、鸡丝米粉、牛腩米粉等。是取制成的米粉，配以由牛肉、猪肉、猪筒骨、花椒、甘草、小茴、罗汉果等制的卤水即成。吃起来圆细柔韧，富有筋力，鲜美芳醇，香松爽口。最受欢迎的有路口米粉（临桂县去机场路上），瓦窑胜利米粉店，青云汤粉，步行街石记，又益轩，红鼻子，神卤等。</a:t>
            </a:r>
            <a:endParaRPr lang="zh-CN" altLang="en-US" dirty="0">
              <a:solidFill>
                <a:srgbClr val="796966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E91CEB7-3B77-434A-B72A-D9E628BD0EF6}"/>
              </a:ext>
            </a:extLst>
          </p:cNvPr>
          <p:cNvGrpSpPr/>
          <p:nvPr/>
        </p:nvGrpSpPr>
        <p:grpSpPr>
          <a:xfrm>
            <a:off x="5866881" y="1445676"/>
            <a:ext cx="2920017" cy="953522"/>
            <a:chOff x="934662" y="1390258"/>
            <a:chExt cx="2920017" cy="953522"/>
          </a:xfrm>
        </p:grpSpPr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42FB18F6-C656-4559-B361-1AFF0F254E7C}"/>
                </a:ext>
              </a:extLst>
            </p:cNvPr>
            <p:cNvSpPr txBox="1"/>
            <p:nvPr/>
          </p:nvSpPr>
          <p:spPr>
            <a:xfrm>
              <a:off x="1727429" y="1486993"/>
              <a:ext cx="212725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796966"/>
                  </a:solidFill>
                  <a:cs typeface="+mn-ea"/>
                  <a:sym typeface="+mn-lt"/>
                </a:rPr>
                <a:t>桂林米粉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FDD184C8-15C1-423C-80D2-DA98DFD55359}"/>
                </a:ext>
              </a:extLst>
            </p:cNvPr>
            <p:cNvGrpSpPr/>
            <p:nvPr/>
          </p:nvGrpSpPr>
          <p:grpSpPr>
            <a:xfrm>
              <a:off x="934662" y="1390258"/>
              <a:ext cx="953522" cy="953522"/>
              <a:chOff x="667733" y="4241800"/>
              <a:chExt cx="953522" cy="953522"/>
            </a:xfrm>
          </p:grpSpPr>
          <p:pic>
            <p:nvPicPr>
              <p:cNvPr id="5" name="图片 4">
                <a:extLst>
                  <a:ext uri="{FF2B5EF4-FFF2-40B4-BE49-F238E27FC236}">
                    <a16:creationId xmlns="" xmlns:a16="http://schemas.microsoft.com/office/drawing/2014/main" id="{C515D66C-4FD5-43BB-AAA3-08BEAA0D1D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33" y="4241800"/>
                <a:ext cx="953522" cy="953522"/>
              </a:xfrm>
              <a:prstGeom prst="rect">
                <a:avLst/>
              </a:prstGeom>
            </p:spPr>
          </p:pic>
          <p:sp>
            <p:nvSpPr>
              <p:cNvPr id="6" name="文本框 5">
                <a:extLst>
                  <a:ext uri="{FF2B5EF4-FFF2-40B4-BE49-F238E27FC236}">
                    <a16:creationId xmlns="" xmlns:a16="http://schemas.microsoft.com/office/drawing/2014/main" id="{62B2E698-CB74-462A-8647-8E0C90684A84}"/>
                  </a:ext>
                </a:extLst>
              </p:cNvPr>
              <p:cNvSpPr txBox="1"/>
              <p:nvPr/>
            </p:nvSpPr>
            <p:spPr>
              <a:xfrm>
                <a:off x="939800" y="4356100"/>
                <a:ext cx="520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桂林</a:t>
                </a:r>
              </a:p>
            </p:txBody>
          </p:sp>
        </p:grp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21D3C3FC-D07B-4ED5-B306-8E394EE988D2}"/>
                </a:ext>
              </a:extLst>
            </p:cNvPr>
            <p:cNvSpPr/>
            <p:nvPr/>
          </p:nvSpPr>
          <p:spPr>
            <a:xfrm>
              <a:off x="1888184" y="2090747"/>
              <a:ext cx="1478301" cy="60142"/>
            </a:xfrm>
            <a:prstGeom prst="rect">
              <a:avLst/>
            </a:prstGeom>
            <a:solidFill>
              <a:srgbClr val="796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C1F6E45-DBC3-48AD-8E6B-DBF3F8A116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171" y="615740"/>
            <a:ext cx="3733230" cy="56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60258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5B05601-D2F4-4B7F-8BDA-A4230D2E61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37" b="26136"/>
          <a:stretch/>
        </p:blipFill>
        <p:spPr>
          <a:xfrm>
            <a:off x="0" y="28356"/>
            <a:ext cx="12192000" cy="4285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D084D7-6156-487B-84D1-CF3534142602}"/>
              </a:ext>
            </a:extLst>
          </p:cNvPr>
          <p:cNvSpPr/>
          <p:nvPr/>
        </p:nvSpPr>
        <p:spPr>
          <a:xfrm>
            <a:off x="37258" y="0"/>
            <a:ext cx="12192000" cy="4301527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EA9D113-A423-4E1F-9B86-CD596E92A09B}"/>
              </a:ext>
            </a:extLst>
          </p:cNvPr>
          <p:cNvSpPr/>
          <p:nvPr/>
        </p:nvSpPr>
        <p:spPr>
          <a:xfrm>
            <a:off x="4942096" y="1411481"/>
            <a:ext cx="2342948" cy="379319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B97FF39-A8B4-4A06-A0E2-816C7B0720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353" y="1896211"/>
            <a:ext cx="1906446" cy="254192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153C4F4-E7C3-4AD7-82A6-5A5BDB6DD192}"/>
              </a:ext>
            </a:extLst>
          </p:cNvPr>
          <p:cNvSpPr/>
          <p:nvPr/>
        </p:nvSpPr>
        <p:spPr>
          <a:xfrm>
            <a:off x="8081425" y="1411482"/>
            <a:ext cx="2342948" cy="379319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B842F3F-9F27-4DC6-BCE8-1A890F049F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589" y="1900927"/>
            <a:ext cx="1697995" cy="2537559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7442B79A-FD03-4F4C-91A1-FC182BF51B5D}"/>
              </a:ext>
            </a:extLst>
          </p:cNvPr>
          <p:cNvSpPr/>
          <p:nvPr/>
        </p:nvSpPr>
        <p:spPr>
          <a:xfrm>
            <a:off x="1802767" y="1411481"/>
            <a:ext cx="2342948" cy="379319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0E6E0F4C-E9E9-4319-9CAB-62120D1E2E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82" y="1896211"/>
            <a:ext cx="1689338" cy="2541927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1318878-CB36-4749-9E1C-CD97875E3A4C}"/>
              </a:ext>
            </a:extLst>
          </p:cNvPr>
          <p:cNvSpPr/>
          <p:nvPr/>
        </p:nvSpPr>
        <p:spPr>
          <a:xfrm>
            <a:off x="958240" y="5948857"/>
            <a:ext cx="110242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796966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04D1C11-1557-4689-ABE1-D40CCCAD34CD}"/>
              </a:ext>
            </a:extLst>
          </p:cNvPr>
          <p:cNvGrpSpPr/>
          <p:nvPr/>
        </p:nvGrpSpPr>
        <p:grpSpPr>
          <a:xfrm>
            <a:off x="755267" y="4995335"/>
            <a:ext cx="2920017" cy="953522"/>
            <a:chOff x="755267" y="4995335"/>
            <a:chExt cx="2920017" cy="953522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5C7D59B3-03D9-49FC-AB3F-C06A4547CC8B}"/>
                </a:ext>
              </a:extLst>
            </p:cNvPr>
            <p:cNvSpPr txBox="1"/>
            <p:nvPr/>
          </p:nvSpPr>
          <p:spPr>
            <a:xfrm>
              <a:off x="1548034" y="5092070"/>
              <a:ext cx="212725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796966"/>
                  </a:solidFill>
                  <a:cs typeface="+mn-ea"/>
                  <a:sym typeface="+mn-lt"/>
                </a:rPr>
                <a:t>吃在桂林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FDB40A1-9C00-45DF-AAA0-787C426A9EE7}"/>
                </a:ext>
              </a:extLst>
            </p:cNvPr>
            <p:cNvGrpSpPr/>
            <p:nvPr/>
          </p:nvGrpSpPr>
          <p:grpSpPr>
            <a:xfrm>
              <a:off x="755267" y="4995335"/>
              <a:ext cx="953522" cy="953522"/>
              <a:chOff x="667733" y="4241800"/>
              <a:chExt cx="953522" cy="953522"/>
            </a:xfrm>
          </p:grpSpPr>
          <p:pic>
            <p:nvPicPr>
              <p:cNvPr id="29" name="图片 28">
                <a:extLst>
                  <a:ext uri="{FF2B5EF4-FFF2-40B4-BE49-F238E27FC236}">
                    <a16:creationId xmlns="" xmlns:a16="http://schemas.microsoft.com/office/drawing/2014/main" id="{43C8C0E9-2356-4748-B97B-0C2806ED27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33" y="4241800"/>
                <a:ext cx="953522" cy="953522"/>
              </a:xfrm>
              <a:prstGeom prst="rect">
                <a:avLst/>
              </a:prstGeom>
            </p:spPr>
          </p:pic>
          <p:sp>
            <p:nvSpPr>
              <p:cNvPr id="30" name="文本框 29">
                <a:extLst>
                  <a:ext uri="{FF2B5EF4-FFF2-40B4-BE49-F238E27FC236}">
                    <a16:creationId xmlns="" xmlns:a16="http://schemas.microsoft.com/office/drawing/2014/main" id="{6374AA76-39C2-4E0B-8D0F-F95D4B95EF6F}"/>
                  </a:ext>
                </a:extLst>
              </p:cNvPr>
              <p:cNvSpPr txBox="1"/>
              <p:nvPr/>
            </p:nvSpPr>
            <p:spPr>
              <a:xfrm>
                <a:off x="939800" y="4356100"/>
                <a:ext cx="520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桂林</a:t>
                </a:r>
              </a:p>
            </p:txBody>
          </p:sp>
        </p:grp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53C626AB-85FE-4EB7-B5C1-B5E744F23867}"/>
                </a:ext>
              </a:extLst>
            </p:cNvPr>
            <p:cNvSpPr/>
            <p:nvPr/>
          </p:nvSpPr>
          <p:spPr>
            <a:xfrm>
              <a:off x="1708789" y="5695824"/>
              <a:ext cx="1478301" cy="60142"/>
            </a:xfrm>
            <a:prstGeom prst="rect">
              <a:avLst/>
            </a:prstGeom>
            <a:solidFill>
              <a:srgbClr val="796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2258368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085CB7D-F1CF-4225-A445-9B1438B07B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21" y="4030332"/>
            <a:ext cx="3325357" cy="2208244"/>
          </a:xfrm>
          <a:prstGeom prst="rect">
            <a:avLst/>
          </a:prstGeom>
          <a:ln w="63500">
            <a:solidFill>
              <a:srgbClr val="796966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D6BB4D2-9315-4DED-BA0D-03E08998A0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043" y="4026002"/>
            <a:ext cx="2955872" cy="2216904"/>
          </a:xfrm>
          <a:prstGeom prst="rect">
            <a:avLst/>
          </a:prstGeom>
          <a:ln w="63500">
            <a:solidFill>
              <a:srgbClr val="796966"/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6C10520E-AE58-4D6C-B572-97653750B9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82" y="4026002"/>
            <a:ext cx="3325356" cy="2216904"/>
          </a:xfrm>
          <a:prstGeom prst="rect">
            <a:avLst/>
          </a:prstGeom>
          <a:ln w="63500">
            <a:solidFill>
              <a:srgbClr val="796966"/>
            </a:solidFill>
          </a:ln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8C22613-5080-4AA8-A388-2CE66B490628}"/>
              </a:ext>
            </a:extLst>
          </p:cNvPr>
          <p:cNvSpPr/>
          <p:nvPr/>
        </p:nvSpPr>
        <p:spPr>
          <a:xfrm>
            <a:off x="914975" y="1430583"/>
            <a:ext cx="110242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796966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rgbClr val="796966"/>
                </a:solidFill>
                <a:cs typeface="+mn-ea"/>
                <a:sym typeface="+mn-lt"/>
              </a:rPr>
              <a:t>8-14</a:t>
            </a:r>
            <a:r>
              <a:rPr lang="zh-CN" altLang="en-US" dirty="0">
                <a:solidFill>
                  <a:srgbClr val="796966"/>
                </a:solidFill>
                <a:cs typeface="+mn-ea"/>
                <a:sym typeface="+mn-lt"/>
              </a:rPr>
              <a:t>号字，</a:t>
            </a:r>
            <a:r>
              <a:rPr lang="en-US" altLang="zh-CN" dirty="0">
                <a:solidFill>
                  <a:srgbClr val="796966"/>
                </a:solidFill>
                <a:cs typeface="+mn-ea"/>
                <a:sym typeface="+mn-lt"/>
              </a:rPr>
              <a:t>1.3</a:t>
            </a:r>
            <a:r>
              <a:rPr lang="zh-CN" altLang="en-US" dirty="0">
                <a:solidFill>
                  <a:srgbClr val="796966"/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</a:p>
          <a:p>
            <a:pPr algn="ctr"/>
            <a:endParaRPr lang="zh-CN" altLang="en-US" dirty="0">
              <a:solidFill>
                <a:srgbClr val="796966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D905EB6-6754-4D5F-9AB0-EE6BF09FCD00}"/>
              </a:ext>
            </a:extLst>
          </p:cNvPr>
          <p:cNvGrpSpPr/>
          <p:nvPr/>
        </p:nvGrpSpPr>
        <p:grpSpPr>
          <a:xfrm>
            <a:off x="4734408" y="368142"/>
            <a:ext cx="2920017" cy="953522"/>
            <a:chOff x="4660517" y="3932893"/>
            <a:chExt cx="2920017" cy="953522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D43EA724-C5D7-4BBF-B43C-D4B1A9497B62}"/>
                </a:ext>
              </a:extLst>
            </p:cNvPr>
            <p:cNvSpPr txBox="1"/>
            <p:nvPr/>
          </p:nvSpPr>
          <p:spPr>
            <a:xfrm>
              <a:off x="5453284" y="4029628"/>
              <a:ext cx="212725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796966"/>
                  </a:solidFill>
                  <a:cs typeface="+mn-ea"/>
                  <a:sym typeface="+mn-lt"/>
                </a:rPr>
                <a:t>吃在桂林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31FEEEBB-6F04-45F6-9D7D-E2FB1819F1C9}"/>
                </a:ext>
              </a:extLst>
            </p:cNvPr>
            <p:cNvGrpSpPr/>
            <p:nvPr/>
          </p:nvGrpSpPr>
          <p:grpSpPr>
            <a:xfrm>
              <a:off x="4660517" y="3932893"/>
              <a:ext cx="953522" cy="953522"/>
              <a:chOff x="667733" y="4241800"/>
              <a:chExt cx="953522" cy="953522"/>
            </a:xfrm>
          </p:grpSpPr>
          <p:pic>
            <p:nvPicPr>
              <p:cNvPr id="18" name="图片 17">
                <a:extLst>
                  <a:ext uri="{FF2B5EF4-FFF2-40B4-BE49-F238E27FC236}">
                    <a16:creationId xmlns="" xmlns:a16="http://schemas.microsoft.com/office/drawing/2014/main" id="{2E53DE35-F30A-4D25-802D-5FEEA24C23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33" y="4241800"/>
                <a:ext cx="953522" cy="953522"/>
              </a:xfrm>
              <a:prstGeom prst="rect">
                <a:avLst/>
              </a:prstGeom>
            </p:spPr>
          </p:pic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9792BC28-C20D-4746-B478-F4A1BA8B83F3}"/>
                  </a:ext>
                </a:extLst>
              </p:cNvPr>
              <p:cNvSpPr txBox="1"/>
              <p:nvPr/>
            </p:nvSpPr>
            <p:spPr>
              <a:xfrm>
                <a:off x="939800" y="4356100"/>
                <a:ext cx="520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桂林</a:t>
                </a: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5A45E425-BD94-4B28-8640-D40C0A535CBC}"/>
                </a:ext>
              </a:extLst>
            </p:cNvPr>
            <p:cNvSpPr/>
            <p:nvPr/>
          </p:nvSpPr>
          <p:spPr>
            <a:xfrm>
              <a:off x="5614039" y="4633382"/>
              <a:ext cx="1478301" cy="60142"/>
            </a:xfrm>
            <a:prstGeom prst="rect">
              <a:avLst/>
            </a:prstGeom>
            <a:solidFill>
              <a:srgbClr val="796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0395309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9E8D57B-B340-49FA-84F5-66872DE9D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2256655" cy="68579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88777" y="0"/>
            <a:ext cx="12280777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12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>
            <a:extLst>
              <a:ext uri="{FF2B5EF4-FFF2-40B4-BE49-F238E27FC236}">
                <a16:creationId xmlns="" xmlns:a16="http://schemas.microsoft.com/office/drawing/2014/main" id="{00A5AADF-4D62-4D45-9546-B1190105FC3B}"/>
              </a:ext>
            </a:extLst>
          </p:cNvPr>
          <p:cNvSpPr txBox="1"/>
          <p:nvPr/>
        </p:nvSpPr>
        <p:spPr>
          <a:xfrm>
            <a:off x="6893648" y="867307"/>
            <a:ext cx="1200329" cy="10198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叁</a:t>
            </a:r>
          </a:p>
        </p:txBody>
      </p:sp>
      <p:sp>
        <p:nvSpPr>
          <p:cNvPr id="5" name="TextBox 21">
            <a:extLst>
              <a:ext uri="{FF2B5EF4-FFF2-40B4-BE49-F238E27FC236}">
                <a16:creationId xmlns="" xmlns:a16="http://schemas.microsoft.com/office/drawing/2014/main" id="{09136B05-8732-43B6-8442-4306FA236B62}"/>
              </a:ext>
            </a:extLst>
          </p:cNvPr>
          <p:cNvSpPr txBox="1"/>
          <p:nvPr/>
        </p:nvSpPr>
        <p:spPr>
          <a:xfrm>
            <a:off x="6985979" y="2802663"/>
            <a:ext cx="1015663" cy="37422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spc="3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住在桂林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B745C4B-973C-4ABB-A607-44BC88F74B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257" y="2259362"/>
            <a:ext cx="677108" cy="25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83224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31519" y="1114183"/>
            <a:ext cx="2435347" cy="214724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000">
              <a:cs typeface="+mn-ea"/>
              <a:sym typeface="+mn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188401" y="654306"/>
            <a:ext cx="2227552" cy="3067009"/>
          </a:xfrm>
          <a:prstGeom prst="rect">
            <a:avLst/>
          </a:prstGeom>
          <a:blipFill dpi="0" rotWithShape="1">
            <a:blip r:embed="rId4"/>
            <a:srcRect/>
            <a:stretch>
              <a:fillRect l="-59422" t="-9276" r="-59422" b="-92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000">
              <a:cs typeface="+mn-ea"/>
              <a:sym typeface="+mn-l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015000" y="888706"/>
            <a:ext cx="2530053" cy="2598203"/>
          </a:xfrm>
          <a:prstGeom prst="rect">
            <a:avLst/>
          </a:prstGeom>
          <a:blipFill dpi="0" rotWithShape="1">
            <a:blip r:embed="rId5"/>
            <a:srcRect/>
            <a:stretch>
              <a:fillRect l="-38219" t="-4038" r="-38219" b="-40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000">
              <a:cs typeface="+mn-ea"/>
              <a:sym typeface="+mn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05596" y="654306"/>
            <a:ext cx="1806695" cy="3067009"/>
          </a:xfrm>
          <a:prstGeom prst="rect">
            <a:avLst/>
          </a:prstGeom>
          <a:blipFill dpi="0" rotWithShape="1">
            <a:blip r:embed="rId6"/>
            <a:srcRect/>
            <a:stretch>
              <a:fillRect l="-73367" t="-22410" r="-192483" b="-224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000"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93499" y="5510708"/>
            <a:ext cx="10171155" cy="1347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96966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796966"/>
                </a:solidFill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rgbClr val="796966"/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rgbClr val="796966"/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rgbClr val="796966"/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</a:p>
          <a:p>
            <a:pPr>
              <a:lnSpc>
                <a:spcPct val="150000"/>
              </a:lnSpc>
            </a:pPr>
            <a:r>
              <a:rPr lang="id-ID" sz="1400" dirty="0">
                <a:solidFill>
                  <a:srgbClr val="796966"/>
                </a:solidFill>
                <a:cs typeface="+mn-ea"/>
                <a:sym typeface="+mn-lt"/>
              </a:rPr>
              <a:t>. </a:t>
            </a:r>
          </a:p>
        </p:txBody>
      </p:sp>
      <p:sp>
        <p:nvSpPr>
          <p:cNvPr id="22" name="Rectangle 21"/>
          <p:cNvSpPr/>
          <p:nvPr/>
        </p:nvSpPr>
        <p:spPr>
          <a:xfrm rot="16200000">
            <a:off x="1663105" y="2109771"/>
            <a:ext cx="1886929" cy="156068"/>
          </a:xfrm>
          <a:prstGeom prst="rect">
            <a:avLst/>
          </a:prstGeom>
          <a:solidFill>
            <a:srgbClr val="796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000"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 rot="16200000">
            <a:off x="7596987" y="2109772"/>
            <a:ext cx="1886929" cy="156068"/>
          </a:xfrm>
          <a:prstGeom prst="rect">
            <a:avLst/>
          </a:prstGeom>
          <a:solidFill>
            <a:srgbClr val="796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000"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 rot="16200000">
            <a:off x="10550523" y="2109771"/>
            <a:ext cx="1886929" cy="156068"/>
          </a:xfrm>
          <a:prstGeom prst="rect">
            <a:avLst/>
          </a:prstGeom>
          <a:solidFill>
            <a:srgbClr val="796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000">
              <a:cs typeface="+mn-ea"/>
              <a:sym typeface="+mn-lt"/>
            </a:endParaRPr>
          </a:p>
        </p:txBody>
      </p:sp>
      <p:sp>
        <p:nvSpPr>
          <p:cNvPr id="36" name="Rectangle 35"/>
          <p:cNvSpPr/>
          <p:nvPr/>
        </p:nvSpPr>
        <p:spPr>
          <a:xfrm rot="16200000">
            <a:off x="4677399" y="2109771"/>
            <a:ext cx="1886929" cy="156068"/>
          </a:xfrm>
          <a:prstGeom prst="rect">
            <a:avLst/>
          </a:prstGeom>
          <a:solidFill>
            <a:srgbClr val="796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00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60AD92C-50D8-40FD-B407-B5A25530A8F7}"/>
              </a:ext>
            </a:extLst>
          </p:cNvPr>
          <p:cNvGrpSpPr/>
          <p:nvPr/>
        </p:nvGrpSpPr>
        <p:grpSpPr>
          <a:xfrm>
            <a:off x="853154" y="4280522"/>
            <a:ext cx="2419324" cy="1170418"/>
            <a:chOff x="668427" y="437410"/>
            <a:chExt cx="2419324" cy="1170418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F9B7886F-270A-4FC0-ADD0-3D27D1B133B6}"/>
                </a:ext>
              </a:extLst>
            </p:cNvPr>
            <p:cNvGrpSpPr/>
            <p:nvPr/>
          </p:nvGrpSpPr>
          <p:grpSpPr>
            <a:xfrm>
              <a:off x="1443553" y="1121171"/>
              <a:ext cx="1454459" cy="440703"/>
              <a:chOff x="13295480" y="6585567"/>
              <a:chExt cx="2908917" cy="881406"/>
            </a:xfrm>
          </p:grpSpPr>
          <p:sp>
            <p:nvSpPr>
              <p:cNvPr id="16" name="Shape 247">
                <a:extLst>
                  <a:ext uri="{FF2B5EF4-FFF2-40B4-BE49-F238E27FC236}">
                    <a16:creationId xmlns="" xmlns:a16="http://schemas.microsoft.com/office/drawing/2014/main" id="{B1C34E3C-7E1C-44AD-B00D-F8B0002189DF}"/>
                  </a:ext>
                </a:extLst>
              </p:cNvPr>
              <p:cNvSpPr/>
              <p:nvPr/>
            </p:nvSpPr>
            <p:spPr>
              <a:xfrm>
                <a:off x="13441394" y="6585567"/>
                <a:ext cx="2763003" cy="110134"/>
              </a:xfrm>
              <a:prstGeom prst="rect">
                <a:avLst/>
              </a:prstGeom>
              <a:solidFill>
                <a:srgbClr val="978C73"/>
              </a:solidFill>
              <a:ln w="12700">
                <a:miter lim="400000"/>
              </a:ln>
            </p:spPr>
            <p:txBody>
              <a:bodyPr lIns="25400" tIns="25400" rIns="25400" bIns="25400" anchor="ctr"/>
              <a:lstStyle/>
              <a:p>
                <a:pPr>
                  <a:defRPr sz="8000">
                    <a:solidFill>
                      <a:srgbClr val="FFFFFF"/>
                    </a:solidFill>
                  </a:defRPr>
                </a:pPr>
                <a:endParaRPr sz="4000">
                  <a:solidFill>
                    <a:srgbClr val="79696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="" xmlns:a16="http://schemas.microsoft.com/office/drawing/2014/main" id="{689866C3-D8B9-4D69-8462-ACB50DD8577B}"/>
                  </a:ext>
                </a:extLst>
              </p:cNvPr>
              <p:cNvSpPr/>
              <p:nvPr/>
            </p:nvSpPr>
            <p:spPr>
              <a:xfrm>
                <a:off x="13295480" y="6666753"/>
                <a:ext cx="2094163" cy="800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2000" i="1" dirty="0">
                    <a:solidFill>
                      <a:srgbClr val="796966"/>
                    </a:solidFill>
                    <a:cs typeface="+mn-ea"/>
                    <a:sym typeface="+mn-lt"/>
                  </a:rPr>
                  <a:t>HOTEL</a:t>
                </a:r>
                <a:endParaRPr lang="en-US" altLang="zh-CN" sz="1200" i="1" dirty="0">
                  <a:solidFill>
                    <a:srgbClr val="79696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D8B3137B-FDB4-4BC9-8CF0-418876F3A6E0}"/>
                </a:ext>
              </a:extLst>
            </p:cNvPr>
            <p:cNvSpPr/>
            <p:nvPr/>
          </p:nvSpPr>
          <p:spPr>
            <a:xfrm>
              <a:off x="1364202" y="437410"/>
              <a:ext cx="1723549" cy="704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>
                  <a:solidFill>
                    <a:srgbClr val="796966"/>
                  </a:solidFill>
                  <a:cs typeface="+mn-ea"/>
                  <a:sym typeface="+mn-lt"/>
                </a:rPr>
                <a:t>住在桂林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6D68D533-77DF-4FE9-AC42-C427D711ADC0}"/>
                </a:ext>
              </a:extLst>
            </p:cNvPr>
            <p:cNvGrpSpPr/>
            <p:nvPr/>
          </p:nvGrpSpPr>
          <p:grpSpPr>
            <a:xfrm>
              <a:off x="668427" y="654306"/>
              <a:ext cx="953522" cy="953522"/>
              <a:chOff x="667733" y="4241800"/>
              <a:chExt cx="953522" cy="953522"/>
            </a:xfrm>
          </p:grpSpPr>
          <p:pic>
            <p:nvPicPr>
              <p:cNvPr id="20" name="图片 19">
                <a:extLst>
                  <a:ext uri="{FF2B5EF4-FFF2-40B4-BE49-F238E27FC236}">
                    <a16:creationId xmlns="" xmlns:a16="http://schemas.microsoft.com/office/drawing/2014/main" id="{312C23DF-3966-4CC0-83D2-FEC7BE16F0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33" y="4241800"/>
                <a:ext cx="953522" cy="953522"/>
              </a:xfrm>
              <a:prstGeom prst="rect">
                <a:avLst/>
              </a:prstGeom>
            </p:spPr>
          </p:pic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D791AD76-A164-4C1D-8C43-35BFFEDBB4AE}"/>
                  </a:ext>
                </a:extLst>
              </p:cNvPr>
              <p:cNvSpPr txBox="1"/>
              <p:nvPr/>
            </p:nvSpPr>
            <p:spPr>
              <a:xfrm>
                <a:off x="939800" y="4356100"/>
                <a:ext cx="520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桂林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5867326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5" grpId="0" animBg="1"/>
      <p:bldP spid="47" grpId="0" animBg="1"/>
      <p:bldP spid="51" grpId="0" animBg="1"/>
      <p:bldP spid="22" grpId="0" animBg="1"/>
      <p:bldP spid="23" grpId="0" animBg="1"/>
      <p:bldP spid="24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246"/>
          <p:cNvSpPr/>
          <p:nvPr/>
        </p:nvSpPr>
        <p:spPr>
          <a:xfrm>
            <a:off x="5342310" y="1649323"/>
            <a:ext cx="1187166" cy="1611789"/>
          </a:xfrm>
          <a:prstGeom prst="rect">
            <a:avLst/>
          </a:prstGeom>
          <a:solidFill>
            <a:srgbClr val="79696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>
              <a:cs typeface="+mn-ea"/>
              <a:sym typeface="+mn-lt"/>
            </a:endParaRPr>
          </a:p>
        </p:txBody>
      </p:sp>
      <p:pic>
        <p:nvPicPr>
          <p:cNvPr id="33" name="图片占位符 32">
            <a:extLst>
              <a:ext uri="{FF2B5EF4-FFF2-40B4-BE49-F238E27FC236}">
                <a16:creationId xmlns="" xmlns:a16="http://schemas.microsoft.com/office/drawing/2014/main" id="{CD21A190-C195-4422-836B-22885BEDA04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707" y="1917779"/>
            <a:ext cx="2015001" cy="1343333"/>
          </a:xfrm>
        </p:spPr>
      </p:pic>
      <p:pic>
        <p:nvPicPr>
          <p:cNvPr id="12" name="图片占位符 11">
            <a:extLst>
              <a:ext uri="{FF2B5EF4-FFF2-40B4-BE49-F238E27FC236}">
                <a16:creationId xmlns="" xmlns:a16="http://schemas.microsoft.com/office/drawing/2014/main" id="{B7CBAF07-8EC8-4F99-8BE0-10AF4A23E6D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939" y="2257910"/>
            <a:ext cx="2539115" cy="3594434"/>
          </a:xfr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ADABBDD6-F4E0-4622-965D-001D4DB8C2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969" y="3955827"/>
            <a:ext cx="3365355" cy="189651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30A84D5-FF69-4849-97F6-4B61AE41F2F3}"/>
              </a:ext>
            </a:extLst>
          </p:cNvPr>
          <p:cNvGrpSpPr/>
          <p:nvPr/>
        </p:nvGrpSpPr>
        <p:grpSpPr>
          <a:xfrm>
            <a:off x="783921" y="1652615"/>
            <a:ext cx="2419324" cy="1170418"/>
            <a:chOff x="6955647" y="1551475"/>
            <a:chExt cx="2419324" cy="1170418"/>
          </a:xfrm>
        </p:grpSpPr>
        <p:grpSp>
          <p:nvGrpSpPr>
            <p:cNvPr id="8" name="组合 7"/>
            <p:cNvGrpSpPr/>
            <p:nvPr/>
          </p:nvGrpSpPr>
          <p:grpSpPr>
            <a:xfrm>
              <a:off x="7730773" y="2235236"/>
              <a:ext cx="1454459" cy="440703"/>
              <a:chOff x="13295480" y="6585567"/>
              <a:chExt cx="2908917" cy="881406"/>
            </a:xfrm>
          </p:grpSpPr>
          <p:sp>
            <p:nvSpPr>
              <p:cNvPr id="41" name="Shape 247"/>
              <p:cNvSpPr/>
              <p:nvPr/>
            </p:nvSpPr>
            <p:spPr>
              <a:xfrm>
                <a:off x="13441394" y="6585567"/>
                <a:ext cx="2763003" cy="110134"/>
              </a:xfrm>
              <a:prstGeom prst="rect">
                <a:avLst/>
              </a:prstGeom>
              <a:solidFill>
                <a:srgbClr val="978C73"/>
              </a:solidFill>
              <a:ln w="12700">
                <a:miter lim="400000"/>
              </a:ln>
            </p:spPr>
            <p:txBody>
              <a:bodyPr lIns="25400" tIns="25400" rIns="25400" bIns="25400" anchor="ctr"/>
              <a:lstStyle/>
              <a:p>
                <a:pPr>
                  <a:defRPr sz="8000">
                    <a:solidFill>
                      <a:srgbClr val="FFFFFF"/>
                    </a:solidFill>
                  </a:defRPr>
                </a:pPr>
                <a:endParaRPr sz="4000">
                  <a:solidFill>
                    <a:srgbClr val="79696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3295480" y="6666753"/>
                <a:ext cx="2094163" cy="800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2000" i="1" dirty="0">
                    <a:solidFill>
                      <a:srgbClr val="796966"/>
                    </a:solidFill>
                    <a:cs typeface="+mn-ea"/>
                    <a:sym typeface="+mn-lt"/>
                  </a:rPr>
                  <a:t>HOTEL</a:t>
                </a:r>
                <a:endParaRPr lang="en-US" altLang="zh-CN" sz="1200" i="1" dirty="0">
                  <a:solidFill>
                    <a:srgbClr val="79696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7651422" y="1551475"/>
              <a:ext cx="1723549" cy="704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>
                  <a:solidFill>
                    <a:srgbClr val="796966"/>
                  </a:solidFill>
                  <a:cs typeface="+mn-ea"/>
                  <a:sym typeface="+mn-lt"/>
                </a:rPr>
                <a:t>住在桂林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3BF1DBD9-88BD-48FC-8184-E3DBBBC2B3CE}"/>
                </a:ext>
              </a:extLst>
            </p:cNvPr>
            <p:cNvGrpSpPr/>
            <p:nvPr/>
          </p:nvGrpSpPr>
          <p:grpSpPr>
            <a:xfrm>
              <a:off x="6955647" y="1768371"/>
              <a:ext cx="953522" cy="953522"/>
              <a:chOff x="667733" y="4241800"/>
              <a:chExt cx="953522" cy="953522"/>
            </a:xfrm>
          </p:grpSpPr>
          <p:pic>
            <p:nvPicPr>
              <p:cNvPr id="36" name="图片 35">
                <a:extLst>
                  <a:ext uri="{FF2B5EF4-FFF2-40B4-BE49-F238E27FC236}">
                    <a16:creationId xmlns="" xmlns:a16="http://schemas.microsoft.com/office/drawing/2014/main" id="{F98C2F0B-C240-4A22-B4F5-A324A0ED86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33" y="4241800"/>
                <a:ext cx="953522" cy="953522"/>
              </a:xfrm>
              <a:prstGeom prst="rect">
                <a:avLst/>
              </a:prstGeom>
            </p:spPr>
          </p:pic>
          <p:sp>
            <p:nvSpPr>
              <p:cNvPr id="37" name="文本框 36">
                <a:extLst>
                  <a:ext uri="{FF2B5EF4-FFF2-40B4-BE49-F238E27FC236}">
                    <a16:creationId xmlns="" xmlns:a16="http://schemas.microsoft.com/office/drawing/2014/main" id="{64F5FA2B-0672-4B2D-98E8-FB5D6F5C07BA}"/>
                  </a:ext>
                </a:extLst>
              </p:cNvPr>
              <p:cNvSpPr txBox="1"/>
              <p:nvPr/>
            </p:nvSpPr>
            <p:spPr>
              <a:xfrm>
                <a:off x="939800" y="4356100"/>
                <a:ext cx="520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桂林</a:t>
                </a: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B39B425-AD45-4F09-ACDC-026C786FB244}"/>
              </a:ext>
            </a:extLst>
          </p:cNvPr>
          <p:cNvSpPr txBox="1"/>
          <p:nvPr/>
        </p:nvSpPr>
        <p:spPr>
          <a:xfrm>
            <a:off x="1056332" y="3155608"/>
            <a:ext cx="391434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796966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796966"/>
                </a:solidFill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rgbClr val="796966"/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rgbClr val="796966"/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rgbClr val="796966"/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</a:p>
          <a:p>
            <a:endParaRPr lang="zh-CN" altLang="en-US" sz="1400" dirty="0">
              <a:solidFill>
                <a:srgbClr val="796966"/>
              </a:soli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C76F84E3-ACF2-4862-A196-81A6E042977D}"/>
              </a:ext>
            </a:extLst>
          </p:cNvPr>
          <p:cNvSpPr txBox="1"/>
          <p:nvPr/>
        </p:nvSpPr>
        <p:spPr>
          <a:xfrm>
            <a:off x="1056332" y="4904085"/>
            <a:ext cx="39143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796966"/>
                </a:solidFill>
                <a:cs typeface="+mn-ea"/>
                <a:sym typeface="+mn-lt"/>
              </a:rPr>
              <a:t>用户可以在投影仪或者计算机上进行演示</a:t>
            </a:r>
            <a:r>
              <a:rPr lang="en-US" altLang="zh-CN" sz="1400" dirty="0">
                <a:solidFill>
                  <a:srgbClr val="796966"/>
                </a:solidFill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rgbClr val="796966"/>
                </a:solidFill>
                <a:cs typeface="+mn-ea"/>
                <a:sym typeface="+mn-lt"/>
              </a:rPr>
              <a:t>双击输入替换，在此处输入您想要输入的内容，标题数字等都可以通过点击和重新输入进行更改。用户可以在投影仪或者计算机上进行演示。</a:t>
            </a:r>
          </a:p>
          <a:p>
            <a:endParaRPr lang="zh-CN" altLang="en-US" sz="1400" dirty="0">
              <a:solidFill>
                <a:srgbClr val="796966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Shape 538"/>
          <p:cNvSpPr/>
          <p:nvPr/>
        </p:nvSpPr>
        <p:spPr>
          <a:xfrm>
            <a:off x="8852245" y="3918799"/>
            <a:ext cx="2546682" cy="90356"/>
          </a:xfrm>
          <a:prstGeom prst="rect">
            <a:avLst/>
          </a:prstGeom>
          <a:solidFill>
            <a:srgbClr val="79696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Shape 191"/>
          <p:cNvSpPr txBox="1">
            <a:spLocks/>
          </p:cNvSpPr>
          <p:nvPr/>
        </p:nvSpPr>
        <p:spPr>
          <a:xfrm>
            <a:off x="793075" y="5338874"/>
            <a:ext cx="4918838" cy="62461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457200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Lato Light"/>
                <a:ea typeface="Lato Light"/>
                <a:cs typeface="Lato Light"/>
                <a:sym typeface="Lato Light"/>
              </a:defRPr>
            </a:lvl1pPr>
            <a:lvl2pPr marL="1270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1905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2540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3175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zh-CN" altLang="en-US" sz="1600" dirty="0">
                <a:solidFill>
                  <a:srgbClr val="796966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rgbClr val="796966"/>
                </a:solidFill>
                <a:latin typeface="+mn-lt"/>
                <a:ea typeface="+mn-ea"/>
                <a:cs typeface="+mn-ea"/>
                <a:sym typeface="+mn-lt"/>
              </a:rPr>
              <a:t>8-14</a:t>
            </a:r>
            <a:r>
              <a:rPr lang="zh-CN" altLang="en-US" sz="1600" dirty="0">
                <a:solidFill>
                  <a:srgbClr val="796966"/>
                </a:solidFill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lang="en-US" altLang="zh-CN" sz="1600" dirty="0">
                <a:solidFill>
                  <a:srgbClr val="796966"/>
                </a:solidFill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lang="zh-CN" altLang="en-US" sz="1600" dirty="0">
                <a:solidFill>
                  <a:srgbClr val="796966"/>
                </a:solidFill>
                <a:latin typeface="+mn-lt"/>
                <a:ea typeface="+mn-ea"/>
                <a:cs typeface="+mn-ea"/>
                <a:sym typeface="+mn-lt"/>
              </a:rPr>
              <a:t>倍字间距。</a:t>
            </a:r>
            <a:endParaRPr lang="en-US" sz="1600" dirty="0">
              <a:solidFill>
                <a:srgbClr val="79696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Shape 191"/>
          <p:cNvSpPr txBox="1">
            <a:spLocks/>
          </p:cNvSpPr>
          <p:nvPr/>
        </p:nvSpPr>
        <p:spPr>
          <a:xfrm>
            <a:off x="6344077" y="5338875"/>
            <a:ext cx="4918838" cy="62461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457200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Lato Light"/>
                <a:ea typeface="Lato Light"/>
                <a:cs typeface="Lato Light"/>
                <a:sym typeface="Lato Light"/>
              </a:defRPr>
            </a:lvl1pPr>
            <a:lvl2pPr marL="1270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1905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2540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3175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algn="r" hangingPunct="1"/>
            <a:r>
              <a:rPr lang="zh-CN" altLang="en-US" sz="1600" dirty="0">
                <a:solidFill>
                  <a:srgbClr val="796966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rgbClr val="796966"/>
                </a:solidFill>
                <a:latin typeface="+mn-lt"/>
                <a:ea typeface="+mn-ea"/>
                <a:cs typeface="+mn-ea"/>
                <a:sym typeface="+mn-lt"/>
              </a:rPr>
              <a:t>8-14</a:t>
            </a:r>
            <a:r>
              <a:rPr lang="zh-CN" altLang="en-US" sz="1600" dirty="0">
                <a:solidFill>
                  <a:srgbClr val="796966"/>
                </a:solidFill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lang="en-US" altLang="zh-CN" sz="1600" dirty="0">
                <a:solidFill>
                  <a:srgbClr val="796966"/>
                </a:solidFill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lang="zh-CN" altLang="en-US" sz="1600" dirty="0">
                <a:solidFill>
                  <a:srgbClr val="796966"/>
                </a:solidFill>
                <a:latin typeface="+mn-lt"/>
                <a:ea typeface="+mn-ea"/>
                <a:cs typeface="+mn-ea"/>
                <a:sym typeface="+mn-lt"/>
              </a:rPr>
              <a:t>倍字间距。</a:t>
            </a:r>
            <a:endParaRPr lang="en-US" altLang="zh-CN" sz="1600" dirty="0">
              <a:solidFill>
                <a:srgbClr val="79696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936" y="737478"/>
            <a:ext cx="4688394" cy="3125596"/>
          </a:xfrm>
        </p:spPr>
      </p:pic>
      <p:pic>
        <p:nvPicPr>
          <p:cNvPr id="4" name="图片占位符 3"/>
          <p:cNvPicPr>
            <a:picLocks noGrp="1" noChangeAspect="1"/>
          </p:cNvPicPr>
          <p:nvPr>
            <p:ph type="pic" sz="quarter" idx="2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886" y="816036"/>
            <a:ext cx="4851972" cy="2968480"/>
          </a:xfr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A8718E7-3EA5-41CC-A6D2-2C6F380279E2}"/>
              </a:ext>
            </a:extLst>
          </p:cNvPr>
          <p:cNvGrpSpPr/>
          <p:nvPr/>
        </p:nvGrpSpPr>
        <p:grpSpPr>
          <a:xfrm>
            <a:off x="572546" y="3953596"/>
            <a:ext cx="2419324" cy="1170418"/>
            <a:chOff x="572546" y="4168373"/>
            <a:chExt cx="2419324" cy="1170418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23398C36-C380-44B8-A1DC-AD95D2D99748}"/>
                </a:ext>
              </a:extLst>
            </p:cNvPr>
            <p:cNvGrpSpPr/>
            <p:nvPr/>
          </p:nvGrpSpPr>
          <p:grpSpPr>
            <a:xfrm>
              <a:off x="1347672" y="4852134"/>
              <a:ext cx="1454459" cy="440703"/>
              <a:chOff x="13295480" y="6585567"/>
              <a:chExt cx="2908917" cy="881406"/>
            </a:xfrm>
          </p:grpSpPr>
          <p:sp>
            <p:nvSpPr>
              <p:cNvPr id="18" name="Shape 247">
                <a:extLst>
                  <a:ext uri="{FF2B5EF4-FFF2-40B4-BE49-F238E27FC236}">
                    <a16:creationId xmlns="" xmlns:a16="http://schemas.microsoft.com/office/drawing/2014/main" id="{3305BEFE-88BC-4CF6-816A-81D830A34A59}"/>
                  </a:ext>
                </a:extLst>
              </p:cNvPr>
              <p:cNvSpPr/>
              <p:nvPr/>
            </p:nvSpPr>
            <p:spPr>
              <a:xfrm>
                <a:off x="13441394" y="6585567"/>
                <a:ext cx="2763003" cy="110134"/>
              </a:xfrm>
              <a:prstGeom prst="rect">
                <a:avLst/>
              </a:prstGeom>
              <a:solidFill>
                <a:srgbClr val="978C73"/>
              </a:solidFill>
              <a:ln w="12700">
                <a:miter lim="400000"/>
              </a:ln>
            </p:spPr>
            <p:txBody>
              <a:bodyPr lIns="25400" tIns="25400" rIns="25400" bIns="25400" anchor="ctr"/>
              <a:lstStyle/>
              <a:p>
                <a:pPr>
                  <a:defRPr sz="8000">
                    <a:solidFill>
                      <a:srgbClr val="FFFFFF"/>
                    </a:solidFill>
                  </a:defRPr>
                </a:pPr>
                <a:endParaRPr sz="4000">
                  <a:solidFill>
                    <a:srgbClr val="79696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="" xmlns:a16="http://schemas.microsoft.com/office/drawing/2014/main" id="{509B641D-5CD0-465F-821A-26067F42B85C}"/>
                  </a:ext>
                </a:extLst>
              </p:cNvPr>
              <p:cNvSpPr/>
              <p:nvPr/>
            </p:nvSpPr>
            <p:spPr>
              <a:xfrm>
                <a:off x="13295480" y="6666753"/>
                <a:ext cx="2094163" cy="800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2000" i="1" dirty="0">
                    <a:solidFill>
                      <a:srgbClr val="796966"/>
                    </a:solidFill>
                    <a:cs typeface="+mn-ea"/>
                    <a:sym typeface="+mn-lt"/>
                  </a:rPr>
                  <a:t>HOTEL</a:t>
                </a:r>
                <a:endParaRPr lang="en-US" altLang="zh-CN" sz="1200" i="1" dirty="0">
                  <a:solidFill>
                    <a:srgbClr val="79696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50A4541C-2EF9-4D6F-B65F-90D866E10B69}"/>
                </a:ext>
              </a:extLst>
            </p:cNvPr>
            <p:cNvSpPr/>
            <p:nvPr/>
          </p:nvSpPr>
          <p:spPr>
            <a:xfrm>
              <a:off x="1268321" y="4168373"/>
              <a:ext cx="1723549" cy="704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>
                  <a:solidFill>
                    <a:srgbClr val="796966"/>
                  </a:solidFill>
                  <a:cs typeface="+mn-ea"/>
                  <a:sym typeface="+mn-lt"/>
                </a:rPr>
                <a:t>住在桂林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2B4BDE95-7D75-4051-A875-7B233271673E}"/>
                </a:ext>
              </a:extLst>
            </p:cNvPr>
            <p:cNvGrpSpPr/>
            <p:nvPr/>
          </p:nvGrpSpPr>
          <p:grpSpPr>
            <a:xfrm>
              <a:off x="572546" y="4385269"/>
              <a:ext cx="953522" cy="953522"/>
              <a:chOff x="667733" y="4241800"/>
              <a:chExt cx="953522" cy="953522"/>
            </a:xfrm>
          </p:grpSpPr>
          <p:pic>
            <p:nvPicPr>
              <p:cNvPr id="22" name="图片 21">
                <a:extLst>
                  <a:ext uri="{FF2B5EF4-FFF2-40B4-BE49-F238E27FC236}">
                    <a16:creationId xmlns="" xmlns:a16="http://schemas.microsoft.com/office/drawing/2014/main" id="{CF78CB74-A675-4CE9-9579-819EA4832D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33" y="4241800"/>
                <a:ext cx="953522" cy="953522"/>
              </a:xfrm>
              <a:prstGeom prst="rect">
                <a:avLst/>
              </a:prstGeom>
            </p:spPr>
          </p:pic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BD5621BB-9D7E-40E9-9429-96FA70666419}"/>
                  </a:ext>
                </a:extLst>
              </p:cNvPr>
              <p:cNvSpPr txBox="1"/>
              <p:nvPr/>
            </p:nvSpPr>
            <p:spPr>
              <a:xfrm>
                <a:off x="939800" y="4356100"/>
                <a:ext cx="520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桂林</a:t>
                </a:r>
              </a:p>
            </p:txBody>
          </p:sp>
        </p:grpSp>
      </p:grpSp>
      <p:sp>
        <p:nvSpPr>
          <p:cNvPr id="32" name="Shape 538">
            <a:extLst>
              <a:ext uri="{FF2B5EF4-FFF2-40B4-BE49-F238E27FC236}">
                <a16:creationId xmlns="" xmlns:a16="http://schemas.microsoft.com/office/drawing/2014/main" id="{7ADA3A3A-3395-4317-B40F-24E9684EE75C}"/>
              </a:ext>
            </a:extLst>
          </p:cNvPr>
          <p:cNvSpPr/>
          <p:nvPr/>
        </p:nvSpPr>
        <p:spPr>
          <a:xfrm flipH="1">
            <a:off x="785353" y="3908418"/>
            <a:ext cx="2546682" cy="90356"/>
          </a:xfrm>
          <a:prstGeom prst="rect">
            <a:avLst/>
          </a:prstGeom>
          <a:solidFill>
            <a:srgbClr val="79696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93CFDCB5-F71D-44E4-8938-BAD71EE8317D}"/>
              </a:ext>
            </a:extLst>
          </p:cNvPr>
          <p:cNvGrpSpPr/>
          <p:nvPr/>
        </p:nvGrpSpPr>
        <p:grpSpPr>
          <a:xfrm flipH="1">
            <a:off x="9082750" y="3953596"/>
            <a:ext cx="2419324" cy="1170418"/>
            <a:chOff x="572546" y="4168373"/>
            <a:chExt cx="2419324" cy="1170418"/>
          </a:xfrm>
        </p:grpSpPr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9B6F5709-8043-4AF1-BC73-6623808BA016}"/>
                </a:ext>
              </a:extLst>
            </p:cNvPr>
            <p:cNvGrpSpPr/>
            <p:nvPr/>
          </p:nvGrpSpPr>
          <p:grpSpPr>
            <a:xfrm>
              <a:off x="1347672" y="4852134"/>
              <a:ext cx="1454459" cy="440703"/>
              <a:chOff x="13295480" y="6585567"/>
              <a:chExt cx="2908917" cy="881406"/>
            </a:xfrm>
          </p:grpSpPr>
          <p:sp>
            <p:nvSpPr>
              <p:cNvPr id="42" name="Shape 247">
                <a:extLst>
                  <a:ext uri="{FF2B5EF4-FFF2-40B4-BE49-F238E27FC236}">
                    <a16:creationId xmlns="" xmlns:a16="http://schemas.microsoft.com/office/drawing/2014/main" id="{171D5F12-AD20-4303-B091-1F9967B9ADDF}"/>
                  </a:ext>
                </a:extLst>
              </p:cNvPr>
              <p:cNvSpPr/>
              <p:nvPr/>
            </p:nvSpPr>
            <p:spPr>
              <a:xfrm>
                <a:off x="13441394" y="6585567"/>
                <a:ext cx="2763003" cy="110134"/>
              </a:xfrm>
              <a:prstGeom prst="rect">
                <a:avLst/>
              </a:prstGeom>
              <a:solidFill>
                <a:srgbClr val="978C73"/>
              </a:solidFill>
              <a:ln w="12700">
                <a:miter lim="400000"/>
              </a:ln>
            </p:spPr>
            <p:txBody>
              <a:bodyPr lIns="25400" tIns="25400" rIns="25400" bIns="25400" anchor="ctr"/>
              <a:lstStyle/>
              <a:p>
                <a:pPr>
                  <a:defRPr sz="8000">
                    <a:solidFill>
                      <a:srgbClr val="FFFFFF"/>
                    </a:solidFill>
                  </a:defRPr>
                </a:pPr>
                <a:endParaRPr sz="4000">
                  <a:solidFill>
                    <a:srgbClr val="79696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="" xmlns:a16="http://schemas.microsoft.com/office/drawing/2014/main" id="{2BA85D59-E5C6-4093-B1EF-A359F3876676}"/>
                  </a:ext>
                </a:extLst>
              </p:cNvPr>
              <p:cNvSpPr/>
              <p:nvPr/>
            </p:nvSpPr>
            <p:spPr>
              <a:xfrm>
                <a:off x="13295480" y="6666753"/>
                <a:ext cx="2094163" cy="800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2000" i="1" dirty="0">
                    <a:solidFill>
                      <a:srgbClr val="796966"/>
                    </a:solidFill>
                    <a:cs typeface="+mn-ea"/>
                    <a:sym typeface="+mn-lt"/>
                  </a:rPr>
                  <a:t>HOTEL</a:t>
                </a:r>
                <a:endParaRPr lang="en-US" altLang="zh-CN" sz="1200" i="1" dirty="0">
                  <a:solidFill>
                    <a:srgbClr val="79696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1A7D9F60-8C7A-4E27-911E-9AAECBB51676}"/>
                </a:ext>
              </a:extLst>
            </p:cNvPr>
            <p:cNvSpPr/>
            <p:nvPr/>
          </p:nvSpPr>
          <p:spPr>
            <a:xfrm>
              <a:off x="1268321" y="4168373"/>
              <a:ext cx="1723549" cy="704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>
                  <a:solidFill>
                    <a:srgbClr val="796966"/>
                  </a:solidFill>
                  <a:cs typeface="+mn-ea"/>
                  <a:sym typeface="+mn-lt"/>
                </a:rPr>
                <a:t>住在桂林</a:t>
              </a: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59211A4A-C356-4DFF-8168-316276DAFA86}"/>
                </a:ext>
              </a:extLst>
            </p:cNvPr>
            <p:cNvGrpSpPr/>
            <p:nvPr/>
          </p:nvGrpSpPr>
          <p:grpSpPr>
            <a:xfrm>
              <a:off x="572546" y="4385269"/>
              <a:ext cx="953522" cy="953522"/>
              <a:chOff x="667733" y="4241800"/>
              <a:chExt cx="953522" cy="953522"/>
            </a:xfrm>
          </p:grpSpPr>
          <p:pic>
            <p:nvPicPr>
              <p:cNvPr id="40" name="图片 39">
                <a:extLst>
                  <a:ext uri="{FF2B5EF4-FFF2-40B4-BE49-F238E27FC236}">
                    <a16:creationId xmlns="" xmlns:a16="http://schemas.microsoft.com/office/drawing/2014/main" id="{2F66A981-F2AD-46B9-A238-1EE7D5347C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33" y="4241800"/>
                <a:ext cx="953522" cy="953522"/>
              </a:xfrm>
              <a:prstGeom prst="rect">
                <a:avLst/>
              </a:prstGeom>
            </p:spPr>
          </p:pic>
          <p:sp>
            <p:nvSpPr>
              <p:cNvPr id="41" name="文本框 40">
                <a:extLst>
                  <a:ext uri="{FF2B5EF4-FFF2-40B4-BE49-F238E27FC236}">
                    <a16:creationId xmlns="" xmlns:a16="http://schemas.microsoft.com/office/drawing/2014/main" id="{347E8CE2-827C-496C-AEF1-5D2DBEECBF75}"/>
                  </a:ext>
                </a:extLst>
              </p:cNvPr>
              <p:cNvSpPr txBox="1"/>
              <p:nvPr/>
            </p:nvSpPr>
            <p:spPr>
              <a:xfrm>
                <a:off x="848089" y="4356078"/>
                <a:ext cx="520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桂林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8" grpId="0" animBg="1"/>
      <p:bldP spid="31" grpId="0"/>
      <p:bldP spid="38" grpId="0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9E8D57B-B340-49FA-84F5-66872DE9D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88777" y="0"/>
            <a:ext cx="12280777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12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>
            <a:extLst>
              <a:ext uri="{FF2B5EF4-FFF2-40B4-BE49-F238E27FC236}">
                <a16:creationId xmlns="" xmlns:a16="http://schemas.microsoft.com/office/drawing/2014/main" id="{00A5AADF-4D62-4D45-9546-B1190105FC3B}"/>
              </a:ext>
            </a:extLst>
          </p:cNvPr>
          <p:cNvSpPr txBox="1"/>
          <p:nvPr/>
        </p:nvSpPr>
        <p:spPr>
          <a:xfrm>
            <a:off x="7032194" y="1005852"/>
            <a:ext cx="1200329" cy="10198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肆</a:t>
            </a:r>
          </a:p>
        </p:txBody>
      </p:sp>
      <p:sp>
        <p:nvSpPr>
          <p:cNvPr id="5" name="TextBox 21">
            <a:extLst>
              <a:ext uri="{FF2B5EF4-FFF2-40B4-BE49-F238E27FC236}">
                <a16:creationId xmlns="" xmlns:a16="http://schemas.microsoft.com/office/drawing/2014/main" id="{09136B05-8732-43B6-8442-4306FA236B62}"/>
              </a:ext>
            </a:extLst>
          </p:cNvPr>
          <p:cNvSpPr txBox="1"/>
          <p:nvPr/>
        </p:nvSpPr>
        <p:spPr>
          <a:xfrm>
            <a:off x="7124525" y="2941208"/>
            <a:ext cx="1015663" cy="37422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spc="3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玩在桂林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B745C4B-973C-4ABB-A607-44BC88F74B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803" y="2397907"/>
            <a:ext cx="677108" cy="25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221150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7" y="14111"/>
            <a:ext cx="12141825" cy="6829777"/>
          </a:xfrm>
        </p:spPr>
      </p:pic>
      <p:sp>
        <p:nvSpPr>
          <p:cNvPr id="481" name="Shape 481"/>
          <p:cNvSpPr/>
          <p:nvPr/>
        </p:nvSpPr>
        <p:spPr>
          <a:xfrm>
            <a:off x="25087" y="14111"/>
            <a:ext cx="12173744" cy="2299363"/>
          </a:xfrm>
          <a:prstGeom prst="rect">
            <a:avLst/>
          </a:prstGeom>
          <a:solidFill>
            <a:srgbClr val="796966">
              <a:alpha val="80000"/>
            </a:srgb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 dirty="0">
              <a:cs typeface="+mn-ea"/>
              <a:sym typeface="+mn-lt"/>
            </a:endParaRPr>
          </a:p>
        </p:txBody>
      </p:sp>
      <p:sp>
        <p:nvSpPr>
          <p:cNvPr id="482" name="Shape 482"/>
          <p:cNvSpPr/>
          <p:nvPr/>
        </p:nvSpPr>
        <p:spPr>
          <a:xfrm>
            <a:off x="617189" y="1093150"/>
            <a:ext cx="10971283" cy="8053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 algn="just" defTabSz="457200">
              <a:lnSpc>
                <a:spcPct val="120000"/>
              </a:lnSpc>
              <a:defRPr sz="1800">
                <a:solidFill>
                  <a:srgbClr val="F4EFE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8-14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</a:p>
          <a:p>
            <a:endParaRPr sz="1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5793D52-43DD-4F79-8D71-C2F9729B4555}"/>
              </a:ext>
            </a:extLst>
          </p:cNvPr>
          <p:cNvGrpSpPr/>
          <p:nvPr/>
        </p:nvGrpSpPr>
        <p:grpSpPr>
          <a:xfrm>
            <a:off x="381977" y="-50152"/>
            <a:ext cx="2419324" cy="1170418"/>
            <a:chOff x="572546" y="4168373"/>
            <a:chExt cx="2419324" cy="1170418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D5C945AC-C080-4B27-B86D-426B69D6E750}"/>
                </a:ext>
              </a:extLst>
            </p:cNvPr>
            <p:cNvGrpSpPr/>
            <p:nvPr/>
          </p:nvGrpSpPr>
          <p:grpSpPr>
            <a:xfrm>
              <a:off x="1268321" y="4852134"/>
              <a:ext cx="1533810" cy="457183"/>
              <a:chOff x="13136778" y="6585567"/>
              <a:chExt cx="3067619" cy="914366"/>
            </a:xfrm>
          </p:grpSpPr>
          <p:sp>
            <p:nvSpPr>
              <p:cNvPr id="15" name="Shape 247">
                <a:extLst>
                  <a:ext uri="{FF2B5EF4-FFF2-40B4-BE49-F238E27FC236}">
                    <a16:creationId xmlns="" xmlns:a16="http://schemas.microsoft.com/office/drawing/2014/main" id="{DFE31F89-207E-4947-92E7-D3768E17B5F6}"/>
                  </a:ext>
                </a:extLst>
              </p:cNvPr>
              <p:cNvSpPr/>
              <p:nvPr/>
            </p:nvSpPr>
            <p:spPr>
              <a:xfrm>
                <a:off x="13441394" y="6585567"/>
                <a:ext cx="2763003" cy="110134"/>
              </a:xfrm>
              <a:prstGeom prst="rect">
                <a:avLst/>
              </a:prstGeom>
              <a:solidFill>
                <a:schemeClr val="bg1"/>
              </a:solidFill>
              <a:ln w="12700">
                <a:miter lim="400000"/>
              </a:ln>
            </p:spPr>
            <p:txBody>
              <a:bodyPr lIns="25400" tIns="25400" rIns="25400" bIns="25400" anchor="ctr"/>
              <a:lstStyle/>
              <a:p>
                <a:pPr>
                  <a:defRPr sz="8000">
                    <a:solidFill>
                      <a:srgbClr val="FFFFFF"/>
                    </a:solidFill>
                  </a:defRPr>
                </a:pPr>
                <a:endParaRPr sz="4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="" xmlns:a16="http://schemas.microsoft.com/office/drawing/2014/main" id="{B219F1CD-2951-4887-A734-DAE1EEC8EBEF}"/>
                  </a:ext>
                </a:extLst>
              </p:cNvPr>
              <p:cNvSpPr/>
              <p:nvPr/>
            </p:nvSpPr>
            <p:spPr>
              <a:xfrm>
                <a:off x="13136778" y="6699713"/>
                <a:ext cx="1747915" cy="800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2000" i="1" dirty="0">
                    <a:solidFill>
                      <a:schemeClr val="bg1"/>
                    </a:solidFill>
                    <a:cs typeface="+mn-ea"/>
                    <a:sym typeface="+mn-lt"/>
                  </a:rPr>
                  <a:t>PLAY</a:t>
                </a:r>
                <a:endParaRPr lang="en-US" altLang="zh-CN" sz="1200" i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2118539B-D6FE-4325-92AF-3635BA397974}"/>
                </a:ext>
              </a:extLst>
            </p:cNvPr>
            <p:cNvSpPr/>
            <p:nvPr/>
          </p:nvSpPr>
          <p:spPr>
            <a:xfrm>
              <a:off x="1268321" y="4168373"/>
              <a:ext cx="1723549" cy="704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>
                  <a:solidFill>
                    <a:schemeClr val="bg1"/>
                  </a:solidFill>
                  <a:cs typeface="+mn-ea"/>
                  <a:sym typeface="+mn-lt"/>
                </a:rPr>
                <a:t>玩在桂林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8E4AB7F8-D632-4215-8496-B9652E4D3274}"/>
                </a:ext>
              </a:extLst>
            </p:cNvPr>
            <p:cNvGrpSpPr/>
            <p:nvPr/>
          </p:nvGrpSpPr>
          <p:grpSpPr>
            <a:xfrm>
              <a:off x="572546" y="4385269"/>
              <a:ext cx="953522" cy="953522"/>
              <a:chOff x="667733" y="4241800"/>
              <a:chExt cx="953522" cy="953522"/>
            </a:xfrm>
          </p:grpSpPr>
          <p:pic>
            <p:nvPicPr>
              <p:cNvPr id="13" name="图片 12">
                <a:extLst>
                  <a:ext uri="{FF2B5EF4-FFF2-40B4-BE49-F238E27FC236}">
                    <a16:creationId xmlns="" xmlns:a16="http://schemas.microsoft.com/office/drawing/2014/main" id="{27F9F148-1B40-402B-9C33-C05EF1B379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33" y="4241800"/>
                <a:ext cx="953522" cy="953522"/>
              </a:xfrm>
              <a:prstGeom prst="rect">
                <a:avLst/>
              </a:prstGeom>
            </p:spPr>
          </p:pic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3766CB24-A7A3-4667-A4B2-9199F00CF85A}"/>
                  </a:ext>
                </a:extLst>
              </p:cNvPr>
              <p:cNvSpPr txBox="1"/>
              <p:nvPr/>
            </p:nvSpPr>
            <p:spPr>
              <a:xfrm>
                <a:off x="939800" y="4356100"/>
                <a:ext cx="520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桂林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72558" y="3166720"/>
            <a:ext cx="4859867" cy="636032"/>
            <a:chOff x="1945115" y="6333440"/>
            <a:chExt cx="9719733" cy="1272064"/>
          </a:xfrm>
        </p:grpSpPr>
        <p:sp>
          <p:nvSpPr>
            <p:cNvPr id="16" name="Shape 59"/>
            <p:cNvSpPr txBox="1">
              <a:spLocks/>
            </p:cNvSpPr>
            <p:nvPr/>
          </p:nvSpPr>
          <p:spPr>
            <a:xfrm>
              <a:off x="1945115" y="6333440"/>
              <a:ext cx="2174314" cy="615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marR="0" indent="0" algn="l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Lato Regular"/>
                  <a:ea typeface="Lato Regular"/>
                  <a:cs typeface="Lato Regular"/>
                  <a:sym typeface="Lato Regular"/>
                </a:defRPr>
              </a:lvl1pPr>
              <a:lvl2pPr marL="127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2pPr>
              <a:lvl3pPr marL="190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3pPr>
              <a:lvl4pPr marL="254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4pPr>
              <a:lvl5pPr marL="317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5pPr>
              <a:lvl6pPr marL="381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6pPr>
              <a:lvl7pPr marL="444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7pPr>
              <a:lvl8pPr marL="508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8pPr>
              <a:lvl9pPr marL="571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hangingPunct="1"/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桂林风景</a:t>
              </a: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Shape 60"/>
            <p:cNvSpPr txBox="1">
              <a:spLocks/>
            </p:cNvSpPr>
            <p:nvPr/>
          </p:nvSpPr>
          <p:spPr>
            <a:xfrm>
              <a:off x="1945115" y="6866840"/>
              <a:ext cx="9719733" cy="738664"/>
            </a:xfrm>
            <a:prstGeom prst="rect">
              <a:avLst/>
            </a:prstGeom>
          </p:spPr>
          <p:txBody>
            <a:bodyPr anchor="t">
              <a:spAutoFit/>
            </a:bodyPr>
            <a:lstStyle>
              <a:lvl1pPr marL="0" marR="0" indent="0" algn="l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Lato Light"/>
                  <a:ea typeface="Lato Light"/>
                  <a:cs typeface="Lato Light"/>
                  <a:sym typeface="Lato Light"/>
                </a:defRPr>
              </a:lvl1pPr>
              <a:lvl2pPr marL="127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2pPr>
              <a:lvl3pPr marL="190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3pPr>
              <a:lvl4pPr marL="254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4pPr>
              <a:lvl5pPr marL="317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5pPr>
              <a:lvl6pPr marL="381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6pPr>
              <a:lvl7pPr marL="444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7pPr>
              <a:lvl8pPr marL="508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8pPr>
              <a:lvl9pPr marL="571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hangingPunct="1"/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用户可以在投影仪或者计算机上进行演示</a:t>
              </a:r>
              <a:r>
                <a:rPr lang="en-US" altLang="zh-CN" sz="900" dirty="0"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双击输入替换，在此处输入您想要输入的内容，标题数字等都可以通过点击和重新输入进行更改。用户可以在投影仪或者计算机上进行演示。</a:t>
              </a:r>
              <a:endParaRPr lang="en-US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50144" y="3166720"/>
            <a:ext cx="4859867" cy="636032"/>
            <a:chOff x="12700287" y="6333440"/>
            <a:chExt cx="9719733" cy="1272064"/>
          </a:xfrm>
        </p:grpSpPr>
        <p:sp>
          <p:nvSpPr>
            <p:cNvPr id="18" name="Shape 68"/>
            <p:cNvSpPr txBox="1">
              <a:spLocks/>
            </p:cNvSpPr>
            <p:nvPr/>
          </p:nvSpPr>
          <p:spPr>
            <a:xfrm>
              <a:off x="12700287" y="6333440"/>
              <a:ext cx="2199962" cy="615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marR="0" indent="0" algn="l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Lato Regular"/>
                  <a:ea typeface="Lato Regular"/>
                  <a:cs typeface="Lato Regular"/>
                  <a:sym typeface="Lato Regular"/>
                </a:defRPr>
              </a:lvl1pPr>
              <a:lvl2pPr marL="127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2pPr>
              <a:lvl3pPr marL="190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3pPr>
              <a:lvl4pPr marL="254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4pPr>
              <a:lvl5pPr marL="317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5pPr>
              <a:lvl6pPr marL="381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6pPr>
              <a:lvl7pPr marL="444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7pPr>
              <a:lvl8pPr marL="508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8pPr>
              <a:lvl9pPr marL="571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hangingPunct="1"/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桂林风景</a:t>
              </a: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9" name="Shape 69"/>
            <p:cNvSpPr txBox="1">
              <a:spLocks/>
            </p:cNvSpPr>
            <p:nvPr/>
          </p:nvSpPr>
          <p:spPr>
            <a:xfrm>
              <a:off x="12700287" y="6866840"/>
              <a:ext cx="9719733" cy="738664"/>
            </a:xfrm>
            <a:prstGeom prst="rect">
              <a:avLst/>
            </a:prstGeom>
          </p:spPr>
          <p:txBody>
            <a:bodyPr anchor="t">
              <a:spAutoFit/>
            </a:bodyPr>
            <a:lstStyle>
              <a:lvl1pPr marL="0" marR="0" indent="0" algn="l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Lato Light"/>
                  <a:ea typeface="Lato Light"/>
                  <a:cs typeface="Lato Light"/>
                  <a:sym typeface="Lato Light"/>
                </a:defRPr>
              </a:lvl1pPr>
              <a:lvl2pPr marL="127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2pPr>
              <a:lvl3pPr marL="190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3pPr>
              <a:lvl4pPr marL="254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4pPr>
              <a:lvl5pPr marL="317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5pPr>
              <a:lvl6pPr marL="381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6pPr>
              <a:lvl7pPr marL="444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7pPr>
              <a:lvl8pPr marL="508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8pPr>
              <a:lvl9pPr marL="571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hangingPunct="1"/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用户可以在投影仪或者计算机上进行演示</a:t>
              </a:r>
              <a:r>
                <a:rPr lang="en-US" altLang="zh-CN" sz="900" dirty="0"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双击输入替换，在此处输入您想要输入的内容，标题数字等都可以通过点击和重新输入进行更改。用户可以在投影仪或者计算机上进行演示。</a:t>
              </a:r>
              <a:endParaRPr lang="en-US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77274" y="5726769"/>
            <a:ext cx="4859867" cy="636032"/>
            <a:chOff x="1954547" y="11453537"/>
            <a:chExt cx="9719734" cy="1272064"/>
          </a:xfrm>
        </p:grpSpPr>
        <p:sp>
          <p:nvSpPr>
            <p:cNvPr id="20" name="Shape 70"/>
            <p:cNvSpPr txBox="1">
              <a:spLocks/>
            </p:cNvSpPr>
            <p:nvPr/>
          </p:nvSpPr>
          <p:spPr>
            <a:xfrm>
              <a:off x="1954547" y="11453537"/>
              <a:ext cx="2196756" cy="615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marR="0" indent="0" algn="l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Lato Regular"/>
                  <a:ea typeface="Lato Regular"/>
                  <a:cs typeface="Lato Regular"/>
                  <a:sym typeface="Lato Regular"/>
                </a:defRPr>
              </a:lvl1pPr>
              <a:lvl2pPr marL="127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2pPr>
              <a:lvl3pPr marL="190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3pPr>
              <a:lvl4pPr marL="254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4pPr>
              <a:lvl5pPr marL="317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5pPr>
              <a:lvl6pPr marL="381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6pPr>
              <a:lvl7pPr marL="444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7pPr>
              <a:lvl8pPr marL="508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8pPr>
              <a:lvl9pPr marL="571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hangingPunct="1"/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桂林风景</a:t>
              </a: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1" name="Shape 71"/>
            <p:cNvSpPr txBox="1">
              <a:spLocks/>
            </p:cNvSpPr>
            <p:nvPr/>
          </p:nvSpPr>
          <p:spPr>
            <a:xfrm>
              <a:off x="1954547" y="11986937"/>
              <a:ext cx="9719734" cy="738664"/>
            </a:xfrm>
            <a:prstGeom prst="rect">
              <a:avLst/>
            </a:prstGeom>
          </p:spPr>
          <p:txBody>
            <a:bodyPr anchor="t">
              <a:spAutoFit/>
            </a:bodyPr>
            <a:lstStyle>
              <a:lvl1pPr marL="0" marR="0" indent="0" algn="l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Lato Light"/>
                  <a:ea typeface="Lato Light"/>
                  <a:cs typeface="Lato Light"/>
                  <a:sym typeface="Lato Light"/>
                </a:defRPr>
              </a:lvl1pPr>
              <a:lvl2pPr marL="127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2pPr>
              <a:lvl3pPr marL="190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3pPr>
              <a:lvl4pPr marL="254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4pPr>
              <a:lvl5pPr marL="317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5pPr>
              <a:lvl6pPr marL="381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6pPr>
              <a:lvl7pPr marL="444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7pPr>
              <a:lvl8pPr marL="508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8pPr>
              <a:lvl9pPr marL="571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hangingPunct="1"/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用户可以在投影仪或者计算机上进行演示</a:t>
              </a:r>
              <a:r>
                <a:rPr lang="en-US" altLang="zh-CN" sz="900" dirty="0"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双击输入替换，在此处输入您想要输入的内容，标题数字等都可以通过点击和重新输入进行更改。用户可以在投影仪或者计算机上进行演示。</a:t>
              </a:r>
              <a:endParaRPr lang="en-US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54860" y="5726769"/>
            <a:ext cx="4859867" cy="636032"/>
            <a:chOff x="12709719" y="11453537"/>
            <a:chExt cx="9719733" cy="1272064"/>
          </a:xfrm>
        </p:grpSpPr>
        <p:sp>
          <p:nvSpPr>
            <p:cNvPr id="22" name="Shape 72"/>
            <p:cNvSpPr txBox="1">
              <a:spLocks/>
            </p:cNvSpPr>
            <p:nvPr/>
          </p:nvSpPr>
          <p:spPr>
            <a:xfrm>
              <a:off x="12709719" y="11453537"/>
              <a:ext cx="2203168" cy="615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marL="0" marR="0" indent="0" algn="l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Lato Regular"/>
                  <a:ea typeface="Lato Regular"/>
                  <a:cs typeface="Lato Regular"/>
                  <a:sym typeface="Lato Regular"/>
                </a:defRPr>
              </a:lvl1pPr>
              <a:lvl2pPr marL="127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2pPr>
              <a:lvl3pPr marL="190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3pPr>
              <a:lvl4pPr marL="254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4pPr>
              <a:lvl5pPr marL="317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5pPr>
              <a:lvl6pPr marL="381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6pPr>
              <a:lvl7pPr marL="444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7pPr>
              <a:lvl8pPr marL="508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8pPr>
              <a:lvl9pPr marL="571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hangingPunct="1"/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桂林风景</a:t>
              </a: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3" name="Shape 73"/>
            <p:cNvSpPr txBox="1">
              <a:spLocks/>
            </p:cNvSpPr>
            <p:nvPr/>
          </p:nvSpPr>
          <p:spPr>
            <a:xfrm>
              <a:off x="12709719" y="11986937"/>
              <a:ext cx="9719733" cy="738664"/>
            </a:xfrm>
            <a:prstGeom prst="rect">
              <a:avLst/>
            </a:prstGeom>
          </p:spPr>
          <p:txBody>
            <a:bodyPr anchor="t">
              <a:spAutoFit/>
            </a:bodyPr>
            <a:lstStyle>
              <a:lvl1pPr marL="0" marR="0" indent="0" algn="l" defTabSz="82550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Lato Light"/>
                  <a:ea typeface="Lato Light"/>
                  <a:cs typeface="Lato Light"/>
                  <a:sym typeface="Lato Light"/>
                </a:defRPr>
              </a:lvl1pPr>
              <a:lvl2pPr marL="127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2pPr>
              <a:lvl3pPr marL="190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3pPr>
              <a:lvl4pPr marL="254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4pPr>
              <a:lvl5pPr marL="317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5pPr>
              <a:lvl6pPr marL="381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6pPr>
              <a:lvl7pPr marL="444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7pPr>
              <a:lvl8pPr marL="5080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8pPr>
              <a:lvl9pPr marL="5715000" marR="0" indent="-635000" algn="l" defTabSz="825500" latinLnBrk="0">
                <a:lnSpc>
                  <a:spcPct val="100000"/>
                </a:lnSpc>
                <a:spcBef>
                  <a:spcPts val="5200"/>
                </a:spcBef>
                <a:spcAft>
                  <a:spcPts val="0"/>
                </a:spcAft>
                <a:buClrTx/>
                <a:buSzPct val="75000"/>
                <a:buFontTx/>
                <a:buChar char="•"/>
                <a:tabLst/>
                <a:defRPr sz="5200" b="0" i="0" u="none" strike="noStrike" cap="none" spc="0" baseline="0">
                  <a:ln>
                    <a:noFill/>
                  </a:ln>
                  <a:solidFill>
                    <a:srgbClr val="000000"/>
                  </a:solidFill>
                  <a:uFillTx/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hangingPunct="1"/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用户可以在投影仪或者计算机上进行演示</a:t>
              </a:r>
              <a:r>
                <a:rPr lang="en-US" altLang="zh-CN" sz="900" dirty="0">
                  <a:latin typeface="+mn-lt"/>
                  <a:ea typeface="+mn-ea"/>
                  <a:cs typeface="+mn-ea"/>
                  <a:sym typeface="+mn-lt"/>
                </a:rPr>
                <a:t>,</a:t>
              </a: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双击输入替换，在此处输入您想要输入的内容，标题数字等都可以通过点击和重新输入进行更改。用户可以在投影仪或者计算机上进行演示。</a:t>
              </a:r>
              <a:endParaRPr lang="en-US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10"/>
          <a:stretch/>
        </p:blipFill>
        <p:spPr>
          <a:xfrm>
            <a:off x="895461" y="1344648"/>
            <a:ext cx="5162809" cy="1721825"/>
          </a:xfrm>
          <a:effectLst/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463" y="1344647"/>
            <a:ext cx="5009782" cy="1712590"/>
          </a:xfrm>
          <a:effectLst/>
        </p:spPr>
      </p:pic>
      <p:pic>
        <p:nvPicPr>
          <p:cNvPr id="29" name="图片占位符 28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62"/>
          <a:stretch/>
        </p:blipFill>
        <p:spPr>
          <a:xfrm>
            <a:off x="6412616" y="4069452"/>
            <a:ext cx="4955126" cy="1601676"/>
          </a:xfrm>
          <a:effectLst/>
        </p:spPr>
      </p:pic>
      <p:pic>
        <p:nvPicPr>
          <p:cNvPr id="30" name="图片占位符 29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3"/>
          <a:stretch/>
        </p:blipFill>
        <p:spPr>
          <a:xfrm>
            <a:off x="918775" y="4054763"/>
            <a:ext cx="5172510" cy="1672005"/>
          </a:xfrm>
          <a:effectLst/>
        </p:spPr>
      </p:pic>
    </p:spTree>
    <p:custDataLst>
      <p:tags r:id="rId1"/>
    </p:custData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A97FD75-4084-4DDB-9457-5FB1338DB0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-88777" y="0"/>
            <a:ext cx="12280777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12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6C437B38-3F84-463E-8890-CB1718D4E153}"/>
              </a:ext>
            </a:extLst>
          </p:cNvPr>
          <p:cNvGrpSpPr/>
          <p:nvPr/>
        </p:nvGrpSpPr>
        <p:grpSpPr>
          <a:xfrm>
            <a:off x="4310389" y="1277702"/>
            <a:ext cx="1275293" cy="3766359"/>
            <a:chOff x="3600176" y="1433266"/>
            <a:chExt cx="1275293" cy="3766359"/>
          </a:xfrm>
        </p:grpSpPr>
        <p:grpSp>
          <p:nvGrpSpPr>
            <p:cNvPr id="3" name="组合 4">
              <a:extLst>
                <a:ext uri="{FF2B5EF4-FFF2-40B4-BE49-F238E27FC236}">
                  <a16:creationId xmlns="" xmlns:a16="http://schemas.microsoft.com/office/drawing/2014/main" id="{02A09DDB-C774-4C74-9963-E65632F72FC5}"/>
                </a:ext>
              </a:extLst>
            </p:cNvPr>
            <p:cNvGrpSpPr/>
            <p:nvPr/>
          </p:nvGrpSpPr>
          <p:grpSpPr>
            <a:xfrm>
              <a:off x="4398803" y="1482832"/>
              <a:ext cx="476666" cy="3288731"/>
              <a:chOff x="1619672" y="483518"/>
              <a:chExt cx="432048" cy="2980892"/>
            </a:xfrm>
            <a:solidFill>
              <a:srgbClr val="BE3214"/>
            </a:solidFill>
          </p:grpSpPr>
          <p:cxnSp>
            <p:nvCxnSpPr>
              <p:cNvPr id="4" name="直接连接符 3">
                <a:extLst>
                  <a:ext uri="{FF2B5EF4-FFF2-40B4-BE49-F238E27FC236}">
                    <a16:creationId xmlns="" xmlns:a16="http://schemas.microsoft.com/office/drawing/2014/main" id="{6F9C0CE2-010E-44C6-9D57-B8B6749A07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9673" y="1419622"/>
                <a:ext cx="0" cy="2044788"/>
              </a:xfrm>
              <a:prstGeom prst="line">
                <a:avLst/>
              </a:prstGeom>
              <a:grpFill/>
              <a:ln>
                <a:solidFill>
                  <a:srgbClr val="7969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1F68743C-BCAD-49DB-A490-351963C005DA}"/>
                  </a:ext>
                </a:extLst>
              </p:cNvPr>
              <p:cNvSpPr/>
              <p:nvPr/>
            </p:nvSpPr>
            <p:spPr>
              <a:xfrm>
                <a:off x="1619672" y="483518"/>
                <a:ext cx="432048" cy="144016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Box 18">
              <a:extLst>
                <a:ext uri="{FF2B5EF4-FFF2-40B4-BE49-F238E27FC236}">
                  <a16:creationId xmlns="" xmlns:a16="http://schemas.microsoft.com/office/drawing/2014/main" id="{EC7A3B69-852A-4C7F-9547-7F53F6210E3B}"/>
                </a:ext>
              </a:extLst>
            </p:cNvPr>
            <p:cNvSpPr txBox="1"/>
            <p:nvPr/>
          </p:nvSpPr>
          <p:spPr>
            <a:xfrm>
              <a:off x="4404036" y="1604975"/>
              <a:ext cx="461665" cy="14299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pc="40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第四章</a:t>
              </a:r>
            </a:p>
          </p:txBody>
        </p:sp>
        <p:sp>
          <p:nvSpPr>
            <p:cNvPr id="18" name="TextBox 24">
              <a:extLst>
                <a:ext uri="{FF2B5EF4-FFF2-40B4-BE49-F238E27FC236}">
                  <a16:creationId xmlns="" xmlns:a16="http://schemas.microsoft.com/office/drawing/2014/main" id="{CA3CFD75-0CDD-4771-AF82-9B62BD9DCA60}"/>
                </a:ext>
              </a:extLst>
            </p:cNvPr>
            <p:cNvSpPr txBox="1"/>
            <p:nvPr/>
          </p:nvSpPr>
          <p:spPr>
            <a:xfrm>
              <a:off x="3600176" y="1433266"/>
              <a:ext cx="677108" cy="376635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玩在桂林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CFF5197A-D0BC-45C4-8F88-FF4D0991CC74}"/>
              </a:ext>
            </a:extLst>
          </p:cNvPr>
          <p:cNvGrpSpPr/>
          <p:nvPr/>
        </p:nvGrpSpPr>
        <p:grpSpPr>
          <a:xfrm>
            <a:off x="5782765" y="1301849"/>
            <a:ext cx="1232915" cy="3742212"/>
            <a:chOff x="5072552" y="1457413"/>
            <a:chExt cx="1232915" cy="3742212"/>
          </a:xfrm>
        </p:grpSpPr>
        <p:grpSp>
          <p:nvGrpSpPr>
            <p:cNvPr id="6" name="组合 7">
              <a:extLst>
                <a:ext uri="{FF2B5EF4-FFF2-40B4-BE49-F238E27FC236}">
                  <a16:creationId xmlns="" xmlns:a16="http://schemas.microsoft.com/office/drawing/2014/main" id="{78B2AEFD-34B9-4411-A8D5-43C6026A4252}"/>
                </a:ext>
              </a:extLst>
            </p:cNvPr>
            <p:cNvGrpSpPr/>
            <p:nvPr/>
          </p:nvGrpSpPr>
          <p:grpSpPr>
            <a:xfrm>
              <a:off x="5828801" y="1482832"/>
              <a:ext cx="476666" cy="3288731"/>
              <a:chOff x="1619672" y="483518"/>
              <a:chExt cx="432048" cy="2980892"/>
            </a:xfrm>
            <a:solidFill>
              <a:srgbClr val="BE3214"/>
            </a:solidFill>
          </p:grpSpPr>
          <p:cxnSp>
            <p:nvCxnSpPr>
              <p:cNvPr id="7" name="直接连接符 8">
                <a:extLst>
                  <a:ext uri="{FF2B5EF4-FFF2-40B4-BE49-F238E27FC236}">
                    <a16:creationId xmlns="" xmlns:a16="http://schemas.microsoft.com/office/drawing/2014/main" id="{5C7B749F-EF51-445D-A806-1E150B338C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9672" y="1419622"/>
                <a:ext cx="0" cy="2044788"/>
              </a:xfrm>
              <a:prstGeom prst="line">
                <a:avLst/>
              </a:prstGeom>
              <a:grpFill/>
              <a:ln>
                <a:solidFill>
                  <a:srgbClr val="7969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矩形 7">
                <a:extLst>
                  <a:ext uri="{FF2B5EF4-FFF2-40B4-BE49-F238E27FC236}">
                    <a16:creationId xmlns="" xmlns:a16="http://schemas.microsoft.com/office/drawing/2014/main" id="{2291FE47-5254-4047-8DD4-5FCCE18C126A}"/>
                  </a:ext>
                </a:extLst>
              </p:cNvPr>
              <p:cNvSpPr/>
              <p:nvPr/>
            </p:nvSpPr>
            <p:spPr>
              <a:xfrm>
                <a:off x="1619672" y="483518"/>
                <a:ext cx="432048" cy="144016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Box 23">
              <a:extLst>
                <a:ext uri="{FF2B5EF4-FFF2-40B4-BE49-F238E27FC236}">
                  <a16:creationId xmlns="" xmlns:a16="http://schemas.microsoft.com/office/drawing/2014/main" id="{5E6AFDA3-C27E-4E27-A85F-8E135FF0B8F6}"/>
                </a:ext>
              </a:extLst>
            </p:cNvPr>
            <p:cNvSpPr txBox="1"/>
            <p:nvPr/>
          </p:nvSpPr>
          <p:spPr>
            <a:xfrm>
              <a:off x="5072552" y="1457413"/>
              <a:ext cx="677108" cy="37422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住在桂林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8D69C49D-725D-4D01-8465-F81CAB0E6863}"/>
                </a:ext>
              </a:extLst>
            </p:cNvPr>
            <p:cNvSpPr txBox="1"/>
            <p:nvPr/>
          </p:nvSpPr>
          <p:spPr>
            <a:xfrm>
              <a:off x="5836693" y="1641720"/>
              <a:ext cx="461665" cy="14299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pc="40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第三章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83992242-B9E4-41C2-BDF0-80AF689ED99B}"/>
              </a:ext>
            </a:extLst>
          </p:cNvPr>
          <p:cNvGrpSpPr/>
          <p:nvPr/>
        </p:nvGrpSpPr>
        <p:grpSpPr>
          <a:xfrm>
            <a:off x="8505406" y="1327268"/>
            <a:ext cx="1211381" cy="3742212"/>
            <a:chOff x="7795193" y="1482832"/>
            <a:chExt cx="1211381" cy="3742212"/>
          </a:xfrm>
        </p:grpSpPr>
        <p:grpSp>
          <p:nvGrpSpPr>
            <p:cNvPr id="9" name="组合 11">
              <a:extLst>
                <a:ext uri="{FF2B5EF4-FFF2-40B4-BE49-F238E27FC236}">
                  <a16:creationId xmlns="" xmlns:a16="http://schemas.microsoft.com/office/drawing/2014/main" id="{703311AD-5483-4E88-9BAA-BCF00873A958}"/>
                </a:ext>
              </a:extLst>
            </p:cNvPr>
            <p:cNvGrpSpPr/>
            <p:nvPr/>
          </p:nvGrpSpPr>
          <p:grpSpPr>
            <a:xfrm>
              <a:off x="8529908" y="1482832"/>
              <a:ext cx="476666" cy="3288731"/>
              <a:chOff x="1619672" y="483518"/>
              <a:chExt cx="432048" cy="2980892"/>
            </a:xfrm>
            <a:solidFill>
              <a:srgbClr val="BE3214"/>
            </a:solidFill>
          </p:grpSpPr>
          <p:cxnSp>
            <p:nvCxnSpPr>
              <p:cNvPr id="10" name="直接连接符 12">
                <a:extLst>
                  <a:ext uri="{FF2B5EF4-FFF2-40B4-BE49-F238E27FC236}">
                    <a16:creationId xmlns="" xmlns:a16="http://schemas.microsoft.com/office/drawing/2014/main" id="{2773527B-385D-4329-A36B-FA1CFA3542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9672" y="1419622"/>
                <a:ext cx="0" cy="2044788"/>
              </a:xfrm>
              <a:prstGeom prst="line">
                <a:avLst/>
              </a:prstGeom>
              <a:grpFill/>
              <a:ln>
                <a:solidFill>
                  <a:srgbClr val="7969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E7772F35-CFB0-4D84-9595-F9AD944D87A0}"/>
                  </a:ext>
                </a:extLst>
              </p:cNvPr>
              <p:cNvSpPr/>
              <p:nvPr/>
            </p:nvSpPr>
            <p:spPr>
              <a:xfrm>
                <a:off x="1619672" y="483518"/>
                <a:ext cx="432048" cy="144016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21">
              <a:extLst>
                <a:ext uri="{FF2B5EF4-FFF2-40B4-BE49-F238E27FC236}">
                  <a16:creationId xmlns="" xmlns:a16="http://schemas.microsoft.com/office/drawing/2014/main" id="{F4A1FFB3-AE83-4748-9B39-ED6103F8E409}"/>
                </a:ext>
              </a:extLst>
            </p:cNvPr>
            <p:cNvSpPr txBox="1"/>
            <p:nvPr/>
          </p:nvSpPr>
          <p:spPr>
            <a:xfrm>
              <a:off x="7795193" y="1482832"/>
              <a:ext cx="677108" cy="37422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游在桂林</a:t>
              </a:r>
            </a:p>
          </p:txBody>
        </p:sp>
        <p:sp>
          <p:nvSpPr>
            <p:cNvPr id="21" name="TextBox 18">
              <a:extLst>
                <a:ext uri="{FF2B5EF4-FFF2-40B4-BE49-F238E27FC236}">
                  <a16:creationId xmlns="" xmlns:a16="http://schemas.microsoft.com/office/drawing/2014/main" id="{AC466605-B1DF-479B-8E09-03E2F42FE222}"/>
                </a:ext>
              </a:extLst>
            </p:cNvPr>
            <p:cNvSpPr txBox="1"/>
            <p:nvPr/>
          </p:nvSpPr>
          <p:spPr>
            <a:xfrm>
              <a:off x="8533836" y="1623598"/>
              <a:ext cx="461665" cy="14299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pc="40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第一章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01E3A0D7-74BA-4F9F-9BA5-8DF4D07C4DC2}"/>
              </a:ext>
            </a:extLst>
          </p:cNvPr>
          <p:cNvGrpSpPr/>
          <p:nvPr/>
        </p:nvGrpSpPr>
        <p:grpSpPr>
          <a:xfrm>
            <a:off x="7147212" y="1289775"/>
            <a:ext cx="1219021" cy="3742212"/>
            <a:chOff x="6436999" y="1445339"/>
            <a:chExt cx="1219021" cy="3742212"/>
          </a:xfrm>
        </p:grpSpPr>
        <p:grpSp>
          <p:nvGrpSpPr>
            <p:cNvPr id="12" name="组合 15">
              <a:extLst>
                <a:ext uri="{FF2B5EF4-FFF2-40B4-BE49-F238E27FC236}">
                  <a16:creationId xmlns="" xmlns:a16="http://schemas.microsoft.com/office/drawing/2014/main" id="{331A8AC4-2E82-442A-9F33-B354300507E9}"/>
                </a:ext>
              </a:extLst>
            </p:cNvPr>
            <p:cNvGrpSpPr/>
            <p:nvPr/>
          </p:nvGrpSpPr>
          <p:grpSpPr>
            <a:xfrm>
              <a:off x="7179354" y="1482832"/>
              <a:ext cx="476666" cy="3288731"/>
              <a:chOff x="1619672" y="483518"/>
              <a:chExt cx="432048" cy="2980892"/>
            </a:xfrm>
            <a:solidFill>
              <a:srgbClr val="BE3214"/>
            </a:solidFill>
          </p:grpSpPr>
          <p:cxnSp>
            <p:nvCxnSpPr>
              <p:cNvPr id="13" name="直接连接符 16">
                <a:extLst>
                  <a:ext uri="{FF2B5EF4-FFF2-40B4-BE49-F238E27FC236}">
                    <a16:creationId xmlns="" xmlns:a16="http://schemas.microsoft.com/office/drawing/2014/main" id="{620FAF85-A0AD-4653-9746-15B3538282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9672" y="1419622"/>
                <a:ext cx="0" cy="2044788"/>
              </a:xfrm>
              <a:prstGeom prst="line">
                <a:avLst/>
              </a:prstGeom>
              <a:grpFill/>
              <a:ln>
                <a:solidFill>
                  <a:srgbClr val="7969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B4C06B4C-A1AF-493E-BD09-F9E580706980}"/>
                  </a:ext>
                </a:extLst>
              </p:cNvPr>
              <p:cNvSpPr/>
              <p:nvPr/>
            </p:nvSpPr>
            <p:spPr>
              <a:xfrm>
                <a:off x="1619672" y="483518"/>
                <a:ext cx="432048" cy="144016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18">
              <a:extLst>
                <a:ext uri="{FF2B5EF4-FFF2-40B4-BE49-F238E27FC236}">
                  <a16:creationId xmlns="" xmlns:a16="http://schemas.microsoft.com/office/drawing/2014/main" id="{213B061B-98C9-4F25-960F-D52FC40FBCBE}"/>
                </a:ext>
              </a:extLst>
            </p:cNvPr>
            <p:cNvSpPr txBox="1"/>
            <p:nvPr/>
          </p:nvSpPr>
          <p:spPr>
            <a:xfrm>
              <a:off x="7187247" y="1641720"/>
              <a:ext cx="461665" cy="14299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pc="40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第二章</a:t>
              </a:r>
            </a:p>
          </p:txBody>
        </p:sp>
        <p:sp>
          <p:nvSpPr>
            <p:cNvPr id="22" name="TextBox 23">
              <a:extLst>
                <a:ext uri="{FF2B5EF4-FFF2-40B4-BE49-F238E27FC236}">
                  <a16:creationId xmlns="" xmlns:a16="http://schemas.microsoft.com/office/drawing/2014/main" id="{9A97368B-7A72-4E2A-8578-78AC586ED181}"/>
                </a:ext>
              </a:extLst>
            </p:cNvPr>
            <p:cNvSpPr txBox="1"/>
            <p:nvPr/>
          </p:nvSpPr>
          <p:spPr>
            <a:xfrm>
              <a:off x="6436999" y="1445339"/>
              <a:ext cx="677108" cy="37422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吃在桂林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47ED676E-971D-4677-8477-4AADBA798633}"/>
              </a:ext>
            </a:extLst>
          </p:cNvPr>
          <p:cNvSpPr txBox="1"/>
          <p:nvPr/>
        </p:nvSpPr>
        <p:spPr>
          <a:xfrm>
            <a:off x="1219514" y="755751"/>
            <a:ext cx="12703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54D74E85-03CE-409D-9710-92806110C0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65" y="341017"/>
            <a:ext cx="677108" cy="258162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7BEBEC32-9B22-44C5-80AC-E8FF8B7CC1D1}"/>
              </a:ext>
            </a:extLst>
          </p:cNvPr>
          <p:cNvSpPr txBox="1"/>
          <p:nvPr/>
        </p:nvSpPr>
        <p:spPr>
          <a:xfrm>
            <a:off x="1008390" y="974873"/>
            <a:ext cx="492443" cy="28479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spc="6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CONTENT</a:t>
            </a:r>
            <a:endParaRPr lang="zh-CN" altLang="en-US" sz="2000" spc="600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0944185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261838" y="2861782"/>
            <a:ext cx="3681889" cy="1347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倍字间距。</a:t>
            </a:r>
            <a:endParaRPr lang="id-ID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74173" y="4372432"/>
            <a:ext cx="3681890" cy="1670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用户可以在投影仪或者计算机上进行演示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双击输入替换，在此处输入您想要输入的内容，标题数字等都可以通过点击和重新输入进行更改。用户可以在投影仪或者计算机上进行演示。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 </a:t>
            </a:r>
          </a:p>
        </p:txBody>
      </p:sp>
      <p:sp>
        <p:nvSpPr>
          <p:cNvPr id="3" name="Rectangle 2"/>
          <p:cNvSpPr/>
          <p:nvPr/>
        </p:nvSpPr>
        <p:spPr>
          <a:xfrm>
            <a:off x="5714700" y="1765685"/>
            <a:ext cx="5852166" cy="1287888"/>
          </a:xfrm>
          <a:prstGeom prst="rect">
            <a:avLst/>
          </a:prstGeom>
          <a:blipFill dpi="0" rotWithShape="1">
            <a:blip r:embed="rId3"/>
            <a:srcRect/>
            <a:stretch>
              <a:fillRect t="-58547" b="-1405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714696" y="3223090"/>
            <a:ext cx="5852166" cy="128788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714700" y="4681106"/>
            <a:ext cx="5852166" cy="1287888"/>
          </a:xfrm>
          <a:prstGeom prst="rect">
            <a:avLst/>
          </a:prstGeom>
          <a:blipFill dpi="0" rotWithShape="1">
            <a:blip r:embed="rId5"/>
            <a:srcRect/>
            <a:stretch>
              <a:fillRect l="-443" t="-385468" r="-443" b="-14346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5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3ED2A861-8B5B-45E5-B204-FA3561054B30}"/>
              </a:ext>
            </a:extLst>
          </p:cNvPr>
          <p:cNvGrpSpPr/>
          <p:nvPr/>
        </p:nvGrpSpPr>
        <p:grpSpPr>
          <a:xfrm flipH="1">
            <a:off x="2701391" y="1641290"/>
            <a:ext cx="2370279" cy="1156267"/>
            <a:chOff x="572546" y="4182524"/>
            <a:chExt cx="2370279" cy="1156267"/>
          </a:xfrm>
        </p:grpSpPr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B10394DA-3DFF-4298-A676-2094F8EA06C6}"/>
                </a:ext>
              </a:extLst>
            </p:cNvPr>
            <p:cNvGrpSpPr/>
            <p:nvPr/>
          </p:nvGrpSpPr>
          <p:grpSpPr>
            <a:xfrm>
              <a:off x="1361219" y="4852134"/>
              <a:ext cx="1440912" cy="470917"/>
              <a:chOff x="13322574" y="6585567"/>
              <a:chExt cx="2881823" cy="941834"/>
            </a:xfrm>
          </p:grpSpPr>
          <p:sp>
            <p:nvSpPr>
              <p:cNvPr id="27" name="Shape 247">
                <a:extLst>
                  <a:ext uri="{FF2B5EF4-FFF2-40B4-BE49-F238E27FC236}">
                    <a16:creationId xmlns="" xmlns:a16="http://schemas.microsoft.com/office/drawing/2014/main" id="{39AF8421-ACED-4CC6-8A80-83C35D0219A1}"/>
                  </a:ext>
                </a:extLst>
              </p:cNvPr>
              <p:cNvSpPr/>
              <p:nvPr/>
            </p:nvSpPr>
            <p:spPr>
              <a:xfrm>
                <a:off x="13441394" y="6585567"/>
                <a:ext cx="2763003" cy="110134"/>
              </a:xfrm>
              <a:prstGeom prst="rect">
                <a:avLst/>
              </a:prstGeom>
              <a:solidFill>
                <a:srgbClr val="796966"/>
              </a:solidFill>
              <a:ln w="12700">
                <a:miter lim="400000"/>
              </a:ln>
            </p:spPr>
            <p:txBody>
              <a:bodyPr lIns="25400" tIns="25400" rIns="25400" bIns="25400" anchor="ctr"/>
              <a:lstStyle/>
              <a:p>
                <a:pPr>
                  <a:defRPr sz="8000">
                    <a:solidFill>
                      <a:srgbClr val="FFFFFF"/>
                    </a:solidFill>
                  </a:defRPr>
                </a:pPr>
                <a:endParaRPr sz="4000">
                  <a:solidFill>
                    <a:srgbClr val="79696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="" xmlns:a16="http://schemas.microsoft.com/office/drawing/2014/main" id="{13D3BD09-69E2-45FB-938A-B3E80432798E}"/>
                  </a:ext>
                </a:extLst>
              </p:cNvPr>
              <p:cNvSpPr/>
              <p:nvPr/>
            </p:nvSpPr>
            <p:spPr>
              <a:xfrm>
                <a:off x="13322574" y="6727181"/>
                <a:ext cx="1747915" cy="800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2000" i="1" dirty="0">
                    <a:solidFill>
                      <a:srgbClr val="796966"/>
                    </a:solidFill>
                    <a:cs typeface="+mn-ea"/>
                    <a:sym typeface="+mn-lt"/>
                  </a:rPr>
                  <a:t>PLAY</a:t>
                </a:r>
                <a:endParaRPr lang="en-US" altLang="zh-CN" sz="1200" i="1" dirty="0">
                  <a:solidFill>
                    <a:srgbClr val="79696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B129FA6F-BBB5-420E-A508-D429BD2F00E3}"/>
                </a:ext>
              </a:extLst>
            </p:cNvPr>
            <p:cNvSpPr/>
            <p:nvPr/>
          </p:nvSpPr>
          <p:spPr>
            <a:xfrm>
              <a:off x="1219276" y="4182524"/>
              <a:ext cx="1723549" cy="704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dirty="0">
                  <a:solidFill>
                    <a:srgbClr val="796966"/>
                  </a:solidFill>
                  <a:cs typeface="+mn-ea"/>
                  <a:sym typeface="+mn-lt"/>
                </a:rPr>
                <a:t>玩在桂林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66265429-434C-4B33-9785-AD2959C3B7D6}"/>
                </a:ext>
              </a:extLst>
            </p:cNvPr>
            <p:cNvGrpSpPr/>
            <p:nvPr/>
          </p:nvGrpSpPr>
          <p:grpSpPr>
            <a:xfrm>
              <a:off x="572546" y="4385269"/>
              <a:ext cx="953522" cy="953522"/>
              <a:chOff x="667733" y="4241800"/>
              <a:chExt cx="953522" cy="953522"/>
            </a:xfrm>
          </p:grpSpPr>
          <p:pic>
            <p:nvPicPr>
              <p:cNvPr id="25" name="图片 24">
                <a:extLst>
                  <a:ext uri="{FF2B5EF4-FFF2-40B4-BE49-F238E27FC236}">
                    <a16:creationId xmlns="" xmlns:a16="http://schemas.microsoft.com/office/drawing/2014/main" id="{1BC1B254-AAB9-424B-A041-43D5FF4AA5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33" y="4241800"/>
                <a:ext cx="953522" cy="953522"/>
              </a:xfrm>
              <a:prstGeom prst="rect">
                <a:avLst/>
              </a:prstGeom>
            </p:spPr>
          </p:pic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0B881528-0479-46D3-89DA-29675B265960}"/>
                  </a:ext>
                </a:extLst>
              </p:cNvPr>
              <p:cNvSpPr txBox="1"/>
              <p:nvPr/>
            </p:nvSpPr>
            <p:spPr>
              <a:xfrm>
                <a:off x="806707" y="4363773"/>
                <a:ext cx="520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桂林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1809194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4FB0F6CE-8D5C-47BE-BAE7-0EAA9ADEE8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0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99B00E8F-BD5D-494A-9D69-241F7A6E19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20" y="0"/>
            <a:ext cx="12263020" cy="685799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-88777" y="0"/>
            <a:ext cx="12280777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12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14477C1-4573-4CD3-9240-5914895FA006}"/>
              </a:ext>
            </a:extLst>
          </p:cNvPr>
          <p:cNvGrpSpPr/>
          <p:nvPr/>
        </p:nvGrpSpPr>
        <p:grpSpPr>
          <a:xfrm>
            <a:off x="3062639" y="301519"/>
            <a:ext cx="4983200" cy="5730702"/>
            <a:chOff x="3062639" y="301519"/>
            <a:chExt cx="4983200" cy="5730702"/>
          </a:xfrm>
        </p:grpSpPr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4B1968DD-84A7-4352-9673-C1393C6B3F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2639" y="434341"/>
              <a:ext cx="4983200" cy="5557520"/>
            </a:xfrm>
            <a:prstGeom prst="rect">
              <a:avLst/>
            </a:prstGeom>
          </p:spPr>
        </p:pic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FA4A1F6B-9A19-47A1-9ACA-06A7F97E7F19}"/>
                </a:ext>
              </a:extLst>
            </p:cNvPr>
            <p:cNvSpPr txBox="1"/>
            <p:nvPr/>
          </p:nvSpPr>
          <p:spPr>
            <a:xfrm>
              <a:off x="5686387" y="301519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chemeClr val="accent2">
                      <a:lumMod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rPr>
                <a:t>山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8F79C7E1-1F95-4276-8D9D-E0DD05409284}"/>
                </a:ext>
              </a:extLst>
            </p:cNvPr>
            <p:cNvSpPr txBox="1"/>
            <p:nvPr/>
          </p:nvSpPr>
          <p:spPr>
            <a:xfrm>
              <a:off x="5886480" y="1816224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chemeClr val="accent2">
                      <a:lumMod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rPr>
                <a:t>水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6F42456A-69AB-430C-A513-8786E381177E}"/>
                </a:ext>
              </a:extLst>
            </p:cNvPr>
            <p:cNvSpPr txBox="1"/>
            <p:nvPr/>
          </p:nvSpPr>
          <p:spPr>
            <a:xfrm>
              <a:off x="4561607" y="1493925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chemeClr val="accent2">
                      <a:lumMod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rPr>
                <a:t>桂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257C7561-C9AF-43AE-AFEA-F62F1A36BFE9}"/>
                </a:ext>
              </a:extLst>
            </p:cNvPr>
            <p:cNvSpPr txBox="1"/>
            <p:nvPr/>
          </p:nvSpPr>
          <p:spPr>
            <a:xfrm>
              <a:off x="4763418" y="3291087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chemeClr val="accent2">
                      <a:lumMod val="50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  <a:cs typeface="+mn-ea"/>
                  <a:sym typeface="+mn-lt"/>
                </a:rPr>
                <a:t>林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530BFC6D-8A07-4F0E-897D-67FC80AA83B0}"/>
                </a:ext>
              </a:extLst>
            </p:cNvPr>
            <p:cNvSpPr txBox="1"/>
            <p:nvPr/>
          </p:nvSpPr>
          <p:spPr>
            <a:xfrm>
              <a:off x="4284064" y="2506886"/>
              <a:ext cx="28695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chemeClr val="accent2">
                      <a:lumMod val="50000"/>
                    </a:schemeClr>
                  </a:solidFill>
                  <a:cs typeface="+mn-ea"/>
                  <a:sym typeface="+mn-lt"/>
                </a:rPr>
                <a:t>旅行策划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718C0AA3-8855-45FB-9C3B-89ACB69FFB74}"/>
                </a:ext>
              </a:extLst>
            </p:cNvPr>
            <p:cNvSpPr/>
            <p:nvPr/>
          </p:nvSpPr>
          <p:spPr>
            <a:xfrm>
              <a:off x="4179594" y="1155700"/>
              <a:ext cx="553998" cy="133068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200" b="0" i="0" dirty="0">
                  <a:solidFill>
                    <a:schemeClr val="accent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桂林山水甲天下</a:t>
              </a:r>
              <a:r>
                <a:rPr lang="en-US" altLang="zh-CN" sz="1200" b="0" i="0" dirty="0">
                  <a:solidFill>
                    <a:schemeClr val="accent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,</a:t>
              </a:r>
              <a:r>
                <a:rPr lang="zh-CN" altLang="en-US" sz="1200" b="0" i="0" dirty="0">
                  <a:solidFill>
                    <a:schemeClr val="accent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阳朔山水甲桂林</a:t>
              </a:r>
              <a:endParaRPr lang="zh-CN" altLang="en-US" sz="12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33FCF65A-0038-4419-9079-F7118796BA4F}"/>
                </a:ext>
              </a:extLst>
            </p:cNvPr>
            <p:cNvGrpSpPr/>
            <p:nvPr/>
          </p:nvGrpSpPr>
          <p:grpSpPr>
            <a:xfrm>
              <a:off x="6340065" y="3511607"/>
              <a:ext cx="1011111" cy="2520614"/>
              <a:chOff x="5949479" y="3352503"/>
              <a:chExt cx="1011111" cy="2520614"/>
            </a:xfrm>
          </p:grpSpPr>
          <p:sp>
            <p:nvSpPr>
              <p:cNvPr id="35" name="矩形 34">
                <a:extLst>
                  <a:ext uri="{FF2B5EF4-FFF2-40B4-BE49-F238E27FC236}">
                    <a16:creationId xmlns="" xmlns:a16="http://schemas.microsoft.com/office/drawing/2014/main" id="{62DE7864-0D73-409C-84CE-DBF23BA4B0A7}"/>
                  </a:ext>
                </a:extLst>
              </p:cNvPr>
              <p:cNvSpPr/>
              <p:nvPr/>
            </p:nvSpPr>
            <p:spPr>
              <a:xfrm>
                <a:off x="6406592" y="3390564"/>
                <a:ext cx="553998" cy="2482553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accent2">
                        <a:lumMod val="50000"/>
                      </a:schemeClr>
                    </a:solidFill>
                    <a:cs typeface="+mn-ea"/>
                    <a:sym typeface="+mn-lt"/>
                  </a:rPr>
                  <a:t>未暇骖鸾信不诬，玉簪罗带路纡萦。</a:t>
                </a:r>
              </a:p>
              <a:p>
                <a:r>
                  <a:rPr lang="zh-CN" altLang="en-US" sz="1200" dirty="0">
                    <a:solidFill>
                      <a:schemeClr val="accent2">
                        <a:lumMod val="50000"/>
                      </a:schemeClr>
                    </a:solidFill>
                    <a:cs typeface="+mn-ea"/>
                    <a:sym typeface="+mn-lt"/>
                  </a:rPr>
                  <a:t>桂林山水甲天下，绝妙漓江秋泛图。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="" xmlns:a16="http://schemas.microsoft.com/office/drawing/2014/main" id="{E2FDDCB9-2EF7-4431-B83D-13A05F5EDB94}"/>
                  </a:ext>
                </a:extLst>
              </p:cNvPr>
              <p:cNvSpPr txBox="1"/>
              <p:nvPr/>
            </p:nvSpPr>
            <p:spPr>
              <a:xfrm>
                <a:off x="5949479" y="3352503"/>
                <a:ext cx="492443" cy="248255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altLang="zh-CN" sz="1000" dirty="0">
                    <a:solidFill>
                      <a:schemeClr val="accent2">
                        <a:lumMod val="50000"/>
                      </a:schemeClr>
                    </a:solidFill>
                    <a:cs typeface="+mn-ea"/>
                    <a:sym typeface="+mn-lt"/>
                  </a:rPr>
                  <a:t>The user can demonstrate on a projector or computer</a:t>
                </a:r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FC0919A0-0B79-4E48-9372-C472000D27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06592" y="3390566"/>
                <a:ext cx="0" cy="2410795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10749423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949865"/>
            <a:ext cx="12191999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                                            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2"/>
            <a:ext cx="12191999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更多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www.ypppt.com/ziti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www.ypppt.com/gushi/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554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9E8D57B-B340-49FA-84F5-66872DE9D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88777" y="0"/>
            <a:ext cx="12280777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12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>
            <a:extLst>
              <a:ext uri="{FF2B5EF4-FFF2-40B4-BE49-F238E27FC236}">
                <a16:creationId xmlns="" xmlns:a16="http://schemas.microsoft.com/office/drawing/2014/main" id="{00A5AADF-4D62-4D45-9546-B1190105FC3B}"/>
              </a:ext>
            </a:extLst>
          </p:cNvPr>
          <p:cNvSpPr txBox="1"/>
          <p:nvPr/>
        </p:nvSpPr>
        <p:spPr>
          <a:xfrm>
            <a:off x="6996773" y="794402"/>
            <a:ext cx="1200329" cy="10198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壹</a:t>
            </a:r>
          </a:p>
        </p:txBody>
      </p:sp>
      <p:sp>
        <p:nvSpPr>
          <p:cNvPr id="5" name="TextBox 21">
            <a:extLst>
              <a:ext uri="{FF2B5EF4-FFF2-40B4-BE49-F238E27FC236}">
                <a16:creationId xmlns="" xmlns:a16="http://schemas.microsoft.com/office/drawing/2014/main" id="{09136B05-8732-43B6-8442-4306FA236B62}"/>
              </a:ext>
            </a:extLst>
          </p:cNvPr>
          <p:cNvSpPr txBox="1"/>
          <p:nvPr/>
        </p:nvSpPr>
        <p:spPr>
          <a:xfrm>
            <a:off x="7089104" y="2729758"/>
            <a:ext cx="1015663" cy="37422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spc="3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游在桂林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B745C4B-973C-4ABB-A607-44BC88F74B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382" y="2186457"/>
            <a:ext cx="677108" cy="25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1726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F57CB0C-42C9-40D1-BC6A-3805B9D8FF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63183"/>
            <a:ext cx="5936343" cy="335989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6B599DC-43F6-431B-99C5-998AE819CE85}"/>
              </a:ext>
            </a:extLst>
          </p:cNvPr>
          <p:cNvSpPr/>
          <p:nvPr/>
        </p:nvSpPr>
        <p:spPr>
          <a:xfrm>
            <a:off x="5134264" y="2826385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sz="1600" dirty="0">
                <a:solidFill>
                  <a:srgbClr val="796966"/>
                </a:solidFill>
                <a:cs typeface="+mn-ea"/>
                <a:sym typeface="+mn-lt"/>
              </a:rPr>
              <a:t>桂林，简称桂，别称八桂、桂州，是世界著名的风景游览城市、万年智慧圣地 ，是国务院批复确定的中国对外开放国际旅游城市、全国旅游创新发展先行区和综合交通枢纽 ；全市下辖17个区（市）县和高新区、总面积2.78万平方公里，常住人口530余万。 </a:t>
            </a:r>
            <a:endParaRPr lang="en-US" altLang="zh-CN" sz="1600" dirty="0">
              <a:solidFill>
                <a:srgbClr val="796966"/>
              </a:solidFill>
              <a:cs typeface="+mn-ea"/>
              <a:sym typeface="+mn-lt"/>
            </a:endParaRPr>
          </a:p>
          <a:p>
            <a:pPr algn="r"/>
            <a:endParaRPr lang="en-US" altLang="zh-CN" sz="1600" dirty="0">
              <a:solidFill>
                <a:srgbClr val="796966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rgbClr val="796966"/>
                </a:solidFill>
                <a:cs typeface="+mn-ea"/>
                <a:sym typeface="+mn-lt"/>
              </a:rPr>
              <a:t>桂林是国家重要的旅游中心，自古以来就有“山水甲天下”的美誉，是世界旅游组织推荐中国最佳旅游城市之一;《福布斯》、美国CNN网评漓江是全球最美国家公园及河流、2017年桂林入境旅游目的地全国第四，仅次于京沪镐。至今，桂林接待过国外元首与政要近200位。 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8174211-8E41-4EE2-9529-666BCE1324F9}"/>
              </a:ext>
            </a:extLst>
          </p:cNvPr>
          <p:cNvSpPr/>
          <p:nvPr/>
        </p:nvSpPr>
        <p:spPr>
          <a:xfrm>
            <a:off x="5007264" y="1630675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zh-CN" altLang="en-US" sz="4000" dirty="0">
                <a:solidFill>
                  <a:srgbClr val="796966"/>
                </a:solidFill>
                <a:cs typeface="+mn-ea"/>
                <a:sym typeface="+mn-lt"/>
              </a:rPr>
              <a:t>桂林 </a:t>
            </a:r>
            <a:endParaRPr lang="en-US" altLang="zh-CN" sz="4000" dirty="0">
              <a:solidFill>
                <a:srgbClr val="796966"/>
              </a:solidFill>
              <a:cs typeface="+mn-ea"/>
              <a:sym typeface="+mn-lt"/>
            </a:endParaRPr>
          </a:p>
          <a:p>
            <a:pPr algn="r"/>
            <a:r>
              <a:rPr lang="zh-CN" altLang="en-US" dirty="0">
                <a:solidFill>
                  <a:srgbClr val="796966"/>
                </a:solidFill>
                <a:cs typeface="+mn-ea"/>
                <a:sym typeface="+mn-lt"/>
              </a:rPr>
              <a:t>（广西壮族自治区下辖市）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7614FC6-1355-4E8D-B5E9-1C7E88384F7F}"/>
              </a:ext>
            </a:extLst>
          </p:cNvPr>
          <p:cNvGrpSpPr/>
          <p:nvPr/>
        </p:nvGrpSpPr>
        <p:grpSpPr>
          <a:xfrm>
            <a:off x="10881997" y="1646356"/>
            <a:ext cx="953522" cy="953522"/>
            <a:chOff x="667733" y="4241800"/>
            <a:chExt cx="953522" cy="953522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C01BEFDA-9226-4341-80D6-F940AFD5E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733" y="4241800"/>
              <a:ext cx="953522" cy="953522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49553893-A4F6-4994-A4A4-60AE269E99B7}"/>
                </a:ext>
              </a:extLst>
            </p:cNvPr>
            <p:cNvSpPr txBox="1"/>
            <p:nvPr/>
          </p:nvSpPr>
          <p:spPr>
            <a:xfrm>
              <a:off x="939800" y="4356100"/>
              <a:ext cx="520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桂林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07868" y="213064"/>
            <a:ext cx="2991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FFFF"/>
                </a:solidFill>
              </a:rPr>
              <a:t>https://www.ypppt.com/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99096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B14F507-FA11-4767-89F9-E389622E6128}"/>
              </a:ext>
            </a:extLst>
          </p:cNvPr>
          <p:cNvSpPr txBox="1"/>
          <p:nvPr/>
        </p:nvSpPr>
        <p:spPr>
          <a:xfrm>
            <a:off x="9152605" y="631824"/>
            <a:ext cx="1107996" cy="39020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ctr"/>
            <a:r>
              <a:rPr lang="zh-CN" altLang="en-US" sz="6000" dirty="0">
                <a:solidFill>
                  <a:srgbClr val="796966"/>
                </a:solidFill>
                <a:cs typeface="+mn-ea"/>
                <a:sym typeface="+mn-lt"/>
              </a:rPr>
              <a:t>桂林风景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828B5D4-DA26-467C-8544-35A692311254}"/>
              </a:ext>
            </a:extLst>
          </p:cNvPr>
          <p:cNvSpPr txBox="1"/>
          <p:nvPr/>
        </p:nvSpPr>
        <p:spPr>
          <a:xfrm>
            <a:off x="10355360" y="962025"/>
            <a:ext cx="1431161" cy="4549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796966"/>
                </a:solidFill>
                <a:cs typeface="+mn-ea"/>
                <a:sym typeface="+mn-lt"/>
              </a:rPr>
              <a:t>请输入内容，要与标题相符，并且配合图片，选择合适的字体请输入内容，要与标题相符，并且配合图片，选择合适的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4C8B6CD3-36A5-44DE-BA14-9AF612CCEDCA}"/>
              </a:ext>
            </a:extLst>
          </p:cNvPr>
          <p:cNvGrpSpPr/>
          <p:nvPr/>
        </p:nvGrpSpPr>
        <p:grpSpPr>
          <a:xfrm>
            <a:off x="9229842" y="4241800"/>
            <a:ext cx="953522" cy="953522"/>
            <a:chOff x="667733" y="4241800"/>
            <a:chExt cx="953522" cy="953522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57C09B1B-A6C3-45B1-BA07-EF3A6ADDD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733" y="4241800"/>
              <a:ext cx="953522" cy="953522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1CDD662B-B2B7-44EB-9A5A-F65CD29E74FB}"/>
                </a:ext>
              </a:extLst>
            </p:cNvPr>
            <p:cNvSpPr txBox="1"/>
            <p:nvPr/>
          </p:nvSpPr>
          <p:spPr>
            <a:xfrm>
              <a:off x="939800" y="4356100"/>
              <a:ext cx="520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桂林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0D1D54EB-48AE-4F85-94B9-6C5FD59B07A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54" y="1241585"/>
            <a:ext cx="2344441" cy="4454732"/>
          </a:xfrm>
          <a:prstGeom prst="rect">
            <a:avLst/>
          </a:prstGeom>
          <a:ln w="38100">
            <a:solidFill>
              <a:srgbClr val="796966"/>
            </a:solidFill>
          </a:ln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0810D7B9-42B4-4325-BC7B-8CC17913F7A0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191" y="1241585"/>
            <a:ext cx="3103418" cy="4454732"/>
          </a:xfrm>
          <a:prstGeom prst="rect">
            <a:avLst/>
          </a:prstGeom>
          <a:ln w="38100">
            <a:solidFill>
              <a:srgbClr val="796966"/>
            </a:solidFill>
          </a:ln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CA15FAE8-0A2C-4DE8-94E6-98EFE539B483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92" y="1241585"/>
            <a:ext cx="2373138" cy="4454732"/>
          </a:xfrm>
          <a:prstGeom prst="rect">
            <a:avLst/>
          </a:prstGeom>
          <a:ln w="38100">
            <a:solidFill>
              <a:srgbClr val="796966"/>
            </a:solidFill>
          </a:ln>
        </p:spPr>
      </p:pic>
    </p:spTree>
    <p:extLst>
      <p:ext uri="{BB962C8B-B14F-4D97-AF65-F5344CB8AC3E}">
        <p14:creationId xmlns:p14="http://schemas.microsoft.com/office/powerpoint/2010/main" val="2396896800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216A5D5-0C72-4FBD-BC09-5C32019716D1}"/>
              </a:ext>
            </a:extLst>
          </p:cNvPr>
          <p:cNvSpPr/>
          <p:nvPr/>
        </p:nvSpPr>
        <p:spPr>
          <a:xfrm>
            <a:off x="-48904" y="1058"/>
            <a:ext cx="12289807" cy="3427942"/>
          </a:xfrm>
          <a:prstGeom prst="rect">
            <a:avLst/>
          </a:prstGeom>
          <a:blipFill>
            <a:blip r:embed="rId3"/>
            <a:srcRect/>
            <a:stretch>
              <a:fillRect l="520" t="-28396" r="-520" b="-9382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99">
              <a:cs typeface="+mn-ea"/>
              <a:sym typeface="+mn-lt"/>
            </a:endParaRPr>
          </a:p>
        </p:txBody>
      </p:sp>
      <p:sp>
        <p:nvSpPr>
          <p:cNvPr id="4" name="文本框 14">
            <a:extLst>
              <a:ext uri="{FF2B5EF4-FFF2-40B4-BE49-F238E27FC236}">
                <a16:creationId xmlns="" xmlns:a16="http://schemas.microsoft.com/office/drawing/2014/main" id="{896F2840-6A34-4687-BB60-7728564D1688}"/>
              </a:ext>
            </a:extLst>
          </p:cNvPr>
          <p:cNvSpPr txBox="1"/>
          <p:nvPr/>
        </p:nvSpPr>
        <p:spPr>
          <a:xfrm>
            <a:off x="5369350" y="4632936"/>
            <a:ext cx="5627190" cy="173339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象鼻山原名漓山，位于广西区桂林市内桃花江与漓江汇流</a:t>
            </a:r>
            <a:r>
              <a:rPr lang="zh-CN" altLang="en-US" sz="1866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处</a:t>
            </a:r>
            <a:r>
              <a:rPr lang="zh-CN" altLang="en-US" sz="1866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，山</a:t>
            </a:r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因酷似一只站在江边伸鼻豪饮漓江甘泉的巨象而得名，</a:t>
            </a:r>
            <a:r>
              <a:rPr lang="zh-CN" altLang="en-US" sz="1866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被</a:t>
            </a:r>
            <a:r>
              <a:rPr lang="zh-CN" altLang="en-US" sz="1866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人们</a:t>
            </a:r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称为桂林山水的象征。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E45E81B-2106-40ED-9C2E-1A345794BC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54" y="2546890"/>
            <a:ext cx="4251845" cy="2391662"/>
          </a:xfrm>
          <a:prstGeom prst="rect">
            <a:avLst/>
          </a:prstGeom>
          <a:ln w="635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ADA1730-F6B9-4197-A109-B65408576DFE}"/>
              </a:ext>
            </a:extLst>
          </p:cNvPr>
          <p:cNvGrpSpPr/>
          <p:nvPr/>
        </p:nvGrpSpPr>
        <p:grpSpPr>
          <a:xfrm>
            <a:off x="4753799" y="3505757"/>
            <a:ext cx="6145733" cy="1001972"/>
            <a:chOff x="69945" y="3875212"/>
            <a:chExt cx="6145733" cy="1001972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29D2B3C2-2AEB-4FF2-BAB8-0D46E0B6847C}"/>
                </a:ext>
              </a:extLst>
            </p:cNvPr>
            <p:cNvGrpSpPr/>
            <p:nvPr/>
          </p:nvGrpSpPr>
          <p:grpSpPr>
            <a:xfrm>
              <a:off x="685496" y="3875212"/>
              <a:ext cx="5530182" cy="879235"/>
              <a:chOff x="3236921" y="2815978"/>
              <a:chExt cx="4148917" cy="659630"/>
            </a:xfrm>
          </p:grpSpPr>
          <p:sp>
            <p:nvSpPr>
              <p:cNvPr id="7" name="文本框 6">
                <a:extLst>
                  <a:ext uri="{FF2B5EF4-FFF2-40B4-BE49-F238E27FC236}">
                    <a16:creationId xmlns="" xmlns:a16="http://schemas.microsoft.com/office/drawing/2014/main" id="{DFD71432-5ABD-450A-8808-98732AED33FB}"/>
                  </a:ext>
                </a:extLst>
              </p:cNvPr>
              <p:cNvSpPr txBox="1"/>
              <p:nvPr/>
            </p:nvSpPr>
            <p:spPr>
              <a:xfrm>
                <a:off x="3236921" y="2815978"/>
                <a:ext cx="4148917" cy="577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39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桂林象鼻山</a:t>
                </a: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="" xmlns:a16="http://schemas.microsoft.com/office/drawing/2014/main" id="{65A6886B-7DB5-4936-8FB2-551F051C9EDB}"/>
                  </a:ext>
                </a:extLst>
              </p:cNvPr>
              <p:cNvSpPr/>
              <p:nvPr/>
            </p:nvSpPr>
            <p:spPr>
              <a:xfrm>
                <a:off x="3326084" y="3393141"/>
                <a:ext cx="2571751" cy="82467"/>
              </a:xfrm>
              <a:prstGeom prst="rect">
                <a:avLst/>
              </a:prstGeom>
              <a:solidFill>
                <a:srgbClr val="796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548AFE31-77C3-4283-890E-2DC033999690}"/>
                </a:ext>
              </a:extLst>
            </p:cNvPr>
            <p:cNvGrpSpPr/>
            <p:nvPr/>
          </p:nvGrpSpPr>
          <p:grpSpPr>
            <a:xfrm>
              <a:off x="69945" y="3923662"/>
              <a:ext cx="953522" cy="953522"/>
              <a:chOff x="667733" y="4241800"/>
              <a:chExt cx="953522" cy="953522"/>
            </a:xfrm>
          </p:grpSpPr>
          <p:pic>
            <p:nvPicPr>
              <p:cNvPr id="11" name="图片 10">
                <a:extLst>
                  <a:ext uri="{FF2B5EF4-FFF2-40B4-BE49-F238E27FC236}">
                    <a16:creationId xmlns="" xmlns:a16="http://schemas.microsoft.com/office/drawing/2014/main" id="{33489EEC-D607-42C7-8C71-3F9E251A94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33" y="4241800"/>
                <a:ext cx="953522" cy="953522"/>
              </a:xfrm>
              <a:prstGeom prst="rect">
                <a:avLst/>
              </a:prstGeom>
            </p:spPr>
          </p:pic>
          <p:sp>
            <p:nvSpPr>
              <p:cNvPr id="12" name="文本框 11">
                <a:extLst>
                  <a:ext uri="{FF2B5EF4-FFF2-40B4-BE49-F238E27FC236}">
                    <a16:creationId xmlns="" xmlns:a16="http://schemas.microsoft.com/office/drawing/2014/main" id="{973D64D9-4242-4156-BB9D-F9EA76CE9B8D}"/>
                  </a:ext>
                </a:extLst>
              </p:cNvPr>
              <p:cNvSpPr txBox="1"/>
              <p:nvPr/>
            </p:nvSpPr>
            <p:spPr>
              <a:xfrm>
                <a:off x="939800" y="4356100"/>
                <a:ext cx="520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桂林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5166145"/>
      </p:ext>
    </p:extLst>
  </p:cSld>
  <p:clrMapOvr>
    <a:masterClrMapping/>
  </p:clrMapOvr>
  <p:transition spd="slow" advClick="0" advTm="3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82703703-0EE8-4DA3-B04F-924AC3FDCC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744" y="1592811"/>
            <a:ext cx="7333192" cy="412492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763B898-A298-4EF3-B6AA-B7A27DED40EF}"/>
              </a:ext>
            </a:extLst>
          </p:cNvPr>
          <p:cNvSpPr/>
          <p:nvPr/>
        </p:nvSpPr>
        <p:spPr>
          <a:xfrm>
            <a:off x="476695" y="1868615"/>
            <a:ext cx="6904129" cy="357331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F8B513A-ABCB-4EF1-86A5-FF467B350202}"/>
              </a:ext>
            </a:extLst>
          </p:cNvPr>
          <p:cNvSpPr txBox="1"/>
          <p:nvPr/>
        </p:nvSpPr>
        <p:spPr>
          <a:xfrm>
            <a:off x="347308" y="691588"/>
            <a:ext cx="2249025" cy="70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999" dirty="0">
                <a:solidFill>
                  <a:srgbClr val="796966"/>
                </a:solidFill>
                <a:cs typeface="+mn-ea"/>
                <a:sym typeface="+mn-lt"/>
              </a:rPr>
              <a:t>桂林风景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D7E0418-FE51-4C17-A979-070E44EC84E9}"/>
              </a:ext>
            </a:extLst>
          </p:cNvPr>
          <p:cNvSpPr txBox="1"/>
          <p:nvPr/>
        </p:nvSpPr>
        <p:spPr>
          <a:xfrm>
            <a:off x="834089" y="2785224"/>
            <a:ext cx="6269959" cy="678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7E5D20F-B3AA-43D8-AC75-4762B8A339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211" y="3976404"/>
            <a:ext cx="1555903" cy="95299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BA13D7A-733A-4649-BE1E-56AEFA8F54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118" y="4015301"/>
            <a:ext cx="1555903" cy="87519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A223D87-F949-4B31-B1AC-C4D141A287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352" y="4015099"/>
            <a:ext cx="1555903" cy="8756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795EF28-8867-479F-A4C8-E7FD86972CD6}"/>
              </a:ext>
            </a:extLst>
          </p:cNvPr>
          <p:cNvSpPr/>
          <p:nvPr/>
        </p:nvSpPr>
        <p:spPr>
          <a:xfrm>
            <a:off x="476695" y="1417396"/>
            <a:ext cx="3168768" cy="135264"/>
          </a:xfrm>
          <a:prstGeom prst="rect">
            <a:avLst/>
          </a:prstGeom>
          <a:solidFill>
            <a:srgbClr val="796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C1E05CAC-D4D4-45C6-8AA0-95CB94CAF64F}"/>
              </a:ext>
            </a:extLst>
          </p:cNvPr>
          <p:cNvGrpSpPr/>
          <p:nvPr/>
        </p:nvGrpSpPr>
        <p:grpSpPr>
          <a:xfrm>
            <a:off x="3524161" y="744928"/>
            <a:ext cx="953522" cy="953522"/>
            <a:chOff x="667733" y="4241800"/>
            <a:chExt cx="953522" cy="953522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F6AC88BF-8C2F-4B43-AFD6-57B5F731C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733" y="4241800"/>
              <a:ext cx="953522" cy="953522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2C61EB1D-B57E-4843-954A-F79E066BF44C}"/>
                </a:ext>
              </a:extLst>
            </p:cNvPr>
            <p:cNvSpPr txBox="1"/>
            <p:nvPr/>
          </p:nvSpPr>
          <p:spPr>
            <a:xfrm>
              <a:off x="939800" y="4356100"/>
              <a:ext cx="520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桂林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0928406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bldLvl="0" animBg="1"/>
      <p:bldP spid="5" grpId="0" bldLvl="0"/>
      <p:bldP spid="6" grpId="0"/>
      <p:bldP spid="6" grpId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9E8D57B-B340-49FA-84F5-66872DE9D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88777" y="0"/>
            <a:ext cx="12280777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12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0">
            <a:extLst>
              <a:ext uri="{FF2B5EF4-FFF2-40B4-BE49-F238E27FC236}">
                <a16:creationId xmlns="" xmlns:a16="http://schemas.microsoft.com/office/drawing/2014/main" id="{00A5AADF-4D62-4D45-9546-B1190105FC3B}"/>
              </a:ext>
            </a:extLst>
          </p:cNvPr>
          <p:cNvSpPr txBox="1"/>
          <p:nvPr/>
        </p:nvSpPr>
        <p:spPr>
          <a:xfrm>
            <a:off x="6865940" y="1024325"/>
            <a:ext cx="1200329" cy="10198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贰</a:t>
            </a:r>
          </a:p>
        </p:txBody>
      </p:sp>
      <p:sp>
        <p:nvSpPr>
          <p:cNvPr id="5" name="TextBox 21">
            <a:extLst>
              <a:ext uri="{FF2B5EF4-FFF2-40B4-BE49-F238E27FC236}">
                <a16:creationId xmlns="" xmlns:a16="http://schemas.microsoft.com/office/drawing/2014/main" id="{09136B05-8732-43B6-8442-4306FA236B62}"/>
              </a:ext>
            </a:extLst>
          </p:cNvPr>
          <p:cNvSpPr txBox="1"/>
          <p:nvPr/>
        </p:nvSpPr>
        <p:spPr>
          <a:xfrm>
            <a:off x="6958271" y="2959681"/>
            <a:ext cx="1015663" cy="37422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spc="300" dirty="0">
                <a:solidFill>
                  <a:schemeClr val="accent2">
                    <a:lumMod val="50000"/>
                  </a:schemeClr>
                </a:solidFill>
                <a:cs typeface="+mn-ea"/>
                <a:sym typeface="+mn-lt"/>
              </a:rPr>
              <a:t>吃在桂林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B745C4B-973C-4ABB-A607-44BC88F74B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549" y="2416380"/>
            <a:ext cx="677108" cy="25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88662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D027FC2-48B8-48FB-922D-B4BDE397D6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979" y="427843"/>
            <a:ext cx="5376333" cy="40322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1EBD2FD-11FA-4FC8-B506-14AF9C69D6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15"/>
          <a:stretch/>
        </p:blipFill>
        <p:spPr>
          <a:xfrm>
            <a:off x="6953250" y="2501042"/>
            <a:ext cx="4322092" cy="188623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F703A25-42BA-468A-A2BD-15F21DEA496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48"/>
          <a:stretch/>
        </p:blipFill>
        <p:spPr>
          <a:xfrm>
            <a:off x="6953250" y="327041"/>
            <a:ext cx="4323312" cy="210589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506CCC6-2BDA-43BA-85D0-767D80E13D78}"/>
              </a:ext>
            </a:extLst>
          </p:cNvPr>
          <p:cNvSpPr txBox="1"/>
          <p:nvPr/>
        </p:nvSpPr>
        <p:spPr>
          <a:xfrm>
            <a:off x="918029" y="5304658"/>
            <a:ext cx="10350046" cy="1290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796966"/>
                </a:solidFill>
                <a:cs typeface="+mn-ea"/>
                <a:sym typeface="+mn-lt"/>
              </a:rPr>
              <a:t>螺蛳粉之所以叫做“螺蛳粉”，是因为它的汤是用螺蛳熬成的缘故。外地人可能不习惯螺蛳粉汤辣和腥的味道，而这恰恰是螺蛳粉最大的特色。精心熬制的螺蛳汤具有清而不淡、麻而不燥、辣而不火、香而不腻的独特风味</a:t>
            </a:r>
            <a:endParaRPr lang="zh-CN" altLang="en-US" sz="1200" dirty="0">
              <a:solidFill>
                <a:srgbClr val="796966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568598D-52E9-4C05-98A8-E25AAEB1B763}"/>
              </a:ext>
            </a:extLst>
          </p:cNvPr>
          <p:cNvGrpSpPr/>
          <p:nvPr/>
        </p:nvGrpSpPr>
        <p:grpSpPr>
          <a:xfrm>
            <a:off x="696912" y="4556249"/>
            <a:ext cx="2920017" cy="953522"/>
            <a:chOff x="696912" y="4556249"/>
            <a:chExt cx="2920017" cy="953522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DD77E4CB-753B-4012-9AD9-283CBB991CF5}"/>
                </a:ext>
              </a:extLst>
            </p:cNvPr>
            <p:cNvSpPr txBox="1"/>
            <p:nvPr/>
          </p:nvSpPr>
          <p:spPr>
            <a:xfrm>
              <a:off x="1489679" y="4652984"/>
              <a:ext cx="212725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796966"/>
                  </a:solidFill>
                  <a:cs typeface="+mn-ea"/>
                  <a:sym typeface="+mn-lt"/>
                </a:rPr>
                <a:t>螺蛳粉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EC8F269-D8E4-4721-8F8E-F20996AC9196}"/>
                </a:ext>
              </a:extLst>
            </p:cNvPr>
            <p:cNvGrpSpPr/>
            <p:nvPr/>
          </p:nvGrpSpPr>
          <p:grpSpPr>
            <a:xfrm>
              <a:off x="696912" y="4556249"/>
              <a:ext cx="953522" cy="953522"/>
              <a:chOff x="667733" y="4241800"/>
              <a:chExt cx="953522" cy="953522"/>
            </a:xfrm>
          </p:grpSpPr>
          <p:pic>
            <p:nvPicPr>
              <p:cNvPr id="8" name="图片 7">
                <a:extLst>
                  <a:ext uri="{FF2B5EF4-FFF2-40B4-BE49-F238E27FC236}">
                    <a16:creationId xmlns="" xmlns:a16="http://schemas.microsoft.com/office/drawing/2014/main" id="{98C6291F-75ED-4370-B545-CB69AB0AEB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733" y="4241800"/>
                <a:ext cx="953522" cy="953522"/>
              </a:xfrm>
              <a:prstGeom prst="rect">
                <a:avLst/>
              </a:prstGeom>
            </p:spPr>
          </p:pic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CC2F8D4D-CB45-4921-B58F-55B98D89276C}"/>
                  </a:ext>
                </a:extLst>
              </p:cNvPr>
              <p:cNvSpPr txBox="1"/>
              <p:nvPr/>
            </p:nvSpPr>
            <p:spPr>
              <a:xfrm>
                <a:off x="939800" y="4356100"/>
                <a:ext cx="520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cs typeface="+mn-ea"/>
                    <a:sym typeface="+mn-lt"/>
                  </a:rPr>
                  <a:t>桂林</a:t>
                </a: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A378A82-3594-4B5F-9158-8E66D377182D}"/>
                </a:ext>
              </a:extLst>
            </p:cNvPr>
            <p:cNvSpPr/>
            <p:nvPr/>
          </p:nvSpPr>
          <p:spPr>
            <a:xfrm>
              <a:off x="1650434" y="5256738"/>
              <a:ext cx="1063737" cy="45719"/>
            </a:xfrm>
            <a:prstGeom prst="rect">
              <a:avLst/>
            </a:prstGeom>
            <a:solidFill>
              <a:srgbClr val="796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1138191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演示文稿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zqif1r3">
      <a:majorFont>
        <a:latin typeface="字魂95号-手刻宋" panose="020F0302020204030204"/>
        <a:ea typeface="字魂95号-手刻宋"/>
        <a:cs typeface=""/>
      </a:majorFont>
      <a:minorFont>
        <a:latin typeface="字魂95号-手刻宋" panose="020F0502020204030204"/>
        <a:ea typeface="字魂95号-手刻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1511</Words>
  <Application>Microsoft Office PowerPoint</Application>
  <PresentationFormat>宽屏</PresentationFormat>
  <Paragraphs>124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Meiryo</vt:lpstr>
      <vt:lpstr>等线</vt:lpstr>
      <vt:lpstr>思源宋体 CN</vt:lpstr>
      <vt:lpstr>宋体</vt:lpstr>
      <vt:lpstr>微软雅黑</vt:lpstr>
      <vt:lpstr>字魂95号-手刻宋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subject>https://www.ypppt.com/</dc:subject>
  <dc:creator>优品PPT</dc:creator>
  <cp:lastModifiedBy>kan</cp:lastModifiedBy>
  <cp:revision>21</cp:revision>
  <dcterms:created xsi:type="dcterms:W3CDTF">2019-07-02T07:37:01Z</dcterms:created>
  <dcterms:modified xsi:type="dcterms:W3CDTF">2021-09-02T07:38:59Z</dcterms:modified>
</cp:coreProperties>
</file>