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6"/>
  </p:notesMasterIdLst>
  <p:sldIdLst>
    <p:sldId id="259" r:id="rId3"/>
    <p:sldId id="260" r:id="rId4"/>
    <p:sldId id="261" r:id="rId5"/>
    <p:sldId id="265" r:id="rId6"/>
    <p:sldId id="266" r:id="rId7"/>
    <p:sldId id="267" r:id="rId8"/>
    <p:sldId id="268" r:id="rId9"/>
    <p:sldId id="262" r:id="rId10"/>
    <p:sldId id="269" r:id="rId11"/>
    <p:sldId id="270" r:id="rId12"/>
    <p:sldId id="271" r:id="rId13"/>
    <p:sldId id="272" r:id="rId14"/>
    <p:sldId id="263" r:id="rId15"/>
    <p:sldId id="273" r:id="rId16"/>
    <p:sldId id="274" r:id="rId17"/>
    <p:sldId id="275" r:id="rId18"/>
    <p:sldId id="276" r:id="rId19"/>
    <p:sldId id="264" r:id="rId20"/>
    <p:sldId id="277" r:id="rId21"/>
    <p:sldId id="278" r:id="rId22"/>
    <p:sldId id="279" r:id="rId23"/>
    <p:sldId id="280" r:id="rId24"/>
    <p:sldId id="281" r:id="rId25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A40706"/>
    <a:srgbClr val="DFB597"/>
    <a:srgbClr val="345692"/>
    <a:srgbClr val="17C0D4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DF666-9E9E-4AB4-BD99-57C3E36A6E77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19204-C58B-4938-AF7B-6311FA51D0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613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746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331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861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510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430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503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6699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9406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897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0439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685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089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9801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7076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7655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1808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050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805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193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788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480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510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19204-C58B-4938-AF7B-6311FA51D01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488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35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978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70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78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013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07576"/>
            <a:ext cx="12192000" cy="696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94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bg>
      <p:bgPr>
        <a:solidFill>
          <a:srgbClr val="DFB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549" y="224589"/>
            <a:ext cx="1174282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46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4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05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16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5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2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61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74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227857" y="578224"/>
            <a:ext cx="1292662" cy="38996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7200" dirty="0">
                <a:solidFill>
                  <a:srgbClr val="C00000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故宫</a:t>
            </a:r>
            <a:r>
              <a:rPr kumimoji="1" lang="zh-CN" altLang="en-US" sz="7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印象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81198" y="968190"/>
            <a:ext cx="1846659" cy="3509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913" y="2151762"/>
            <a:ext cx="11723923" cy="444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949" y="3561315"/>
            <a:ext cx="654105" cy="6738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783" y="198784"/>
            <a:ext cx="3120520" cy="456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乾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清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829436" y="1090683"/>
            <a:ext cx="3120520" cy="456784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60172" y="2523380"/>
            <a:ext cx="1661993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14804" y="2523380"/>
            <a:ext cx="1661993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5685" y="2589907"/>
            <a:ext cx="2749119" cy="4034589"/>
          </a:xfrm>
          <a:prstGeom prst="rect">
            <a:avLst/>
          </a:prstGeom>
        </p:spPr>
      </p:pic>
      <p:grpSp>
        <p:nvGrpSpPr>
          <p:cNvPr id="9" name="组 8"/>
          <p:cNvGrpSpPr/>
          <p:nvPr/>
        </p:nvGrpSpPr>
        <p:grpSpPr>
          <a:xfrm>
            <a:off x="627838" y="1814392"/>
            <a:ext cx="1154476" cy="3120427"/>
            <a:chOff x="9313967" y="1997005"/>
            <a:chExt cx="1154475" cy="3120427"/>
          </a:xfrm>
        </p:grpSpPr>
        <p:sp>
          <p:nvSpPr>
            <p:cNvPr id="10" name="文本框 9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543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乾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清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8735" y="1275347"/>
            <a:ext cx="6350000" cy="5334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028219" y="2311347"/>
            <a:ext cx="1661993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1754265" y="2311347"/>
            <a:ext cx="1154476" cy="3120427"/>
            <a:chOff x="9313967" y="1997005"/>
            <a:chExt cx="1154475" cy="3120427"/>
          </a:xfrm>
        </p:grpSpPr>
        <p:sp>
          <p:nvSpPr>
            <p:cNvPr id="7" name="文本框 6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108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 radius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16395" y="1996438"/>
            <a:ext cx="11670196" cy="379410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乾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清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7036" y="198954"/>
            <a:ext cx="2908272" cy="55657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A40706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1513939" y="1734880"/>
            <a:ext cx="1154476" cy="3120427"/>
            <a:chOff x="9313967" y="1997005"/>
            <a:chExt cx="1154475" cy="3120427"/>
          </a:xfrm>
        </p:grpSpPr>
        <p:sp>
          <p:nvSpPr>
            <p:cNvPr id="6" name="文本框 5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4030876" y="2379837"/>
            <a:ext cx="2646878" cy="33848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2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47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74" y="0"/>
            <a:ext cx="4916737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15010" y="218661"/>
            <a:ext cx="834887" cy="1490870"/>
          </a:xfrm>
          <a:prstGeom prst="rect">
            <a:avLst/>
          </a:prstGeom>
          <a:solidFill>
            <a:srgbClr val="A407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119" y="706901"/>
            <a:ext cx="738664" cy="1252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36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669" y="-139146"/>
            <a:ext cx="5080000" cy="6769100"/>
          </a:xfrm>
          <a:prstGeom prst="rect">
            <a:avLst/>
          </a:prstGeom>
        </p:spPr>
      </p:pic>
      <p:grpSp>
        <p:nvGrpSpPr>
          <p:cNvPr id="12" name="组 11"/>
          <p:cNvGrpSpPr/>
          <p:nvPr/>
        </p:nvGrpSpPr>
        <p:grpSpPr>
          <a:xfrm>
            <a:off x="5835328" y="1926100"/>
            <a:ext cx="1321446" cy="2801827"/>
            <a:chOff x="2372211" y="1926098"/>
            <a:chExt cx="1321445" cy="2801827"/>
          </a:xfrm>
        </p:grpSpPr>
        <p:sp>
          <p:nvSpPr>
            <p:cNvPr id="13" name="文本框 12"/>
            <p:cNvSpPr txBox="1"/>
            <p:nvPr/>
          </p:nvSpPr>
          <p:spPr>
            <a:xfrm>
              <a:off x="3024747" y="1926098"/>
              <a:ext cx="6689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叁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3110875" y="2892006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养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3110875" y="3505507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心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3110874" y="4119008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72211" y="2025068"/>
              <a:ext cx="738664" cy="27028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惊风吹雨过，历历大槐踪。王气销南渡，僧坊聚北宗。</a:t>
              </a:r>
              <a:endParaRPr kumimoji="1"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588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养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心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195" y="781545"/>
            <a:ext cx="11750173" cy="579816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281290" y="1948456"/>
            <a:ext cx="2646878" cy="33848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2673206" y="1948458"/>
            <a:ext cx="1154476" cy="3120427"/>
            <a:chOff x="9313967" y="1997005"/>
            <a:chExt cx="1154475" cy="3120427"/>
          </a:xfrm>
        </p:grpSpPr>
        <p:sp>
          <p:nvSpPr>
            <p:cNvPr id="7" name="文本框 6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养心殿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355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470" y="1760688"/>
            <a:ext cx="3822156" cy="559490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8673" y="1829345"/>
            <a:ext cx="2508459" cy="2508458"/>
          </a:xfrm>
          <a:prstGeom prst="ellipse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养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心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cxnSp>
        <p:nvCxnSpPr>
          <p:cNvPr id="8" name="直线连接符 7"/>
          <p:cNvCxnSpPr>
            <a:stCxn id="6" idx="6"/>
          </p:cNvCxnSpPr>
          <p:nvPr/>
        </p:nvCxnSpPr>
        <p:spPr>
          <a:xfrm>
            <a:off x="5367134" y="3083574"/>
            <a:ext cx="657970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 10"/>
          <p:cNvGrpSpPr/>
          <p:nvPr/>
        </p:nvGrpSpPr>
        <p:grpSpPr>
          <a:xfrm>
            <a:off x="6287908" y="2252712"/>
            <a:ext cx="1755429" cy="1755429"/>
            <a:chOff x="5715126" y="2252710"/>
            <a:chExt cx="1755429" cy="175542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5126" y="2252710"/>
              <a:ext cx="1755429" cy="1755429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5899430" y="2760408"/>
              <a:ext cx="1386820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kumimoji="1" lang="zh-CN" altLang="en-US" sz="3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壹</a:t>
              </a: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9405844" y="2259535"/>
            <a:ext cx="1755429" cy="1755429"/>
            <a:chOff x="5715126" y="2252710"/>
            <a:chExt cx="1755429" cy="175542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5126" y="2252710"/>
              <a:ext cx="1755429" cy="1755429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5899430" y="2760408"/>
              <a:ext cx="1386820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kumimoji="1" lang="zh-CN" altLang="en-US" sz="360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贰</a:t>
              </a:r>
              <a:endParaRPr kumimoji="1"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9490759" y="4014964"/>
            <a:ext cx="1908215" cy="21134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87594" y="4014964"/>
            <a:ext cx="1908215" cy="21134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500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养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心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01" y="1460013"/>
            <a:ext cx="6532217" cy="487715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436412" y="2098117"/>
            <a:ext cx="1661993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9365225" y="2098117"/>
            <a:ext cx="1154476" cy="3120427"/>
            <a:chOff x="9313967" y="1997005"/>
            <a:chExt cx="1154475" cy="3120427"/>
          </a:xfrm>
        </p:grpSpPr>
        <p:sp>
          <p:nvSpPr>
            <p:cNvPr id="7" name="文本框 6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养心殿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059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养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心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6820" y="2092316"/>
            <a:ext cx="1661993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2615633" y="2092318"/>
            <a:ext cx="1154476" cy="3120427"/>
            <a:chOff x="9313967" y="1997005"/>
            <a:chExt cx="1154475" cy="3120427"/>
          </a:xfrm>
        </p:grpSpPr>
        <p:sp>
          <p:nvSpPr>
            <p:cNvPr id="6" name="文本框 5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养心殿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8473337" y="2092316"/>
            <a:ext cx="1661993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10402150" y="2092318"/>
            <a:ext cx="1154476" cy="3120427"/>
            <a:chOff x="9313967" y="1997005"/>
            <a:chExt cx="1154475" cy="3120427"/>
          </a:xfrm>
        </p:grpSpPr>
        <p:sp>
          <p:nvSpPr>
            <p:cNvPr id="11" name="文本框 10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养心殿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0582" y="1737012"/>
            <a:ext cx="3502275" cy="488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1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74" y="0"/>
            <a:ext cx="4916737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15010" y="218661"/>
            <a:ext cx="834887" cy="1490870"/>
          </a:xfrm>
          <a:prstGeom prst="rect">
            <a:avLst/>
          </a:prstGeom>
          <a:solidFill>
            <a:srgbClr val="A407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119" y="706901"/>
            <a:ext cx="738664" cy="1252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36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肆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669" y="-139146"/>
            <a:ext cx="5080000" cy="6769100"/>
          </a:xfrm>
          <a:prstGeom prst="rect">
            <a:avLst/>
          </a:prstGeom>
        </p:spPr>
      </p:pic>
      <p:grpSp>
        <p:nvGrpSpPr>
          <p:cNvPr id="12" name="组 11"/>
          <p:cNvGrpSpPr/>
          <p:nvPr/>
        </p:nvGrpSpPr>
        <p:grpSpPr>
          <a:xfrm>
            <a:off x="5779857" y="1926100"/>
            <a:ext cx="1321446" cy="2801827"/>
            <a:chOff x="2372211" y="1926098"/>
            <a:chExt cx="1321445" cy="2801827"/>
          </a:xfrm>
        </p:grpSpPr>
        <p:sp>
          <p:nvSpPr>
            <p:cNvPr id="13" name="文本框 12"/>
            <p:cNvSpPr txBox="1"/>
            <p:nvPr/>
          </p:nvSpPr>
          <p:spPr>
            <a:xfrm>
              <a:off x="3024747" y="1926098"/>
              <a:ext cx="6689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肆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3110875" y="2892006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皇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3110875" y="3505507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极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3110874" y="4119008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  <a:endParaRPr kumimoji="1"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72211" y="2025068"/>
              <a:ext cx="738664" cy="27028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惊风吹雨过，历历大槐踪。王气销南渡，僧坊聚北宗。</a:t>
              </a:r>
              <a:endParaRPr kumimoji="1"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5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18661" y="1928192"/>
            <a:ext cx="5009323" cy="42491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A40706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皇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极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07650" y="2092316"/>
            <a:ext cx="1846659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3496274" y="2092318"/>
            <a:ext cx="1154476" cy="3120427"/>
            <a:chOff x="9313967" y="1997005"/>
            <a:chExt cx="1154475" cy="3120427"/>
          </a:xfrm>
        </p:grpSpPr>
        <p:sp>
          <p:nvSpPr>
            <p:cNvPr id="6" name="文本框 5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皇极殿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7983" y="1928192"/>
            <a:ext cx="6738733" cy="424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38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15010" y="218661"/>
            <a:ext cx="834887" cy="1490870"/>
          </a:xfrm>
          <a:prstGeom prst="rect">
            <a:avLst/>
          </a:prstGeom>
          <a:solidFill>
            <a:srgbClr val="A407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3119" y="337933"/>
            <a:ext cx="738664" cy="1252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36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目 录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669" y="-139146"/>
            <a:ext cx="5080000" cy="6769100"/>
          </a:xfrm>
          <a:prstGeom prst="rect">
            <a:avLst/>
          </a:prstGeom>
        </p:spPr>
      </p:pic>
      <p:grpSp>
        <p:nvGrpSpPr>
          <p:cNvPr id="13" name="组 12"/>
          <p:cNvGrpSpPr/>
          <p:nvPr/>
        </p:nvGrpSpPr>
        <p:grpSpPr>
          <a:xfrm>
            <a:off x="1857248" y="1926100"/>
            <a:ext cx="1321446" cy="2801827"/>
            <a:chOff x="2372211" y="1926098"/>
            <a:chExt cx="1321445" cy="2801827"/>
          </a:xfrm>
        </p:grpSpPr>
        <p:sp>
          <p:nvSpPr>
            <p:cNvPr id="6" name="文本框 5"/>
            <p:cNvSpPr txBox="1"/>
            <p:nvPr/>
          </p:nvSpPr>
          <p:spPr>
            <a:xfrm>
              <a:off x="3024747" y="1926098"/>
              <a:ext cx="6689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壹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3110875" y="2892006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三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3110875" y="3505507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大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3110874" y="4119008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372211" y="2025068"/>
              <a:ext cx="738664" cy="27028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惊风吹雨过，历历大槐踪。王气销南渡，僧坊聚北宗。</a:t>
              </a:r>
              <a:endParaRPr kumimoji="1"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3846288" y="1926100"/>
            <a:ext cx="1321446" cy="2801827"/>
            <a:chOff x="2372211" y="1926098"/>
            <a:chExt cx="1321445" cy="2801827"/>
          </a:xfrm>
        </p:grpSpPr>
        <p:sp>
          <p:nvSpPr>
            <p:cNvPr id="15" name="文本框 14"/>
            <p:cNvSpPr txBox="1"/>
            <p:nvPr/>
          </p:nvSpPr>
          <p:spPr>
            <a:xfrm>
              <a:off x="3024747" y="1926098"/>
              <a:ext cx="6689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贰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3110875" y="2892006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3110875" y="3505507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清</a:t>
              </a:r>
            </a:p>
          </p:txBody>
        </p:sp>
        <p:sp>
          <p:nvSpPr>
            <p:cNvPr id="18" name="椭圆 17"/>
            <p:cNvSpPr/>
            <p:nvPr/>
          </p:nvSpPr>
          <p:spPr>
            <a:xfrm>
              <a:off x="3110874" y="4119008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宫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372211" y="2025068"/>
              <a:ext cx="738664" cy="27028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惊风吹雨过，历历大槐踪。王气销南渡，僧坊聚北宗。</a:t>
              </a:r>
              <a:endParaRPr kumimoji="1"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5835328" y="1926100"/>
            <a:ext cx="1321446" cy="2801827"/>
            <a:chOff x="2372211" y="1926098"/>
            <a:chExt cx="1321445" cy="2801827"/>
          </a:xfrm>
        </p:grpSpPr>
        <p:sp>
          <p:nvSpPr>
            <p:cNvPr id="21" name="文本框 20"/>
            <p:cNvSpPr txBox="1"/>
            <p:nvPr/>
          </p:nvSpPr>
          <p:spPr>
            <a:xfrm>
              <a:off x="3024747" y="1926098"/>
              <a:ext cx="6689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叁</a:t>
              </a:r>
            </a:p>
          </p:txBody>
        </p:sp>
        <p:sp>
          <p:nvSpPr>
            <p:cNvPr id="22" name="椭圆 21"/>
            <p:cNvSpPr/>
            <p:nvPr/>
          </p:nvSpPr>
          <p:spPr>
            <a:xfrm>
              <a:off x="3110875" y="2892006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养</a:t>
              </a:r>
            </a:p>
          </p:txBody>
        </p:sp>
        <p:sp>
          <p:nvSpPr>
            <p:cNvPr id="23" name="椭圆 22"/>
            <p:cNvSpPr/>
            <p:nvPr/>
          </p:nvSpPr>
          <p:spPr>
            <a:xfrm>
              <a:off x="3110875" y="3505507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心</a:t>
              </a:r>
            </a:p>
          </p:txBody>
        </p:sp>
        <p:sp>
          <p:nvSpPr>
            <p:cNvPr id="24" name="椭圆 23"/>
            <p:cNvSpPr/>
            <p:nvPr/>
          </p:nvSpPr>
          <p:spPr>
            <a:xfrm>
              <a:off x="3110874" y="4119008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372211" y="2025068"/>
              <a:ext cx="738664" cy="27028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惊风吹雨过，历历大槐踪。王气销南渡，僧坊聚北宗。</a:t>
              </a:r>
              <a:endParaRPr kumimoji="1"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7824367" y="1926100"/>
            <a:ext cx="1321446" cy="2801827"/>
            <a:chOff x="2372211" y="1926098"/>
            <a:chExt cx="1321445" cy="2801827"/>
          </a:xfrm>
        </p:grpSpPr>
        <p:sp>
          <p:nvSpPr>
            <p:cNvPr id="27" name="文本框 26"/>
            <p:cNvSpPr txBox="1"/>
            <p:nvPr/>
          </p:nvSpPr>
          <p:spPr>
            <a:xfrm>
              <a:off x="3024747" y="1926098"/>
              <a:ext cx="6689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肆</a:t>
              </a:r>
            </a:p>
          </p:txBody>
        </p:sp>
        <p:sp>
          <p:nvSpPr>
            <p:cNvPr id="28" name="椭圆 27"/>
            <p:cNvSpPr/>
            <p:nvPr/>
          </p:nvSpPr>
          <p:spPr>
            <a:xfrm>
              <a:off x="3110875" y="2892006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皇</a:t>
              </a:r>
            </a:p>
          </p:txBody>
        </p:sp>
        <p:sp>
          <p:nvSpPr>
            <p:cNvPr id="29" name="椭圆 28"/>
            <p:cNvSpPr/>
            <p:nvPr/>
          </p:nvSpPr>
          <p:spPr>
            <a:xfrm>
              <a:off x="3110875" y="3505507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极</a:t>
              </a:r>
            </a:p>
          </p:txBody>
        </p:sp>
        <p:sp>
          <p:nvSpPr>
            <p:cNvPr id="30" name="椭圆 29"/>
            <p:cNvSpPr/>
            <p:nvPr/>
          </p:nvSpPr>
          <p:spPr>
            <a:xfrm>
              <a:off x="3110874" y="4119008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  <a:endParaRPr kumimoji="1" lang="zh-CN" altLang="en-US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372211" y="2025068"/>
              <a:ext cx="738664" cy="27028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惊风吹雨过，历历大槐踪。王气销南渡，僧坊聚北宗。</a:t>
              </a:r>
              <a:endParaRPr kumimoji="1"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275860" y="577049"/>
            <a:ext cx="18057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E8E8E8"/>
                </a:solidFill>
              </a:rPr>
              <a:t>https://www.ypppt.com/</a:t>
            </a:r>
            <a:endParaRPr lang="zh-CN" altLang="en-US" sz="1100" dirty="0">
              <a:solidFill>
                <a:srgbClr val="E8E8E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11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皇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极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829436" y="2290155"/>
            <a:ext cx="3120520" cy="456784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11861" y="2290153"/>
            <a:ext cx="2400657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7054483" y="2290153"/>
            <a:ext cx="1154476" cy="3120427"/>
            <a:chOff x="9313967" y="1997005"/>
            <a:chExt cx="1154475" cy="3120427"/>
          </a:xfrm>
        </p:grpSpPr>
        <p:sp>
          <p:nvSpPr>
            <p:cNvPr id="7" name="文本框 6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皇极殿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1443117" y="2290153"/>
            <a:ext cx="2400657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74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皇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极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2260246" y="2230520"/>
            <a:ext cx="1154476" cy="3120427"/>
            <a:chOff x="9313967" y="1997005"/>
            <a:chExt cx="1154475" cy="3120427"/>
          </a:xfrm>
        </p:grpSpPr>
        <p:sp>
          <p:nvSpPr>
            <p:cNvPr id="5" name="文本框 4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皇极殿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5054" y="1990812"/>
            <a:ext cx="2966773" cy="4214205"/>
          </a:xfrm>
          <a:prstGeom prst="rect">
            <a:avLst/>
          </a:prstGeom>
          <a:ln w="57150">
            <a:solidFill>
              <a:srgbClr val="A40706"/>
            </a:solidFill>
          </a:ln>
        </p:spPr>
      </p:pic>
      <p:sp>
        <p:nvSpPr>
          <p:cNvPr id="9" name="文本框 8"/>
          <p:cNvSpPr txBox="1"/>
          <p:nvPr/>
        </p:nvSpPr>
        <p:spPr>
          <a:xfrm>
            <a:off x="8622165" y="1990810"/>
            <a:ext cx="2400657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38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40226" y="832067"/>
            <a:ext cx="1015663" cy="34030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5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未完待续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913" y="2151762"/>
            <a:ext cx="11723923" cy="4445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949" y="3561315"/>
            <a:ext cx="654105" cy="6738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783" y="198784"/>
            <a:ext cx="3120520" cy="456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47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334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5010" y="218661"/>
            <a:ext cx="834887" cy="1490870"/>
          </a:xfrm>
          <a:prstGeom prst="rect">
            <a:avLst/>
          </a:prstGeom>
          <a:solidFill>
            <a:srgbClr val="A407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3119" y="706901"/>
            <a:ext cx="738664" cy="1252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360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壹</a:t>
            </a:r>
            <a:endParaRPr kumimoji="1" lang="zh-CN" altLang="en-US" sz="36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74" y="0"/>
            <a:ext cx="4916737" cy="6858000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5779858" y="1959232"/>
            <a:ext cx="1413779" cy="2801827"/>
            <a:chOff x="2279876" y="1926098"/>
            <a:chExt cx="1413780" cy="2801827"/>
          </a:xfrm>
        </p:grpSpPr>
        <p:sp>
          <p:nvSpPr>
            <p:cNvPr id="6" name="文本框 5"/>
            <p:cNvSpPr txBox="1"/>
            <p:nvPr/>
          </p:nvSpPr>
          <p:spPr>
            <a:xfrm>
              <a:off x="3024747" y="1926098"/>
              <a:ext cx="6689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壹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3110875" y="2892006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三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3110875" y="3505507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大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3110874" y="4119008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79876" y="2025068"/>
              <a:ext cx="830997" cy="27028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惊风吹雨过，历历大槐踪。王气销南渡，僧坊聚北宗。</a:t>
              </a:r>
              <a:endParaRPr kumimoji="1" lang="zh-CN" altLang="en-US" sz="14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669" y="-139146"/>
            <a:ext cx="5080000" cy="67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72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02" y="2145633"/>
            <a:ext cx="1672391" cy="1672390"/>
          </a:xfrm>
          <a:prstGeom prst="ellipse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9623" y="2145634"/>
            <a:ext cx="1672391" cy="1672390"/>
          </a:xfrm>
          <a:prstGeom prst="ellipse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4246" y="2145633"/>
            <a:ext cx="1672391" cy="1672390"/>
          </a:xfrm>
          <a:prstGeom prst="ellipse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7991" y="4112446"/>
            <a:ext cx="1477328" cy="22081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50420" y="4112446"/>
            <a:ext cx="1477328" cy="22081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37233" y="4112446"/>
            <a:ext cx="1477328" cy="22081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三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大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449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三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大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759409" y="2092318"/>
            <a:ext cx="5668051" cy="3779095"/>
            <a:chOff x="759409" y="2092316"/>
            <a:chExt cx="5668051" cy="377909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6382" y="2092316"/>
              <a:ext cx="1711078" cy="377909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86528" y="2092316"/>
              <a:ext cx="1828800" cy="377909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9409" y="2092316"/>
              <a:ext cx="1326065" cy="3779095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9799534" y="1997005"/>
            <a:ext cx="6689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三</a:t>
            </a:r>
            <a:endParaRPr kumimoji="1" lang="en-US" altLang="zh-CN" sz="40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  <a:p>
            <a:r>
              <a:rPr kumimoji="1" lang="zh-CN" altLang="en-US" sz="40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大</a:t>
            </a:r>
            <a:endParaRPr kumimoji="1" lang="en-US" altLang="zh-CN" sz="40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  <a:p>
            <a:r>
              <a:rPr kumimoji="1" lang="zh-CN" altLang="en-US" sz="40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cxnSp>
        <p:nvCxnSpPr>
          <p:cNvPr id="15" name="直线连接符 14"/>
          <p:cNvCxnSpPr/>
          <p:nvPr/>
        </p:nvCxnSpPr>
        <p:spPr>
          <a:xfrm>
            <a:off x="9236879" y="2092318"/>
            <a:ext cx="0" cy="389021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7687402" y="2092316"/>
            <a:ext cx="1431161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429382" y="2150985"/>
            <a:ext cx="438582" cy="29664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</a:t>
            </a:r>
            <a:endParaRPr kumimoji="1"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6361" y="3981865"/>
            <a:ext cx="476391" cy="49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三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大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1180974" y="2092318"/>
            <a:ext cx="1039061" cy="3120427"/>
            <a:chOff x="9429382" y="1997005"/>
            <a:chExt cx="1039060" cy="3120427"/>
          </a:xfrm>
        </p:grpSpPr>
        <p:sp>
          <p:nvSpPr>
            <p:cNvPr id="4" name="文本框 3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三</a:t>
              </a:r>
              <a:endParaRPr kumimoji="1" lang="en-US" altLang="zh-CN" sz="40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大</a:t>
              </a:r>
              <a:endParaRPr kumimoji="1" lang="en-US" altLang="zh-CN" sz="40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429382" y="2150983"/>
              <a:ext cx="438582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2217" y="2092318"/>
            <a:ext cx="2858923" cy="3417185"/>
          </a:xfrm>
          <a:prstGeom prst="rect">
            <a:avLst/>
          </a:prstGeom>
        </p:spPr>
      </p:pic>
      <p:grpSp>
        <p:nvGrpSpPr>
          <p:cNvPr id="10" name="组 9"/>
          <p:cNvGrpSpPr/>
          <p:nvPr/>
        </p:nvGrpSpPr>
        <p:grpSpPr>
          <a:xfrm>
            <a:off x="6303009" y="2088227"/>
            <a:ext cx="1039061" cy="3120427"/>
            <a:chOff x="9429382" y="1997005"/>
            <a:chExt cx="1039060" cy="3120427"/>
          </a:xfrm>
        </p:grpSpPr>
        <p:sp>
          <p:nvSpPr>
            <p:cNvPr id="11" name="文本框 10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三</a:t>
              </a:r>
              <a:endParaRPr kumimoji="1" lang="en-US" altLang="zh-CN" sz="40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大</a:t>
              </a:r>
              <a:endParaRPr kumimoji="1" lang="en-US" altLang="zh-CN" sz="40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429382" y="2150983"/>
              <a:ext cx="438582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7752" y="2088225"/>
            <a:ext cx="2858923" cy="341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4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三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大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237" y="2092317"/>
            <a:ext cx="8115016" cy="3169495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2163741" y="2653792"/>
            <a:ext cx="1039061" cy="3120427"/>
            <a:chOff x="9429382" y="1997005"/>
            <a:chExt cx="1039060" cy="3120427"/>
          </a:xfrm>
        </p:grpSpPr>
        <p:sp>
          <p:nvSpPr>
            <p:cNvPr id="6" name="文本框 5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三</a:t>
              </a:r>
              <a:endParaRPr kumimoji="1" lang="en-US" altLang="zh-CN" sz="4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  <a:p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大</a:t>
              </a:r>
              <a:endParaRPr kumimoji="1" lang="en-US" altLang="zh-CN" sz="4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  <a:p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429382" y="2150983"/>
              <a:ext cx="438582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1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5564209" y="2653792"/>
            <a:ext cx="1039061" cy="3120427"/>
            <a:chOff x="9429382" y="1997005"/>
            <a:chExt cx="1039060" cy="3120427"/>
          </a:xfrm>
        </p:grpSpPr>
        <p:sp>
          <p:nvSpPr>
            <p:cNvPr id="10" name="文本框 9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三</a:t>
              </a:r>
              <a:endParaRPr kumimoji="1" lang="en-US" altLang="zh-CN" sz="4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  <a:p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大</a:t>
              </a:r>
              <a:endParaRPr kumimoji="1" lang="en-US" altLang="zh-CN" sz="4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  <a:p>
              <a:r>
                <a:rPr kumimoji="1" lang="zh-CN" altLang="en-US" sz="40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殿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429382" y="2150983"/>
              <a:ext cx="438582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1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9516501" y="2092316"/>
            <a:ext cx="1431161" cy="408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惊风吹雨过，历历大槐踪。王气销南渡，僧坊聚北宗。烟深凝碧树，草没景阳钟，愁见花甎月，荒秋咽乱蛩。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713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74" y="0"/>
            <a:ext cx="4916737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15010" y="218661"/>
            <a:ext cx="834887" cy="1490870"/>
          </a:xfrm>
          <a:prstGeom prst="rect">
            <a:avLst/>
          </a:prstGeom>
          <a:solidFill>
            <a:srgbClr val="A407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3119" y="706901"/>
            <a:ext cx="738664" cy="1252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36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贰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669" y="-139146"/>
            <a:ext cx="5080000" cy="6769100"/>
          </a:xfrm>
          <a:prstGeom prst="rect">
            <a:avLst/>
          </a:prstGeom>
        </p:spPr>
      </p:pic>
      <p:grpSp>
        <p:nvGrpSpPr>
          <p:cNvPr id="12" name="组 11"/>
          <p:cNvGrpSpPr/>
          <p:nvPr/>
        </p:nvGrpSpPr>
        <p:grpSpPr>
          <a:xfrm>
            <a:off x="5779856" y="1926097"/>
            <a:ext cx="1933570" cy="2801828"/>
            <a:chOff x="2372210" y="1926097"/>
            <a:chExt cx="1933569" cy="2801828"/>
          </a:xfrm>
        </p:grpSpPr>
        <p:sp>
          <p:nvSpPr>
            <p:cNvPr id="13" name="文本框 12"/>
            <p:cNvSpPr txBox="1"/>
            <p:nvPr/>
          </p:nvSpPr>
          <p:spPr>
            <a:xfrm>
              <a:off x="3024747" y="1926097"/>
              <a:ext cx="12810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贰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3110875" y="2892006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3110875" y="3505507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清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3110874" y="4119008"/>
              <a:ext cx="496653" cy="496653"/>
            </a:xfrm>
            <a:prstGeom prst="ellipse">
              <a:avLst/>
            </a:prstGeom>
            <a:solidFill>
              <a:srgbClr val="A407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宫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72210" y="2025068"/>
              <a:ext cx="738664" cy="270285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惊风吹雨过，历历大槐踪。王气销南渡，僧坊聚北宗。</a:t>
              </a:r>
              <a:endParaRPr kumimoji="1"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294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5310" y="458380"/>
            <a:ext cx="507685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乾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清</a:t>
            </a:r>
            <a:r>
              <a:rPr kumimoji="1" lang="en-US" altLang="zh-CN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·</a:t>
            </a:r>
            <a:r>
              <a:rPr kumimoji="1" lang="zh-CN" altLang="en-US" sz="3600" dirty="0">
                <a:solidFill>
                  <a:srgbClr val="A40706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0669" y="1090682"/>
            <a:ext cx="60461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rPr>
              <a:t>惊风吹雨过，历历大槐踪。王气销南渡，僧坊聚北宗。</a:t>
            </a:r>
            <a:endParaRPr kumimoji="1" lang="zh-CN" altLang="en-US" sz="1200" dirty="0">
              <a:latin typeface="印品黑体" panose="00000500000000000000" pitchFamily="2" charset="-122"/>
              <a:ea typeface="印品黑体" panose="00000500000000000000" pitchFamily="2" charset="-122"/>
              <a:cs typeface="FZQingKeBenYueSongS-R-GB" charset="-122"/>
              <a:sym typeface="印品黑体" panose="000005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9831" y="1888605"/>
            <a:ext cx="1777303" cy="365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A40706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1683146" y="2284821"/>
            <a:ext cx="1154476" cy="3120427"/>
            <a:chOff x="9313967" y="1997005"/>
            <a:chExt cx="1154475" cy="3120427"/>
          </a:xfrm>
        </p:grpSpPr>
        <p:sp>
          <p:nvSpPr>
            <p:cNvPr id="6" name="文本框 5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三大殿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3946009" y="1888605"/>
            <a:ext cx="1777303" cy="365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A40706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4169323" y="2284821"/>
            <a:ext cx="1154476" cy="3120427"/>
            <a:chOff x="9313967" y="1997005"/>
            <a:chExt cx="1154475" cy="3120427"/>
          </a:xfrm>
        </p:grpSpPr>
        <p:sp>
          <p:nvSpPr>
            <p:cNvPr id="11" name="文本框 10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乾清宫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6432187" y="1888605"/>
            <a:ext cx="1777303" cy="365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A40706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15" name="组 14"/>
          <p:cNvGrpSpPr/>
          <p:nvPr/>
        </p:nvGrpSpPr>
        <p:grpSpPr>
          <a:xfrm>
            <a:off x="6655502" y="2284821"/>
            <a:ext cx="1154476" cy="3120427"/>
            <a:chOff x="9313967" y="1997005"/>
            <a:chExt cx="1154475" cy="3120427"/>
          </a:xfrm>
        </p:grpSpPr>
        <p:sp>
          <p:nvSpPr>
            <p:cNvPr id="16" name="文本框 15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养心殿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  <p:sp>
        <p:nvSpPr>
          <p:cNvPr id="19" name="矩形 18"/>
          <p:cNvSpPr/>
          <p:nvPr/>
        </p:nvSpPr>
        <p:spPr>
          <a:xfrm>
            <a:off x="8695058" y="1888605"/>
            <a:ext cx="1777303" cy="365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A40706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印品黑体" panose="00000500000000000000" pitchFamily="2" charset="-122"/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8918371" y="2284821"/>
            <a:ext cx="1154476" cy="3120427"/>
            <a:chOff x="9313967" y="1997005"/>
            <a:chExt cx="1154475" cy="3120427"/>
          </a:xfrm>
        </p:grpSpPr>
        <p:sp>
          <p:nvSpPr>
            <p:cNvPr id="21" name="文本框 20"/>
            <p:cNvSpPr txBox="1"/>
            <p:nvPr/>
          </p:nvSpPr>
          <p:spPr>
            <a:xfrm>
              <a:off x="9799533" y="1997005"/>
              <a:ext cx="66890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000" dirty="0">
                  <a:solidFill>
                    <a:srgbClr val="A40706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皇极殿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313967" y="2150983"/>
              <a:ext cx="553998" cy="29664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FZQingKeBenYueSongS-R-GB" charset="-122"/>
                  <a:sym typeface="印品黑体" panose="00000500000000000000" pitchFamily="2" charset="-122"/>
                </a:rPr>
                <a:t>惊风吹雨过，历历大槐踪。</a:t>
              </a:r>
              <a:endParaRPr kumimoji="1"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FZQingKeBenYueSongS-R-GB" charset="-122"/>
                <a:sym typeface="印品黑体" panose="00000500000000000000" pitchFamily="2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76360" y="3981863"/>
              <a:ext cx="476390" cy="4907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172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9" grpId="0" animBg="1"/>
      <p:bldP spid="14" grpId="0" animBg="1"/>
      <p:bldP spid="1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PASSING_SCORE" val="0.000000"/>
  <p:tag name="ISPRING_ULTRA_SCORM_COURSE_ID" val="EC51C6FA-A74C-43D8-95F5-FCEF650F0A4D"/>
  <p:tag name="ISPRINGONLINEFOLDERID" val="0"/>
  <p:tag name="ISPRINGONLINEFOLDERPATH" val="Content List"/>
  <p:tag name="ISPRINGCLOUDFOLDERID" val="0"/>
  <p:tag name="ISPRINGCLOUDFOLDERPATH" val="Repository"/>
  <p:tag name="ISPRING_OUTPUT_FOLDER" val="G:\第十四批\601802"/>
  <p:tag name="ISPRING_PRESENTATION_TITLE" val="5a77a6b6bc471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</TotalTime>
  <Words>1870</Words>
  <Application>Microsoft Office PowerPoint</Application>
  <PresentationFormat>宽屏</PresentationFormat>
  <Paragraphs>180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FZQingKeBenYueSongS-R-GB</vt:lpstr>
      <vt:lpstr>Meiryo</vt:lpstr>
      <vt:lpstr>等线</vt:lpstr>
      <vt:lpstr>宋体</vt:lpstr>
      <vt:lpstr>微软雅黑</vt:lpstr>
      <vt:lpstr>印品黑体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93</cp:revision>
  <dcterms:created xsi:type="dcterms:W3CDTF">2017-08-18T03:02:00Z</dcterms:created>
  <dcterms:modified xsi:type="dcterms:W3CDTF">2022-02-27T11:15:14Z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