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257" r:id="rId4"/>
    <p:sldId id="258" r:id="rId5"/>
    <p:sldId id="260" r:id="rId6"/>
    <p:sldId id="261" r:id="rId7"/>
    <p:sldId id="279" r:id="rId8"/>
    <p:sldId id="267" r:id="rId9"/>
    <p:sldId id="262" r:id="rId10"/>
    <p:sldId id="268" r:id="rId11"/>
    <p:sldId id="264" r:id="rId12"/>
    <p:sldId id="263" r:id="rId13"/>
    <p:sldId id="269" r:id="rId14"/>
    <p:sldId id="270" r:id="rId15"/>
    <p:sldId id="271" r:id="rId16"/>
    <p:sldId id="265" r:id="rId17"/>
    <p:sldId id="274" r:id="rId18"/>
    <p:sldId id="272" r:id="rId19"/>
    <p:sldId id="273" r:id="rId20"/>
    <p:sldId id="275" r:id="rId21"/>
    <p:sldId id="278" r:id="rId22"/>
    <p:sldId id="266" r:id="rId23"/>
    <p:sldId id="276" r:id="rId24"/>
    <p:sldId id="280" r:id="rId25"/>
    <p:sldId id="277" r:id="rId26"/>
    <p:sldId id="259" r:id="rId27"/>
    <p:sldId id="281" r:id="rId28"/>
    <p:sldId id="28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9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58F92-931D-49AB-9150-83FB7FDE4BFB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D93A2-8FBB-45B1-83C2-6B4F8B52DF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511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D93A2-8FBB-45B1-83C2-6B4F8B52DF8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863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509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E99A16-96E9-4F95-9D65-DD5F1EA67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FF8DCCD-5686-4D78-9A37-FE3AB10F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F6C6E3D-BB4F-45B2-B354-8A178A00D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4917C88-5692-4C62-B64F-F752B291F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8A7FC30-88BD-4BAD-8183-1992803E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816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682AD1A-41A0-4AFF-8811-DE3F41306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2EE7CB3-FC49-4766-A429-CE4A4FAC7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94B5C76-94B4-4425-89A7-8944E2BE3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6A7A158-E130-4C67-926C-0554A3ACF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3681DC3-0C06-4A58-8F32-9DCBBDD5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22FCD4E-1BB7-483D-9291-E52F064B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884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247BE5-CE62-428B-9BC6-73677461A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EB88DB9-3348-4801-B762-ED80B853E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DD637F-DC91-485D-BEEF-775297D4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4C62DC-E80E-43EE-B8C5-4074D516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859C90-C784-4D4B-8E3A-01D82F506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2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C65DAA6-AAEA-422D-8A87-8211EAD27A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B4E8597-779B-48B1-805E-10210169D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BBA2FC-F800-41DF-8CD4-5CE963DE0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0AC3665-B56B-4A8F-9628-B3F843BF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85AE292-93E9-4F72-8EA2-E8F7A5D2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7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93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11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106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99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251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94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4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D9785E-6846-4057-BE43-B904C3E71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F65A753-745A-4D62-AE40-9B14333D5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3FF701C-9ABA-4789-AAE1-83E1D58C0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A21929E-B70B-472A-BB3B-9D864BD5D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5470377-0759-4BF9-89D0-8DAA0AAE9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036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54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40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93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304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82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129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083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48AC749-3335-4607-BFD3-6ADA3BE5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957CF96-5144-48B0-A2DC-857C853D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7A92078-CEAB-487F-9277-3C4A1E8BF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390005-F007-426B-A273-97D0D943E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CA2113-FC6B-4CD1-9725-307C2F2DC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28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C502839-3FE0-4FB0-8D20-D92416E30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28DF0FD-3A08-40AA-8267-F9F91976F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B382ECC-4682-4F63-A439-D22A87710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B529346-C2AD-4447-822F-316ED8FC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39DD014-B5DD-48F1-8F6A-6EBDDB6BF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250486A-4C09-4F18-A525-403EEEC4D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487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4FCFBB-4DE1-43A0-9055-771F57B4A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1C7EDE8-2002-4F65-A709-314B144BF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90D483-3D56-477E-84D6-C9F9DB579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F3E63D3-0A35-4FDA-9258-9D4BDA6D0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21832B1-7F66-4669-8B7A-DE601AC0F0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AEFC941-2AE8-4880-BF8E-C1DD5ABB2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A94B4D6-D23F-44EC-8788-437D45931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E84F7A7-CDAC-4B5D-9E69-8347E6857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819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4FCFBB-4DE1-43A0-9055-771F57B4A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1C7EDE8-2002-4F65-A709-314B144BF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90D483-3D56-477E-84D6-C9F9DB579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F3E63D3-0A35-4FDA-9258-9D4BDA6D0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21832B1-7F66-4669-8B7A-DE601AC0F0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AEFC941-2AE8-4880-BF8E-C1DD5ABB2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A94B4D6-D23F-44EC-8788-437D45931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E84F7A7-CDAC-4B5D-9E69-8347E6857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505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521934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D0B8A24-183D-4103-B17A-27DC7AC35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59A2C8B-B59F-463B-B230-13BF43A98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AD3ED61-DCAE-49FC-8DA1-E8B8D646B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686424B-37CB-4CD7-AE7A-61EF66BF5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379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1FA81D-9C03-4C05-B728-5BEAD7EA6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B4B4581-7DFF-4329-9EC3-75C577BF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4B9641C-B19B-47CF-8E3A-2DA7F36E7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984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889902-50C3-48A7-B3FC-16824D76E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F3A9892-D4E8-4D57-A636-EA4373F14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F97E1D3-C6F1-42BE-A1BB-B6114C1CF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175AA01-4201-4374-8CFC-F3754F295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E0F56A2-3570-4D36-9044-056C2D7FC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36DC011-A2DD-4A91-A630-F0C1602EF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807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3EE00BB-583F-400F-BA4C-61B09F14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03F8E3-08C7-45C4-8263-7D18FE1C4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3E43A1-6FD5-4250-8ADD-D6DE02AA6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06C36-EEDD-425C-B5D5-D08928B58168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B3BD53-5B84-40BD-8F75-A69E2159F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C6B6489-BC95-4A52-9A4D-AF2BC0FFE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F03AD-E63A-48A3-882A-84593B19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7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27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0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sv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6C73426-B910-438D-82E5-39A76788C3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37672"/>
            <a:ext cx="12242800" cy="728617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BDB526D-071C-4F7F-A4A1-7F44C5A1AD4E}"/>
              </a:ext>
            </a:extLst>
          </p:cNvPr>
          <p:cNvSpPr/>
          <p:nvPr/>
        </p:nvSpPr>
        <p:spPr>
          <a:xfrm>
            <a:off x="20128" y="0"/>
            <a:ext cx="12222672" cy="7048500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39C204EA-838D-4DCD-BF4C-0FA1CFFC1297}"/>
              </a:ext>
            </a:extLst>
          </p:cNvPr>
          <p:cNvSpPr txBox="1">
            <a:spLocks/>
          </p:cNvSpPr>
          <p:nvPr/>
        </p:nvSpPr>
        <p:spPr>
          <a:xfrm>
            <a:off x="1565844" y="2130424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文艺杂志风美食</a:t>
            </a:r>
            <a:r>
              <a:rPr lang="en-US" altLang="zh-CN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/>
            </a:r>
            <a:br>
              <a:rPr lang="en-US" altLang="zh-CN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</a:br>
            <a:r>
              <a:rPr lang="zh-CN" altLang="en-US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画册模板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40F09AC-3071-42A1-9F32-1DA39EC6F0EE}"/>
              </a:ext>
            </a:extLst>
          </p:cNvPr>
          <p:cNvSpPr/>
          <p:nvPr/>
        </p:nvSpPr>
        <p:spPr>
          <a:xfrm>
            <a:off x="2293620" y="1770084"/>
            <a:ext cx="7604760" cy="310827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C52AC73-FF83-4B52-B974-0396DF45F08B}"/>
              </a:ext>
            </a:extLst>
          </p:cNvPr>
          <p:cNvSpPr txBox="1"/>
          <p:nvPr/>
        </p:nvSpPr>
        <p:spPr>
          <a:xfrm>
            <a:off x="3874329" y="4126858"/>
            <a:ext cx="5161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1298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C1EAD73-993F-4D85-89EE-04E89B26E3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813" y="1214844"/>
            <a:ext cx="3761649" cy="254725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66F12A8-60FD-488C-AE4D-200DA76800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3667" y="1214844"/>
            <a:ext cx="3933155" cy="25472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18BFFBC-A3EC-4A54-A165-B4CA11F201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0026" y="1214844"/>
            <a:ext cx="3780686" cy="254725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214A648-F9EE-4134-B8F7-7DFA5BCE1F93}"/>
              </a:ext>
            </a:extLst>
          </p:cNvPr>
          <p:cNvSpPr txBox="1"/>
          <p:nvPr/>
        </p:nvSpPr>
        <p:spPr>
          <a:xfrm>
            <a:off x="1101595" y="4308169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C91021A-61BA-4596-832A-892DDC343947}"/>
              </a:ext>
            </a:extLst>
          </p:cNvPr>
          <p:cNvSpPr txBox="1"/>
          <p:nvPr/>
        </p:nvSpPr>
        <p:spPr>
          <a:xfrm>
            <a:off x="1101595" y="4745936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42521B3-8AA4-4874-9A0E-659CB5DD73C1}"/>
              </a:ext>
            </a:extLst>
          </p:cNvPr>
          <p:cNvSpPr txBox="1"/>
          <p:nvPr/>
        </p:nvSpPr>
        <p:spPr>
          <a:xfrm>
            <a:off x="5131486" y="4306283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737CD84-9E3B-4301-A22E-D6ABF9A7377F}"/>
              </a:ext>
            </a:extLst>
          </p:cNvPr>
          <p:cNvSpPr txBox="1"/>
          <p:nvPr/>
        </p:nvSpPr>
        <p:spPr>
          <a:xfrm>
            <a:off x="5131486" y="4744050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4D8DBF7-8B36-4AE1-9279-C47AD6C33837}"/>
              </a:ext>
            </a:extLst>
          </p:cNvPr>
          <p:cNvSpPr txBox="1"/>
          <p:nvPr/>
        </p:nvSpPr>
        <p:spPr>
          <a:xfrm>
            <a:off x="8984665" y="4282043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F5697F7-9C10-4598-9331-427B72D6B4C0}"/>
              </a:ext>
            </a:extLst>
          </p:cNvPr>
          <p:cNvSpPr txBox="1"/>
          <p:nvPr/>
        </p:nvSpPr>
        <p:spPr>
          <a:xfrm>
            <a:off x="8984665" y="4719810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550762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1925C1B-03C0-4517-860B-0AE8F0FEBEEB}"/>
              </a:ext>
            </a:extLst>
          </p:cNvPr>
          <p:cNvGrpSpPr/>
          <p:nvPr/>
        </p:nvGrpSpPr>
        <p:grpSpPr>
          <a:xfrm>
            <a:off x="0" y="-1"/>
            <a:ext cx="2466109" cy="3108960"/>
            <a:chOff x="-108949" y="5782516"/>
            <a:chExt cx="655768" cy="936518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CD69532-EE5C-46C3-A25D-C1DF39056543}"/>
                </a:ext>
              </a:extLst>
            </p:cNvPr>
            <p:cNvSpPr/>
            <p:nvPr/>
          </p:nvSpPr>
          <p:spPr>
            <a:xfrm>
              <a:off x="-41813" y="6084776"/>
              <a:ext cx="588632" cy="634258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D3D37530-C6D7-4772-90A5-23D8CA321C39}"/>
                </a:ext>
              </a:extLst>
            </p:cNvPr>
            <p:cNvSpPr/>
            <p:nvPr/>
          </p:nvSpPr>
          <p:spPr>
            <a:xfrm>
              <a:off x="-108949" y="5782516"/>
              <a:ext cx="588632" cy="634258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íŝlîḍè">
            <a:extLst>
              <a:ext uri="{FF2B5EF4-FFF2-40B4-BE49-F238E27FC236}">
                <a16:creationId xmlns:a16="http://schemas.microsoft.com/office/drawing/2014/main" xmlns="" id="{726C2BCD-536F-4514-B7DD-B9BE313BE526}"/>
              </a:ext>
            </a:extLst>
          </p:cNvPr>
          <p:cNvSpPr/>
          <p:nvPr/>
        </p:nvSpPr>
        <p:spPr>
          <a:xfrm>
            <a:off x="562428" y="1549569"/>
            <a:ext cx="8261470" cy="4126072"/>
          </a:xfrm>
          <a:custGeom>
            <a:avLst/>
            <a:gdLst>
              <a:gd name="connsiteX0" fmla="*/ 6206819 w 8261470"/>
              <a:gd name="connsiteY0" fmla="*/ 2071421 h 4126072"/>
              <a:gd name="connsiteX1" fmla="*/ 8261470 w 8261470"/>
              <a:gd name="connsiteY1" fmla="*/ 2071421 h 4126072"/>
              <a:gd name="connsiteX2" fmla="*/ 8261470 w 8261470"/>
              <a:gd name="connsiteY2" fmla="*/ 4126072 h 4126072"/>
              <a:gd name="connsiteX3" fmla="*/ 6206819 w 8261470"/>
              <a:gd name="connsiteY3" fmla="*/ 4126072 h 4126072"/>
              <a:gd name="connsiteX4" fmla="*/ 4137880 w 8261470"/>
              <a:gd name="connsiteY4" fmla="*/ 2071421 h 4126072"/>
              <a:gd name="connsiteX5" fmla="*/ 6192531 w 8261470"/>
              <a:gd name="connsiteY5" fmla="*/ 2071421 h 4126072"/>
              <a:gd name="connsiteX6" fmla="*/ 6192531 w 8261470"/>
              <a:gd name="connsiteY6" fmla="*/ 4126072 h 4126072"/>
              <a:gd name="connsiteX7" fmla="*/ 4137880 w 8261470"/>
              <a:gd name="connsiteY7" fmla="*/ 4126072 h 4126072"/>
              <a:gd name="connsiteX8" fmla="*/ 2068940 w 8261470"/>
              <a:gd name="connsiteY8" fmla="*/ 2071421 h 4126072"/>
              <a:gd name="connsiteX9" fmla="*/ 4123591 w 8261470"/>
              <a:gd name="connsiteY9" fmla="*/ 2071421 h 4126072"/>
              <a:gd name="connsiteX10" fmla="*/ 4123591 w 8261470"/>
              <a:gd name="connsiteY10" fmla="*/ 4126072 h 4126072"/>
              <a:gd name="connsiteX11" fmla="*/ 2068940 w 8261470"/>
              <a:gd name="connsiteY11" fmla="*/ 4126072 h 4126072"/>
              <a:gd name="connsiteX12" fmla="*/ 0 w 8261470"/>
              <a:gd name="connsiteY12" fmla="*/ 2071421 h 4126072"/>
              <a:gd name="connsiteX13" fmla="*/ 2054651 w 8261470"/>
              <a:gd name="connsiteY13" fmla="*/ 2071421 h 4126072"/>
              <a:gd name="connsiteX14" fmla="*/ 2054651 w 8261470"/>
              <a:gd name="connsiteY14" fmla="*/ 4126072 h 4126072"/>
              <a:gd name="connsiteX15" fmla="*/ 0 w 8261470"/>
              <a:gd name="connsiteY15" fmla="*/ 4126072 h 4126072"/>
              <a:gd name="connsiteX16" fmla="*/ 6206819 w 8261470"/>
              <a:gd name="connsiteY16" fmla="*/ 0 h 4126072"/>
              <a:gd name="connsiteX17" fmla="*/ 8261470 w 8261470"/>
              <a:gd name="connsiteY17" fmla="*/ 0 h 4126072"/>
              <a:gd name="connsiteX18" fmla="*/ 8261470 w 8261470"/>
              <a:gd name="connsiteY18" fmla="*/ 2054651 h 4126072"/>
              <a:gd name="connsiteX19" fmla="*/ 6206819 w 8261470"/>
              <a:gd name="connsiteY19" fmla="*/ 2054651 h 4126072"/>
              <a:gd name="connsiteX20" fmla="*/ 4137880 w 8261470"/>
              <a:gd name="connsiteY20" fmla="*/ 0 h 4126072"/>
              <a:gd name="connsiteX21" fmla="*/ 6192531 w 8261470"/>
              <a:gd name="connsiteY21" fmla="*/ 0 h 4126072"/>
              <a:gd name="connsiteX22" fmla="*/ 6192531 w 8261470"/>
              <a:gd name="connsiteY22" fmla="*/ 2054651 h 4126072"/>
              <a:gd name="connsiteX23" fmla="*/ 4137880 w 8261470"/>
              <a:gd name="connsiteY23" fmla="*/ 2054651 h 4126072"/>
              <a:gd name="connsiteX24" fmla="*/ 2068940 w 8261470"/>
              <a:gd name="connsiteY24" fmla="*/ 0 h 4126072"/>
              <a:gd name="connsiteX25" fmla="*/ 4123591 w 8261470"/>
              <a:gd name="connsiteY25" fmla="*/ 0 h 4126072"/>
              <a:gd name="connsiteX26" fmla="*/ 4123591 w 8261470"/>
              <a:gd name="connsiteY26" fmla="*/ 2054651 h 4126072"/>
              <a:gd name="connsiteX27" fmla="*/ 2068940 w 8261470"/>
              <a:gd name="connsiteY27" fmla="*/ 2054651 h 4126072"/>
              <a:gd name="connsiteX28" fmla="*/ 1 w 8261470"/>
              <a:gd name="connsiteY28" fmla="*/ 0 h 4126072"/>
              <a:gd name="connsiteX29" fmla="*/ 2054652 w 8261470"/>
              <a:gd name="connsiteY29" fmla="*/ 0 h 4126072"/>
              <a:gd name="connsiteX30" fmla="*/ 2054652 w 8261470"/>
              <a:gd name="connsiteY30" fmla="*/ 2054651 h 4126072"/>
              <a:gd name="connsiteX31" fmla="*/ 1 w 8261470"/>
              <a:gd name="connsiteY31" fmla="*/ 2054651 h 412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261470" h="4126072">
                <a:moveTo>
                  <a:pt x="6206819" y="2071421"/>
                </a:moveTo>
                <a:lnTo>
                  <a:pt x="8261470" y="2071421"/>
                </a:lnTo>
                <a:lnTo>
                  <a:pt x="8261470" y="4126072"/>
                </a:lnTo>
                <a:lnTo>
                  <a:pt x="6206819" y="4126072"/>
                </a:lnTo>
                <a:close/>
                <a:moveTo>
                  <a:pt x="4137880" y="2071421"/>
                </a:moveTo>
                <a:lnTo>
                  <a:pt x="6192531" y="2071421"/>
                </a:lnTo>
                <a:lnTo>
                  <a:pt x="6192531" y="4126072"/>
                </a:lnTo>
                <a:lnTo>
                  <a:pt x="4137880" y="4126072"/>
                </a:lnTo>
                <a:close/>
                <a:moveTo>
                  <a:pt x="2068940" y="2071421"/>
                </a:moveTo>
                <a:lnTo>
                  <a:pt x="4123591" y="2071421"/>
                </a:lnTo>
                <a:lnTo>
                  <a:pt x="4123591" y="4126072"/>
                </a:lnTo>
                <a:lnTo>
                  <a:pt x="2068940" y="4126072"/>
                </a:lnTo>
                <a:close/>
                <a:moveTo>
                  <a:pt x="0" y="2071421"/>
                </a:moveTo>
                <a:lnTo>
                  <a:pt x="2054651" y="2071421"/>
                </a:lnTo>
                <a:lnTo>
                  <a:pt x="2054651" y="4126072"/>
                </a:lnTo>
                <a:lnTo>
                  <a:pt x="0" y="4126072"/>
                </a:lnTo>
                <a:close/>
                <a:moveTo>
                  <a:pt x="6206819" y="0"/>
                </a:moveTo>
                <a:lnTo>
                  <a:pt x="8261470" y="0"/>
                </a:lnTo>
                <a:lnTo>
                  <a:pt x="8261470" y="2054651"/>
                </a:lnTo>
                <a:lnTo>
                  <a:pt x="6206819" y="2054651"/>
                </a:lnTo>
                <a:close/>
                <a:moveTo>
                  <a:pt x="4137880" y="0"/>
                </a:moveTo>
                <a:lnTo>
                  <a:pt x="6192531" y="0"/>
                </a:lnTo>
                <a:lnTo>
                  <a:pt x="6192531" y="2054651"/>
                </a:lnTo>
                <a:lnTo>
                  <a:pt x="4137880" y="2054651"/>
                </a:lnTo>
                <a:close/>
                <a:moveTo>
                  <a:pt x="2068940" y="0"/>
                </a:moveTo>
                <a:lnTo>
                  <a:pt x="4123591" y="0"/>
                </a:lnTo>
                <a:lnTo>
                  <a:pt x="4123591" y="2054651"/>
                </a:lnTo>
                <a:lnTo>
                  <a:pt x="2068940" y="2054651"/>
                </a:lnTo>
                <a:close/>
                <a:moveTo>
                  <a:pt x="1" y="0"/>
                </a:moveTo>
                <a:lnTo>
                  <a:pt x="2054652" y="0"/>
                </a:lnTo>
                <a:lnTo>
                  <a:pt x="2054652" y="2054651"/>
                </a:lnTo>
                <a:lnTo>
                  <a:pt x="1" y="2054651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2700">
            <a:noFill/>
            <a:prstDash val="solid"/>
            <a:miter lim="800000"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îsḻiḓè">
            <a:extLst>
              <a:ext uri="{FF2B5EF4-FFF2-40B4-BE49-F238E27FC236}">
                <a16:creationId xmlns:a16="http://schemas.microsoft.com/office/drawing/2014/main" xmlns="" id="{91171732-9106-43CA-90E6-ADEB3773A939}"/>
              </a:ext>
            </a:extLst>
          </p:cNvPr>
          <p:cNvSpPr/>
          <p:nvPr/>
        </p:nvSpPr>
        <p:spPr>
          <a:xfrm>
            <a:off x="8838187" y="1549570"/>
            <a:ext cx="2582742" cy="412607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2A5FBA7-B8EA-4A08-AB85-DF18421C0EF0}"/>
              </a:ext>
            </a:extLst>
          </p:cNvPr>
          <p:cNvGrpSpPr/>
          <p:nvPr/>
        </p:nvGrpSpPr>
        <p:grpSpPr>
          <a:xfrm>
            <a:off x="9122189" y="2335624"/>
            <a:ext cx="2133781" cy="2075970"/>
            <a:chOff x="5595217" y="2965108"/>
            <a:chExt cx="2133781" cy="207597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BA75866-1658-469B-8323-1B78095FA9E8}"/>
                </a:ext>
              </a:extLst>
            </p:cNvPr>
            <p:cNvSpPr txBox="1"/>
            <p:nvPr/>
          </p:nvSpPr>
          <p:spPr>
            <a:xfrm>
              <a:off x="5595217" y="2965108"/>
              <a:ext cx="21337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标题文字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0E0CC4DD-985D-452F-BE47-FA639F655497}"/>
                </a:ext>
              </a:extLst>
            </p:cNvPr>
            <p:cNvSpPr txBox="1"/>
            <p:nvPr/>
          </p:nvSpPr>
          <p:spPr>
            <a:xfrm>
              <a:off x="5622503" y="3493923"/>
              <a:ext cx="2079210" cy="15471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392ED98-D0E7-4343-AB5E-610C8F54B6E3}"/>
              </a:ext>
            </a:extLst>
          </p:cNvPr>
          <p:cNvSpPr/>
          <p:nvPr/>
        </p:nvSpPr>
        <p:spPr>
          <a:xfrm>
            <a:off x="9596882" y="4418509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94A07FB-FCDB-414E-B7D7-9247EF5DE3B2}"/>
              </a:ext>
            </a:extLst>
          </p:cNvPr>
          <p:cNvSpPr/>
          <p:nvPr/>
        </p:nvSpPr>
        <p:spPr>
          <a:xfrm>
            <a:off x="10018522" y="4418509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A12677B-65AD-446E-990A-63A5B3E3420F}"/>
              </a:ext>
            </a:extLst>
          </p:cNvPr>
          <p:cNvSpPr/>
          <p:nvPr/>
        </p:nvSpPr>
        <p:spPr>
          <a:xfrm>
            <a:off x="10440162" y="4418509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D15ADBA-2075-4C81-8F44-B68161555F40}"/>
              </a:ext>
            </a:extLst>
          </p:cNvPr>
          <p:cNvSpPr/>
          <p:nvPr/>
        </p:nvSpPr>
        <p:spPr>
          <a:xfrm>
            <a:off x="11358153" y="5920232"/>
            <a:ext cx="659674" cy="93776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563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E2EB41F-A62F-47B1-B9E4-BA5CE996C301}"/>
              </a:ext>
            </a:extLst>
          </p:cNvPr>
          <p:cNvSpPr/>
          <p:nvPr/>
        </p:nvSpPr>
        <p:spPr>
          <a:xfrm>
            <a:off x="1716818" y="1087555"/>
            <a:ext cx="2209800" cy="4898572"/>
          </a:xfrm>
          <a:prstGeom prst="rect">
            <a:avLst/>
          </a:prstGeom>
          <a:noFill/>
          <a:ln w="19050">
            <a:solidFill>
              <a:schemeClr val="l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AF4019E-FA4F-4673-8250-CE1454C1A4E6}"/>
              </a:ext>
            </a:extLst>
          </p:cNvPr>
          <p:cNvSpPr/>
          <p:nvPr/>
        </p:nvSpPr>
        <p:spPr>
          <a:xfrm>
            <a:off x="5239908" y="1103585"/>
            <a:ext cx="2209800" cy="48985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A90601E-59C3-449B-AAE2-072F87C5E1C8}"/>
              </a:ext>
            </a:extLst>
          </p:cNvPr>
          <p:cNvSpPr/>
          <p:nvPr/>
        </p:nvSpPr>
        <p:spPr>
          <a:xfrm>
            <a:off x="8762999" y="979714"/>
            <a:ext cx="2209800" cy="4898572"/>
          </a:xfrm>
          <a:prstGeom prst="rect">
            <a:avLst/>
          </a:prstGeom>
          <a:noFill/>
          <a:ln w="19050">
            <a:solidFill>
              <a:schemeClr val="l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D5C32530-7C81-406D-A66C-5E8800137655}"/>
              </a:ext>
            </a:extLst>
          </p:cNvPr>
          <p:cNvSpPr/>
          <p:nvPr/>
        </p:nvSpPr>
        <p:spPr>
          <a:xfrm>
            <a:off x="1921718" y="3810962"/>
            <a:ext cx="1800000" cy="1800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麻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B12E1EEF-3B96-4BD8-9258-5B90EFE2C0A9}"/>
              </a:ext>
            </a:extLst>
          </p:cNvPr>
          <p:cNvSpPr/>
          <p:nvPr/>
        </p:nvSpPr>
        <p:spPr>
          <a:xfrm>
            <a:off x="8967899" y="3783239"/>
            <a:ext cx="1800000" cy="1800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辣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5365315-5B5A-4251-960E-FE513F562B14}"/>
              </a:ext>
            </a:extLst>
          </p:cNvPr>
          <p:cNvSpPr txBox="1"/>
          <p:nvPr/>
        </p:nvSpPr>
        <p:spPr>
          <a:xfrm>
            <a:off x="5516722" y="3288502"/>
            <a:ext cx="1656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600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麻辣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811BE9E-A01A-450B-AAC4-416FEE42B1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644" y="3510085"/>
            <a:ext cx="424748" cy="424748"/>
          </a:xfrm>
          <a:prstGeom prst="rect">
            <a:avLst/>
          </a:prstGeom>
        </p:spPr>
      </p:pic>
      <p:pic>
        <p:nvPicPr>
          <p:cNvPr id="17" name="图片占位符 5">
            <a:extLst>
              <a:ext uri="{FF2B5EF4-FFF2-40B4-BE49-F238E27FC236}">
                <a16:creationId xmlns:a16="http://schemas.microsoft.com/office/drawing/2014/main" xmlns="" id="{D6E77B2A-BA3F-4D4E-B3B5-9C3E2548276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1653" y="1240187"/>
            <a:ext cx="1956202" cy="193752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A9B030B-EA57-4B40-8F16-B3C1F4D5DA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214" y="871873"/>
            <a:ext cx="3621008" cy="24166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5C6CB77F-D3BA-4B52-9F86-3F7E342EAD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6781" y="871873"/>
            <a:ext cx="3624944" cy="24166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9099B15-383D-4F32-B4BB-CD4A17C67E90}"/>
              </a:ext>
            </a:extLst>
          </p:cNvPr>
          <p:cNvSpPr txBox="1"/>
          <p:nvPr/>
        </p:nvSpPr>
        <p:spPr>
          <a:xfrm>
            <a:off x="5516722" y="4156416"/>
            <a:ext cx="1800225" cy="1339406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09387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10" grpId="0" bldLvl="0" animBg="1"/>
      <p:bldP spid="11" grpId="0" bldLvl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C21E2A7-C27C-4BFC-8C3B-E2D9C5189F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733" y="0"/>
            <a:ext cx="4572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53656AE-E57C-4430-8052-9649ACDADEAD}"/>
              </a:ext>
            </a:extLst>
          </p:cNvPr>
          <p:cNvSpPr/>
          <p:nvPr/>
        </p:nvSpPr>
        <p:spPr>
          <a:xfrm>
            <a:off x="6350000" y="3124200"/>
            <a:ext cx="5298440" cy="3221990"/>
          </a:xfrm>
          <a:prstGeom prst="rect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E49646B-3086-43D5-80B8-1EB7A189CC5D}"/>
              </a:ext>
            </a:extLst>
          </p:cNvPr>
          <p:cNvSpPr/>
          <p:nvPr/>
        </p:nvSpPr>
        <p:spPr>
          <a:xfrm>
            <a:off x="6986638" y="1188720"/>
            <a:ext cx="4025900" cy="203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728E1A1-2295-4794-8644-AF644AB5ACBB}"/>
              </a:ext>
            </a:extLst>
          </p:cNvPr>
          <p:cNvSpPr txBox="1"/>
          <p:nvPr/>
        </p:nvSpPr>
        <p:spPr>
          <a:xfrm>
            <a:off x="7245492" y="1965672"/>
            <a:ext cx="334195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121BA7F-1D10-4C29-813B-782795836E2F}"/>
              </a:ext>
            </a:extLst>
          </p:cNvPr>
          <p:cNvSpPr txBox="1"/>
          <p:nvPr/>
        </p:nvSpPr>
        <p:spPr>
          <a:xfrm>
            <a:off x="7358809" y="4219387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080C9BE-8DAF-4F41-9059-816A077C9A26}"/>
              </a:ext>
            </a:extLst>
          </p:cNvPr>
          <p:cNvSpPr txBox="1"/>
          <p:nvPr/>
        </p:nvSpPr>
        <p:spPr>
          <a:xfrm>
            <a:off x="7358810" y="3655580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AC81433-D73C-4FBF-8AAA-03D8E0A982E1}"/>
              </a:ext>
            </a:extLst>
          </p:cNvPr>
          <p:cNvSpPr txBox="1"/>
          <p:nvPr/>
        </p:nvSpPr>
        <p:spPr>
          <a:xfrm>
            <a:off x="7358809" y="5078609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10415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D6F5EC-AAB5-4CA0-86E1-7A9E93B8C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913"/>
            <a:ext cx="6661564" cy="499617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8DAD45-1FA5-472D-A602-55361D8BA19A}"/>
              </a:ext>
            </a:extLst>
          </p:cNvPr>
          <p:cNvSpPr/>
          <p:nvPr/>
        </p:nvSpPr>
        <p:spPr>
          <a:xfrm>
            <a:off x="5568043" y="1269992"/>
            <a:ext cx="5574574" cy="171324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1C95250-7096-43B2-B895-CC3CAB23FAC8}"/>
              </a:ext>
            </a:extLst>
          </p:cNvPr>
          <p:cNvSpPr txBox="1"/>
          <p:nvPr/>
        </p:nvSpPr>
        <p:spPr>
          <a:xfrm>
            <a:off x="5870650" y="1557417"/>
            <a:ext cx="5406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PART THREE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xmlns="" id="{80AD2A94-6985-4732-9951-391690235F48}"/>
              </a:ext>
            </a:extLst>
          </p:cNvPr>
          <p:cNvSpPr txBox="1"/>
          <p:nvPr/>
        </p:nvSpPr>
        <p:spPr>
          <a:xfrm>
            <a:off x="7908903" y="3576062"/>
            <a:ext cx="3168399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3200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xmlns="" id="{381CE189-4ABD-4092-B50E-DEACE8D13F10}"/>
              </a:ext>
            </a:extLst>
          </p:cNvPr>
          <p:cNvSpPr txBox="1"/>
          <p:nvPr/>
        </p:nvSpPr>
        <p:spPr>
          <a:xfrm>
            <a:off x="7621520" y="4498486"/>
            <a:ext cx="3743165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900" dirty="0">
                <a:cs typeface="+mn-ea"/>
                <a:sym typeface="+mn-lt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A480851-9CFB-4A41-AFA2-9D3312D99198}"/>
              </a:ext>
            </a:extLst>
          </p:cNvPr>
          <p:cNvSpPr/>
          <p:nvPr/>
        </p:nvSpPr>
        <p:spPr>
          <a:xfrm>
            <a:off x="10630551" y="3939302"/>
            <a:ext cx="241337" cy="241337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4620BC6-0CFC-4F12-BB64-FBFE8C940D49}"/>
              </a:ext>
            </a:extLst>
          </p:cNvPr>
          <p:cNvSpPr/>
          <p:nvPr/>
        </p:nvSpPr>
        <p:spPr>
          <a:xfrm>
            <a:off x="8469383" y="5920865"/>
            <a:ext cx="3743165" cy="4571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8426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s1îde">
            <a:extLst>
              <a:ext uri="{FF2B5EF4-FFF2-40B4-BE49-F238E27FC236}">
                <a16:creationId xmlns:a16="http://schemas.microsoft.com/office/drawing/2014/main" xmlns="" id="{571801B1-7E7F-449F-83AC-7AE27A324E01}"/>
              </a:ext>
            </a:extLst>
          </p:cNvPr>
          <p:cNvSpPr/>
          <p:nvPr/>
        </p:nvSpPr>
        <p:spPr>
          <a:xfrm>
            <a:off x="1150620" y="4813839"/>
            <a:ext cx="2256993" cy="924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9"/>
                </a:moveTo>
                <a:lnTo>
                  <a:pt x="21600" y="0"/>
                </a:lnTo>
                <a:lnTo>
                  <a:pt x="21600" y="14400"/>
                </a:lnTo>
                <a:lnTo>
                  <a:pt x="10800" y="21600"/>
                </a:lnTo>
                <a:lnTo>
                  <a:pt x="0" y="14400"/>
                </a:lnTo>
                <a:lnTo>
                  <a:pt x="0" y="0"/>
                </a:lnTo>
                <a:lnTo>
                  <a:pt x="10800" y="13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i="1" dirty="0">
                <a:cs typeface="+mn-ea"/>
                <a:sym typeface="+mn-lt"/>
              </a:rPr>
              <a:t>01</a:t>
            </a:r>
          </a:p>
        </p:txBody>
      </p:sp>
      <p:sp>
        <p:nvSpPr>
          <p:cNvPr id="5" name="îš1iḍé">
            <a:extLst>
              <a:ext uri="{FF2B5EF4-FFF2-40B4-BE49-F238E27FC236}">
                <a16:creationId xmlns:a16="http://schemas.microsoft.com/office/drawing/2014/main" xmlns="" id="{DA3AFEA1-B70E-4D14-97B5-0D8E70C35076}"/>
              </a:ext>
            </a:extLst>
          </p:cNvPr>
          <p:cNvSpPr/>
          <p:nvPr/>
        </p:nvSpPr>
        <p:spPr>
          <a:xfrm>
            <a:off x="1150620" y="3869786"/>
            <a:ext cx="2256993" cy="1103787"/>
          </a:xfrm>
          <a:prstGeom prst="roundRect">
            <a:avLst>
              <a:gd name="adj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íŝḷîḍè">
            <a:extLst>
              <a:ext uri="{FF2B5EF4-FFF2-40B4-BE49-F238E27FC236}">
                <a16:creationId xmlns:a16="http://schemas.microsoft.com/office/drawing/2014/main" xmlns="" id="{65DC92B5-E2B9-4BF3-A2DA-835AF60125D0}"/>
              </a:ext>
            </a:extLst>
          </p:cNvPr>
          <p:cNvSpPr/>
          <p:nvPr/>
        </p:nvSpPr>
        <p:spPr>
          <a:xfrm>
            <a:off x="1983841" y="4140045"/>
            <a:ext cx="590550" cy="563267"/>
          </a:xfrm>
          <a:custGeom>
            <a:avLst/>
            <a:gdLst>
              <a:gd name="connsiteX0" fmla="*/ 0 w 574179"/>
              <a:gd name="connsiteY0" fmla="*/ 451358 h 547653"/>
              <a:gd name="connsiteX1" fmla="*/ 574179 w 574179"/>
              <a:gd name="connsiteY1" fmla="*/ 451358 h 547653"/>
              <a:gd name="connsiteX2" fmla="*/ 574179 w 574179"/>
              <a:gd name="connsiteY2" fmla="*/ 475432 h 547653"/>
              <a:gd name="connsiteX3" fmla="*/ 531137 w 574179"/>
              <a:gd name="connsiteY3" fmla="*/ 547653 h 547653"/>
              <a:gd name="connsiteX4" fmla="*/ 42181 w 574179"/>
              <a:gd name="connsiteY4" fmla="*/ 547653 h 547653"/>
              <a:gd name="connsiteX5" fmla="*/ 0 w 574179"/>
              <a:gd name="connsiteY5" fmla="*/ 475432 h 547653"/>
              <a:gd name="connsiteX6" fmla="*/ 392503 w 574179"/>
              <a:gd name="connsiteY6" fmla="*/ 318175 h 547653"/>
              <a:gd name="connsiteX7" fmla="*/ 416711 w 574179"/>
              <a:gd name="connsiteY7" fmla="*/ 337076 h 547653"/>
              <a:gd name="connsiteX8" fmla="*/ 419305 w 574179"/>
              <a:gd name="connsiteY8" fmla="*/ 345668 h 547653"/>
              <a:gd name="connsiteX9" fmla="*/ 395097 w 574179"/>
              <a:gd name="connsiteY9" fmla="*/ 343091 h 547653"/>
              <a:gd name="connsiteX10" fmla="*/ 298695 w 574179"/>
              <a:gd name="connsiteY10" fmla="*/ 263188 h 547653"/>
              <a:gd name="connsiteX11" fmla="*/ 320244 w 574179"/>
              <a:gd name="connsiteY11" fmla="*/ 272640 h 547653"/>
              <a:gd name="connsiteX12" fmla="*/ 330588 w 574179"/>
              <a:gd name="connsiteY12" fmla="*/ 270062 h 547653"/>
              <a:gd name="connsiteX13" fmla="*/ 377997 w 574179"/>
              <a:gd name="connsiteY13" fmla="*/ 307013 h 547653"/>
              <a:gd name="connsiteX14" fmla="*/ 377997 w 574179"/>
              <a:gd name="connsiteY14" fmla="*/ 341385 h 547653"/>
              <a:gd name="connsiteX15" fmla="*/ 308177 w 574179"/>
              <a:gd name="connsiteY15" fmla="*/ 338807 h 547653"/>
              <a:gd name="connsiteX16" fmla="*/ 320247 w 574179"/>
              <a:gd name="connsiteY16" fmla="*/ 224505 h 547653"/>
              <a:gd name="connsiteX17" fmla="*/ 336603 w 574179"/>
              <a:gd name="connsiteY17" fmla="*/ 241694 h 547653"/>
              <a:gd name="connsiteX18" fmla="*/ 335742 w 574179"/>
              <a:gd name="connsiteY18" fmla="*/ 246851 h 547653"/>
              <a:gd name="connsiteX19" fmla="*/ 433876 w 574179"/>
              <a:gd name="connsiteY19" fmla="*/ 324202 h 547653"/>
              <a:gd name="connsiteX20" fmla="*/ 435597 w 574179"/>
              <a:gd name="connsiteY20" fmla="*/ 325921 h 547653"/>
              <a:gd name="connsiteX21" fmla="*/ 446788 w 574179"/>
              <a:gd name="connsiteY21" fmla="*/ 364597 h 547653"/>
              <a:gd name="connsiteX22" fmla="*/ 499298 w 574179"/>
              <a:gd name="connsiteY22" fmla="*/ 380926 h 547653"/>
              <a:gd name="connsiteX23" fmla="*/ 499298 w 574179"/>
              <a:gd name="connsiteY23" fmla="*/ 438510 h 547653"/>
              <a:gd name="connsiteX24" fmla="*/ 74052 w 574179"/>
              <a:gd name="connsiteY24" fmla="*/ 438510 h 547653"/>
              <a:gd name="connsiteX25" fmla="*/ 74052 w 574179"/>
              <a:gd name="connsiteY25" fmla="*/ 380926 h 547653"/>
              <a:gd name="connsiteX26" fmla="*/ 286675 w 574179"/>
              <a:gd name="connsiteY26" fmla="*/ 352564 h 547653"/>
              <a:gd name="connsiteX27" fmla="*/ 439040 w 574179"/>
              <a:gd name="connsiteY27" fmla="*/ 362878 h 547653"/>
              <a:gd name="connsiteX28" fmla="*/ 428711 w 574179"/>
              <a:gd name="connsiteY28" fmla="*/ 329359 h 547653"/>
              <a:gd name="connsiteX29" fmla="*/ 332299 w 574179"/>
              <a:gd name="connsiteY29" fmla="*/ 252867 h 547653"/>
              <a:gd name="connsiteX30" fmla="*/ 320247 w 574179"/>
              <a:gd name="connsiteY30" fmla="*/ 258024 h 547653"/>
              <a:gd name="connsiteX31" fmla="*/ 303031 w 574179"/>
              <a:gd name="connsiteY31" fmla="*/ 241694 h 547653"/>
              <a:gd name="connsiteX32" fmla="*/ 320247 w 574179"/>
              <a:gd name="connsiteY32" fmla="*/ 224505 h 547653"/>
              <a:gd name="connsiteX33" fmla="*/ 299567 w 574179"/>
              <a:gd name="connsiteY33" fmla="*/ 186650 h 547653"/>
              <a:gd name="connsiteX34" fmla="*/ 427837 w 574179"/>
              <a:gd name="connsiteY34" fmla="*/ 215021 h 547653"/>
              <a:gd name="connsiteX35" fmla="*/ 433002 w 574179"/>
              <a:gd name="connsiteY35" fmla="*/ 217600 h 547653"/>
              <a:gd name="connsiteX36" fmla="*/ 438168 w 574179"/>
              <a:gd name="connsiteY36" fmla="*/ 220179 h 547653"/>
              <a:gd name="connsiteX37" fmla="*/ 442472 w 574179"/>
              <a:gd name="connsiteY37" fmla="*/ 225337 h 547653"/>
              <a:gd name="connsiteX38" fmla="*/ 445915 w 574179"/>
              <a:gd name="connsiteY38" fmla="*/ 230496 h 547653"/>
              <a:gd name="connsiteX39" fmla="*/ 447637 w 574179"/>
              <a:gd name="connsiteY39" fmla="*/ 237374 h 547653"/>
              <a:gd name="connsiteX40" fmla="*/ 449359 w 574179"/>
              <a:gd name="connsiteY40" fmla="*/ 241672 h 547653"/>
              <a:gd name="connsiteX41" fmla="*/ 462272 w 574179"/>
              <a:gd name="connsiteY41" fmla="*/ 352576 h 547653"/>
              <a:gd name="connsiteX42" fmla="*/ 457968 w 574179"/>
              <a:gd name="connsiteY42" fmla="*/ 351716 h 547653"/>
              <a:gd name="connsiteX43" fmla="*/ 448498 w 574179"/>
              <a:gd name="connsiteY43" fmla="*/ 321626 h 547653"/>
              <a:gd name="connsiteX44" fmla="*/ 446776 w 574179"/>
              <a:gd name="connsiteY44" fmla="*/ 315608 h 547653"/>
              <a:gd name="connsiteX45" fmla="*/ 351219 w 574179"/>
              <a:gd name="connsiteY45" fmla="*/ 240812 h 547653"/>
              <a:gd name="connsiteX46" fmla="*/ 320228 w 574179"/>
              <a:gd name="connsiteY46" fmla="*/ 210722 h 547653"/>
              <a:gd name="connsiteX47" fmla="*/ 293541 w 574179"/>
              <a:gd name="connsiteY47" fmla="*/ 226197 h 547653"/>
              <a:gd name="connsiteX48" fmla="*/ 290958 w 574179"/>
              <a:gd name="connsiteY48" fmla="*/ 203844 h 547653"/>
              <a:gd name="connsiteX49" fmla="*/ 274612 w 574179"/>
              <a:gd name="connsiteY49" fmla="*/ 186650 h 547653"/>
              <a:gd name="connsiteX50" fmla="*/ 282360 w 574179"/>
              <a:gd name="connsiteY50" fmla="*/ 203844 h 547653"/>
              <a:gd name="connsiteX51" fmla="*/ 283221 w 574179"/>
              <a:gd name="connsiteY51" fmla="*/ 203844 h 547653"/>
              <a:gd name="connsiteX52" fmla="*/ 265143 w 574179"/>
              <a:gd name="connsiteY52" fmla="*/ 338820 h 547653"/>
              <a:gd name="connsiteX53" fmla="*/ 195412 w 574179"/>
              <a:gd name="connsiteY53" fmla="*/ 341400 h 547653"/>
              <a:gd name="connsiteX54" fmla="*/ 195412 w 574179"/>
              <a:gd name="connsiteY54" fmla="*/ 266604 h 547653"/>
              <a:gd name="connsiteX55" fmla="*/ 186803 w 574179"/>
              <a:gd name="connsiteY55" fmla="*/ 269183 h 547653"/>
              <a:gd name="connsiteX56" fmla="*/ 178194 w 574179"/>
              <a:gd name="connsiteY56" fmla="*/ 343119 h 547653"/>
              <a:gd name="connsiteX57" fmla="*/ 111907 w 574179"/>
              <a:gd name="connsiteY57" fmla="*/ 352576 h 547653"/>
              <a:gd name="connsiteX58" fmla="*/ 124820 w 574179"/>
              <a:gd name="connsiteY58" fmla="*/ 241672 h 547653"/>
              <a:gd name="connsiteX59" fmla="*/ 125681 w 574179"/>
              <a:gd name="connsiteY59" fmla="*/ 237373 h 547653"/>
              <a:gd name="connsiteX60" fmla="*/ 128264 w 574179"/>
              <a:gd name="connsiteY60" fmla="*/ 230496 h 547653"/>
              <a:gd name="connsiteX61" fmla="*/ 131707 w 574179"/>
              <a:gd name="connsiteY61" fmla="*/ 226197 h 547653"/>
              <a:gd name="connsiteX62" fmla="*/ 136011 w 574179"/>
              <a:gd name="connsiteY62" fmla="*/ 220179 h 547653"/>
              <a:gd name="connsiteX63" fmla="*/ 141177 w 574179"/>
              <a:gd name="connsiteY63" fmla="*/ 217600 h 547653"/>
              <a:gd name="connsiteX64" fmla="*/ 145481 w 574179"/>
              <a:gd name="connsiteY64" fmla="*/ 215021 h 547653"/>
              <a:gd name="connsiteX65" fmla="*/ 274612 w 574179"/>
              <a:gd name="connsiteY65" fmla="*/ 186650 h 547653"/>
              <a:gd name="connsiteX66" fmla="*/ 287089 w 574179"/>
              <a:gd name="connsiteY66" fmla="*/ 0 h 547653"/>
              <a:gd name="connsiteX67" fmla="*/ 369292 w 574179"/>
              <a:gd name="connsiteY67" fmla="*/ 89871 h 547653"/>
              <a:gd name="connsiteX68" fmla="*/ 287089 w 574179"/>
              <a:gd name="connsiteY68" fmla="*/ 179742 h 547653"/>
              <a:gd name="connsiteX69" fmla="*/ 204886 w 574179"/>
              <a:gd name="connsiteY69" fmla="*/ 89871 h 547653"/>
              <a:gd name="connsiteX70" fmla="*/ 287089 w 574179"/>
              <a:gd name="connsiteY70" fmla="*/ 0 h 5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74179" h="547653">
                <a:moveTo>
                  <a:pt x="0" y="451358"/>
                </a:moveTo>
                <a:lnTo>
                  <a:pt x="574179" y="451358"/>
                </a:lnTo>
                <a:lnTo>
                  <a:pt x="574179" y="475432"/>
                </a:lnTo>
                <a:lnTo>
                  <a:pt x="531137" y="547653"/>
                </a:lnTo>
                <a:lnTo>
                  <a:pt x="42181" y="547653"/>
                </a:lnTo>
                <a:lnTo>
                  <a:pt x="0" y="475432"/>
                </a:lnTo>
                <a:close/>
                <a:moveTo>
                  <a:pt x="392503" y="318175"/>
                </a:moveTo>
                <a:lnTo>
                  <a:pt x="416711" y="337076"/>
                </a:lnTo>
                <a:lnTo>
                  <a:pt x="419305" y="345668"/>
                </a:lnTo>
                <a:cubicBezTo>
                  <a:pt x="411524" y="344809"/>
                  <a:pt x="403743" y="343950"/>
                  <a:pt x="395097" y="343091"/>
                </a:cubicBezTo>
                <a:close/>
                <a:moveTo>
                  <a:pt x="298695" y="263188"/>
                </a:moveTo>
                <a:cubicBezTo>
                  <a:pt x="304729" y="269203"/>
                  <a:pt x="311625" y="272640"/>
                  <a:pt x="320244" y="272640"/>
                </a:cubicBezTo>
                <a:cubicBezTo>
                  <a:pt x="323692" y="272640"/>
                  <a:pt x="327140" y="271781"/>
                  <a:pt x="330588" y="270062"/>
                </a:cubicBezTo>
                <a:lnTo>
                  <a:pt x="377997" y="307013"/>
                </a:lnTo>
                <a:lnTo>
                  <a:pt x="377997" y="341385"/>
                </a:lnTo>
                <a:cubicBezTo>
                  <a:pt x="356448" y="339666"/>
                  <a:pt x="333174" y="338807"/>
                  <a:pt x="308177" y="338807"/>
                </a:cubicBezTo>
                <a:close/>
                <a:moveTo>
                  <a:pt x="320247" y="224505"/>
                </a:moveTo>
                <a:cubicBezTo>
                  <a:pt x="329716" y="224505"/>
                  <a:pt x="336603" y="232240"/>
                  <a:pt x="336603" y="241694"/>
                </a:cubicBezTo>
                <a:cubicBezTo>
                  <a:pt x="336603" y="243413"/>
                  <a:pt x="336603" y="245132"/>
                  <a:pt x="335742" y="246851"/>
                </a:cubicBezTo>
                <a:lnTo>
                  <a:pt x="433876" y="324202"/>
                </a:lnTo>
                <a:cubicBezTo>
                  <a:pt x="434736" y="325062"/>
                  <a:pt x="434736" y="325062"/>
                  <a:pt x="435597" y="325921"/>
                </a:cubicBezTo>
                <a:lnTo>
                  <a:pt x="446788" y="364597"/>
                </a:lnTo>
                <a:cubicBezTo>
                  <a:pt x="488107" y="372332"/>
                  <a:pt x="499298" y="380926"/>
                  <a:pt x="499298" y="380926"/>
                </a:cubicBezTo>
                <a:lnTo>
                  <a:pt x="499298" y="438510"/>
                </a:lnTo>
                <a:lnTo>
                  <a:pt x="74052" y="438510"/>
                </a:lnTo>
                <a:lnTo>
                  <a:pt x="74052" y="380926"/>
                </a:lnTo>
                <a:cubicBezTo>
                  <a:pt x="74052" y="380926"/>
                  <a:pt x="109346" y="352564"/>
                  <a:pt x="286675" y="352564"/>
                </a:cubicBezTo>
                <a:cubicBezTo>
                  <a:pt x="358984" y="352564"/>
                  <a:pt x="406329" y="357721"/>
                  <a:pt x="439040" y="362878"/>
                </a:cubicBezTo>
                <a:lnTo>
                  <a:pt x="428711" y="329359"/>
                </a:lnTo>
                <a:lnTo>
                  <a:pt x="332299" y="252867"/>
                </a:lnTo>
                <a:cubicBezTo>
                  <a:pt x="328855" y="256305"/>
                  <a:pt x="324551" y="258024"/>
                  <a:pt x="320247" y="258024"/>
                </a:cubicBezTo>
                <a:cubicBezTo>
                  <a:pt x="310778" y="258024"/>
                  <a:pt x="303031" y="250289"/>
                  <a:pt x="303031" y="241694"/>
                </a:cubicBezTo>
                <a:cubicBezTo>
                  <a:pt x="303031" y="232240"/>
                  <a:pt x="310778" y="224505"/>
                  <a:pt x="320247" y="224505"/>
                </a:cubicBezTo>
                <a:close/>
                <a:moveTo>
                  <a:pt x="299567" y="186650"/>
                </a:moveTo>
                <a:cubicBezTo>
                  <a:pt x="359828" y="190089"/>
                  <a:pt x="425254" y="213301"/>
                  <a:pt x="427837" y="215021"/>
                </a:cubicBezTo>
                <a:cubicBezTo>
                  <a:pt x="430420" y="215021"/>
                  <a:pt x="431281" y="216740"/>
                  <a:pt x="433002" y="217600"/>
                </a:cubicBezTo>
                <a:cubicBezTo>
                  <a:pt x="434724" y="218460"/>
                  <a:pt x="436446" y="219319"/>
                  <a:pt x="438168" y="220179"/>
                </a:cubicBezTo>
                <a:cubicBezTo>
                  <a:pt x="439889" y="221899"/>
                  <a:pt x="440750" y="223618"/>
                  <a:pt x="442472" y="225337"/>
                </a:cubicBezTo>
                <a:cubicBezTo>
                  <a:pt x="443333" y="227057"/>
                  <a:pt x="445055" y="228776"/>
                  <a:pt x="445915" y="230496"/>
                </a:cubicBezTo>
                <a:cubicBezTo>
                  <a:pt x="446776" y="232215"/>
                  <a:pt x="447637" y="234794"/>
                  <a:pt x="447637" y="237374"/>
                </a:cubicBezTo>
                <a:cubicBezTo>
                  <a:pt x="448498" y="238233"/>
                  <a:pt x="449359" y="239953"/>
                  <a:pt x="449359" y="241672"/>
                </a:cubicBezTo>
                <a:lnTo>
                  <a:pt x="462272" y="352576"/>
                </a:lnTo>
                <a:cubicBezTo>
                  <a:pt x="460550" y="352576"/>
                  <a:pt x="459689" y="352576"/>
                  <a:pt x="457968" y="351716"/>
                </a:cubicBezTo>
                <a:lnTo>
                  <a:pt x="448498" y="321626"/>
                </a:lnTo>
                <a:lnTo>
                  <a:pt x="446776" y="315608"/>
                </a:lnTo>
                <a:lnTo>
                  <a:pt x="351219" y="240812"/>
                </a:lnTo>
                <a:cubicBezTo>
                  <a:pt x="351219" y="224478"/>
                  <a:pt x="337445" y="210722"/>
                  <a:pt x="320228" y="210722"/>
                </a:cubicBezTo>
                <a:cubicBezTo>
                  <a:pt x="309036" y="210722"/>
                  <a:pt x="299567" y="216740"/>
                  <a:pt x="293541" y="226197"/>
                </a:cubicBezTo>
                <a:lnTo>
                  <a:pt x="290958" y="203844"/>
                </a:lnTo>
                <a:close/>
                <a:moveTo>
                  <a:pt x="274612" y="186650"/>
                </a:moveTo>
                <a:lnTo>
                  <a:pt x="282360" y="203844"/>
                </a:lnTo>
                <a:lnTo>
                  <a:pt x="283221" y="203844"/>
                </a:lnTo>
                <a:lnTo>
                  <a:pt x="265143" y="338820"/>
                </a:lnTo>
                <a:cubicBezTo>
                  <a:pt x="239316" y="338820"/>
                  <a:pt x="216073" y="340540"/>
                  <a:pt x="195412" y="341400"/>
                </a:cubicBezTo>
                <a:lnTo>
                  <a:pt x="195412" y="266604"/>
                </a:lnTo>
                <a:cubicBezTo>
                  <a:pt x="192829" y="268323"/>
                  <a:pt x="189386" y="269183"/>
                  <a:pt x="186803" y="269183"/>
                </a:cubicBezTo>
                <a:lnTo>
                  <a:pt x="178194" y="343119"/>
                </a:lnTo>
                <a:cubicBezTo>
                  <a:pt x="149785" y="345698"/>
                  <a:pt x="128264" y="349137"/>
                  <a:pt x="111907" y="352576"/>
                </a:cubicBezTo>
                <a:lnTo>
                  <a:pt x="124820" y="241672"/>
                </a:lnTo>
                <a:cubicBezTo>
                  <a:pt x="124820" y="239953"/>
                  <a:pt x="125681" y="239093"/>
                  <a:pt x="125681" y="237373"/>
                </a:cubicBezTo>
                <a:cubicBezTo>
                  <a:pt x="126542" y="234794"/>
                  <a:pt x="126542" y="232215"/>
                  <a:pt x="128264" y="230496"/>
                </a:cubicBezTo>
                <a:cubicBezTo>
                  <a:pt x="129124" y="228776"/>
                  <a:pt x="129985" y="227057"/>
                  <a:pt x="131707" y="226197"/>
                </a:cubicBezTo>
                <a:cubicBezTo>
                  <a:pt x="132568" y="223618"/>
                  <a:pt x="134290" y="221899"/>
                  <a:pt x="136011" y="220179"/>
                </a:cubicBezTo>
                <a:cubicBezTo>
                  <a:pt x="137733" y="219319"/>
                  <a:pt x="139455" y="218460"/>
                  <a:pt x="141177" y="217600"/>
                </a:cubicBezTo>
                <a:cubicBezTo>
                  <a:pt x="142898" y="216740"/>
                  <a:pt x="143759" y="215021"/>
                  <a:pt x="145481" y="215021"/>
                </a:cubicBezTo>
                <a:cubicBezTo>
                  <a:pt x="148925" y="213301"/>
                  <a:pt x="214351" y="190089"/>
                  <a:pt x="274612" y="186650"/>
                </a:cubicBezTo>
                <a:close/>
                <a:moveTo>
                  <a:pt x="287089" y="0"/>
                </a:moveTo>
                <a:cubicBezTo>
                  <a:pt x="332488" y="0"/>
                  <a:pt x="369292" y="40237"/>
                  <a:pt x="369292" y="89871"/>
                </a:cubicBezTo>
                <a:cubicBezTo>
                  <a:pt x="369292" y="139505"/>
                  <a:pt x="332488" y="179742"/>
                  <a:pt x="287089" y="179742"/>
                </a:cubicBezTo>
                <a:cubicBezTo>
                  <a:pt x="241690" y="179742"/>
                  <a:pt x="204886" y="139505"/>
                  <a:pt x="204886" y="89871"/>
                </a:cubicBezTo>
                <a:cubicBezTo>
                  <a:pt x="204886" y="40237"/>
                  <a:pt x="241690" y="0"/>
                  <a:pt x="287089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íşļiḋé">
            <a:extLst>
              <a:ext uri="{FF2B5EF4-FFF2-40B4-BE49-F238E27FC236}">
                <a16:creationId xmlns:a16="http://schemas.microsoft.com/office/drawing/2014/main" xmlns="" id="{1351319C-99A6-48A7-81CE-4049CC8D0D68}"/>
              </a:ext>
            </a:extLst>
          </p:cNvPr>
          <p:cNvSpPr/>
          <p:nvPr/>
        </p:nvSpPr>
        <p:spPr>
          <a:xfrm>
            <a:off x="4089832" y="4813839"/>
            <a:ext cx="2256993" cy="924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9"/>
                </a:moveTo>
                <a:lnTo>
                  <a:pt x="21600" y="0"/>
                </a:lnTo>
                <a:lnTo>
                  <a:pt x="21600" y="14400"/>
                </a:lnTo>
                <a:lnTo>
                  <a:pt x="10800" y="21600"/>
                </a:lnTo>
                <a:lnTo>
                  <a:pt x="0" y="14400"/>
                </a:lnTo>
                <a:lnTo>
                  <a:pt x="0" y="0"/>
                </a:lnTo>
                <a:lnTo>
                  <a:pt x="10800" y="13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i="1" dirty="0">
                <a:cs typeface="+mn-ea"/>
                <a:sym typeface="+mn-lt"/>
              </a:rPr>
              <a:t>02</a:t>
            </a:r>
          </a:p>
        </p:txBody>
      </p:sp>
      <p:sp>
        <p:nvSpPr>
          <p:cNvPr id="8" name="ïṥľíḓé">
            <a:extLst>
              <a:ext uri="{FF2B5EF4-FFF2-40B4-BE49-F238E27FC236}">
                <a16:creationId xmlns:a16="http://schemas.microsoft.com/office/drawing/2014/main" xmlns="" id="{51EEF302-1D65-4F48-9384-2DB5881D2D5A}"/>
              </a:ext>
            </a:extLst>
          </p:cNvPr>
          <p:cNvSpPr/>
          <p:nvPr/>
        </p:nvSpPr>
        <p:spPr>
          <a:xfrm>
            <a:off x="4089832" y="3869786"/>
            <a:ext cx="2256993" cy="1103787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ïšlîḓè">
            <a:extLst>
              <a:ext uri="{FF2B5EF4-FFF2-40B4-BE49-F238E27FC236}">
                <a16:creationId xmlns:a16="http://schemas.microsoft.com/office/drawing/2014/main" xmlns="" id="{685DC52C-4CF0-4361-90B3-E756266CC296}"/>
              </a:ext>
            </a:extLst>
          </p:cNvPr>
          <p:cNvSpPr/>
          <p:nvPr/>
        </p:nvSpPr>
        <p:spPr>
          <a:xfrm>
            <a:off x="4923053" y="4140045"/>
            <a:ext cx="590550" cy="563267"/>
          </a:xfrm>
          <a:custGeom>
            <a:avLst/>
            <a:gdLst>
              <a:gd name="connsiteX0" fmla="*/ 0 w 574179"/>
              <a:gd name="connsiteY0" fmla="*/ 451358 h 547653"/>
              <a:gd name="connsiteX1" fmla="*/ 574179 w 574179"/>
              <a:gd name="connsiteY1" fmla="*/ 451358 h 547653"/>
              <a:gd name="connsiteX2" fmla="*/ 574179 w 574179"/>
              <a:gd name="connsiteY2" fmla="*/ 475432 h 547653"/>
              <a:gd name="connsiteX3" fmla="*/ 531137 w 574179"/>
              <a:gd name="connsiteY3" fmla="*/ 547653 h 547653"/>
              <a:gd name="connsiteX4" fmla="*/ 42181 w 574179"/>
              <a:gd name="connsiteY4" fmla="*/ 547653 h 547653"/>
              <a:gd name="connsiteX5" fmla="*/ 0 w 574179"/>
              <a:gd name="connsiteY5" fmla="*/ 475432 h 547653"/>
              <a:gd name="connsiteX6" fmla="*/ 392503 w 574179"/>
              <a:gd name="connsiteY6" fmla="*/ 318175 h 547653"/>
              <a:gd name="connsiteX7" fmla="*/ 416711 w 574179"/>
              <a:gd name="connsiteY7" fmla="*/ 337076 h 547653"/>
              <a:gd name="connsiteX8" fmla="*/ 419305 w 574179"/>
              <a:gd name="connsiteY8" fmla="*/ 345668 h 547653"/>
              <a:gd name="connsiteX9" fmla="*/ 395097 w 574179"/>
              <a:gd name="connsiteY9" fmla="*/ 343091 h 547653"/>
              <a:gd name="connsiteX10" fmla="*/ 298695 w 574179"/>
              <a:gd name="connsiteY10" fmla="*/ 263188 h 547653"/>
              <a:gd name="connsiteX11" fmla="*/ 320244 w 574179"/>
              <a:gd name="connsiteY11" fmla="*/ 272640 h 547653"/>
              <a:gd name="connsiteX12" fmla="*/ 330588 w 574179"/>
              <a:gd name="connsiteY12" fmla="*/ 270062 h 547653"/>
              <a:gd name="connsiteX13" fmla="*/ 377997 w 574179"/>
              <a:gd name="connsiteY13" fmla="*/ 307013 h 547653"/>
              <a:gd name="connsiteX14" fmla="*/ 377997 w 574179"/>
              <a:gd name="connsiteY14" fmla="*/ 341385 h 547653"/>
              <a:gd name="connsiteX15" fmla="*/ 308177 w 574179"/>
              <a:gd name="connsiteY15" fmla="*/ 338807 h 547653"/>
              <a:gd name="connsiteX16" fmla="*/ 320247 w 574179"/>
              <a:gd name="connsiteY16" fmla="*/ 224505 h 547653"/>
              <a:gd name="connsiteX17" fmla="*/ 336603 w 574179"/>
              <a:gd name="connsiteY17" fmla="*/ 241694 h 547653"/>
              <a:gd name="connsiteX18" fmla="*/ 335742 w 574179"/>
              <a:gd name="connsiteY18" fmla="*/ 246851 h 547653"/>
              <a:gd name="connsiteX19" fmla="*/ 433876 w 574179"/>
              <a:gd name="connsiteY19" fmla="*/ 324202 h 547653"/>
              <a:gd name="connsiteX20" fmla="*/ 435597 w 574179"/>
              <a:gd name="connsiteY20" fmla="*/ 325921 h 547653"/>
              <a:gd name="connsiteX21" fmla="*/ 446788 w 574179"/>
              <a:gd name="connsiteY21" fmla="*/ 364597 h 547653"/>
              <a:gd name="connsiteX22" fmla="*/ 499298 w 574179"/>
              <a:gd name="connsiteY22" fmla="*/ 380926 h 547653"/>
              <a:gd name="connsiteX23" fmla="*/ 499298 w 574179"/>
              <a:gd name="connsiteY23" fmla="*/ 438510 h 547653"/>
              <a:gd name="connsiteX24" fmla="*/ 74052 w 574179"/>
              <a:gd name="connsiteY24" fmla="*/ 438510 h 547653"/>
              <a:gd name="connsiteX25" fmla="*/ 74052 w 574179"/>
              <a:gd name="connsiteY25" fmla="*/ 380926 h 547653"/>
              <a:gd name="connsiteX26" fmla="*/ 286675 w 574179"/>
              <a:gd name="connsiteY26" fmla="*/ 352564 h 547653"/>
              <a:gd name="connsiteX27" fmla="*/ 439040 w 574179"/>
              <a:gd name="connsiteY27" fmla="*/ 362878 h 547653"/>
              <a:gd name="connsiteX28" fmla="*/ 428711 w 574179"/>
              <a:gd name="connsiteY28" fmla="*/ 329359 h 547653"/>
              <a:gd name="connsiteX29" fmla="*/ 332299 w 574179"/>
              <a:gd name="connsiteY29" fmla="*/ 252867 h 547653"/>
              <a:gd name="connsiteX30" fmla="*/ 320247 w 574179"/>
              <a:gd name="connsiteY30" fmla="*/ 258024 h 547653"/>
              <a:gd name="connsiteX31" fmla="*/ 303031 w 574179"/>
              <a:gd name="connsiteY31" fmla="*/ 241694 h 547653"/>
              <a:gd name="connsiteX32" fmla="*/ 320247 w 574179"/>
              <a:gd name="connsiteY32" fmla="*/ 224505 h 547653"/>
              <a:gd name="connsiteX33" fmla="*/ 299567 w 574179"/>
              <a:gd name="connsiteY33" fmla="*/ 186650 h 547653"/>
              <a:gd name="connsiteX34" fmla="*/ 427837 w 574179"/>
              <a:gd name="connsiteY34" fmla="*/ 215021 h 547653"/>
              <a:gd name="connsiteX35" fmla="*/ 433002 w 574179"/>
              <a:gd name="connsiteY35" fmla="*/ 217600 h 547653"/>
              <a:gd name="connsiteX36" fmla="*/ 438168 w 574179"/>
              <a:gd name="connsiteY36" fmla="*/ 220179 h 547653"/>
              <a:gd name="connsiteX37" fmla="*/ 442472 w 574179"/>
              <a:gd name="connsiteY37" fmla="*/ 225337 h 547653"/>
              <a:gd name="connsiteX38" fmla="*/ 445915 w 574179"/>
              <a:gd name="connsiteY38" fmla="*/ 230496 h 547653"/>
              <a:gd name="connsiteX39" fmla="*/ 447637 w 574179"/>
              <a:gd name="connsiteY39" fmla="*/ 237374 h 547653"/>
              <a:gd name="connsiteX40" fmla="*/ 449359 w 574179"/>
              <a:gd name="connsiteY40" fmla="*/ 241672 h 547653"/>
              <a:gd name="connsiteX41" fmla="*/ 462272 w 574179"/>
              <a:gd name="connsiteY41" fmla="*/ 352576 h 547653"/>
              <a:gd name="connsiteX42" fmla="*/ 457968 w 574179"/>
              <a:gd name="connsiteY42" fmla="*/ 351716 h 547653"/>
              <a:gd name="connsiteX43" fmla="*/ 448498 w 574179"/>
              <a:gd name="connsiteY43" fmla="*/ 321626 h 547653"/>
              <a:gd name="connsiteX44" fmla="*/ 446776 w 574179"/>
              <a:gd name="connsiteY44" fmla="*/ 315608 h 547653"/>
              <a:gd name="connsiteX45" fmla="*/ 351219 w 574179"/>
              <a:gd name="connsiteY45" fmla="*/ 240812 h 547653"/>
              <a:gd name="connsiteX46" fmla="*/ 320228 w 574179"/>
              <a:gd name="connsiteY46" fmla="*/ 210722 h 547653"/>
              <a:gd name="connsiteX47" fmla="*/ 293541 w 574179"/>
              <a:gd name="connsiteY47" fmla="*/ 226197 h 547653"/>
              <a:gd name="connsiteX48" fmla="*/ 290958 w 574179"/>
              <a:gd name="connsiteY48" fmla="*/ 203844 h 547653"/>
              <a:gd name="connsiteX49" fmla="*/ 274612 w 574179"/>
              <a:gd name="connsiteY49" fmla="*/ 186650 h 547653"/>
              <a:gd name="connsiteX50" fmla="*/ 282360 w 574179"/>
              <a:gd name="connsiteY50" fmla="*/ 203844 h 547653"/>
              <a:gd name="connsiteX51" fmla="*/ 283221 w 574179"/>
              <a:gd name="connsiteY51" fmla="*/ 203844 h 547653"/>
              <a:gd name="connsiteX52" fmla="*/ 265143 w 574179"/>
              <a:gd name="connsiteY52" fmla="*/ 338820 h 547653"/>
              <a:gd name="connsiteX53" fmla="*/ 195412 w 574179"/>
              <a:gd name="connsiteY53" fmla="*/ 341400 h 547653"/>
              <a:gd name="connsiteX54" fmla="*/ 195412 w 574179"/>
              <a:gd name="connsiteY54" fmla="*/ 266604 h 547653"/>
              <a:gd name="connsiteX55" fmla="*/ 186803 w 574179"/>
              <a:gd name="connsiteY55" fmla="*/ 269183 h 547653"/>
              <a:gd name="connsiteX56" fmla="*/ 178194 w 574179"/>
              <a:gd name="connsiteY56" fmla="*/ 343119 h 547653"/>
              <a:gd name="connsiteX57" fmla="*/ 111907 w 574179"/>
              <a:gd name="connsiteY57" fmla="*/ 352576 h 547653"/>
              <a:gd name="connsiteX58" fmla="*/ 124820 w 574179"/>
              <a:gd name="connsiteY58" fmla="*/ 241672 h 547653"/>
              <a:gd name="connsiteX59" fmla="*/ 125681 w 574179"/>
              <a:gd name="connsiteY59" fmla="*/ 237373 h 547653"/>
              <a:gd name="connsiteX60" fmla="*/ 128264 w 574179"/>
              <a:gd name="connsiteY60" fmla="*/ 230496 h 547653"/>
              <a:gd name="connsiteX61" fmla="*/ 131707 w 574179"/>
              <a:gd name="connsiteY61" fmla="*/ 226197 h 547653"/>
              <a:gd name="connsiteX62" fmla="*/ 136011 w 574179"/>
              <a:gd name="connsiteY62" fmla="*/ 220179 h 547653"/>
              <a:gd name="connsiteX63" fmla="*/ 141177 w 574179"/>
              <a:gd name="connsiteY63" fmla="*/ 217600 h 547653"/>
              <a:gd name="connsiteX64" fmla="*/ 145481 w 574179"/>
              <a:gd name="connsiteY64" fmla="*/ 215021 h 547653"/>
              <a:gd name="connsiteX65" fmla="*/ 274612 w 574179"/>
              <a:gd name="connsiteY65" fmla="*/ 186650 h 547653"/>
              <a:gd name="connsiteX66" fmla="*/ 287089 w 574179"/>
              <a:gd name="connsiteY66" fmla="*/ 0 h 547653"/>
              <a:gd name="connsiteX67" fmla="*/ 369292 w 574179"/>
              <a:gd name="connsiteY67" fmla="*/ 89871 h 547653"/>
              <a:gd name="connsiteX68" fmla="*/ 287089 w 574179"/>
              <a:gd name="connsiteY68" fmla="*/ 179742 h 547653"/>
              <a:gd name="connsiteX69" fmla="*/ 204886 w 574179"/>
              <a:gd name="connsiteY69" fmla="*/ 89871 h 547653"/>
              <a:gd name="connsiteX70" fmla="*/ 287089 w 574179"/>
              <a:gd name="connsiteY70" fmla="*/ 0 h 54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74179" h="547653">
                <a:moveTo>
                  <a:pt x="0" y="451358"/>
                </a:moveTo>
                <a:lnTo>
                  <a:pt x="574179" y="451358"/>
                </a:lnTo>
                <a:lnTo>
                  <a:pt x="574179" y="475432"/>
                </a:lnTo>
                <a:lnTo>
                  <a:pt x="531137" y="547653"/>
                </a:lnTo>
                <a:lnTo>
                  <a:pt x="42181" y="547653"/>
                </a:lnTo>
                <a:lnTo>
                  <a:pt x="0" y="475432"/>
                </a:lnTo>
                <a:close/>
                <a:moveTo>
                  <a:pt x="392503" y="318175"/>
                </a:moveTo>
                <a:lnTo>
                  <a:pt x="416711" y="337076"/>
                </a:lnTo>
                <a:lnTo>
                  <a:pt x="419305" y="345668"/>
                </a:lnTo>
                <a:cubicBezTo>
                  <a:pt x="411524" y="344809"/>
                  <a:pt x="403743" y="343950"/>
                  <a:pt x="395097" y="343091"/>
                </a:cubicBezTo>
                <a:close/>
                <a:moveTo>
                  <a:pt x="298695" y="263188"/>
                </a:moveTo>
                <a:cubicBezTo>
                  <a:pt x="304729" y="269203"/>
                  <a:pt x="311625" y="272640"/>
                  <a:pt x="320244" y="272640"/>
                </a:cubicBezTo>
                <a:cubicBezTo>
                  <a:pt x="323692" y="272640"/>
                  <a:pt x="327140" y="271781"/>
                  <a:pt x="330588" y="270062"/>
                </a:cubicBezTo>
                <a:lnTo>
                  <a:pt x="377997" y="307013"/>
                </a:lnTo>
                <a:lnTo>
                  <a:pt x="377997" y="341385"/>
                </a:lnTo>
                <a:cubicBezTo>
                  <a:pt x="356448" y="339666"/>
                  <a:pt x="333174" y="338807"/>
                  <a:pt x="308177" y="338807"/>
                </a:cubicBezTo>
                <a:close/>
                <a:moveTo>
                  <a:pt x="320247" y="224505"/>
                </a:moveTo>
                <a:cubicBezTo>
                  <a:pt x="329716" y="224505"/>
                  <a:pt x="336603" y="232240"/>
                  <a:pt x="336603" y="241694"/>
                </a:cubicBezTo>
                <a:cubicBezTo>
                  <a:pt x="336603" y="243413"/>
                  <a:pt x="336603" y="245132"/>
                  <a:pt x="335742" y="246851"/>
                </a:cubicBezTo>
                <a:lnTo>
                  <a:pt x="433876" y="324202"/>
                </a:lnTo>
                <a:cubicBezTo>
                  <a:pt x="434736" y="325062"/>
                  <a:pt x="434736" y="325062"/>
                  <a:pt x="435597" y="325921"/>
                </a:cubicBezTo>
                <a:lnTo>
                  <a:pt x="446788" y="364597"/>
                </a:lnTo>
                <a:cubicBezTo>
                  <a:pt x="488107" y="372332"/>
                  <a:pt x="499298" y="380926"/>
                  <a:pt x="499298" y="380926"/>
                </a:cubicBezTo>
                <a:lnTo>
                  <a:pt x="499298" y="438510"/>
                </a:lnTo>
                <a:lnTo>
                  <a:pt x="74052" y="438510"/>
                </a:lnTo>
                <a:lnTo>
                  <a:pt x="74052" y="380926"/>
                </a:lnTo>
                <a:cubicBezTo>
                  <a:pt x="74052" y="380926"/>
                  <a:pt x="109346" y="352564"/>
                  <a:pt x="286675" y="352564"/>
                </a:cubicBezTo>
                <a:cubicBezTo>
                  <a:pt x="358984" y="352564"/>
                  <a:pt x="406329" y="357721"/>
                  <a:pt x="439040" y="362878"/>
                </a:cubicBezTo>
                <a:lnTo>
                  <a:pt x="428711" y="329359"/>
                </a:lnTo>
                <a:lnTo>
                  <a:pt x="332299" y="252867"/>
                </a:lnTo>
                <a:cubicBezTo>
                  <a:pt x="328855" y="256305"/>
                  <a:pt x="324551" y="258024"/>
                  <a:pt x="320247" y="258024"/>
                </a:cubicBezTo>
                <a:cubicBezTo>
                  <a:pt x="310778" y="258024"/>
                  <a:pt x="303031" y="250289"/>
                  <a:pt x="303031" y="241694"/>
                </a:cubicBezTo>
                <a:cubicBezTo>
                  <a:pt x="303031" y="232240"/>
                  <a:pt x="310778" y="224505"/>
                  <a:pt x="320247" y="224505"/>
                </a:cubicBezTo>
                <a:close/>
                <a:moveTo>
                  <a:pt x="299567" y="186650"/>
                </a:moveTo>
                <a:cubicBezTo>
                  <a:pt x="359828" y="190089"/>
                  <a:pt x="425254" y="213301"/>
                  <a:pt x="427837" y="215021"/>
                </a:cubicBezTo>
                <a:cubicBezTo>
                  <a:pt x="430420" y="215021"/>
                  <a:pt x="431281" y="216740"/>
                  <a:pt x="433002" y="217600"/>
                </a:cubicBezTo>
                <a:cubicBezTo>
                  <a:pt x="434724" y="218460"/>
                  <a:pt x="436446" y="219319"/>
                  <a:pt x="438168" y="220179"/>
                </a:cubicBezTo>
                <a:cubicBezTo>
                  <a:pt x="439889" y="221899"/>
                  <a:pt x="440750" y="223618"/>
                  <a:pt x="442472" y="225337"/>
                </a:cubicBezTo>
                <a:cubicBezTo>
                  <a:pt x="443333" y="227057"/>
                  <a:pt x="445055" y="228776"/>
                  <a:pt x="445915" y="230496"/>
                </a:cubicBezTo>
                <a:cubicBezTo>
                  <a:pt x="446776" y="232215"/>
                  <a:pt x="447637" y="234794"/>
                  <a:pt x="447637" y="237374"/>
                </a:cubicBezTo>
                <a:cubicBezTo>
                  <a:pt x="448498" y="238233"/>
                  <a:pt x="449359" y="239953"/>
                  <a:pt x="449359" y="241672"/>
                </a:cubicBezTo>
                <a:lnTo>
                  <a:pt x="462272" y="352576"/>
                </a:lnTo>
                <a:cubicBezTo>
                  <a:pt x="460550" y="352576"/>
                  <a:pt x="459689" y="352576"/>
                  <a:pt x="457968" y="351716"/>
                </a:cubicBezTo>
                <a:lnTo>
                  <a:pt x="448498" y="321626"/>
                </a:lnTo>
                <a:lnTo>
                  <a:pt x="446776" y="315608"/>
                </a:lnTo>
                <a:lnTo>
                  <a:pt x="351219" y="240812"/>
                </a:lnTo>
                <a:cubicBezTo>
                  <a:pt x="351219" y="224478"/>
                  <a:pt x="337445" y="210722"/>
                  <a:pt x="320228" y="210722"/>
                </a:cubicBezTo>
                <a:cubicBezTo>
                  <a:pt x="309036" y="210722"/>
                  <a:pt x="299567" y="216740"/>
                  <a:pt x="293541" y="226197"/>
                </a:cubicBezTo>
                <a:lnTo>
                  <a:pt x="290958" y="203844"/>
                </a:lnTo>
                <a:close/>
                <a:moveTo>
                  <a:pt x="274612" y="186650"/>
                </a:moveTo>
                <a:lnTo>
                  <a:pt x="282360" y="203844"/>
                </a:lnTo>
                <a:lnTo>
                  <a:pt x="283221" y="203844"/>
                </a:lnTo>
                <a:lnTo>
                  <a:pt x="265143" y="338820"/>
                </a:lnTo>
                <a:cubicBezTo>
                  <a:pt x="239316" y="338820"/>
                  <a:pt x="216073" y="340540"/>
                  <a:pt x="195412" y="341400"/>
                </a:cubicBezTo>
                <a:lnTo>
                  <a:pt x="195412" y="266604"/>
                </a:lnTo>
                <a:cubicBezTo>
                  <a:pt x="192829" y="268323"/>
                  <a:pt x="189386" y="269183"/>
                  <a:pt x="186803" y="269183"/>
                </a:cubicBezTo>
                <a:lnTo>
                  <a:pt x="178194" y="343119"/>
                </a:lnTo>
                <a:cubicBezTo>
                  <a:pt x="149785" y="345698"/>
                  <a:pt x="128264" y="349137"/>
                  <a:pt x="111907" y="352576"/>
                </a:cubicBezTo>
                <a:lnTo>
                  <a:pt x="124820" y="241672"/>
                </a:lnTo>
                <a:cubicBezTo>
                  <a:pt x="124820" y="239953"/>
                  <a:pt x="125681" y="239093"/>
                  <a:pt x="125681" y="237373"/>
                </a:cubicBezTo>
                <a:cubicBezTo>
                  <a:pt x="126542" y="234794"/>
                  <a:pt x="126542" y="232215"/>
                  <a:pt x="128264" y="230496"/>
                </a:cubicBezTo>
                <a:cubicBezTo>
                  <a:pt x="129124" y="228776"/>
                  <a:pt x="129985" y="227057"/>
                  <a:pt x="131707" y="226197"/>
                </a:cubicBezTo>
                <a:cubicBezTo>
                  <a:pt x="132568" y="223618"/>
                  <a:pt x="134290" y="221899"/>
                  <a:pt x="136011" y="220179"/>
                </a:cubicBezTo>
                <a:cubicBezTo>
                  <a:pt x="137733" y="219319"/>
                  <a:pt x="139455" y="218460"/>
                  <a:pt x="141177" y="217600"/>
                </a:cubicBezTo>
                <a:cubicBezTo>
                  <a:pt x="142898" y="216740"/>
                  <a:pt x="143759" y="215021"/>
                  <a:pt x="145481" y="215021"/>
                </a:cubicBezTo>
                <a:cubicBezTo>
                  <a:pt x="148925" y="213301"/>
                  <a:pt x="214351" y="190089"/>
                  <a:pt x="274612" y="186650"/>
                </a:cubicBezTo>
                <a:close/>
                <a:moveTo>
                  <a:pt x="287089" y="0"/>
                </a:moveTo>
                <a:cubicBezTo>
                  <a:pt x="332488" y="0"/>
                  <a:pt x="369292" y="40237"/>
                  <a:pt x="369292" y="89871"/>
                </a:cubicBezTo>
                <a:cubicBezTo>
                  <a:pt x="369292" y="139505"/>
                  <a:pt x="332488" y="179742"/>
                  <a:pt x="287089" y="179742"/>
                </a:cubicBezTo>
                <a:cubicBezTo>
                  <a:pt x="241690" y="179742"/>
                  <a:pt x="204886" y="139505"/>
                  <a:pt x="204886" y="89871"/>
                </a:cubicBezTo>
                <a:cubicBezTo>
                  <a:pt x="204886" y="40237"/>
                  <a:pt x="241690" y="0"/>
                  <a:pt x="287089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A6FFA772-F8D7-42C8-8BBD-61098EFF9C45}"/>
              </a:ext>
            </a:extLst>
          </p:cNvPr>
          <p:cNvCxnSpPr>
            <a:cxnSpLocks/>
          </p:cNvCxnSpPr>
          <p:nvPr/>
        </p:nvCxnSpPr>
        <p:spPr>
          <a:xfrm>
            <a:off x="1150620" y="3640782"/>
            <a:ext cx="5196205" cy="0"/>
          </a:xfrm>
          <a:prstGeom prst="line">
            <a:avLst/>
          </a:prstGeom>
          <a:ln w="19050" cap="rnd">
            <a:solidFill>
              <a:srgbClr val="747A6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E583772-B791-46AA-8C12-094B320B3E6F}"/>
              </a:ext>
            </a:extLst>
          </p:cNvPr>
          <p:cNvCxnSpPr>
            <a:cxnSpLocks/>
          </p:cNvCxnSpPr>
          <p:nvPr/>
        </p:nvCxnSpPr>
        <p:spPr>
          <a:xfrm>
            <a:off x="1150620" y="2119660"/>
            <a:ext cx="552014" cy="0"/>
          </a:xfrm>
          <a:prstGeom prst="line">
            <a:avLst/>
          </a:prstGeom>
          <a:ln w="57150" cap="flat">
            <a:solidFill>
              <a:srgbClr val="747A6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D7AAFC2-BF58-4A25-AB21-2476C587944F}"/>
              </a:ext>
            </a:extLst>
          </p:cNvPr>
          <p:cNvGrpSpPr/>
          <p:nvPr/>
        </p:nvGrpSpPr>
        <p:grpSpPr>
          <a:xfrm>
            <a:off x="6809910" y="1128826"/>
            <a:ext cx="4959970" cy="4491446"/>
            <a:chOff x="6836035" y="1070043"/>
            <a:chExt cx="4959970" cy="4491446"/>
          </a:xfrm>
        </p:grpSpPr>
        <p:sp>
          <p:nvSpPr>
            <p:cNvPr id="14" name="菱形 13">
              <a:extLst>
                <a:ext uri="{FF2B5EF4-FFF2-40B4-BE49-F238E27FC236}">
                  <a16:creationId xmlns:a16="http://schemas.microsoft.com/office/drawing/2014/main" xmlns="" id="{7A050336-35C6-4143-9F40-69FB6F7998AB}"/>
                </a:ext>
              </a:extLst>
            </p:cNvPr>
            <p:cNvSpPr/>
            <p:nvPr/>
          </p:nvSpPr>
          <p:spPr>
            <a:xfrm>
              <a:off x="6836035" y="1070044"/>
              <a:ext cx="4491445" cy="4491445"/>
            </a:xfrm>
            <a:prstGeom prst="diamond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菱形 12">
              <a:extLst>
                <a:ext uri="{FF2B5EF4-FFF2-40B4-BE49-F238E27FC236}">
                  <a16:creationId xmlns:a16="http://schemas.microsoft.com/office/drawing/2014/main" xmlns="" id="{F07011FD-574C-45FB-A99D-0C411D2FC130}"/>
                </a:ext>
              </a:extLst>
            </p:cNvPr>
            <p:cNvSpPr/>
            <p:nvPr/>
          </p:nvSpPr>
          <p:spPr>
            <a:xfrm>
              <a:off x="7304559" y="1070043"/>
              <a:ext cx="4491446" cy="4491446"/>
            </a:xfrm>
            <a:prstGeom prst="diamond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EDD7036-0F6C-4B36-9069-C23AD95A2D2F}"/>
              </a:ext>
            </a:extLst>
          </p:cNvPr>
          <p:cNvSpPr txBox="1"/>
          <p:nvPr/>
        </p:nvSpPr>
        <p:spPr>
          <a:xfrm>
            <a:off x="1441333" y="2309540"/>
            <a:ext cx="4580643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0AACA77-9791-4B84-B5E8-605E5029C1FC}"/>
              </a:ext>
            </a:extLst>
          </p:cNvPr>
          <p:cNvSpPr txBox="1"/>
          <p:nvPr/>
        </p:nvSpPr>
        <p:spPr>
          <a:xfrm>
            <a:off x="312864" y="1464232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4C9B5C9-BF0D-41D0-8D87-86C3232EB876}"/>
              </a:ext>
            </a:extLst>
          </p:cNvPr>
          <p:cNvSpPr txBox="1"/>
          <p:nvPr/>
        </p:nvSpPr>
        <p:spPr>
          <a:xfrm>
            <a:off x="1441333" y="2848330"/>
            <a:ext cx="4580643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685423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ṡ1ïḋe">
            <a:extLst>
              <a:ext uri="{FF2B5EF4-FFF2-40B4-BE49-F238E27FC236}">
                <a16:creationId xmlns:a16="http://schemas.microsoft.com/office/drawing/2014/main" xmlns="" id="{ABB8EC6F-C66F-48E8-8F50-09106B2CB302}"/>
              </a:ext>
            </a:extLst>
          </p:cNvPr>
          <p:cNvSpPr/>
          <p:nvPr/>
        </p:nvSpPr>
        <p:spPr>
          <a:xfrm>
            <a:off x="670719" y="2519440"/>
            <a:ext cx="3536039" cy="234311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iŝlïḋé">
            <a:extLst>
              <a:ext uri="{FF2B5EF4-FFF2-40B4-BE49-F238E27FC236}">
                <a16:creationId xmlns:a16="http://schemas.microsoft.com/office/drawing/2014/main" xmlns="" id="{CD6D63E2-34E9-49DE-9DCD-B8BBD1E35B98}"/>
              </a:ext>
            </a:extLst>
          </p:cNvPr>
          <p:cNvSpPr/>
          <p:nvPr/>
        </p:nvSpPr>
        <p:spPr>
          <a:xfrm>
            <a:off x="2941635" y="4958566"/>
            <a:ext cx="975405" cy="983926"/>
          </a:xfrm>
          <a:prstGeom prst="rect">
            <a:avLst/>
          </a:prstGeom>
          <a:noFill/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5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6" name="íṣ1ïḓê">
            <a:extLst>
              <a:ext uri="{FF2B5EF4-FFF2-40B4-BE49-F238E27FC236}">
                <a16:creationId xmlns:a16="http://schemas.microsoft.com/office/drawing/2014/main" xmlns="" id="{B2C77590-8639-4C5F-B128-A34927CB8F73}"/>
              </a:ext>
            </a:extLst>
          </p:cNvPr>
          <p:cNvSpPr/>
          <p:nvPr/>
        </p:nvSpPr>
        <p:spPr>
          <a:xfrm>
            <a:off x="6598897" y="4958566"/>
            <a:ext cx="975405" cy="983926"/>
          </a:xfrm>
          <a:prstGeom prst="rect">
            <a:avLst/>
          </a:prstGeom>
          <a:noFill/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5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7" name="íṡḷïḓê">
            <a:extLst>
              <a:ext uri="{FF2B5EF4-FFF2-40B4-BE49-F238E27FC236}">
                <a16:creationId xmlns:a16="http://schemas.microsoft.com/office/drawing/2014/main" xmlns="" id="{B770F03F-0F3B-4839-8325-29A30F68BB99}"/>
              </a:ext>
            </a:extLst>
          </p:cNvPr>
          <p:cNvSpPr/>
          <p:nvPr/>
        </p:nvSpPr>
        <p:spPr>
          <a:xfrm>
            <a:off x="10256159" y="4958566"/>
            <a:ext cx="975405" cy="983926"/>
          </a:xfrm>
          <a:prstGeom prst="rect">
            <a:avLst/>
          </a:prstGeom>
          <a:noFill/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5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8" name="iṣḻîḑe">
            <a:extLst>
              <a:ext uri="{FF2B5EF4-FFF2-40B4-BE49-F238E27FC236}">
                <a16:creationId xmlns:a16="http://schemas.microsoft.com/office/drawing/2014/main" xmlns="" id="{75C3F529-58ED-4DD2-B951-1E023A611E7E}"/>
              </a:ext>
            </a:extLst>
          </p:cNvPr>
          <p:cNvSpPr/>
          <p:nvPr/>
        </p:nvSpPr>
        <p:spPr>
          <a:xfrm>
            <a:off x="670719" y="4854838"/>
            <a:ext cx="3536039" cy="45719"/>
          </a:xfrm>
          <a:prstGeom prst="rect">
            <a:avLst/>
          </a:prstGeom>
          <a:solidFill>
            <a:srgbClr val="747A6F"/>
          </a:solidFill>
          <a:ln w="12700" cap="rnd">
            <a:solidFill>
              <a:srgbClr val="747A6F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îS1ídè">
            <a:extLst>
              <a:ext uri="{FF2B5EF4-FFF2-40B4-BE49-F238E27FC236}">
                <a16:creationId xmlns:a16="http://schemas.microsoft.com/office/drawing/2014/main" xmlns="" id="{D73C8538-1268-4CA9-AE83-61378D736C7E}"/>
              </a:ext>
            </a:extLst>
          </p:cNvPr>
          <p:cNvSpPr/>
          <p:nvPr/>
        </p:nvSpPr>
        <p:spPr>
          <a:xfrm>
            <a:off x="4327980" y="4854838"/>
            <a:ext cx="3536039" cy="45719"/>
          </a:xfrm>
          <a:prstGeom prst="rect">
            <a:avLst/>
          </a:prstGeom>
          <a:solidFill>
            <a:srgbClr val="747A6F"/>
          </a:solidFill>
          <a:ln w="12700" cap="rnd">
            <a:solidFill>
              <a:srgbClr val="747A6F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î$ḻíḍé">
            <a:extLst>
              <a:ext uri="{FF2B5EF4-FFF2-40B4-BE49-F238E27FC236}">
                <a16:creationId xmlns:a16="http://schemas.microsoft.com/office/drawing/2014/main" xmlns="" id="{FFCC78F1-A0E6-4DCB-BD4A-D52FF4E2A238}"/>
              </a:ext>
            </a:extLst>
          </p:cNvPr>
          <p:cNvSpPr/>
          <p:nvPr/>
        </p:nvSpPr>
        <p:spPr>
          <a:xfrm>
            <a:off x="7985241" y="4849104"/>
            <a:ext cx="3536039" cy="45719"/>
          </a:xfrm>
          <a:prstGeom prst="rect">
            <a:avLst/>
          </a:prstGeom>
          <a:solidFill>
            <a:srgbClr val="747A6F"/>
          </a:solidFill>
          <a:ln w="12700" cap="rnd">
            <a:solidFill>
              <a:srgbClr val="747A6F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94E2E78-B810-4182-978B-3485B85801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978" y="2519440"/>
            <a:ext cx="3536039" cy="234311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EB8C7DC-3EAE-433C-9EB2-F6D3C140B2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241" y="2514093"/>
            <a:ext cx="3536039" cy="2343113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765AADA-92EA-40C5-BBFB-5652EE257BA9}"/>
              </a:ext>
            </a:extLst>
          </p:cNvPr>
          <p:cNvSpPr/>
          <p:nvPr/>
        </p:nvSpPr>
        <p:spPr>
          <a:xfrm>
            <a:off x="9623068" y="600691"/>
            <a:ext cx="1740626" cy="27478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7DFE9345-9819-4E01-89F3-0D391B6F4158}"/>
              </a:ext>
            </a:extLst>
          </p:cNvPr>
          <p:cNvCxnSpPr>
            <a:cxnSpLocks/>
          </p:cNvCxnSpPr>
          <p:nvPr/>
        </p:nvCxnSpPr>
        <p:spPr>
          <a:xfrm flipH="1">
            <a:off x="10264387" y="1809746"/>
            <a:ext cx="489441" cy="4894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îṣḻiḓe">
            <a:extLst>
              <a:ext uri="{FF2B5EF4-FFF2-40B4-BE49-F238E27FC236}">
                <a16:creationId xmlns:a16="http://schemas.microsoft.com/office/drawing/2014/main" xmlns="" id="{EDEEE00D-166C-4473-A36C-096CFEC9948F}"/>
              </a:ext>
            </a:extLst>
          </p:cNvPr>
          <p:cNvSpPr/>
          <p:nvPr/>
        </p:nvSpPr>
        <p:spPr>
          <a:xfrm>
            <a:off x="9891366" y="2317210"/>
            <a:ext cx="12354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12000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7" name="图形 26" descr="马提尼酒">
            <a:extLst>
              <a:ext uri="{FF2B5EF4-FFF2-40B4-BE49-F238E27FC236}">
                <a16:creationId xmlns:a16="http://schemas.microsoft.com/office/drawing/2014/main" xmlns="" id="{D3ACA294-1AEF-410B-914D-E5153C1BA0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027344" y="796905"/>
            <a:ext cx="914400" cy="91440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EDA0441-44AF-4E11-82FD-B41577EB036A}"/>
              </a:ext>
            </a:extLst>
          </p:cNvPr>
          <p:cNvSpPr txBox="1"/>
          <p:nvPr/>
        </p:nvSpPr>
        <p:spPr>
          <a:xfrm>
            <a:off x="877704" y="5291089"/>
            <a:ext cx="206393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859039A5-1D9F-4569-9638-70DECBD20313}"/>
              </a:ext>
            </a:extLst>
          </p:cNvPr>
          <p:cNvSpPr txBox="1"/>
          <p:nvPr/>
        </p:nvSpPr>
        <p:spPr>
          <a:xfrm>
            <a:off x="4561138" y="5291089"/>
            <a:ext cx="206393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B3AE762-89F1-4CFA-AF6C-128F256FF59D}"/>
              </a:ext>
            </a:extLst>
          </p:cNvPr>
          <p:cNvSpPr txBox="1"/>
          <p:nvPr/>
        </p:nvSpPr>
        <p:spPr>
          <a:xfrm>
            <a:off x="8274960" y="5291089"/>
            <a:ext cx="206393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591756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A2B3591-CCFF-4FD2-B5F3-C7DF1E8B8456}"/>
              </a:ext>
            </a:extLst>
          </p:cNvPr>
          <p:cNvSpPr/>
          <p:nvPr/>
        </p:nvSpPr>
        <p:spPr>
          <a:xfrm>
            <a:off x="6286500" y="0"/>
            <a:ext cx="2857500" cy="686951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43CDCDD-67CD-49C6-8CC0-53415F02EA0D}"/>
              </a:ext>
            </a:extLst>
          </p:cNvPr>
          <p:cNvSpPr/>
          <p:nvPr/>
        </p:nvSpPr>
        <p:spPr>
          <a:xfrm>
            <a:off x="0" y="2400300"/>
            <a:ext cx="3022600" cy="30226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0AF31D1-74BC-49AF-B528-71924D791FC4}"/>
              </a:ext>
            </a:extLst>
          </p:cNvPr>
          <p:cNvSpPr/>
          <p:nvPr/>
        </p:nvSpPr>
        <p:spPr>
          <a:xfrm>
            <a:off x="3225800" y="2387600"/>
            <a:ext cx="3060700" cy="30226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DCB6961-851E-4E28-8831-51E25B1617E1}"/>
              </a:ext>
            </a:extLst>
          </p:cNvPr>
          <p:cNvSpPr/>
          <p:nvPr/>
        </p:nvSpPr>
        <p:spPr>
          <a:xfrm>
            <a:off x="9144000" y="2400300"/>
            <a:ext cx="3060700" cy="30226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3E98EEC-D3BE-48B5-8344-84737B2F0D09}"/>
              </a:ext>
            </a:extLst>
          </p:cNvPr>
          <p:cNvSpPr txBox="1"/>
          <p:nvPr/>
        </p:nvSpPr>
        <p:spPr>
          <a:xfrm>
            <a:off x="2983574" y="1514127"/>
            <a:ext cx="334195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69E2AD7-F3F5-435E-B981-021A59E70D9F}"/>
              </a:ext>
            </a:extLst>
          </p:cNvPr>
          <p:cNvSpPr/>
          <p:nvPr/>
        </p:nvSpPr>
        <p:spPr>
          <a:xfrm>
            <a:off x="2984463" y="1655068"/>
            <a:ext cx="241337" cy="241337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FBB41C1-9D8B-4B73-A7D1-D0C036D6113F}"/>
              </a:ext>
            </a:extLst>
          </p:cNvPr>
          <p:cNvSpPr txBox="1"/>
          <p:nvPr/>
        </p:nvSpPr>
        <p:spPr>
          <a:xfrm>
            <a:off x="6727813" y="1096994"/>
            <a:ext cx="2079210" cy="15471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9CABAF2-E1A9-4DC3-BF95-00FCA8818BBF}"/>
              </a:ext>
            </a:extLst>
          </p:cNvPr>
          <p:cNvSpPr txBox="1"/>
          <p:nvPr/>
        </p:nvSpPr>
        <p:spPr>
          <a:xfrm>
            <a:off x="6727813" y="3000334"/>
            <a:ext cx="2079210" cy="15471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056967-31D8-405A-9992-6268A3C1CDCC}"/>
              </a:ext>
            </a:extLst>
          </p:cNvPr>
          <p:cNvSpPr txBox="1"/>
          <p:nvPr/>
        </p:nvSpPr>
        <p:spPr>
          <a:xfrm>
            <a:off x="6727813" y="4903674"/>
            <a:ext cx="2079210" cy="15471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450280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9656A55-E87D-4ED9-864C-CD5DCCDB00FE}"/>
              </a:ext>
            </a:extLst>
          </p:cNvPr>
          <p:cNvSpPr/>
          <p:nvPr/>
        </p:nvSpPr>
        <p:spPr>
          <a:xfrm>
            <a:off x="450669" y="1805940"/>
            <a:ext cx="5645332" cy="36151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8D94DC5-BD12-4FF5-95F6-E9E81D0621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885" b="89951" l="10000" r="898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4675" y="950324"/>
            <a:ext cx="940526" cy="9209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E7532C-3E21-4CAB-BA77-AE7254F7A5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892" y="0"/>
            <a:ext cx="457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C119599-5A66-4E73-AC43-2D83206C07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184" b="91262" l="9508" r="89836">
                        <a14:foregroundMark x1="24590" y1="15534" x2="12131" y2="58835"/>
                        <a14:foregroundMark x1="12131" y1="58835" x2="40000" y2="90097"/>
                        <a14:foregroundMark x1="40000" y1="90097" x2="74590" y2="72039"/>
                        <a14:foregroundMark x1="74590" y1="72039" x2="72131" y2="25437"/>
                        <a14:foregroundMark x1="72131" y1="25437" x2="25574" y2="17087"/>
                        <a14:foregroundMark x1="28197" y1="22524" x2="25082" y2="21942"/>
                        <a14:foregroundMark x1="25738" y1="24078" x2="24590" y2="30291"/>
                        <a14:foregroundMark x1="29344" y1="25049" x2="21639" y2="39029"/>
                        <a14:foregroundMark x1="31475" y1="30874" x2="20984" y2="45243"/>
                        <a14:foregroundMark x1="11967" y1="38641" x2="13279" y2="64078"/>
                        <a14:foregroundMark x1="10000" y1="50097" x2="12951" y2="62136"/>
                        <a14:foregroundMark x1="11311" y1="51262" x2="13443" y2="67573"/>
                        <a14:foregroundMark x1="12623" y1="65437" x2="18361" y2="78058"/>
                        <a14:foregroundMark x1="24754" y1="82524" x2="27377" y2="85437"/>
                        <a14:foregroundMark x1="15246" y1="71845" x2="19672" y2="76699"/>
                        <a14:foregroundMark x1="23279" y1="84660" x2="43443" y2="90485"/>
                        <a14:foregroundMark x1="37869" y1="91456" x2="51967" y2="91262"/>
                        <a14:foregroundMark x1="12295" y1="37087" x2="43770" y2="9515"/>
                        <a14:foregroundMark x1="43770" y1="9515" x2="54426" y2="13204"/>
                        <a14:foregroundMark x1="24262" y1="16505" x2="50000" y2="7379"/>
                        <a14:foregroundMark x1="24426" y1="82913" x2="26885" y2="84854"/>
                        <a14:backgroundMark x1="17377" y1="78835" x2="22295" y2="84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8909" y="2898323"/>
            <a:ext cx="1036292" cy="87521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A716983-688A-45A3-AEEB-4F46C45A79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121" y="4800602"/>
            <a:ext cx="1102080" cy="97318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4A8F9FB-7B9A-4713-963B-1BF8B6CC2117}"/>
              </a:ext>
            </a:extLst>
          </p:cNvPr>
          <p:cNvSpPr txBox="1"/>
          <p:nvPr/>
        </p:nvSpPr>
        <p:spPr>
          <a:xfrm>
            <a:off x="8077266" y="1478209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5E4ED2C-B32D-4CD8-8AA3-0E036DAB107B}"/>
              </a:ext>
            </a:extLst>
          </p:cNvPr>
          <p:cNvSpPr txBox="1"/>
          <p:nvPr/>
        </p:nvSpPr>
        <p:spPr>
          <a:xfrm>
            <a:off x="8077267" y="914402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6377408-1233-40FB-935E-C2E71F3729EF}"/>
              </a:ext>
            </a:extLst>
          </p:cNvPr>
          <p:cNvSpPr txBox="1"/>
          <p:nvPr/>
        </p:nvSpPr>
        <p:spPr>
          <a:xfrm>
            <a:off x="8077265" y="3320072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5A969BA-0451-46F0-ABDD-713411DB5741}"/>
              </a:ext>
            </a:extLst>
          </p:cNvPr>
          <p:cNvSpPr txBox="1"/>
          <p:nvPr/>
        </p:nvSpPr>
        <p:spPr>
          <a:xfrm>
            <a:off x="8077266" y="2756265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18B0EA9-F39E-4F76-B89D-D6D2A54AA971}"/>
              </a:ext>
            </a:extLst>
          </p:cNvPr>
          <p:cNvSpPr txBox="1"/>
          <p:nvPr/>
        </p:nvSpPr>
        <p:spPr>
          <a:xfrm>
            <a:off x="8077264" y="5314264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D2EF83B-C337-4336-93C7-645354DD1898}"/>
              </a:ext>
            </a:extLst>
          </p:cNvPr>
          <p:cNvSpPr txBox="1"/>
          <p:nvPr/>
        </p:nvSpPr>
        <p:spPr>
          <a:xfrm>
            <a:off x="8077265" y="4750457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300985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话气泡: 矩形 5">
            <a:extLst>
              <a:ext uri="{FF2B5EF4-FFF2-40B4-BE49-F238E27FC236}">
                <a16:creationId xmlns:a16="http://schemas.microsoft.com/office/drawing/2014/main" xmlns="" id="{B21EE4CF-5625-46E9-BAF9-CD03AD717661}"/>
              </a:ext>
            </a:extLst>
          </p:cNvPr>
          <p:cNvSpPr/>
          <p:nvPr/>
        </p:nvSpPr>
        <p:spPr>
          <a:xfrm rot="5400000">
            <a:off x="4568733" y="1676945"/>
            <a:ext cx="6234250" cy="3595551"/>
          </a:xfrm>
          <a:prstGeom prst="wedgeRectCallou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269CEA0-8898-4C54-90A8-1850D72070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366" y="3563903"/>
            <a:ext cx="4420224" cy="29365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FD40F38-7A9C-4BAD-AA40-6D37B5161D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366" y="451161"/>
            <a:ext cx="4420224" cy="294681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D9170DC-36CF-401D-A0D2-067AE51427AC}"/>
              </a:ext>
            </a:extLst>
          </p:cNvPr>
          <p:cNvSpPr txBox="1"/>
          <p:nvPr/>
        </p:nvSpPr>
        <p:spPr>
          <a:xfrm>
            <a:off x="1476897" y="1408759"/>
            <a:ext cx="319608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E57687D-8AA7-4F08-95BF-5611561265E7}"/>
              </a:ext>
            </a:extLst>
          </p:cNvPr>
          <p:cNvSpPr txBox="1"/>
          <p:nvPr/>
        </p:nvSpPr>
        <p:spPr>
          <a:xfrm>
            <a:off x="1200444" y="2648781"/>
            <a:ext cx="3869042" cy="11939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6A3A368-106F-4C34-A3BF-5D9E3C971D30}"/>
              </a:ext>
            </a:extLst>
          </p:cNvPr>
          <p:cNvSpPr/>
          <p:nvPr/>
        </p:nvSpPr>
        <p:spPr>
          <a:xfrm>
            <a:off x="1898988" y="2120859"/>
            <a:ext cx="2351902" cy="1551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3646329-7AA2-4E0B-B1AB-7D0CDBA3E221}"/>
              </a:ext>
            </a:extLst>
          </p:cNvPr>
          <p:cNvSpPr txBox="1"/>
          <p:nvPr/>
        </p:nvSpPr>
        <p:spPr>
          <a:xfrm>
            <a:off x="1200444" y="3891265"/>
            <a:ext cx="3869042" cy="11939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4346B58-C305-400F-B95E-B92330677D9B}"/>
              </a:ext>
            </a:extLst>
          </p:cNvPr>
          <p:cNvSpPr/>
          <p:nvPr/>
        </p:nvSpPr>
        <p:spPr>
          <a:xfrm>
            <a:off x="3004908" y="5348003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DAE7498-EB87-413D-8A19-C02BDEDD23A8}"/>
              </a:ext>
            </a:extLst>
          </p:cNvPr>
          <p:cNvSpPr/>
          <p:nvPr/>
        </p:nvSpPr>
        <p:spPr>
          <a:xfrm>
            <a:off x="2469121" y="5348003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103F0C5-34CD-4E70-BAEF-6D18769D084F}"/>
              </a:ext>
            </a:extLst>
          </p:cNvPr>
          <p:cNvSpPr/>
          <p:nvPr/>
        </p:nvSpPr>
        <p:spPr>
          <a:xfrm>
            <a:off x="3490192" y="5348003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6643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A16D5F2-7EBA-4BE5-A052-E53A8B024A94}"/>
              </a:ext>
            </a:extLst>
          </p:cNvPr>
          <p:cNvSpPr/>
          <p:nvPr/>
        </p:nvSpPr>
        <p:spPr>
          <a:xfrm>
            <a:off x="0" y="-84909"/>
            <a:ext cx="12192000" cy="3094204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322887B-1860-46A4-BBDC-A84E207494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1063" y="-80797"/>
            <a:ext cx="4635137" cy="309009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FB35575-1E45-4FFB-9659-367A562CB99D}"/>
              </a:ext>
            </a:extLst>
          </p:cNvPr>
          <p:cNvSpPr txBox="1"/>
          <p:nvPr/>
        </p:nvSpPr>
        <p:spPr>
          <a:xfrm>
            <a:off x="1125535" y="1452517"/>
            <a:ext cx="48391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A69348B-7F81-46D9-A973-250299DC478C}"/>
              </a:ext>
            </a:extLst>
          </p:cNvPr>
          <p:cNvSpPr txBox="1"/>
          <p:nvPr/>
        </p:nvSpPr>
        <p:spPr>
          <a:xfrm>
            <a:off x="2243134" y="354197"/>
            <a:ext cx="2603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目录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6A35028-D664-4F99-A4A7-D32E5638E7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537" y="3309333"/>
            <a:ext cx="1213194" cy="13015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B8FB6D2-969E-4BE3-8203-CDDF41821E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45022"/>
            <a:ext cx="1174387" cy="118709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9EE6EED-3079-4988-8A4D-DD90B21DB47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127" y="5165823"/>
            <a:ext cx="1100260" cy="103109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4C721C6-DA59-460A-89E6-3917E7E3CEE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594" y="5165823"/>
            <a:ext cx="1143060" cy="1031095"/>
          </a:xfrm>
          <a:prstGeom prst="rect">
            <a:avLst/>
          </a:prstGeom>
        </p:spPr>
      </p:pic>
      <p:sp>
        <p:nvSpPr>
          <p:cNvPr id="20" name="文本框 14">
            <a:extLst>
              <a:ext uri="{FF2B5EF4-FFF2-40B4-BE49-F238E27FC236}">
                <a16:creationId xmlns:a16="http://schemas.microsoft.com/office/drawing/2014/main" xmlns="" id="{680AE733-9C95-4B4D-B76D-5EC24F748781}"/>
              </a:ext>
            </a:extLst>
          </p:cNvPr>
          <p:cNvSpPr txBox="1"/>
          <p:nvPr/>
        </p:nvSpPr>
        <p:spPr>
          <a:xfrm>
            <a:off x="2872168" y="3639597"/>
            <a:ext cx="2665032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800" b="1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22" name="文本框 14">
            <a:extLst>
              <a:ext uri="{FF2B5EF4-FFF2-40B4-BE49-F238E27FC236}">
                <a16:creationId xmlns:a16="http://schemas.microsoft.com/office/drawing/2014/main" xmlns="" id="{D94089C0-CF6E-4558-8B91-E63480D6CF6B}"/>
              </a:ext>
            </a:extLst>
          </p:cNvPr>
          <p:cNvSpPr txBox="1"/>
          <p:nvPr/>
        </p:nvSpPr>
        <p:spPr>
          <a:xfrm>
            <a:off x="2849731" y="5329283"/>
            <a:ext cx="2665032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800" b="1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24" name="文本框 14">
            <a:extLst>
              <a:ext uri="{FF2B5EF4-FFF2-40B4-BE49-F238E27FC236}">
                <a16:creationId xmlns:a16="http://schemas.microsoft.com/office/drawing/2014/main" xmlns="" id="{6BCD47C5-0ADA-461A-B764-77CA84B8ED2A}"/>
              </a:ext>
            </a:extLst>
          </p:cNvPr>
          <p:cNvSpPr txBox="1"/>
          <p:nvPr/>
        </p:nvSpPr>
        <p:spPr>
          <a:xfrm>
            <a:off x="7281614" y="5329283"/>
            <a:ext cx="2665032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800" b="1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26" name="文本框 14">
            <a:extLst>
              <a:ext uri="{FF2B5EF4-FFF2-40B4-BE49-F238E27FC236}">
                <a16:creationId xmlns:a16="http://schemas.microsoft.com/office/drawing/2014/main" xmlns="" id="{A8EC5B7A-7662-44E1-B496-A36EFD60B575}"/>
              </a:ext>
            </a:extLst>
          </p:cNvPr>
          <p:cNvSpPr txBox="1"/>
          <p:nvPr/>
        </p:nvSpPr>
        <p:spPr>
          <a:xfrm>
            <a:off x="7281614" y="3639597"/>
            <a:ext cx="2665032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800" b="1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946646" y="3639597"/>
            <a:ext cx="17452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22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D6F5EC-AAB5-4CA0-86E1-7A9E93B8C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913"/>
            <a:ext cx="6661564" cy="499617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8DAD45-1FA5-472D-A602-55361D8BA19A}"/>
              </a:ext>
            </a:extLst>
          </p:cNvPr>
          <p:cNvSpPr/>
          <p:nvPr/>
        </p:nvSpPr>
        <p:spPr>
          <a:xfrm>
            <a:off x="5568043" y="1269992"/>
            <a:ext cx="5574574" cy="171324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1C95250-7096-43B2-B895-CC3CAB23FAC8}"/>
              </a:ext>
            </a:extLst>
          </p:cNvPr>
          <p:cNvSpPr txBox="1"/>
          <p:nvPr/>
        </p:nvSpPr>
        <p:spPr>
          <a:xfrm>
            <a:off x="6096000" y="1572617"/>
            <a:ext cx="5406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PART FOUR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xmlns="" id="{80AD2A94-6985-4732-9951-391690235F48}"/>
              </a:ext>
            </a:extLst>
          </p:cNvPr>
          <p:cNvSpPr txBox="1"/>
          <p:nvPr/>
        </p:nvSpPr>
        <p:spPr>
          <a:xfrm>
            <a:off x="7908903" y="3576062"/>
            <a:ext cx="3168399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3200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xmlns="" id="{381CE189-4ABD-4092-B50E-DEACE8D13F10}"/>
              </a:ext>
            </a:extLst>
          </p:cNvPr>
          <p:cNvSpPr txBox="1"/>
          <p:nvPr/>
        </p:nvSpPr>
        <p:spPr>
          <a:xfrm>
            <a:off x="7621520" y="4498486"/>
            <a:ext cx="3743165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900" dirty="0">
                <a:cs typeface="+mn-ea"/>
                <a:sym typeface="+mn-lt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A480851-9CFB-4A41-AFA2-9D3312D99198}"/>
              </a:ext>
            </a:extLst>
          </p:cNvPr>
          <p:cNvSpPr/>
          <p:nvPr/>
        </p:nvSpPr>
        <p:spPr>
          <a:xfrm>
            <a:off x="10630551" y="3939302"/>
            <a:ext cx="241337" cy="241337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4620BC6-0CFC-4F12-BB64-FBFE8C940D49}"/>
              </a:ext>
            </a:extLst>
          </p:cNvPr>
          <p:cNvSpPr/>
          <p:nvPr/>
        </p:nvSpPr>
        <p:spPr>
          <a:xfrm>
            <a:off x="8469383" y="5920865"/>
            <a:ext cx="3743165" cy="4571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5600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8B0AD9E-A8B6-48D7-B638-E26749FDDEEB}"/>
              </a:ext>
            </a:extLst>
          </p:cNvPr>
          <p:cNvSpPr/>
          <p:nvPr/>
        </p:nvSpPr>
        <p:spPr>
          <a:xfrm>
            <a:off x="8287109" y="0"/>
            <a:ext cx="3358551" cy="686951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9D216DE-4523-4D37-BC51-2438E19434D1}"/>
              </a:ext>
            </a:extLst>
          </p:cNvPr>
          <p:cNvSpPr/>
          <p:nvPr/>
        </p:nvSpPr>
        <p:spPr>
          <a:xfrm>
            <a:off x="5578415" y="1610265"/>
            <a:ext cx="4888302" cy="389914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4ACB4AE-F18D-488B-AFAD-B1F973DC23EB}"/>
              </a:ext>
            </a:extLst>
          </p:cNvPr>
          <p:cNvSpPr txBox="1"/>
          <p:nvPr/>
        </p:nvSpPr>
        <p:spPr>
          <a:xfrm>
            <a:off x="824277" y="3995929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8448A81-8B8F-48FB-BAA6-69617B3B3D1B}"/>
              </a:ext>
            </a:extLst>
          </p:cNvPr>
          <p:cNvSpPr txBox="1"/>
          <p:nvPr/>
        </p:nvSpPr>
        <p:spPr>
          <a:xfrm>
            <a:off x="824278" y="3432122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D3E3FB9-6792-4EA8-ADFB-6622E48EB3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063303"/>
            <a:ext cx="4702892" cy="312692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F3B2FDA-4C14-4FEF-9F4F-3D93DDCE699A}"/>
              </a:ext>
            </a:extLst>
          </p:cNvPr>
          <p:cNvSpPr txBox="1"/>
          <p:nvPr/>
        </p:nvSpPr>
        <p:spPr>
          <a:xfrm>
            <a:off x="824277" y="2121121"/>
            <a:ext cx="3341953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0C4B639-4394-4DAE-8480-EA4334AA0DE7}"/>
              </a:ext>
            </a:extLst>
          </p:cNvPr>
          <p:cNvSpPr txBox="1"/>
          <p:nvPr/>
        </p:nvSpPr>
        <p:spPr>
          <a:xfrm>
            <a:off x="824278" y="1557314"/>
            <a:ext cx="334195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FE31640-916B-4608-B746-1C9C812C57CA}"/>
              </a:ext>
            </a:extLst>
          </p:cNvPr>
          <p:cNvSpPr/>
          <p:nvPr/>
        </p:nvSpPr>
        <p:spPr>
          <a:xfrm>
            <a:off x="1925106" y="5306930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AB51302-E44A-4EB2-B088-5791758E975B}"/>
              </a:ext>
            </a:extLst>
          </p:cNvPr>
          <p:cNvSpPr/>
          <p:nvPr/>
        </p:nvSpPr>
        <p:spPr>
          <a:xfrm>
            <a:off x="2346746" y="5306930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1D109C2-54A1-4E84-82CB-334F5F11A5DA}"/>
              </a:ext>
            </a:extLst>
          </p:cNvPr>
          <p:cNvSpPr/>
          <p:nvPr/>
        </p:nvSpPr>
        <p:spPr>
          <a:xfrm>
            <a:off x="2768386" y="5306930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6276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0C8A3F-90E6-4F6A-88E3-C85722E2CCEF}"/>
              </a:ext>
            </a:extLst>
          </p:cNvPr>
          <p:cNvSpPr/>
          <p:nvPr/>
        </p:nvSpPr>
        <p:spPr>
          <a:xfrm>
            <a:off x="6634037" y="1482648"/>
            <a:ext cx="1410876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987E5837-682F-416E-A5E7-DA9AC8CA3B9F}"/>
              </a:ext>
            </a:extLst>
          </p:cNvPr>
          <p:cNvSpPr/>
          <p:nvPr/>
        </p:nvSpPr>
        <p:spPr>
          <a:xfrm>
            <a:off x="737137" y="773663"/>
            <a:ext cx="5066747" cy="5066200"/>
          </a:xfrm>
          <a:custGeom>
            <a:avLst/>
            <a:gdLst>
              <a:gd name="connsiteX0" fmla="*/ 1475122 w 2920646"/>
              <a:gd name="connsiteY0" fmla="*/ 72 h 2920330"/>
              <a:gd name="connsiteX1" fmla="*/ 2920464 w 2920646"/>
              <a:gd name="connsiteY1" fmla="*/ 1474910 h 2920330"/>
              <a:gd name="connsiteX2" fmla="*/ 1563612 w 2920646"/>
              <a:gd name="connsiteY2" fmla="*/ 2920252 h 2920330"/>
              <a:gd name="connsiteX3" fmla="*/ 283 w 2920646"/>
              <a:gd name="connsiteY3" fmla="*/ 1533904 h 2920330"/>
              <a:gd name="connsiteX4" fmla="*/ 1475122 w 2920646"/>
              <a:gd name="connsiteY4" fmla="*/ 72 h 292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646" h="2920330">
                <a:moveTo>
                  <a:pt x="1475122" y="72"/>
                </a:moveTo>
                <a:cubicBezTo>
                  <a:pt x="1961819" y="-9760"/>
                  <a:pt x="2905716" y="988213"/>
                  <a:pt x="2920464" y="1474910"/>
                </a:cubicBezTo>
                <a:cubicBezTo>
                  <a:pt x="2935212" y="1961607"/>
                  <a:pt x="2050309" y="2910420"/>
                  <a:pt x="1563612" y="2920252"/>
                </a:cubicBezTo>
                <a:cubicBezTo>
                  <a:pt x="1076915" y="2930084"/>
                  <a:pt x="19947" y="2015685"/>
                  <a:pt x="283" y="1533904"/>
                </a:cubicBezTo>
                <a:cubicBezTo>
                  <a:pt x="-19382" y="1052124"/>
                  <a:pt x="988425" y="9904"/>
                  <a:pt x="1475122" y="72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5DC85FC-D718-444C-8101-86589762F6AE}"/>
              </a:ext>
            </a:extLst>
          </p:cNvPr>
          <p:cNvSpPr txBox="1"/>
          <p:nvPr/>
        </p:nvSpPr>
        <p:spPr>
          <a:xfrm>
            <a:off x="6227637" y="2237443"/>
            <a:ext cx="319608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E634DE-4B4F-4A60-BB19-C39D58EBCB61}"/>
              </a:ext>
            </a:extLst>
          </p:cNvPr>
          <p:cNvSpPr txBox="1"/>
          <p:nvPr/>
        </p:nvSpPr>
        <p:spPr>
          <a:xfrm>
            <a:off x="6594660" y="3298826"/>
            <a:ext cx="3304582" cy="17553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799DB36-9AFF-4BF3-A825-E57228A79C42}"/>
              </a:ext>
            </a:extLst>
          </p:cNvPr>
          <p:cNvSpPr/>
          <p:nvPr/>
        </p:nvSpPr>
        <p:spPr>
          <a:xfrm>
            <a:off x="10205808" y="5637388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B4A214B-058B-4B73-B2BB-489F120249AD}"/>
              </a:ext>
            </a:extLst>
          </p:cNvPr>
          <p:cNvSpPr/>
          <p:nvPr/>
        </p:nvSpPr>
        <p:spPr>
          <a:xfrm>
            <a:off x="9670021" y="5637388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76F5437-70BA-48B1-BCCA-519AF5C1BAC8}"/>
              </a:ext>
            </a:extLst>
          </p:cNvPr>
          <p:cNvSpPr/>
          <p:nvPr/>
        </p:nvSpPr>
        <p:spPr>
          <a:xfrm>
            <a:off x="10691092" y="5637388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9812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760EC929-9851-4B00-BD44-A17C13D7728B}"/>
              </a:ext>
            </a:extLst>
          </p:cNvPr>
          <p:cNvSpPr/>
          <p:nvPr/>
        </p:nvSpPr>
        <p:spPr>
          <a:xfrm>
            <a:off x="3732363" y="1265207"/>
            <a:ext cx="1955320" cy="1955320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340CCA0D-15D1-4E18-B2FE-AB525677AE38}"/>
              </a:ext>
            </a:extLst>
          </p:cNvPr>
          <p:cNvSpPr/>
          <p:nvPr/>
        </p:nvSpPr>
        <p:spPr>
          <a:xfrm>
            <a:off x="6504319" y="1265207"/>
            <a:ext cx="1955320" cy="1955320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C05F4AE8-16A0-4283-8A5C-8CF05829CCBF}"/>
              </a:ext>
            </a:extLst>
          </p:cNvPr>
          <p:cNvSpPr/>
          <p:nvPr/>
        </p:nvSpPr>
        <p:spPr>
          <a:xfrm>
            <a:off x="6504319" y="3715109"/>
            <a:ext cx="1955320" cy="195532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E316B7EF-10E8-4E9B-84E1-98285BAB8B07}"/>
              </a:ext>
            </a:extLst>
          </p:cNvPr>
          <p:cNvSpPr/>
          <p:nvPr/>
        </p:nvSpPr>
        <p:spPr>
          <a:xfrm>
            <a:off x="3732363" y="3715109"/>
            <a:ext cx="1955320" cy="1955320"/>
          </a:xfrm>
          <a:prstGeom prst="round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D79D5AB-2581-452E-B947-39DF69236234}"/>
              </a:ext>
            </a:extLst>
          </p:cNvPr>
          <p:cNvSpPr txBox="1"/>
          <p:nvPr/>
        </p:nvSpPr>
        <p:spPr>
          <a:xfrm>
            <a:off x="938414" y="1829014"/>
            <a:ext cx="2595089" cy="9343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D3CA333-6CD5-4F2A-8085-0ED61A16255A}"/>
              </a:ext>
            </a:extLst>
          </p:cNvPr>
          <p:cNvSpPr txBox="1"/>
          <p:nvPr/>
        </p:nvSpPr>
        <p:spPr>
          <a:xfrm>
            <a:off x="938415" y="1265207"/>
            <a:ext cx="259508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4125E32-B0D9-47C6-B1BC-445EE9B4E51B}"/>
              </a:ext>
            </a:extLst>
          </p:cNvPr>
          <p:cNvSpPr txBox="1"/>
          <p:nvPr/>
        </p:nvSpPr>
        <p:spPr>
          <a:xfrm>
            <a:off x="938414" y="4480774"/>
            <a:ext cx="2595089" cy="9343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B2FFC8C-6C2E-4CE6-842B-12B3381AA58A}"/>
              </a:ext>
            </a:extLst>
          </p:cNvPr>
          <p:cNvSpPr txBox="1"/>
          <p:nvPr/>
        </p:nvSpPr>
        <p:spPr>
          <a:xfrm>
            <a:off x="938415" y="3916967"/>
            <a:ext cx="259508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70D311F-8428-42A8-A69B-F41DFAB86044}"/>
              </a:ext>
            </a:extLst>
          </p:cNvPr>
          <p:cNvSpPr txBox="1"/>
          <p:nvPr/>
        </p:nvSpPr>
        <p:spPr>
          <a:xfrm>
            <a:off x="8658496" y="4480774"/>
            <a:ext cx="2595089" cy="9343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398C193-0740-4B36-BCEE-760864041292}"/>
              </a:ext>
            </a:extLst>
          </p:cNvPr>
          <p:cNvSpPr txBox="1"/>
          <p:nvPr/>
        </p:nvSpPr>
        <p:spPr>
          <a:xfrm>
            <a:off x="8658497" y="3916967"/>
            <a:ext cx="259508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478CA5F-A751-4F7C-A60B-27C930CB72FB}"/>
              </a:ext>
            </a:extLst>
          </p:cNvPr>
          <p:cNvSpPr txBox="1"/>
          <p:nvPr/>
        </p:nvSpPr>
        <p:spPr>
          <a:xfrm>
            <a:off x="8658496" y="1829014"/>
            <a:ext cx="2595089" cy="9343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E7DD199-C355-4513-A54D-78FB58A459F2}"/>
              </a:ext>
            </a:extLst>
          </p:cNvPr>
          <p:cNvSpPr txBox="1"/>
          <p:nvPr/>
        </p:nvSpPr>
        <p:spPr>
          <a:xfrm>
            <a:off x="8658497" y="1265207"/>
            <a:ext cx="259508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82609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5DB163F-B930-4DBE-A4D4-A6AD7A6CB60A}"/>
              </a:ext>
            </a:extLst>
          </p:cNvPr>
          <p:cNvSpPr/>
          <p:nvPr/>
        </p:nvSpPr>
        <p:spPr>
          <a:xfrm>
            <a:off x="7150100" y="1789662"/>
            <a:ext cx="3625850" cy="2936335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42DF811-05D4-4D19-ACF8-319AABF78882}"/>
              </a:ext>
            </a:extLst>
          </p:cNvPr>
          <p:cNvSpPr/>
          <p:nvPr/>
        </p:nvSpPr>
        <p:spPr>
          <a:xfrm>
            <a:off x="1" y="0"/>
            <a:ext cx="1442150" cy="686951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1816544-002C-419D-9217-CCC21A1FBF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7972" y="621732"/>
            <a:ext cx="3556322" cy="2584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D5B8096-1B73-4089-B0E4-14D40D03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8755" y="3543580"/>
            <a:ext cx="3556323" cy="258473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BEBB094-B3FF-4CD0-BBA6-4D2880D7CFF6}"/>
              </a:ext>
            </a:extLst>
          </p:cNvPr>
          <p:cNvSpPr/>
          <p:nvPr/>
        </p:nvSpPr>
        <p:spPr>
          <a:xfrm>
            <a:off x="2655658" y="1489216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1C5ED80-8A33-4D3C-BB89-DD495101970B}"/>
              </a:ext>
            </a:extLst>
          </p:cNvPr>
          <p:cNvSpPr/>
          <p:nvPr/>
        </p:nvSpPr>
        <p:spPr>
          <a:xfrm>
            <a:off x="2119871" y="1489216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A8C58DB-9E9D-4ACC-AAD3-0B701CFF73E8}"/>
              </a:ext>
            </a:extLst>
          </p:cNvPr>
          <p:cNvSpPr/>
          <p:nvPr/>
        </p:nvSpPr>
        <p:spPr>
          <a:xfrm>
            <a:off x="3140942" y="1489216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9DD07C3-DBE2-4E1C-936A-F360CF299172}"/>
              </a:ext>
            </a:extLst>
          </p:cNvPr>
          <p:cNvSpPr txBox="1"/>
          <p:nvPr/>
        </p:nvSpPr>
        <p:spPr>
          <a:xfrm>
            <a:off x="1657504" y="2034140"/>
            <a:ext cx="319608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38B1560-80CA-449E-A8D2-4B8156D08370}"/>
              </a:ext>
            </a:extLst>
          </p:cNvPr>
          <p:cNvSpPr txBox="1"/>
          <p:nvPr/>
        </p:nvSpPr>
        <p:spPr>
          <a:xfrm>
            <a:off x="2009133" y="3103009"/>
            <a:ext cx="3869042" cy="11939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907F87D-B016-4E67-A83A-2EF6966411C5}"/>
              </a:ext>
            </a:extLst>
          </p:cNvPr>
          <p:cNvSpPr txBox="1"/>
          <p:nvPr/>
        </p:nvSpPr>
        <p:spPr>
          <a:xfrm>
            <a:off x="2009133" y="4360580"/>
            <a:ext cx="4573984" cy="9344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AACD4AF-0A64-475E-B3C8-BE025B813563}"/>
              </a:ext>
            </a:extLst>
          </p:cNvPr>
          <p:cNvSpPr txBox="1"/>
          <p:nvPr/>
        </p:nvSpPr>
        <p:spPr>
          <a:xfrm>
            <a:off x="340993" y="1662776"/>
            <a:ext cx="861774" cy="37295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4400" kern="1800" spc="600" dirty="0">
                <a:solidFill>
                  <a:schemeClr val="bg1"/>
                </a:solidFill>
                <a:cs typeface="+mn-ea"/>
                <a:sym typeface="+mn-lt"/>
              </a:rPr>
              <a:t>DELICIOUS</a:t>
            </a:r>
            <a:endParaRPr lang="zh-CN" altLang="en-US" sz="4400" kern="1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9527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6C73426-B910-438D-82E5-39A76788C3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37672"/>
            <a:ext cx="12242800" cy="728617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BDB526D-071C-4F7F-A4A1-7F44C5A1AD4E}"/>
              </a:ext>
            </a:extLst>
          </p:cNvPr>
          <p:cNvSpPr/>
          <p:nvPr/>
        </p:nvSpPr>
        <p:spPr>
          <a:xfrm>
            <a:off x="20128" y="0"/>
            <a:ext cx="12222672" cy="7048500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39C204EA-838D-4DCD-BF4C-0FA1CFFC1297}"/>
              </a:ext>
            </a:extLst>
          </p:cNvPr>
          <p:cNvSpPr txBox="1">
            <a:spLocks/>
          </p:cNvSpPr>
          <p:nvPr/>
        </p:nvSpPr>
        <p:spPr>
          <a:xfrm>
            <a:off x="1648970" y="2465363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演示完毕</a:t>
            </a:r>
            <a:r>
              <a:rPr lang="en-US" altLang="zh-CN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/>
            </a:r>
            <a:br>
              <a:rPr lang="en-US" altLang="zh-CN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</a:br>
            <a:r>
              <a:rPr lang="zh-CN" altLang="en-US" sz="6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谢谢聆听！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40F09AC-3071-42A1-9F32-1DA39EC6F0EE}"/>
              </a:ext>
            </a:extLst>
          </p:cNvPr>
          <p:cNvSpPr/>
          <p:nvPr/>
        </p:nvSpPr>
        <p:spPr>
          <a:xfrm>
            <a:off x="2293620" y="1770084"/>
            <a:ext cx="7604760" cy="310827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36548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6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D6F5EC-AAB5-4CA0-86E1-7A9E93B8C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913"/>
            <a:ext cx="6661564" cy="499617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8DAD45-1FA5-472D-A602-55361D8BA19A}"/>
              </a:ext>
            </a:extLst>
          </p:cNvPr>
          <p:cNvSpPr/>
          <p:nvPr/>
        </p:nvSpPr>
        <p:spPr>
          <a:xfrm>
            <a:off x="5568043" y="1269992"/>
            <a:ext cx="5574574" cy="171324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1C95250-7096-43B2-B895-CC3CAB23FAC8}"/>
              </a:ext>
            </a:extLst>
          </p:cNvPr>
          <p:cNvSpPr txBox="1"/>
          <p:nvPr/>
        </p:nvSpPr>
        <p:spPr>
          <a:xfrm>
            <a:off x="6244724" y="1550649"/>
            <a:ext cx="48391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xmlns="" id="{80AD2A94-6985-4732-9951-391690235F48}"/>
              </a:ext>
            </a:extLst>
          </p:cNvPr>
          <p:cNvSpPr txBox="1"/>
          <p:nvPr/>
        </p:nvSpPr>
        <p:spPr>
          <a:xfrm>
            <a:off x="7908903" y="3576062"/>
            <a:ext cx="3168399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3200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xmlns="" id="{381CE189-4ABD-4092-B50E-DEACE8D13F10}"/>
              </a:ext>
            </a:extLst>
          </p:cNvPr>
          <p:cNvSpPr txBox="1"/>
          <p:nvPr/>
        </p:nvSpPr>
        <p:spPr>
          <a:xfrm>
            <a:off x="7621520" y="4498486"/>
            <a:ext cx="3743165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900" dirty="0">
                <a:cs typeface="+mn-ea"/>
                <a:sym typeface="+mn-lt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A480851-9CFB-4A41-AFA2-9D3312D99198}"/>
              </a:ext>
            </a:extLst>
          </p:cNvPr>
          <p:cNvSpPr/>
          <p:nvPr/>
        </p:nvSpPr>
        <p:spPr>
          <a:xfrm>
            <a:off x="10630551" y="3939302"/>
            <a:ext cx="241337" cy="241337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4620BC6-0CFC-4F12-BB64-FBFE8C940D49}"/>
              </a:ext>
            </a:extLst>
          </p:cNvPr>
          <p:cNvSpPr/>
          <p:nvPr/>
        </p:nvSpPr>
        <p:spPr>
          <a:xfrm>
            <a:off x="8469383" y="5920865"/>
            <a:ext cx="3743165" cy="4571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4023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1ADC17FC-D0CD-4957-BD0F-5972DA373CF8}"/>
              </a:ext>
            </a:extLst>
          </p:cNvPr>
          <p:cNvSpPr/>
          <p:nvPr/>
        </p:nvSpPr>
        <p:spPr>
          <a:xfrm>
            <a:off x="1032104" y="951142"/>
            <a:ext cx="2360025" cy="2359770"/>
          </a:xfrm>
          <a:custGeom>
            <a:avLst/>
            <a:gdLst>
              <a:gd name="connsiteX0" fmla="*/ 1475122 w 2920646"/>
              <a:gd name="connsiteY0" fmla="*/ 72 h 2920330"/>
              <a:gd name="connsiteX1" fmla="*/ 2920464 w 2920646"/>
              <a:gd name="connsiteY1" fmla="*/ 1474910 h 2920330"/>
              <a:gd name="connsiteX2" fmla="*/ 1563612 w 2920646"/>
              <a:gd name="connsiteY2" fmla="*/ 2920252 h 2920330"/>
              <a:gd name="connsiteX3" fmla="*/ 283 w 2920646"/>
              <a:gd name="connsiteY3" fmla="*/ 1533904 h 2920330"/>
              <a:gd name="connsiteX4" fmla="*/ 1475122 w 2920646"/>
              <a:gd name="connsiteY4" fmla="*/ 72 h 292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646" h="2920330">
                <a:moveTo>
                  <a:pt x="1475122" y="72"/>
                </a:moveTo>
                <a:cubicBezTo>
                  <a:pt x="1961819" y="-9760"/>
                  <a:pt x="2905716" y="988213"/>
                  <a:pt x="2920464" y="1474910"/>
                </a:cubicBezTo>
                <a:cubicBezTo>
                  <a:pt x="2935212" y="1961607"/>
                  <a:pt x="2050309" y="2910420"/>
                  <a:pt x="1563612" y="2920252"/>
                </a:cubicBezTo>
                <a:cubicBezTo>
                  <a:pt x="1076915" y="2930084"/>
                  <a:pt x="19947" y="2015685"/>
                  <a:pt x="283" y="1533904"/>
                </a:cubicBezTo>
                <a:cubicBezTo>
                  <a:pt x="-19382" y="1052124"/>
                  <a:pt x="988425" y="9904"/>
                  <a:pt x="1475122" y="72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92E4A1D4-324D-4C5E-8740-A8731C7C22B7}"/>
              </a:ext>
            </a:extLst>
          </p:cNvPr>
          <p:cNvSpPr/>
          <p:nvPr/>
        </p:nvSpPr>
        <p:spPr>
          <a:xfrm>
            <a:off x="4915987" y="1017510"/>
            <a:ext cx="2360025" cy="2359770"/>
          </a:xfrm>
          <a:custGeom>
            <a:avLst/>
            <a:gdLst>
              <a:gd name="connsiteX0" fmla="*/ 1475122 w 2920646"/>
              <a:gd name="connsiteY0" fmla="*/ 72 h 2920330"/>
              <a:gd name="connsiteX1" fmla="*/ 2920464 w 2920646"/>
              <a:gd name="connsiteY1" fmla="*/ 1474910 h 2920330"/>
              <a:gd name="connsiteX2" fmla="*/ 1563612 w 2920646"/>
              <a:gd name="connsiteY2" fmla="*/ 2920252 h 2920330"/>
              <a:gd name="connsiteX3" fmla="*/ 283 w 2920646"/>
              <a:gd name="connsiteY3" fmla="*/ 1533904 h 2920330"/>
              <a:gd name="connsiteX4" fmla="*/ 1475122 w 2920646"/>
              <a:gd name="connsiteY4" fmla="*/ 72 h 292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646" h="2920330">
                <a:moveTo>
                  <a:pt x="1475122" y="72"/>
                </a:moveTo>
                <a:cubicBezTo>
                  <a:pt x="1961819" y="-9760"/>
                  <a:pt x="2905716" y="988213"/>
                  <a:pt x="2920464" y="1474910"/>
                </a:cubicBezTo>
                <a:cubicBezTo>
                  <a:pt x="2935212" y="1961607"/>
                  <a:pt x="2050309" y="2910420"/>
                  <a:pt x="1563612" y="2920252"/>
                </a:cubicBezTo>
                <a:cubicBezTo>
                  <a:pt x="1076915" y="2930084"/>
                  <a:pt x="19947" y="2015685"/>
                  <a:pt x="283" y="1533904"/>
                </a:cubicBezTo>
                <a:cubicBezTo>
                  <a:pt x="-19382" y="1052124"/>
                  <a:pt x="988425" y="9904"/>
                  <a:pt x="1475122" y="72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C510D468-68F4-4C4E-BC7B-B83C7D26ACB0}"/>
              </a:ext>
            </a:extLst>
          </p:cNvPr>
          <p:cNvSpPr/>
          <p:nvPr/>
        </p:nvSpPr>
        <p:spPr>
          <a:xfrm>
            <a:off x="8799870" y="1017510"/>
            <a:ext cx="2360025" cy="2359770"/>
          </a:xfrm>
          <a:custGeom>
            <a:avLst/>
            <a:gdLst>
              <a:gd name="connsiteX0" fmla="*/ 1475122 w 2920646"/>
              <a:gd name="connsiteY0" fmla="*/ 72 h 2920330"/>
              <a:gd name="connsiteX1" fmla="*/ 2920464 w 2920646"/>
              <a:gd name="connsiteY1" fmla="*/ 1474910 h 2920330"/>
              <a:gd name="connsiteX2" fmla="*/ 1563612 w 2920646"/>
              <a:gd name="connsiteY2" fmla="*/ 2920252 h 2920330"/>
              <a:gd name="connsiteX3" fmla="*/ 283 w 2920646"/>
              <a:gd name="connsiteY3" fmla="*/ 1533904 h 2920330"/>
              <a:gd name="connsiteX4" fmla="*/ 1475122 w 2920646"/>
              <a:gd name="connsiteY4" fmla="*/ 72 h 292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646" h="2920330">
                <a:moveTo>
                  <a:pt x="1475122" y="72"/>
                </a:moveTo>
                <a:cubicBezTo>
                  <a:pt x="1961819" y="-9760"/>
                  <a:pt x="2905716" y="988213"/>
                  <a:pt x="2920464" y="1474910"/>
                </a:cubicBezTo>
                <a:cubicBezTo>
                  <a:pt x="2935212" y="1961607"/>
                  <a:pt x="2050309" y="2910420"/>
                  <a:pt x="1563612" y="2920252"/>
                </a:cubicBezTo>
                <a:cubicBezTo>
                  <a:pt x="1076915" y="2930084"/>
                  <a:pt x="19947" y="2015685"/>
                  <a:pt x="283" y="1533904"/>
                </a:cubicBezTo>
                <a:cubicBezTo>
                  <a:pt x="-19382" y="1052124"/>
                  <a:pt x="988425" y="9904"/>
                  <a:pt x="1475122" y="72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978B451-71DA-45DF-B6EA-202460A1CEA3}"/>
              </a:ext>
            </a:extLst>
          </p:cNvPr>
          <p:cNvSpPr txBox="1"/>
          <p:nvPr/>
        </p:nvSpPr>
        <p:spPr>
          <a:xfrm>
            <a:off x="1856709" y="3701873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cs typeface="+mn-ea"/>
                <a:sym typeface="+mn-lt"/>
              </a:rPr>
              <a:t>01</a:t>
            </a:r>
            <a:endParaRPr lang="zh-CN" altLang="en-US" sz="4000" b="1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B33E6FE-E528-4402-A488-5A1228EBD0C7}"/>
              </a:ext>
            </a:extLst>
          </p:cNvPr>
          <p:cNvSpPr txBox="1"/>
          <p:nvPr/>
        </p:nvSpPr>
        <p:spPr>
          <a:xfrm>
            <a:off x="5897445" y="3728840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cs typeface="+mn-ea"/>
                <a:sym typeface="+mn-lt"/>
              </a:rPr>
              <a:t>02</a:t>
            </a:r>
            <a:endParaRPr lang="zh-CN" altLang="en-US" sz="4000" b="1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0A27D2C-72FA-429E-99D5-5A6BD13D6D14}"/>
              </a:ext>
            </a:extLst>
          </p:cNvPr>
          <p:cNvSpPr txBox="1"/>
          <p:nvPr/>
        </p:nvSpPr>
        <p:spPr>
          <a:xfrm>
            <a:off x="9715822" y="3728840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cs typeface="+mn-ea"/>
                <a:sym typeface="+mn-lt"/>
              </a:rPr>
              <a:t>03</a:t>
            </a:r>
            <a:endParaRPr lang="zh-CN" altLang="en-US" sz="4000" b="1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039F092-7014-49A7-824A-8F6F1F69C615}"/>
              </a:ext>
            </a:extLst>
          </p:cNvPr>
          <p:cNvSpPr txBox="1"/>
          <p:nvPr/>
        </p:nvSpPr>
        <p:spPr>
          <a:xfrm>
            <a:off x="1264880" y="4556363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7B50B84-BF45-467F-B84A-C0225ABDF1F5}"/>
              </a:ext>
            </a:extLst>
          </p:cNvPr>
          <p:cNvSpPr txBox="1"/>
          <p:nvPr/>
        </p:nvSpPr>
        <p:spPr>
          <a:xfrm>
            <a:off x="1264880" y="4994130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A0E7FD3-59BA-49BD-BFF5-C5EA7457F12F}"/>
              </a:ext>
            </a:extLst>
          </p:cNvPr>
          <p:cNvSpPr txBox="1"/>
          <p:nvPr/>
        </p:nvSpPr>
        <p:spPr>
          <a:xfrm>
            <a:off x="5294771" y="4554477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77805E1-80B7-432A-AF3D-2AA4AF37BDC6}"/>
              </a:ext>
            </a:extLst>
          </p:cNvPr>
          <p:cNvSpPr txBox="1"/>
          <p:nvPr/>
        </p:nvSpPr>
        <p:spPr>
          <a:xfrm>
            <a:off x="5294771" y="4992244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F20BDE5-4D6A-4F2D-8048-164937D93812}"/>
              </a:ext>
            </a:extLst>
          </p:cNvPr>
          <p:cNvSpPr txBox="1"/>
          <p:nvPr/>
        </p:nvSpPr>
        <p:spPr>
          <a:xfrm>
            <a:off x="9147950" y="4530237"/>
            <a:ext cx="2133781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54ECD7F-E7C1-4A03-BB78-11BAF7827482}"/>
              </a:ext>
            </a:extLst>
          </p:cNvPr>
          <p:cNvSpPr txBox="1"/>
          <p:nvPr/>
        </p:nvSpPr>
        <p:spPr>
          <a:xfrm>
            <a:off x="9147950" y="4968004"/>
            <a:ext cx="2133782" cy="11288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931086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1CCA90E-57EE-4448-B129-D3CDC5CC4707}"/>
              </a:ext>
            </a:extLst>
          </p:cNvPr>
          <p:cNvSpPr/>
          <p:nvPr/>
        </p:nvSpPr>
        <p:spPr>
          <a:xfrm>
            <a:off x="6026151" y="-11512"/>
            <a:ext cx="1308253" cy="686951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BC48E4-567A-478C-8B04-96AC23A5C4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0" y="241299"/>
            <a:ext cx="4705350" cy="3136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BEE5D87-38B5-4A70-98BB-FB23C70FD1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6151" y="2882900"/>
            <a:ext cx="5511799" cy="35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82CAB3D-15EB-4DB3-9B45-A697D545D6B9}"/>
              </a:ext>
            </a:extLst>
          </p:cNvPr>
          <p:cNvSpPr/>
          <p:nvPr/>
        </p:nvSpPr>
        <p:spPr>
          <a:xfrm>
            <a:off x="2905039" y="4187966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C81330A-3FC9-4273-BCCC-2B250B6AD8F0}"/>
              </a:ext>
            </a:extLst>
          </p:cNvPr>
          <p:cNvSpPr/>
          <p:nvPr/>
        </p:nvSpPr>
        <p:spPr>
          <a:xfrm>
            <a:off x="2369252" y="4187966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ADBCB95-483D-4300-AADF-02381DE37CB6}"/>
              </a:ext>
            </a:extLst>
          </p:cNvPr>
          <p:cNvSpPr/>
          <p:nvPr/>
        </p:nvSpPr>
        <p:spPr>
          <a:xfrm>
            <a:off x="3390323" y="4187966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D087D1-1548-406B-A132-A20F800880A3}"/>
              </a:ext>
            </a:extLst>
          </p:cNvPr>
          <p:cNvSpPr txBox="1"/>
          <p:nvPr/>
        </p:nvSpPr>
        <p:spPr>
          <a:xfrm>
            <a:off x="130769" y="1650076"/>
            <a:ext cx="3853940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4400" kern="1800" spc="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DELICIOUS</a:t>
            </a:r>
            <a:endParaRPr lang="zh-CN" altLang="en-US" sz="4400" kern="1800" spc="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8195FCC-1268-489B-A2B2-53E6BEBE4DDC}"/>
              </a:ext>
            </a:extLst>
          </p:cNvPr>
          <p:cNvSpPr txBox="1"/>
          <p:nvPr/>
        </p:nvSpPr>
        <p:spPr>
          <a:xfrm>
            <a:off x="1182904" y="4910212"/>
            <a:ext cx="358933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kern="1800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Enter the name of the dish</a:t>
            </a:r>
            <a:endParaRPr lang="zh-CN" altLang="en-US" sz="2800" kern="18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E632F81-2926-4B95-AC41-362A7492D85A}"/>
              </a:ext>
            </a:extLst>
          </p:cNvPr>
          <p:cNvSpPr txBox="1"/>
          <p:nvPr/>
        </p:nvSpPr>
        <p:spPr>
          <a:xfrm>
            <a:off x="7334404" y="608471"/>
            <a:ext cx="319608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6686342-D38A-425B-B850-D4B2E804F216}"/>
              </a:ext>
            </a:extLst>
          </p:cNvPr>
          <p:cNvSpPr txBox="1"/>
          <p:nvPr/>
        </p:nvSpPr>
        <p:spPr>
          <a:xfrm>
            <a:off x="7774731" y="1284046"/>
            <a:ext cx="3483592" cy="1055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12464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60929B1-5BB3-4D10-9D02-239C251F14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94" y="1572118"/>
            <a:ext cx="6189015" cy="412641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F86C009-C21C-4053-AEAB-EF72829BAA11}"/>
              </a:ext>
            </a:extLst>
          </p:cNvPr>
          <p:cNvSpPr/>
          <p:nvPr/>
        </p:nvSpPr>
        <p:spPr>
          <a:xfrm>
            <a:off x="6437578" y="1107684"/>
            <a:ext cx="754124" cy="69085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0C3C51F-6CCE-4EAA-8B04-C9FB29A5278C}"/>
              </a:ext>
            </a:extLst>
          </p:cNvPr>
          <p:cNvSpPr/>
          <p:nvPr/>
        </p:nvSpPr>
        <p:spPr>
          <a:xfrm>
            <a:off x="10626634" y="744583"/>
            <a:ext cx="1761832" cy="3035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AADE4AA-F9D4-4D0B-B344-9BF82552C289}"/>
              </a:ext>
            </a:extLst>
          </p:cNvPr>
          <p:cNvSpPr txBox="1"/>
          <p:nvPr/>
        </p:nvSpPr>
        <p:spPr>
          <a:xfrm>
            <a:off x="7614695" y="2762089"/>
            <a:ext cx="319608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输入菜名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CD01E23-64FE-4D4A-BC5E-68A9F1463D0D}"/>
              </a:ext>
            </a:extLst>
          </p:cNvPr>
          <p:cNvSpPr txBox="1"/>
          <p:nvPr/>
        </p:nvSpPr>
        <p:spPr>
          <a:xfrm>
            <a:off x="7692927" y="3638006"/>
            <a:ext cx="3381372" cy="121520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1B5D04D-B7D9-4BE7-9B57-51C336EF4A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307049" y="2205026"/>
            <a:ext cx="385878" cy="303511"/>
          </a:xfrm>
          <a:custGeom>
            <a:avLst/>
            <a:gdLst/>
            <a:ahLst/>
            <a:cxnLst/>
            <a:rect l="l" t="t" r="r" b="b"/>
            <a:pathLst>
              <a:path w="550055" h="432644">
                <a:moveTo>
                  <a:pt x="510918" y="0"/>
                </a:moveTo>
                <a:lnTo>
                  <a:pt x="550055" y="82544"/>
                </a:lnTo>
                <a:cubicBezTo>
                  <a:pt x="510206" y="95827"/>
                  <a:pt x="481624" y="114328"/>
                  <a:pt x="464309" y="138048"/>
                </a:cubicBezTo>
                <a:cubicBezTo>
                  <a:pt x="446994" y="161767"/>
                  <a:pt x="437862" y="193314"/>
                  <a:pt x="436913" y="232688"/>
                </a:cubicBezTo>
                <a:lnTo>
                  <a:pt x="533689" y="232688"/>
                </a:lnTo>
                <a:lnTo>
                  <a:pt x="533689" y="432644"/>
                </a:lnTo>
                <a:lnTo>
                  <a:pt x="333733" y="432644"/>
                </a:lnTo>
                <a:lnTo>
                  <a:pt x="333733" y="289615"/>
                </a:lnTo>
                <a:cubicBezTo>
                  <a:pt x="333733" y="231265"/>
                  <a:pt x="338833" y="185486"/>
                  <a:pt x="349032" y="152279"/>
                </a:cubicBezTo>
                <a:cubicBezTo>
                  <a:pt x="359232" y="119072"/>
                  <a:pt x="378207" y="89185"/>
                  <a:pt x="405959" y="62620"/>
                </a:cubicBezTo>
                <a:cubicBezTo>
                  <a:pt x="433711" y="36054"/>
                  <a:pt x="468697" y="15181"/>
                  <a:pt x="510918" y="0"/>
                </a:cubicBezTo>
                <a:close/>
                <a:moveTo>
                  <a:pt x="177185" y="0"/>
                </a:moveTo>
                <a:lnTo>
                  <a:pt x="216322" y="82544"/>
                </a:lnTo>
                <a:cubicBezTo>
                  <a:pt x="176473" y="95827"/>
                  <a:pt x="147891" y="114328"/>
                  <a:pt x="130576" y="138048"/>
                </a:cubicBezTo>
                <a:cubicBezTo>
                  <a:pt x="113261" y="161767"/>
                  <a:pt x="104129" y="193314"/>
                  <a:pt x="103180" y="232688"/>
                </a:cubicBezTo>
                <a:lnTo>
                  <a:pt x="199955" y="232688"/>
                </a:lnTo>
                <a:lnTo>
                  <a:pt x="199955" y="432644"/>
                </a:lnTo>
                <a:lnTo>
                  <a:pt x="0" y="432644"/>
                </a:lnTo>
                <a:lnTo>
                  <a:pt x="0" y="289615"/>
                </a:lnTo>
                <a:cubicBezTo>
                  <a:pt x="0" y="231740"/>
                  <a:pt x="5100" y="186079"/>
                  <a:pt x="15299" y="152635"/>
                </a:cubicBezTo>
                <a:cubicBezTo>
                  <a:pt x="25499" y="119191"/>
                  <a:pt x="44356" y="89185"/>
                  <a:pt x="71870" y="62620"/>
                </a:cubicBezTo>
                <a:cubicBezTo>
                  <a:pt x="99385" y="36054"/>
                  <a:pt x="134490" y="15181"/>
                  <a:pt x="1771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50B34D7-C2E7-4318-B8C8-F7E403B29B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flipH="1">
            <a:off x="11028055" y="5024431"/>
            <a:ext cx="385878" cy="303511"/>
          </a:xfrm>
          <a:custGeom>
            <a:avLst/>
            <a:gdLst/>
            <a:ahLst/>
            <a:cxnLst/>
            <a:rect l="l" t="t" r="r" b="b"/>
            <a:pathLst>
              <a:path w="550055" h="432644">
                <a:moveTo>
                  <a:pt x="510918" y="0"/>
                </a:moveTo>
                <a:lnTo>
                  <a:pt x="550055" y="82544"/>
                </a:lnTo>
                <a:cubicBezTo>
                  <a:pt x="510206" y="95827"/>
                  <a:pt x="481624" y="114328"/>
                  <a:pt x="464309" y="138048"/>
                </a:cubicBezTo>
                <a:cubicBezTo>
                  <a:pt x="446994" y="161767"/>
                  <a:pt x="437862" y="193314"/>
                  <a:pt x="436913" y="232688"/>
                </a:cubicBezTo>
                <a:lnTo>
                  <a:pt x="533689" y="232688"/>
                </a:lnTo>
                <a:lnTo>
                  <a:pt x="533689" y="432644"/>
                </a:lnTo>
                <a:lnTo>
                  <a:pt x="333733" y="432644"/>
                </a:lnTo>
                <a:lnTo>
                  <a:pt x="333733" y="289615"/>
                </a:lnTo>
                <a:cubicBezTo>
                  <a:pt x="333733" y="231265"/>
                  <a:pt x="338833" y="185486"/>
                  <a:pt x="349032" y="152279"/>
                </a:cubicBezTo>
                <a:cubicBezTo>
                  <a:pt x="359232" y="119072"/>
                  <a:pt x="378207" y="89185"/>
                  <a:pt x="405959" y="62620"/>
                </a:cubicBezTo>
                <a:cubicBezTo>
                  <a:pt x="433711" y="36054"/>
                  <a:pt x="468697" y="15181"/>
                  <a:pt x="510918" y="0"/>
                </a:cubicBezTo>
                <a:close/>
                <a:moveTo>
                  <a:pt x="177185" y="0"/>
                </a:moveTo>
                <a:lnTo>
                  <a:pt x="216322" y="82544"/>
                </a:lnTo>
                <a:cubicBezTo>
                  <a:pt x="176473" y="95827"/>
                  <a:pt x="147891" y="114328"/>
                  <a:pt x="130576" y="138048"/>
                </a:cubicBezTo>
                <a:cubicBezTo>
                  <a:pt x="113261" y="161767"/>
                  <a:pt x="104129" y="193314"/>
                  <a:pt x="103180" y="232688"/>
                </a:cubicBezTo>
                <a:lnTo>
                  <a:pt x="199955" y="232688"/>
                </a:lnTo>
                <a:lnTo>
                  <a:pt x="199955" y="432644"/>
                </a:lnTo>
                <a:lnTo>
                  <a:pt x="0" y="432644"/>
                </a:lnTo>
                <a:lnTo>
                  <a:pt x="0" y="289615"/>
                </a:lnTo>
                <a:cubicBezTo>
                  <a:pt x="0" y="231740"/>
                  <a:pt x="5100" y="186079"/>
                  <a:pt x="15299" y="152635"/>
                </a:cubicBezTo>
                <a:cubicBezTo>
                  <a:pt x="25499" y="119191"/>
                  <a:pt x="44356" y="89185"/>
                  <a:pt x="71870" y="62620"/>
                </a:cubicBezTo>
                <a:cubicBezTo>
                  <a:pt x="99385" y="36054"/>
                  <a:pt x="134490" y="15181"/>
                  <a:pt x="17718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15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5168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6186C59-42BA-46D4-A3C8-F851681ED8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278CB8B-E6D4-48E5-BF2C-A0324F00FDB6}"/>
              </a:ext>
            </a:extLst>
          </p:cNvPr>
          <p:cNvSpPr/>
          <p:nvPr/>
        </p:nvSpPr>
        <p:spPr>
          <a:xfrm>
            <a:off x="7619998" y="0"/>
            <a:ext cx="4572001" cy="6858000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F2BC2A6-EABB-48C3-AF5D-E904F915F0F7}"/>
              </a:ext>
            </a:extLst>
          </p:cNvPr>
          <p:cNvSpPr txBox="1"/>
          <p:nvPr/>
        </p:nvSpPr>
        <p:spPr>
          <a:xfrm>
            <a:off x="9112021" y="2321004"/>
            <a:ext cx="26053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cs typeface="+mn-ea"/>
                <a:sym typeface="+mn-lt"/>
              </a:rPr>
              <a:t>32%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841050B-6F87-4871-9041-110EC68D21DE}"/>
              </a:ext>
            </a:extLst>
          </p:cNvPr>
          <p:cNvSpPr txBox="1"/>
          <p:nvPr/>
        </p:nvSpPr>
        <p:spPr>
          <a:xfrm>
            <a:off x="1003111" y="1702672"/>
            <a:ext cx="319608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3FEF88F-6BFC-48DD-89B0-FA9418F88603}"/>
              </a:ext>
            </a:extLst>
          </p:cNvPr>
          <p:cNvSpPr txBox="1"/>
          <p:nvPr/>
        </p:nvSpPr>
        <p:spPr>
          <a:xfrm>
            <a:off x="1290787" y="2875002"/>
            <a:ext cx="3869042" cy="11939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A630D1D-513C-4974-902D-8027D65D1278}"/>
              </a:ext>
            </a:extLst>
          </p:cNvPr>
          <p:cNvSpPr/>
          <p:nvPr/>
        </p:nvSpPr>
        <p:spPr>
          <a:xfrm>
            <a:off x="1425202" y="2414772"/>
            <a:ext cx="2351902" cy="1551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D1255B5-70CB-48B8-A18C-78C31916720A}"/>
              </a:ext>
            </a:extLst>
          </p:cNvPr>
          <p:cNvSpPr txBox="1"/>
          <p:nvPr/>
        </p:nvSpPr>
        <p:spPr>
          <a:xfrm>
            <a:off x="1290787" y="3920031"/>
            <a:ext cx="3869042" cy="11939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4546D04-73B9-43FE-B248-8E6FDD5CA10B}"/>
              </a:ext>
            </a:extLst>
          </p:cNvPr>
          <p:cNvSpPr/>
          <p:nvPr/>
        </p:nvSpPr>
        <p:spPr>
          <a:xfrm>
            <a:off x="2731349" y="5234937"/>
            <a:ext cx="202475" cy="202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CA82CCF-F9D1-45F2-ABFF-2814BBD6C369}"/>
              </a:ext>
            </a:extLst>
          </p:cNvPr>
          <p:cNvSpPr/>
          <p:nvPr/>
        </p:nvSpPr>
        <p:spPr>
          <a:xfrm>
            <a:off x="3152989" y="5234937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8F640EA-31C0-4573-A6F4-DE56DF4FB46C}"/>
              </a:ext>
            </a:extLst>
          </p:cNvPr>
          <p:cNvSpPr/>
          <p:nvPr/>
        </p:nvSpPr>
        <p:spPr>
          <a:xfrm>
            <a:off x="3574629" y="5234937"/>
            <a:ext cx="202475" cy="202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604" y="65306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022903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4F51B28-A5C0-4175-8FA9-C146606922D0}"/>
              </a:ext>
            </a:extLst>
          </p:cNvPr>
          <p:cNvSpPr/>
          <p:nvPr/>
        </p:nvSpPr>
        <p:spPr>
          <a:xfrm>
            <a:off x="-2376" y="-11512"/>
            <a:ext cx="2688660" cy="686951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占位符 18">
            <a:extLst>
              <a:ext uri="{FF2B5EF4-FFF2-40B4-BE49-F238E27FC236}">
                <a16:creationId xmlns:a16="http://schemas.microsoft.com/office/drawing/2014/main" xmlns="" id="{63A17779-9858-4B3D-9A3A-7B5BB825E3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202" y="2489497"/>
            <a:ext cx="3515418" cy="2343612"/>
          </a:xfrm>
          <a:custGeom>
            <a:avLst/>
            <a:gdLst>
              <a:gd name="connsiteX0" fmla="*/ 142023 w 3515419"/>
              <a:gd name="connsiteY0" fmla="*/ 0 h 3582987"/>
              <a:gd name="connsiteX1" fmla="*/ 3373396 w 3515419"/>
              <a:gd name="connsiteY1" fmla="*/ 0 h 3582987"/>
              <a:gd name="connsiteX2" fmla="*/ 3515419 w 3515419"/>
              <a:gd name="connsiteY2" fmla="*/ 142023 h 3582987"/>
              <a:gd name="connsiteX3" fmla="*/ 3515419 w 3515419"/>
              <a:gd name="connsiteY3" fmla="*/ 3440964 h 3582987"/>
              <a:gd name="connsiteX4" fmla="*/ 3373396 w 3515419"/>
              <a:gd name="connsiteY4" fmla="*/ 3582987 h 3582987"/>
              <a:gd name="connsiteX5" fmla="*/ 142023 w 3515419"/>
              <a:gd name="connsiteY5" fmla="*/ 3582987 h 3582987"/>
              <a:gd name="connsiteX6" fmla="*/ 0 w 3515419"/>
              <a:gd name="connsiteY6" fmla="*/ 3440964 h 3582987"/>
              <a:gd name="connsiteX7" fmla="*/ 0 w 3515419"/>
              <a:gd name="connsiteY7" fmla="*/ 142023 h 3582987"/>
              <a:gd name="connsiteX8" fmla="*/ 142023 w 3515419"/>
              <a:gd name="connsiteY8" fmla="*/ 0 h 358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5419" h="3582987">
                <a:moveTo>
                  <a:pt x="142023" y="0"/>
                </a:moveTo>
                <a:lnTo>
                  <a:pt x="3373396" y="0"/>
                </a:lnTo>
                <a:cubicBezTo>
                  <a:pt x="3451833" y="0"/>
                  <a:pt x="3515419" y="63586"/>
                  <a:pt x="3515419" y="142023"/>
                </a:cubicBezTo>
                <a:lnTo>
                  <a:pt x="3515419" y="3440964"/>
                </a:lnTo>
                <a:cubicBezTo>
                  <a:pt x="3515419" y="3519401"/>
                  <a:pt x="3451833" y="3582987"/>
                  <a:pt x="3373396" y="3582987"/>
                </a:cubicBezTo>
                <a:lnTo>
                  <a:pt x="142023" y="3582987"/>
                </a:lnTo>
                <a:cubicBezTo>
                  <a:pt x="63586" y="3582987"/>
                  <a:pt x="0" y="3519401"/>
                  <a:pt x="0" y="3440964"/>
                </a:cubicBezTo>
                <a:lnTo>
                  <a:pt x="0" y="142023"/>
                </a:lnTo>
                <a:cubicBezTo>
                  <a:pt x="0" y="63586"/>
                  <a:pt x="63586" y="0"/>
                  <a:pt x="142023" y="0"/>
                </a:cubicBezTo>
                <a:close/>
              </a:path>
            </a:pathLst>
          </a:custGeom>
          <a:solidFill>
            <a:srgbClr val="FBC248"/>
          </a:solidFill>
          <a:ln w="63500" cap="flat" cmpd="sng" algn="ctr">
            <a:solidFill>
              <a:schemeClr val="accent1"/>
            </a:solidFill>
            <a:prstDash val="solid"/>
            <a:miter lim="800000"/>
          </a:ln>
          <a:effectLst/>
        </p:spPr>
      </p:pic>
      <p:pic>
        <p:nvPicPr>
          <p:cNvPr id="9" name="图片占位符 19">
            <a:extLst>
              <a:ext uri="{FF2B5EF4-FFF2-40B4-BE49-F238E27FC236}">
                <a16:creationId xmlns:a16="http://schemas.microsoft.com/office/drawing/2014/main" xmlns="" id="{0FD9756F-3230-4719-900B-EA77DD97AE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321" y="876640"/>
            <a:ext cx="1976786" cy="1312939"/>
          </a:xfrm>
          <a:custGeom>
            <a:avLst/>
            <a:gdLst>
              <a:gd name="connsiteX0" fmla="*/ 88795 w 1610419"/>
              <a:gd name="connsiteY0" fmla="*/ 0 h 1430337"/>
              <a:gd name="connsiteX1" fmla="*/ 1521624 w 1610419"/>
              <a:gd name="connsiteY1" fmla="*/ 0 h 1430337"/>
              <a:gd name="connsiteX2" fmla="*/ 1610419 w 1610419"/>
              <a:gd name="connsiteY2" fmla="*/ 88795 h 1430337"/>
              <a:gd name="connsiteX3" fmla="*/ 1610419 w 1610419"/>
              <a:gd name="connsiteY3" fmla="*/ 1341542 h 1430337"/>
              <a:gd name="connsiteX4" fmla="*/ 1521624 w 1610419"/>
              <a:gd name="connsiteY4" fmla="*/ 1430337 h 1430337"/>
              <a:gd name="connsiteX5" fmla="*/ 88795 w 1610419"/>
              <a:gd name="connsiteY5" fmla="*/ 1430337 h 1430337"/>
              <a:gd name="connsiteX6" fmla="*/ 0 w 1610419"/>
              <a:gd name="connsiteY6" fmla="*/ 1341542 h 1430337"/>
              <a:gd name="connsiteX7" fmla="*/ 0 w 1610419"/>
              <a:gd name="connsiteY7" fmla="*/ 88795 h 1430337"/>
              <a:gd name="connsiteX8" fmla="*/ 88795 w 1610419"/>
              <a:gd name="connsiteY8" fmla="*/ 0 h 143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19" h="1430337">
                <a:moveTo>
                  <a:pt x="88795" y="0"/>
                </a:moveTo>
                <a:lnTo>
                  <a:pt x="1521624" y="0"/>
                </a:lnTo>
                <a:cubicBezTo>
                  <a:pt x="1570664" y="0"/>
                  <a:pt x="1610419" y="39755"/>
                  <a:pt x="1610419" y="88795"/>
                </a:cubicBezTo>
                <a:lnTo>
                  <a:pt x="1610419" y="1341542"/>
                </a:lnTo>
                <a:cubicBezTo>
                  <a:pt x="1610419" y="1390582"/>
                  <a:pt x="1570664" y="1430337"/>
                  <a:pt x="1521624" y="1430337"/>
                </a:cubicBezTo>
                <a:lnTo>
                  <a:pt x="88795" y="1430337"/>
                </a:lnTo>
                <a:cubicBezTo>
                  <a:pt x="39755" y="1430337"/>
                  <a:pt x="0" y="1390582"/>
                  <a:pt x="0" y="1341542"/>
                </a:cubicBezTo>
                <a:lnTo>
                  <a:pt x="0" y="88795"/>
                </a:lnTo>
                <a:cubicBezTo>
                  <a:pt x="0" y="39755"/>
                  <a:pt x="39755" y="0"/>
                  <a:pt x="88795" y="0"/>
                </a:cubicBezTo>
                <a:close/>
              </a:path>
            </a:pathLst>
          </a:custGeom>
          <a:solidFill>
            <a:srgbClr val="FBC248"/>
          </a:solidFill>
          <a:ln w="635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占位符 21">
            <a:extLst>
              <a:ext uri="{FF2B5EF4-FFF2-40B4-BE49-F238E27FC236}">
                <a16:creationId xmlns:a16="http://schemas.microsoft.com/office/drawing/2014/main" xmlns="" id="{1BD67FF3-141A-4175-B248-9983B29FCF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5538" y="871723"/>
            <a:ext cx="1976784" cy="1317856"/>
          </a:xfrm>
          <a:custGeom>
            <a:avLst/>
            <a:gdLst>
              <a:gd name="connsiteX0" fmla="*/ 88795 w 1610419"/>
              <a:gd name="connsiteY0" fmla="*/ 0 h 1430337"/>
              <a:gd name="connsiteX1" fmla="*/ 1521624 w 1610419"/>
              <a:gd name="connsiteY1" fmla="*/ 0 h 1430337"/>
              <a:gd name="connsiteX2" fmla="*/ 1610419 w 1610419"/>
              <a:gd name="connsiteY2" fmla="*/ 88795 h 1430337"/>
              <a:gd name="connsiteX3" fmla="*/ 1610419 w 1610419"/>
              <a:gd name="connsiteY3" fmla="*/ 1341542 h 1430337"/>
              <a:gd name="connsiteX4" fmla="*/ 1521624 w 1610419"/>
              <a:gd name="connsiteY4" fmla="*/ 1430337 h 1430337"/>
              <a:gd name="connsiteX5" fmla="*/ 88795 w 1610419"/>
              <a:gd name="connsiteY5" fmla="*/ 1430337 h 1430337"/>
              <a:gd name="connsiteX6" fmla="*/ 0 w 1610419"/>
              <a:gd name="connsiteY6" fmla="*/ 1341542 h 1430337"/>
              <a:gd name="connsiteX7" fmla="*/ 0 w 1610419"/>
              <a:gd name="connsiteY7" fmla="*/ 88795 h 1430337"/>
              <a:gd name="connsiteX8" fmla="*/ 88795 w 1610419"/>
              <a:gd name="connsiteY8" fmla="*/ 0 h 143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19" h="1430337">
                <a:moveTo>
                  <a:pt x="88795" y="0"/>
                </a:moveTo>
                <a:lnTo>
                  <a:pt x="1521624" y="0"/>
                </a:lnTo>
                <a:cubicBezTo>
                  <a:pt x="1570664" y="0"/>
                  <a:pt x="1610419" y="39755"/>
                  <a:pt x="1610419" y="88795"/>
                </a:cubicBezTo>
                <a:lnTo>
                  <a:pt x="1610419" y="1341542"/>
                </a:lnTo>
                <a:cubicBezTo>
                  <a:pt x="1610419" y="1390582"/>
                  <a:pt x="1570664" y="1430337"/>
                  <a:pt x="1521624" y="1430337"/>
                </a:cubicBezTo>
                <a:lnTo>
                  <a:pt x="88795" y="1430337"/>
                </a:lnTo>
                <a:cubicBezTo>
                  <a:pt x="39755" y="1430337"/>
                  <a:pt x="0" y="1390582"/>
                  <a:pt x="0" y="1341542"/>
                </a:cubicBezTo>
                <a:lnTo>
                  <a:pt x="0" y="88795"/>
                </a:lnTo>
                <a:cubicBezTo>
                  <a:pt x="0" y="39755"/>
                  <a:pt x="39755" y="0"/>
                  <a:pt x="88795" y="0"/>
                </a:cubicBezTo>
                <a:close/>
              </a:path>
            </a:pathLst>
          </a:custGeom>
          <a:solidFill>
            <a:srgbClr val="FBC248"/>
          </a:solidFill>
          <a:ln w="635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占位符 20">
            <a:extLst>
              <a:ext uri="{FF2B5EF4-FFF2-40B4-BE49-F238E27FC236}">
                <a16:creationId xmlns:a16="http://schemas.microsoft.com/office/drawing/2014/main" xmlns="" id="{47377A13-1C58-44A1-AF54-8F4458E9FC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8930" y="876640"/>
            <a:ext cx="1976786" cy="1312939"/>
          </a:xfrm>
          <a:custGeom>
            <a:avLst/>
            <a:gdLst>
              <a:gd name="connsiteX0" fmla="*/ 88795 w 1610419"/>
              <a:gd name="connsiteY0" fmla="*/ 0 h 1430337"/>
              <a:gd name="connsiteX1" fmla="*/ 1521624 w 1610419"/>
              <a:gd name="connsiteY1" fmla="*/ 0 h 1430337"/>
              <a:gd name="connsiteX2" fmla="*/ 1610419 w 1610419"/>
              <a:gd name="connsiteY2" fmla="*/ 88795 h 1430337"/>
              <a:gd name="connsiteX3" fmla="*/ 1610419 w 1610419"/>
              <a:gd name="connsiteY3" fmla="*/ 1341542 h 1430337"/>
              <a:gd name="connsiteX4" fmla="*/ 1521624 w 1610419"/>
              <a:gd name="connsiteY4" fmla="*/ 1430337 h 1430337"/>
              <a:gd name="connsiteX5" fmla="*/ 88795 w 1610419"/>
              <a:gd name="connsiteY5" fmla="*/ 1430337 h 1430337"/>
              <a:gd name="connsiteX6" fmla="*/ 0 w 1610419"/>
              <a:gd name="connsiteY6" fmla="*/ 1341542 h 1430337"/>
              <a:gd name="connsiteX7" fmla="*/ 0 w 1610419"/>
              <a:gd name="connsiteY7" fmla="*/ 88795 h 1430337"/>
              <a:gd name="connsiteX8" fmla="*/ 88795 w 1610419"/>
              <a:gd name="connsiteY8" fmla="*/ 0 h 143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19" h="1430337">
                <a:moveTo>
                  <a:pt x="88795" y="0"/>
                </a:moveTo>
                <a:lnTo>
                  <a:pt x="1521624" y="0"/>
                </a:lnTo>
                <a:cubicBezTo>
                  <a:pt x="1570664" y="0"/>
                  <a:pt x="1610419" y="39755"/>
                  <a:pt x="1610419" y="88795"/>
                </a:cubicBezTo>
                <a:lnTo>
                  <a:pt x="1610419" y="1341542"/>
                </a:lnTo>
                <a:cubicBezTo>
                  <a:pt x="1610419" y="1390582"/>
                  <a:pt x="1570664" y="1430337"/>
                  <a:pt x="1521624" y="1430337"/>
                </a:cubicBezTo>
                <a:lnTo>
                  <a:pt x="88795" y="1430337"/>
                </a:lnTo>
                <a:cubicBezTo>
                  <a:pt x="39755" y="1430337"/>
                  <a:pt x="0" y="1390582"/>
                  <a:pt x="0" y="1341542"/>
                </a:cubicBezTo>
                <a:lnTo>
                  <a:pt x="0" y="88795"/>
                </a:lnTo>
                <a:cubicBezTo>
                  <a:pt x="0" y="39755"/>
                  <a:pt x="39755" y="0"/>
                  <a:pt x="88795" y="0"/>
                </a:cubicBezTo>
                <a:close/>
              </a:path>
            </a:pathLst>
          </a:custGeom>
          <a:solidFill>
            <a:srgbClr val="FBC248"/>
          </a:solidFill>
          <a:ln w="635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D90EC80-EA9B-47F8-B0C5-757E291E19C2}"/>
              </a:ext>
            </a:extLst>
          </p:cNvPr>
          <p:cNvGrpSpPr/>
          <p:nvPr/>
        </p:nvGrpSpPr>
        <p:grpSpPr>
          <a:xfrm>
            <a:off x="5595218" y="2867136"/>
            <a:ext cx="4939976" cy="951113"/>
            <a:chOff x="5595218" y="2991233"/>
            <a:chExt cx="4939976" cy="95111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882D9BF-E34F-40E1-98CB-F955E072FE3F}"/>
                </a:ext>
              </a:extLst>
            </p:cNvPr>
            <p:cNvSpPr txBox="1"/>
            <p:nvPr/>
          </p:nvSpPr>
          <p:spPr>
            <a:xfrm>
              <a:off x="5595218" y="2991233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A3D8BE3-3D41-4D34-848B-DCAF91C5180A}"/>
                </a:ext>
              </a:extLst>
            </p:cNvPr>
            <p:cNvSpPr txBox="1"/>
            <p:nvPr/>
          </p:nvSpPr>
          <p:spPr>
            <a:xfrm>
              <a:off x="5595218" y="3429000"/>
              <a:ext cx="4939976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21A59A5-936D-4E58-8305-5FB513CA2AB6}"/>
              </a:ext>
            </a:extLst>
          </p:cNvPr>
          <p:cNvGrpSpPr/>
          <p:nvPr/>
        </p:nvGrpSpPr>
        <p:grpSpPr>
          <a:xfrm>
            <a:off x="5595218" y="4304050"/>
            <a:ext cx="4939976" cy="951113"/>
            <a:chOff x="5595218" y="2991233"/>
            <a:chExt cx="4939976" cy="95111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CAAD1C80-73B3-4F91-A0A1-5992069B62E8}"/>
                </a:ext>
              </a:extLst>
            </p:cNvPr>
            <p:cNvSpPr txBox="1"/>
            <p:nvPr/>
          </p:nvSpPr>
          <p:spPr>
            <a:xfrm>
              <a:off x="5595218" y="2991233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272EE87-0FF5-4DE3-8924-F55A35E81D92}"/>
                </a:ext>
              </a:extLst>
            </p:cNvPr>
            <p:cNvSpPr txBox="1"/>
            <p:nvPr/>
          </p:nvSpPr>
          <p:spPr>
            <a:xfrm>
              <a:off x="5595218" y="3429000"/>
              <a:ext cx="4939976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0672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D6F5EC-AAB5-4CA0-86E1-7A9E93B8C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913"/>
            <a:ext cx="6661564" cy="499617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8DAD45-1FA5-472D-A602-55361D8BA19A}"/>
              </a:ext>
            </a:extLst>
          </p:cNvPr>
          <p:cNvSpPr/>
          <p:nvPr/>
        </p:nvSpPr>
        <p:spPr>
          <a:xfrm>
            <a:off x="5568043" y="1269992"/>
            <a:ext cx="5574574" cy="171324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1C95250-7096-43B2-B895-CC3CAB23FAC8}"/>
              </a:ext>
            </a:extLst>
          </p:cNvPr>
          <p:cNvSpPr txBox="1"/>
          <p:nvPr/>
        </p:nvSpPr>
        <p:spPr>
          <a:xfrm>
            <a:off x="6244724" y="1550649"/>
            <a:ext cx="48391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PART TWO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xmlns="" id="{80AD2A94-6985-4732-9951-391690235F48}"/>
              </a:ext>
            </a:extLst>
          </p:cNvPr>
          <p:cNvSpPr txBox="1"/>
          <p:nvPr/>
        </p:nvSpPr>
        <p:spPr>
          <a:xfrm>
            <a:off x="7908903" y="3576062"/>
            <a:ext cx="3168399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3200" dirty="0">
                <a:cs typeface="+mn-ea"/>
                <a:sym typeface="+mn-lt"/>
              </a:rPr>
              <a:t>输入标题内容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xmlns="" id="{381CE189-4ABD-4092-B50E-DEACE8D13F10}"/>
              </a:ext>
            </a:extLst>
          </p:cNvPr>
          <p:cNvSpPr txBox="1"/>
          <p:nvPr/>
        </p:nvSpPr>
        <p:spPr>
          <a:xfrm>
            <a:off x="7621520" y="4498486"/>
            <a:ext cx="3743165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900" dirty="0">
                <a:cs typeface="+mn-ea"/>
                <a:sym typeface="+mn-lt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A480851-9CFB-4A41-AFA2-9D3312D99198}"/>
              </a:ext>
            </a:extLst>
          </p:cNvPr>
          <p:cNvSpPr/>
          <p:nvPr/>
        </p:nvSpPr>
        <p:spPr>
          <a:xfrm>
            <a:off x="10630551" y="3939302"/>
            <a:ext cx="241337" cy="241337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4620BC6-0CFC-4F12-BB64-FBFE8C940D49}"/>
              </a:ext>
            </a:extLst>
          </p:cNvPr>
          <p:cNvSpPr/>
          <p:nvPr/>
        </p:nvSpPr>
        <p:spPr>
          <a:xfrm>
            <a:off x="8469383" y="5920865"/>
            <a:ext cx="3743165" cy="4571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5203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E4241"/>
      </a:accent1>
      <a:accent2>
        <a:srgbClr val="4E615B"/>
      </a:accent2>
      <a:accent3>
        <a:srgbClr val="5B6D79"/>
      </a:accent3>
      <a:accent4>
        <a:srgbClr val="7F8A82"/>
      </a:accent4>
      <a:accent5>
        <a:srgbClr val="A2ADA5"/>
      </a:accent5>
      <a:accent6>
        <a:srgbClr val="CDCFC2"/>
      </a:accent6>
      <a:hlink>
        <a:srgbClr val="3E4241"/>
      </a:hlink>
      <a:folHlink>
        <a:srgbClr val="BFBFBF"/>
      </a:folHlink>
    </a:clrScheme>
    <a:fontScheme name="fm0rswgq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4241"/>
    </a:accent1>
    <a:accent2>
      <a:srgbClr val="4E615B"/>
    </a:accent2>
    <a:accent3>
      <a:srgbClr val="5B6D79"/>
    </a:accent3>
    <a:accent4>
      <a:srgbClr val="7F8A82"/>
    </a:accent4>
    <a:accent5>
      <a:srgbClr val="A2ADA5"/>
    </a:accent5>
    <a:accent6>
      <a:srgbClr val="CDCFC2"/>
    </a:accent6>
    <a:hlink>
      <a:srgbClr val="3E4241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1177</Words>
  <Application>Microsoft Office PowerPoint</Application>
  <PresentationFormat>宽屏</PresentationFormat>
  <Paragraphs>116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94</cp:revision>
  <dcterms:created xsi:type="dcterms:W3CDTF">2021-01-06T14:08:14Z</dcterms:created>
  <dcterms:modified xsi:type="dcterms:W3CDTF">2022-03-21T12:56:36Z</dcterms:modified>
</cp:coreProperties>
</file>