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2" r:id="rId2"/>
    <p:sldMasterId id="2147483666" r:id="rId3"/>
  </p:sldMasterIdLst>
  <p:notesMasterIdLst>
    <p:notesMasterId r:id="rId30"/>
  </p:notesMasterIdLst>
  <p:sldIdLst>
    <p:sldId id="286" r:id="rId4"/>
    <p:sldId id="279" r:id="rId5"/>
    <p:sldId id="278" r:id="rId6"/>
    <p:sldId id="280" r:id="rId7"/>
    <p:sldId id="272" r:id="rId8"/>
    <p:sldId id="267" r:id="rId9"/>
    <p:sldId id="264" r:id="rId10"/>
    <p:sldId id="265" r:id="rId11"/>
    <p:sldId id="283" r:id="rId12"/>
    <p:sldId id="274" r:id="rId13"/>
    <p:sldId id="268" r:id="rId14"/>
    <p:sldId id="270" r:id="rId15"/>
    <p:sldId id="271" r:id="rId16"/>
    <p:sldId id="263" r:id="rId17"/>
    <p:sldId id="282" r:id="rId18"/>
    <p:sldId id="261" r:id="rId19"/>
    <p:sldId id="266" r:id="rId20"/>
    <p:sldId id="269" r:id="rId21"/>
    <p:sldId id="262" r:id="rId22"/>
    <p:sldId id="281" r:id="rId23"/>
    <p:sldId id="273" r:id="rId24"/>
    <p:sldId id="276" r:id="rId25"/>
    <p:sldId id="277" r:id="rId26"/>
    <p:sldId id="285" r:id="rId27"/>
    <p:sldId id="284" r:id="rId28"/>
    <p:sldId id="287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D5161"/>
    <a:srgbClr val="6E3D65"/>
    <a:srgbClr val="42B4AA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2022/4/18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685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200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2948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627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5216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362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7394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542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0647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4288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134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0579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1111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6698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9357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42975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3854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1802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9153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493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708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829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310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112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760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104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333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2022/4/18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731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2022/4/18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425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050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8376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29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674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8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3607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538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3523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247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3211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0073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565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94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340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639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60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303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5565304" y="649256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8751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46311CB-4AF4-48F5-93C1-2E27C05EB6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9" t="5304" r="10334" b="530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0340365-5B1C-4C27-972B-D29D53FDB47A}"/>
              </a:ext>
            </a:extLst>
          </p:cNvPr>
          <p:cNvSpPr/>
          <p:nvPr userDrawn="1"/>
        </p:nvSpPr>
        <p:spPr>
          <a:xfrm>
            <a:off x="-1" y="1"/>
            <a:ext cx="12192001" cy="6858000"/>
          </a:xfrm>
          <a:prstGeom prst="rect">
            <a:avLst/>
          </a:prstGeom>
          <a:gradFill>
            <a:gsLst>
              <a:gs pos="41700">
                <a:srgbClr val="FFFFFF">
                  <a:alpha val="80000"/>
                </a:srgb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032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64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3E55323-6DA2-4BE4-A384-A87A51F27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6955">
            <a:off x="10019888" y="121150"/>
            <a:ext cx="1811617" cy="154550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CBEAE87-47B4-461E-8E44-69CC2F51B4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17529">
            <a:off x="403279" y="465793"/>
            <a:ext cx="828716" cy="68705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ABBD584-2A61-4F7C-ADDD-0E2DF2DCD6E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388" y="703989"/>
            <a:ext cx="900374" cy="113564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7638C33-EC6E-49F9-BCA8-07FF832D51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7861">
            <a:off x="5857538" y="1343891"/>
            <a:ext cx="1150768" cy="76717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3536BAD-FDE1-4040-98D5-36D7A6D218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725" y="4498061"/>
            <a:ext cx="333375" cy="35242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043E177-2D1C-4BE8-B34A-B773B48B41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066" y="473504"/>
            <a:ext cx="1481138" cy="887378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00C7A28A-428E-4B8A-B681-DFB91CB503B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7018" y="279334"/>
            <a:ext cx="1089168" cy="652541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D7C8421C-E6C2-4089-976F-638E71B2CD1C}"/>
              </a:ext>
            </a:extLst>
          </p:cNvPr>
          <p:cNvSpPr txBox="1"/>
          <p:nvPr/>
        </p:nvSpPr>
        <p:spPr>
          <a:xfrm>
            <a:off x="1592204" y="1760741"/>
            <a:ext cx="9007595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8000" dirty="0">
                <a:ln w="114300">
                  <a:solidFill>
                    <a:srgbClr val="6E3D65"/>
                  </a:solidFill>
                </a:ln>
                <a:solidFill>
                  <a:srgbClr val="6E3D65"/>
                </a:solidFill>
                <a:cs typeface="+mn-ea"/>
                <a:sym typeface="+mn-lt"/>
              </a:rPr>
              <a:t>放飞梦想 童心飞扬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225D182-4943-413E-B35A-427EF27EC1F9}"/>
              </a:ext>
            </a:extLst>
          </p:cNvPr>
          <p:cNvSpPr txBox="1"/>
          <p:nvPr/>
        </p:nvSpPr>
        <p:spPr>
          <a:xfrm>
            <a:off x="1592204" y="1760741"/>
            <a:ext cx="9007595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8000" dirty="0">
                <a:ln w="63500">
                  <a:solidFill>
                    <a:srgbClr val="CD5161"/>
                  </a:solidFill>
                </a:ln>
                <a:solidFill>
                  <a:srgbClr val="6E3D65"/>
                </a:solidFill>
                <a:cs typeface="+mn-ea"/>
                <a:sym typeface="+mn-lt"/>
              </a:rPr>
              <a:t>放飞梦想 童心飞扬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85F92930-EF7D-440B-92E7-AC8BB5ABFB4F}"/>
              </a:ext>
            </a:extLst>
          </p:cNvPr>
          <p:cNvSpPr txBox="1"/>
          <p:nvPr/>
        </p:nvSpPr>
        <p:spPr>
          <a:xfrm>
            <a:off x="1579504" y="1760741"/>
            <a:ext cx="9007595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8000" b="1" dirty="0">
                <a:ln w="41275">
                  <a:solidFill>
                    <a:srgbClr val="42B4AA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放飞梦想 童心飞扬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D94A7FF7-DB3A-4413-9437-3524FCCFC5F8}"/>
              </a:ext>
            </a:extLst>
          </p:cNvPr>
          <p:cNvSpPr txBox="1"/>
          <p:nvPr/>
        </p:nvSpPr>
        <p:spPr>
          <a:xfrm>
            <a:off x="3024886" y="3173080"/>
            <a:ext cx="614223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卡通儿童教</a:t>
            </a:r>
            <a:r>
              <a:rPr lang="zh-CN" altLang="en-US" sz="4000" dirty="0" smtClean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育模</a:t>
            </a:r>
            <a:r>
              <a:rPr lang="zh-CN" altLang="en-US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板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47B30DAB-28DA-4BC0-9DFC-B7D919A27CA2}"/>
              </a:ext>
            </a:extLst>
          </p:cNvPr>
          <p:cNvSpPr txBox="1"/>
          <p:nvPr/>
        </p:nvSpPr>
        <p:spPr>
          <a:xfrm>
            <a:off x="4813391" y="4488796"/>
            <a:ext cx="136191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ln w="41275">
                  <a:noFill/>
                </a:ln>
                <a:solidFill>
                  <a:srgbClr val="6E3D65"/>
                </a:solidFill>
                <a:cs typeface="+mn-ea"/>
                <a:sym typeface="+mn-lt"/>
              </a:rPr>
              <a:t>三年级二班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89B02F03-64AF-46D9-B6B1-3A3839F8B5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1592" y="4498061"/>
            <a:ext cx="333375" cy="352425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DB016213-79A6-4968-A738-82F9BEEF0911}"/>
              </a:ext>
            </a:extLst>
          </p:cNvPr>
          <p:cNvSpPr txBox="1"/>
          <p:nvPr/>
        </p:nvSpPr>
        <p:spPr>
          <a:xfrm>
            <a:off x="6661257" y="4488796"/>
            <a:ext cx="1600345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ln w="41275">
                  <a:noFill/>
                </a:ln>
                <a:solidFill>
                  <a:srgbClr val="CD5161"/>
                </a:solidFill>
                <a:cs typeface="+mn-ea"/>
                <a:sym typeface="+mn-lt"/>
              </a:rPr>
              <a:t>教师</a:t>
            </a:r>
            <a:r>
              <a:rPr lang="zh-CN" altLang="en-US" sz="1600" dirty="0" smtClean="0">
                <a:ln w="41275">
                  <a:noFill/>
                </a:ln>
                <a:solidFill>
                  <a:srgbClr val="CD5161"/>
                </a:solidFill>
                <a:cs typeface="+mn-ea"/>
                <a:sym typeface="+mn-lt"/>
              </a:rPr>
              <a:t>：</a:t>
            </a:r>
            <a:r>
              <a:rPr lang="zh-CN" altLang="en-US" sz="1600" dirty="0">
                <a:ln w="41275">
                  <a:noFill/>
                </a:ln>
                <a:solidFill>
                  <a:srgbClr val="CD5161"/>
                </a:solidFill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ln w="41275">
                  <a:noFill/>
                </a:ln>
                <a:solidFill>
                  <a:srgbClr val="CD5161"/>
                </a:solidFill>
                <a:cs typeface="+mn-ea"/>
                <a:sym typeface="+mn-lt"/>
              </a:rPr>
              <a:t>PPT</a:t>
            </a:r>
            <a:endParaRPr lang="zh-CN" altLang="en-US" sz="1600" dirty="0">
              <a:ln w="41275">
                <a:noFill/>
              </a:ln>
              <a:solidFill>
                <a:srgbClr val="CD516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529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30DD9FC-D1A6-4E00-9B0B-E84DB29858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7167" y="895163"/>
            <a:ext cx="3622700" cy="368636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F1BD475-7C61-49E8-A63F-CAC9CE567F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267" y="895163"/>
            <a:ext cx="3622700" cy="368636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DB3C2AF-8C39-4063-87B3-9D56380400C7}"/>
              </a:ext>
            </a:extLst>
          </p:cNvPr>
          <p:cNvSpPr txBox="1"/>
          <p:nvPr/>
        </p:nvSpPr>
        <p:spPr>
          <a:xfrm>
            <a:off x="2662378" y="1277938"/>
            <a:ext cx="294187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6EEE58A8-B832-4B74-AA2E-40C68AA49A52}"/>
              </a:ext>
            </a:extLst>
          </p:cNvPr>
          <p:cNvSpPr txBox="1"/>
          <p:nvPr/>
        </p:nvSpPr>
        <p:spPr>
          <a:xfrm>
            <a:off x="2662378" y="2599243"/>
            <a:ext cx="294187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EF224FA-5C9B-431A-BA71-ED28F6F31CEA}"/>
              </a:ext>
            </a:extLst>
          </p:cNvPr>
          <p:cNvSpPr txBox="1"/>
          <p:nvPr/>
        </p:nvSpPr>
        <p:spPr>
          <a:xfrm>
            <a:off x="2662378" y="3916578"/>
            <a:ext cx="294187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68A7C23-CD5A-40B6-81B8-8E3DE2920D07}"/>
              </a:ext>
            </a:extLst>
          </p:cNvPr>
          <p:cNvSpPr txBox="1"/>
          <p:nvPr/>
        </p:nvSpPr>
        <p:spPr>
          <a:xfrm>
            <a:off x="7054089" y="1277938"/>
            <a:ext cx="294187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A700FA6-BE44-4C90-BB35-BC37D09E78B7}"/>
              </a:ext>
            </a:extLst>
          </p:cNvPr>
          <p:cNvSpPr txBox="1"/>
          <p:nvPr/>
        </p:nvSpPr>
        <p:spPr>
          <a:xfrm>
            <a:off x="7054089" y="2599243"/>
            <a:ext cx="294187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BD37B40-797D-4E0E-AB8F-BF5DD385388C}"/>
              </a:ext>
            </a:extLst>
          </p:cNvPr>
          <p:cNvSpPr txBox="1"/>
          <p:nvPr/>
        </p:nvSpPr>
        <p:spPr>
          <a:xfrm>
            <a:off x="7054089" y="3916578"/>
            <a:ext cx="294187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231633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ABA2733-9005-463A-8619-4B7417F81C2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175" y="2177415"/>
            <a:ext cx="5200650" cy="4680585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EB8EF417-2608-4E9B-B934-8292B483DC4C}"/>
              </a:ext>
            </a:extLst>
          </p:cNvPr>
          <p:cNvGrpSpPr/>
          <p:nvPr/>
        </p:nvGrpSpPr>
        <p:grpSpPr>
          <a:xfrm>
            <a:off x="2045607" y="525477"/>
            <a:ext cx="3123293" cy="2302696"/>
            <a:chOff x="2045607" y="525477"/>
            <a:chExt cx="3123293" cy="2302696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F799BC33-115C-49EC-9074-1816B121C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5607" y="525477"/>
              <a:ext cx="3123293" cy="2302696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A50F0E07-2B26-40B5-A3A4-D00B24384365}"/>
                </a:ext>
              </a:extLst>
            </p:cNvPr>
            <p:cNvSpPr txBox="1"/>
            <p:nvPr/>
          </p:nvSpPr>
          <p:spPr>
            <a:xfrm>
              <a:off x="3019118" y="1082629"/>
              <a:ext cx="177241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dirty="0">
                  <a:ln w="41275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</a:t>
              </a:r>
              <a:endParaRPr lang="en-US" altLang="zh-CN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2800" dirty="0">
                  <a:ln w="41275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D3800E5-A6D0-49E8-B422-66F68296FF71}"/>
              </a:ext>
            </a:extLst>
          </p:cNvPr>
          <p:cNvSpPr txBox="1"/>
          <p:nvPr/>
        </p:nvSpPr>
        <p:spPr>
          <a:xfrm>
            <a:off x="5168900" y="1955751"/>
            <a:ext cx="6003925" cy="24006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2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你们通过不断努力，追寻着自己的梦想，一步一步累积成长的足迹，这份勤奋、努力，将会成为你们明天追求与进步最坚实的根基。</a:t>
            </a:r>
          </a:p>
        </p:txBody>
      </p:sp>
    </p:spTree>
    <p:extLst>
      <p:ext uri="{BB962C8B-B14F-4D97-AF65-F5344CB8AC3E}">
        <p14:creationId xmlns:p14="http://schemas.microsoft.com/office/powerpoint/2010/main" val="218334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4F1B9B2-4090-47B9-A535-D772B3D1D4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3094" y="279400"/>
            <a:ext cx="4445812" cy="54483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BCE477C-D920-4008-AE79-27036E63E5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04636">
            <a:off x="1565275" y="706982"/>
            <a:ext cx="2838450" cy="19621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1684703-1EDB-4390-8F3D-C4EE196507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659">
            <a:off x="1565275" y="2772626"/>
            <a:ext cx="2838450" cy="19621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2B76A9C-C88B-458A-A006-8C7B880B62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95364" flipH="1">
            <a:off x="7596184" y="706982"/>
            <a:ext cx="2838450" cy="196215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9B026B8-B4EC-4583-B482-D70514ED1F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85341" flipH="1">
            <a:off x="7596184" y="2772626"/>
            <a:ext cx="2838450" cy="196215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35AB6C1-6592-4274-A456-044CFBDDCAF1}"/>
              </a:ext>
            </a:extLst>
          </p:cNvPr>
          <p:cNvSpPr txBox="1"/>
          <p:nvPr/>
        </p:nvSpPr>
        <p:spPr>
          <a:xfrm>
            <a:off x="2155444" y="1211003"/>
            <a:ext cx="1810511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8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FF730F6-AC69-4F8F-9B32-80033AF3CE6A}"/>
              </a:ext>
            </a:extLst>
          </p:cNvPr>
          <p:cNvSpPr txBox="1"/>
          <p:nvPr/>
        </p:nvSpPr>
        <p:spPr>
          <a:xfrm>
            <a:off x="2155444" y="3276647"/>
            <a:ext cx="1810511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8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E8EF6AF-3B66-4E4F-BFE0-F292761C4013}"/>
              </a:ext>
            </a:extLst>
          </p:cNvPr>
          <p:cNvSpPr txBox="1"/>
          <p:nvPr/>
        </p:nvSpPr>
        <p:spPr>
          <a:xfrm>
            <a:off x="8312556" y="1211003"/>
            <a:ext cx="1810511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8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B2C913A-477C-478C-AC82-F3702F047F3E}"/>
              </a:ext>
            </a:extLst>
          </p:cNvPr>
          <p:cNvSpPr txBox="1"/>
          <p:nvPr/>
        </p:nvSpPr>
        <p:spPr>
          <a:xfrm>
            <a:off x="8312556" y="3276647"/>
            <a:ext cx="1810511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8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</p:spTree>
    <p:extLst>
      <p:ext uri="{BB962C8B-B14F-4D97-AF65-F5344CB8AC3E}">
        <p14:creationId xmlns:p14="http://schemas.microsoft.com/office/powerpoint/2010/main" val="98018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E4C8A1F-9764-4F1D-941E-32F82F3D07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871" y="-317500"/>
            <a:ext cx="5443715" cy="5762625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FA82158-970A-490E-9996-E80C67B8218C}"/>
              </a:ext>
            </a:extLst>
          </p:cNvPr>
          <p:cNvGrpSpPr/>
          <p:nvPr/>
        </p:nvGrpSpPr>
        <p:grpSpPr>
          <a:xfrm>
            <a:off x="5848715" y="1125538"/>
            <a:ext cx="5456414" cy="1379617"/>
            <a:chOff x="5848715" y="1125538"/>
            <a:chExt cx="5456414" cy="1379617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6A78F665-CA9A-45F3-BAAA-C373F630DDE8}"/>
                </a:ext>
              </a:extLst>
            </p:cNvPr>
            <p:cNvSpPr txBox="1"/>
            <p:nvPr/>
          </p:nvSpPr>
          <p:spPr>
            <a:xfrm>
              <a:off x="5861415" y="1674158"/>
              <a:ext cx="54437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zh-CN" altLang="en-US" sz="2000" dirty="0">
                  <a:ln w="41275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在微笑里细数你们的收获，在前进中欣赏你们的蜕变，在记忆里珍藏你们成长的足迹。</a:t>
              </a:r>
              <a:endParaRPr lang="en-US" altLang="zh-CN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01E9CCAF-2425-4378-AD65-D0EDA100EEEB}"/>
                </a:ext>
              </a:extLst>
            </p:cNvPr>
            <p:cNvSpPr txBox="1"/>
            <p:nvPr/>
          </p:nvSpPr>
          <p:spPr>
            <a:xfrm>
              <a:off x="5848715" y="1125538"/>
              <a:ext cx="29983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dirty="0">
                  <a:ln w="41275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5F66F8FD-C960-441A-AD10-A01C123D4E3C}"/>
              </a:ext>
            </a:extLst>
          </p:cNvPr>
          <p:cNvGrpSpPr/>
          <p:nvPr/>
        </p:nvGrpSpPr>
        <p:grpSpPr>
          <a:xfrm>
            <a:off x="5848715" y="2924176"/>
            <a:ext cx="5456414" cy="1379617"/>
            <a:chOff x="5848715" y="1125538"/>
            <a:chExt cx="5456414" cy="1379617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43811FBF-B869-4669-9844-1381A2A9660A}"/>
                </a:ext>
              </a:extLst>
            </p:cNvPr>
            <p:cNvSpPr txBox="1"/>
            <p:nvPr/>
          </p:nvSpPr>
          <p:spPr>
            <a:xfrm>
              <a:off x="5861415" y="1674158"/>
              <a:ext cx="54437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ü"/>
              </a:pPr>
              <a:r>
                <a:rPr lang="zh-CN" altLang="en-US" sz="2000" dirty="0">
                  <a:ln w="41275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在微笑里细数你们的收获，在前进中欣赏你们的蜕变，在记忆里珍藏你们成长的足迹。</a:t>
              </a:r>
              <a:endParaRPr lang="en-US" altLang="zh-CN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0594B4CF-EEBA-425E-9E96-5D9287E9A787}"/>
                </a:ext>
              </a:extLst>
            </p:cNvPr>
            <p:cNvSpPr txBox="1"/>
            <p:nvPr/>
          </p:nvSpPr>
          <p:spPr>
            <a:xfrm>
              <a:off x="5848715" y="1125538"/>
              <a:ext cx="29983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dirty="0">
                  <a:ln w="41275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790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042A491-E0D3-47EC-9157-340AF1CE97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0646" y="2891191"/>
            <a:ext cx="5023054" cy="189252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B28D30A-37F7-4918-A291-B720B8B5C2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1427886"/>
            <a:ext cx="3628718" cy="247320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09B1C4F-9395-42B7-859B-32D927F5E151}"/>
              </a:ext>
            </a:extLst>
          </p:cNvPr>
          <p:cNvSpPr txBox="1"/>
          <p:nvPr/>
        </p:nvSpPr>
        <p:spPr>
          <a:xfrm>
            <a:off x="8282506" y="1989138"/>
            <a:ext cx="2178811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</a:t>
            </a:r>
            <a:endParaRPr lang="en-US" altLang="zh-CN" sz="28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文字添加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0DC9C10-BB2C-42A5-9B91-FCDCA28D2721}"/>
              </a:ext>
            </a:extLst>
          </p:cNvPr>
          <p:cNvSpPr txBox="1"/>
          <p:nvPr/>
        </p:nvSpPr>
        <p:spPr>
          <a:xfrm>
            <a:off x="1171473" y="1169124"/>
            <a:ext cx="5857977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你们通过不断努力，追寻着自己的梦想，一步一步累积成长的足迹，这份勤奋、努力，将会成为你们明天追求与进步最坚实的根基。</a:t>
            </a:r>
          </a:p>
        </p:txBody>
      </p:sp>
    </p:spTree>
    <p:extLst>
      <p:ext uri="{BB962C8B-B14F-4D97-AF65-F5344CB8AC3E}">
        <p14:creationId xmlns:p14="http://schemas.microsoft.com/office/powerpoint/2010/main" val="147587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70CD98D-543F-4A26-9F31-4944E0BD3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250" y="319600"/>
            <a:ext cx="7429500" cy="444021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7B4A7E6-FB99-4683-BF3A-AC07EE33ABC4}"/>
              </a:ext>
            </a:extLst>
          </p:cNvPr>
          <p:cNvSpPr txBox="1"/>
          <p:nvPr/>
        </p:nvSpPr>
        <p:spPr>
          <a:xfrm>
            <a:off x="3987800" y="2746713"/>
            <a:ext cx="42164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0" i="0" u="none" strike="noStrike" kern="1200" cap="none" spc="0" normalizeH="0" baseline="0" noProof="0" dirty="0">
                <a:ln w="41275"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第三章节</a:t>
            </a:r>
          </a:p>
        </p:txBody>
      </p:sp>
    </p:spTree>
    <p:extLst>
      <p:ext uri="{BB962C8B-B14F-4D97-AF65-F5344CB8AC3E}">
        <p14:creationId xmlns:p14="http://schemas.microsoft.com/office/powerpoint/2010/main" val="58106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5B5B0CB-5B79-4075-A661-292160B74E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9279" y="491875"/>
            <a:ext cx="4003546" cy="47217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31872D0-715D-4EC2-83C7-6D7E69716E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254" y="919397"/>
            <a:ext cx="3175064" cy="157037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C933282-FD7A-4823-9104-5008871FD24C}"/>
              </a:ext>
            </a:extLst>
          </p:cNvPr>
          <p:cNvSpPr txBox="1"/>
          <p:nvPr/>
        </p:nvSpPr>
        <p:spPr>
          <a:xfrm>
            <a:off x="1834389" y="1298182"/>
            <a:ext cx="294187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5CC93A6-02A7-4F97-A6E4-6278A64E5033}"/>
              </a:ext>
            </a:extLst>
          </p:cNvPr>
          <p:cNvSpPr txBox="1"/>
          <p:nvPr/>
        </p:nvSpPr>
        <p:spPr>
          <a:xfrm>
            <a:off x="1181100" y="2540567"/>
            <a:ext cx="6003925" cy="24006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2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你们通过不断努力，追寻着自己的梦想，一步一步累积成长的足迹，这份勤奋、努力，将会成为你们明天追求与进步最坚实的根基。</a:t>
            </a:r>
          </a:p>
        </p:txBody>
      </p:sp>
    </p:spTree>
    <p:extLst>
      <p:ext uri="{BB962C8B-B14F-4D97-AF65-F5344CB8AC3E}">
        <p14:creationId xmlns:p14="http://schemas.microsoft.com/office/powerpoint/2010/main" val="160176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2E889F7-4396-49DA-A52E-0052B6A5AD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725" y="1125538"/>
            <a:ext cx="3384550" cy="399739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11A2D43-4C9B-4229-8A68-949AE43518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462" y="677864"/>
            <a:ext cx="2771775" cy="18288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B2B15A1-1A79-4FB2-AB00-B9A523E2EE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462" y="2973882"/>
            <a:ext cx="2771775" cy="18288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E2B8608-704F-4352-8F74-A7A77E59E2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931" y="677864"/>
            <a:ext cx="2771775" cy="18288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53F264C-20AF-4063-A708-6456D5943A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931" y="2973882"/>
            <a:ext cx="2771775" cy="18288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16703C2-D7A6-4140-BF59-BE0BE03263C2}"/>
              </a:ext>
            </a:extLst>
          </p:cNvPr>
          <p:cNvSpPr txBox="1"/>
          <p:nvPr/>
        </p:nvSpPr>
        <p:spPr>
          <a:xfrm rot="716610">
            <a:off x="2497108" y="1295465"/>
            <a:ext cx="158237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4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4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AB89E5D-1278-4A64-A4B9-5E2D693E9761}"/>
              </a:ext>
            </a:extLst>
          </p:cNvPr>
          <p:cNvSpPr txBox="1"/>
          <p:nvPr/>
        </p:nvSpPr>
        <p:spPr>
          <a:xfrm rot="716610">
            <a:off x="2497108" y="3621839"/>
            <a:ext cx="158237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4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4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0ABBE54-B908-4E82-AB92-B948CA6C1C40}"/>
              </a:ext>
            </a:extLst>
          </p:cNvPr>
          <p:cNvSpPr txBox="1"/>
          <p:nvPr/>
        </p:nvSpPr>
        <p:spPr>
          <a:xfrm rot="716610">
            <a:off x="8277622" y="1295465"/>
            <a:ext cx="158237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4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4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9FBCD13-B86E-471C-A7CA-C2F4074FAFE0}"/>
              </a:ext>
            </a:extLst>
          </p:cNvPr>
          <p:cNvSpPr txBox="1"/>
          <p:nvPr/>
        </p:nvSpPr>
        <p:spPr>
          <a:xfrm rot="716610">
            <a:off x="8277622" y="3621839"/>
            <a:ext cx="158237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4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4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</p:spTree>
    <p:extLst>
      <p:ext uri="{BB962C8B-B14F-4D97-AF65-F5344CB8AC3E}">
        <p14:creationId xmlns:p14="http://schemas.microsoft.com/office/powerpoint/2010/main" val="296184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C9F44CB-74DE-4F3B-AE04-0EE8B6365A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175" y="688976"/>
            <a:ext cx="4645025" cy="46450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B0FB16A-A98F-4012-8DC7-74EA366022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5690" y="946151"/>
            <a:ext cx="3306865" cy="179156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E1DB7078-3C54-40B5-B268-83AD711CD71D}"/>
              </a:ext>
            </a:extLst>
          </p:cNvPr>
          <p:cNvSpPr txBox="1"/>
          <p:nvPr/>
        </p:nvSpPr>
        <p:spPr>
          <a:xfrm>
            <a:off x="5898389" y="1346115"/>
            <a:ext cx="294187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E2FDD0D-E843-46E6-9325-9A1B0FE2F2F2}"/>
              </a:ext>
            </a:extLst>
          </p:cNvPr>
          <p:cNvSpPr txBox="1"/>
          <p:nvPr/>
        </p:nvSpPr>
        <p:spPr>
          <a:xfrm>
            <a:off x="5426075" y="2240881"/>
            <a:ext cx="6003925" cy="24006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2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你们通过不断努力，追寻着自己的梦想，一步一步累积成长的足迹，这份勤奋、努力，将会成为你们明天追求与进步最坚实的根基。</a:t>
            </a:r>
          </a:p>
        </p:txBody>
      </p:sp>
    </p:spTree>
    <p:extLst>
      <p:ext uri="{BB962C8B-B14F-4D97-AF65-F5344CB8AC3E}">
        <p14:creationId xmlns:p14="http://schemas.microsoft.com/office/powerpoint/2010/main" val="368613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266FAED-B412-4858-B139-2B158C459A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891" y="605452"/>
            <a:ext cx="5258159" cy="455356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75F120C-4E57-44E5-9C36-BD63CF0AA8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050" y="872183"/>
            <a:ext cx="3116263" cy="22929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7BCE87B-E29A-4F9C-B23B-B433E8BE6080}"/>
              </a:ext>
            </a:extLst>
          </p:cNvPr>
          <p:cNvSpPr txBox="1"/>
          <p:nvPr/>
        </p:nvSpPr>
        <p:spPr>
          <a:xfrm>
            <a:off x="7206489" y="1435884"/>
            <a:ext cx="1962911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8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995AF9D-C55B-4AB2-A419-90517620B1E6}"/>
              </a:ext>
            </a:extLst>
          </p:cNvPr>
          <p:cNvSpPr txBox="1"/>
          <p:nvPr/>
        </p:nvSpPr>
        <p:spPr>
          <a:xfrm>
            <a:off x="6096000" y="3165086"/>
            <a:ext cx="4597400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2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275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ADE4677-6141-46B4-AE71-F31D0812D0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848" y="1125538"/>
            <a:ext cx="1572105" cy="128895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8F7577A-9517-4252-9F9F-24429C83F2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848" y="3152683"/>
            <a:ext cx="1572105" cy="128895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EA42D1E-FC51-4454-A02D-A7BF6BADA8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6170" y="1125538"/>
            <a:ext cx="1572105" cy="128895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29EE86A-8716-4385-9065-4D544720AC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6170" y="3152683"/>
            <a:ext cx="1572105" cy="128895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D16D3A9-9466-4D62-8E17-D05D5296637C}"/>
              </a:ext>
            </a:extLst>
          </p:cNvPr>
          <p:cNvSpPr txBox="1"/>
          <p:nvPr/>
        </p:nvSpPr>
        <p:spPr>
          <a:xfrm>
            <a:off x="3033953" y="1416073"/>
            <a:ext cx="294187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r>
              <a:rPr lang="en-US" altLang="zh-CN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4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B12D555-35A1-4A6A-8F12-251942E19C8B}"/>
              </a:ext>
            </a:extLst>
          </p:cNvPr>
          <p:cNvSpPr txBox="1"/>
          <p:nvPr/>
        </p:nvSpPr>
        <p:spPr>
          <a:xfrm>
            <a:off x="3033953" y="3443218"/>
            <a:ext cx="294187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r>
              <a:rPr lang="en-US" altLang="zh-CN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4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C623288-B8DE-47C6-A7BA-3FEDCA0EAFF1}"/>
              </a:ext>
            </a:extLst>
          </p:cNvPr>
          <p:cNvSpPr txBox="1"/>
          <p:nvPr/>
        </p:nvSpPr>
        <p:spPr>
          <a:xfrm>
            <a:off x="7839075" y="1416073"/>
            <a:ext cx="294187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r>
              <a:rPr lang="en-US" altLang="zh-CN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4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E0C049C-8E20-45AA-8086-86BACED2A2C9}"/>
              </a:ext>
            </a:extLst>
          </p:cNvPr>
          <p:cNvSpPr txBox="1"/>
          <p:nvPr/>
        </p:nvSpPr>
        <p:spPr>
          <a:xfrm>
            <a:off x="7839075" y="3443218"/>
            <a:ext cx="294187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r>
              <a:rPr lang="en-US" altLang="zh-CN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4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88598" y="213064"/>
            <a:ext cx="1970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04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70CD98D-543F-4A26-9F31-4944E0BD3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250" y="319600"/>
            <a:ext cx="7429500" cy="444021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7B4A7E6-FB99-4683-BF3A-AC07EE33ABC4}"/>
              </a:ext>
            </a:extLst>
          </p:cNvPr>
          <p:cNvSpPr txBox="1"/>
          <p:nvPr/>
        </p:nvSpPr>
        <p:spPr>
          <a:xfrm>
            <a:off x="3987800" y="2746713"/>
            <a:ext cx="42164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0" i="0" u="none" strike="noStrike" kern="1200" cap="none" spc="0" normalizeH="0" baseline="0" noProof="0" dirty="0">
                <a:ln w="41275"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第四章节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6320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行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业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848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F68EACC-C9D5-45C1-8D14-711DCBA9D2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651" y="1372792"/>
            <a:ext cx="972449" cy="149382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9293C92-FF43-4814-9446-4B8E9C3301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651" y="3313332"/>
            <a:ext cx="972449" cy="126819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57608F6-C204-4634-93EA-BC9AA70FC51D}"/>
              </a:ext>
            </a:extLst>
          </p:cNvPr>
          <p:cNvSpPr txBox="1"/>
          <p:nvPr/>
        </p:nvSpPr>
        <p:spPr>
          <a:xfrm>
            <a:off x="3013075" y="1676967"/>
            <a:ext cx="8086725" cy="9650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2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486E9E17-6AF8-48FF-AB65-D805DCB5ACE1}"/>
              </a:ext>
            </a:extLst>
          </p:cNvPr>
          <p:cNvSpPr txBox="1"/>
          <p:nvPr/>
        </p:nvSpPr>
        <p:spPr>
          <a:xfrm>
            <a:off x="3013075" y="3464154"/>
            <a:ext cx="8086725" cy="9650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你们通过不断努力，追寻着自己的梦想，一步一步累积成长的足迹，这份勤奋、努力，将会成为你们明天追求与进步最坚实的根基。</a:t>
            </a:r>
          </a:p>
        </p:txBody>
      </p:sp>
    </p:spTree>
    <p:extLst>
      <p:ext uri="{BB962C8B-B14F-4D97-AF65-F5344CB8AC3E}">
        <p14:creationId xmlns:p14="http://schemas.microsoft.com/office/powerpoint/2010/main" val="78900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443D118-92DC-404C-A363-C13819DE48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303" y="1346201"/>
            <a:ext cx="3771522" cy="286287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03858D6-6FBA-4C57-97A0-D36CB073CF96}"/>
              </a:ext>
            </a:extLst>
          </p:cNvPr>
          <p:cNvSpPr txBox="1"/>
          <p:nvPr/>
        </p:nvSpPr>
        <p:spPr>
          <a:xfrm rot="21268386">
            <a:off x="8287989" y="2300582"/>
            <a:ext cx="199815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8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EE8B8C0E-2FE6-4815-85BA-E4C10B4DF933}"/>
              </a:ext>
            </a:extLst>
          </p:cNvPr>
          <p:cNvSpPr txBox="1"/>
          <p:nvPr/>
        </p:nvSpPr>
        <p:spPr>
          <a:xfrm>
            <a:off x="1247775" y="1488981"/>
            <a:ext cx="6003925" cy="24006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2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你们通过不断努力，追寻着自己的梦想，一步一步累积成长的足迹，这份勤奋、努力，将会成为你们明天追求与进步最坚实的根基。</a:t>
            </a:r>
          </a:p>
        </p:txBody>
      </p:sp>
    </p:spTree>
    <p:extLst>
      <p:ext uri="{BB962C8B-B14F-4D97-AF65-F5344CB8AC3E}">
        <p14:creationId xmlns:p14="http://schemas.microsoft.com/office/powerpoint/2010/main" val="64435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DAF866E-C019-4B71-AB6B-DD9017B74A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7526" y="1538923"/>
            <a:ext cx="1714498" cy="154418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BE7C3C2-376D-4819-8CD4-897523F931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873" y="953918"/>
            <a:ext cx="1725854" cy="16575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80DD75F-77F1-4066-AE72-E7D23522D3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9976" y="1642871"/>
            <a:ext cx="1714498" cy="154363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6B572B4-FABA-4FE0-B52A-56D33F7A9048}"/>
              </a:ext>
            </a:extLst>
          </p:cNvPr>
          <p:cNvSpPr txBox="1"/>
          <p:nvPr/>
        </p:nvSpPr>
        <p:spPr>
          <a:xfrm>
            <a:off x="1273175" y="3294961"/>
            <a:ext cx="2876550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7961751-DE2B-4D09-BCD0-76C31FB788DA}"/>
              </a:ext>
            </a:extLst>
          </p:cNvPr>
          <p:cNvSpPr txBox="1"/>
          <p:nvPr/>
        </p:nvSpPr>
        <p:spPr>
          <a:xfrm>
            <a:off x="4691063" y="2814638"/>
            <a:ext cx="2876550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你们通过不断努力，追寻着自己的梦想，一步一步累积成长的足迹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A8FCD85-E9C4-4F7A-B420-4F382FB8C63B}"/>
              </a:ext>
            </a:extLst>
          </p:cNvPr>
          <p:cNvSpPr txBox="1"/>
          <p:nvPr/>
        </p:nvSpPr>
        <p:spPr>
          <a:xfrm>
            <a:off x="8108950" y="3301024"/>
            <a:ext cx="2876550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这份勤奋、努力，将会成为你们明天追求与进步最坚实的根基</a:t>
            </a:r>
          </a:p>
        </p:txBody>
      </p:sp>
    </p:spTree>
    <p:extLst>
      <p:ext uri="{BB962C8B-B14F-4D97-AF65-F5344CB8AC3E}">
        <p14:creationId xmlns:p14="http://schemas.microsoft.com/office/powerpoint/2010/main" val="121356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6BA9DD7-B7BC-4361-93FF-F25597C67E7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801" y="3276600"/>
            <a:ext cx="4775468" cy="164130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CE7B3E1-F2CD-4AE8-BD4C-0456EF72B1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507" y="662660"/>
            <a:ext cx="1364693" cy="188162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71675A3-0D6F-4B5A-9B77-F5E6219B22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278" y="2544282"/>
            <a:ext cx="3126997" cy="237362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5CC405B3-0BAB-464C-8AD7-8F0975400AB5}"/>
              </a:ext>
            </a:extLst>
          </p:cNvPr>
          <p:cNvSpPr txBox="1"/>
          <p:nvPr/>
        </p:nvSpPr>
        <p:spPr>
          <a:xfrm rot="21268386">
            <a:off x="2154709" y="3254042"/>
            <a:ext cx="199815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8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C95DB8E-BB9F-422A-9620-C754927AC6A4}"/>
              </a:ext>
            </a:extLst>
          </p:cNvPr>
          <p:cNvSpPr txBox="1"/>
          <p:nvPr/>
        </p:nvSpPr>
        <p:spPr>
          <a:xfrm>
            <a:off x="4707275" y="1531553"/>
            <a:ext cx="6365003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你们通过不断努力，追寻着自己的梦想，一步一步累积成长的足迹，这份勤奋、努力，将会成为你们明天追求与进步最坚实的根基。</a:t>
            </a:r>
          </a:p>
        </p:txBody>
      </p:sp>
    </p:spTree>
    <p:extLst>
      <p:ext uri="{BB962C8B-B14F-4D97-AF65-F5344CB8AC3E}">
        <p14:creationId xmlns:p14="http://schemas.microsoft.com/office/powerpoint/2010/main" val="167212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3E55323-6DA2-4BE4-A384-A87A51F27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6955">
            <a:off x="10019888" y="121150"/>
            <a:ext cx="1811617" cy="154550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CBEAE87-47B4-461E-8E44-69CC2F51B4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17529">
            <a:off x="403279" y="465793"/>
            <a:ext cx="828716" cy="68705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ABBD584-2A61-4F7C-ADDD-0E2DF2DCD6E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388" y="703989"/>
            <a:ext cx="900374" cy="113564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7638C33-EC6E-49F9-BCA8-07FF832D51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7861">
            <a:off x="5857538" y="1343891"/>
            <a:ext cx="1150768" cy="76717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3536BAD-FDE1-4040-98D5-36D7A6D218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725" y="4498061"/>
            <a:ext cx="333375" cy="35242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043E177-2D1C-4BE8-B34A-B773B48B41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066" y="473504"/>
            <a:ext cx="1481138" cy="887378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00C7A28A-428E-4B8A-B681-DFB91CB503B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7018" y="279334"/>
            <a:ext cx="1089168" cy="652541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D7C8421C-E6C2-4089-976F-638E71B2CD1C}"/>
              </a:ext>
            </a:extLst>
          </p:cNvPr>
          <p:cNvSpPr txBox="1"/>
          <p:nvPr/>
        </p:nvSpPr>
        <p:spPr>
          <a:xfrm>
            <a:off x="2253181" y="1391883"/>
            <a:ext cx="7685642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1500" dirty="0">
                <a:ln w="114300">
                  <a:solidFill>
                    <a:srgbClr val="6E3D65"/>
                  </a:solidFill>
                </a:ln>
                <a:solidFill>
                  <a:srgbClr val="6E3D65"/>
                </a:solidFill>
                <a:cs typeface="+mn-ea"/>
                <a:sym typeface="+mn-lt"/>
              </a:rPr>
              <a:t>谢谢观看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225D182-4943-413E-B35A-427EF27EC1F9}"/>
              </a:ext>
            </a:extLst>
          </p:cNvPr>
          <p:cNvSpPr txBox="1"/>
          <p:nvPr/>
        </p:nvSpPr>
        <p:spPr>
          <a:xfrm>
            <a:off x="2253181" y="1391883"/>
            <a:ext cx="7685642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1500" dirty="0">
                <a:ln w="63500">
                  <a:solidFill>
                    <a:srgbClr val="CD5161"/>
                  </a:solidFill>
                </a:ln>
                <a:solidFill>
                  <a:srgbClr val="6E3D65"/>
                </a:solidFill>
                <a:cs typeface="+mn-ea"/>
                <a:sym typeface="+mn-lt"/>
              </a:rPr>
              <a:t>谢谢观看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85F92930-EF7D-440B-92E7-AC8BB5ABFB4F}"/>
              </a:ext>
            </a:extLst>
          </p:cNvPr>
          <p:cNvSpPr txBox="1"/>
          <p:nvPr/>
        </p:nvSpPr>
        <p:spPr>
          <a:xfrm>
            <a:off x="2253181" y="1391883"/>
            <a:ext cx="7685642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1500" dirty="0">
                <a:ln w="41275">
                  <a:solidFill>
                    <a:srgbClr val="42B4AA"/>
                  </a:solidFill>
                </a:ln>
                <a:solidFill>
                  <a:schemeClr val="bg1"/>
                </a:solidFill>
                <a:cs typeface="+mn-ea"/>
                <a:sym typeface="+mn-lt"/>
              </a:rPr>
              <a:t>谢谢观看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D94A7FF7-DB3A-4413-9437-3524FCCFC5F8}"/>
              </a:ext>
            </a:extLst>
          </p:cNvPr>
          <p:cNvSpPr txBox="1"/>
          <p:nvPr/>
        </p:nvSpPr>
        <p:spPr>
          <a:xfrm>
            <a:off x="3024886" y="3173080"/>
            <a:ext cx="614223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卡通儿童教育</a:t>
            </a:r>
            <a:r>
              <a:rPr lang="en-US" altLang="zh-CN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4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模板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47B30DAB-28DA-4BC0-9DFC-B7D919A27CA2}"/>
              </a:ext>
            </a:extLst>
          </p:cNvPr>
          <p:cNvSpPr txBox="1"/>
          <p:nvPr/>
        </p:nvSpPr>
        <p:spPr>
          <a:xfrm>
            <a:off x="4813391" y="4488796"/>
            <a:ext cx="136191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ln w="41275">
                  <a:noFill/>
                </a:ln>
                <a:solidFill>
                  <a:srgbClr val="6E3D65"/>
                </a:solidFill>
                <a:cs typeface="+mn-ea"/>
                <a:sym typeface="+mn-lt"/>
              </a:rPr>
              <a:t>三年级二班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89B02F03-64AF-46D9-B6B1-3A3839F8B5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1592" y="4498061"/>
            <a:ext cx="333375" cy="352425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DB016213-79A6-4968-A738-82F9BEEF0911}"/>
              </a:ext>
            </a:extLst>
          </p:cNvPr>
          <p:cNvSpPr txBox="1"/>
          <p:nvPr/>
        </p:nvSpPr>
        <p:spPr>
          <a:xfrm>
            <a:off x="6661257" y="4488796"/>
            <a:ext cx="1600345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ln w="41275">
                  <a:noFill/>
                </a:ln>
                <a:solidFill>
                  <a:srgbClr val="CD5161"/>
                </a:solidFill>
                <a:cs typeface="+mn-ea"/>
                <a:sym typeface="+mn-lt"/>
              </a:rPr>
              <a:t>教师</a:t>
            </a:r>
            <a:r>
              <a:rPr lang="zh-CN" altLang="en-US" sz="1600" dirty="0" smtClean="0">
                <a:ln w="41275">
                  <a:noFill/>
                </a:ln>
                <a:solidFill>
                  <a:srgbClr val="CD5161"/>
                </a:solidFill>
                <a:cs typeface="+mn-ea"/>
                <a:sym typeface="+mn-lt"/>
              </a:rPr>
              <a:t>：</a:t>
            </a:r>
            <a:r>
              <a:rPr lang="zh-CN" altLang="en-US" sz="1600" dirty="0">
                <a:ln w="41275">
                  <a:noFill/>
                </a:ln>
                <a:solidFill>
                  <a:srgbClr val="CD5161"/>
                </a:solidFill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ln w="41275">
                  <a:noFill/>
                </a:ln>
                <a:solidFill>
                  <a:srgbClr val="CD5161"/>
                </a:solidFill>
                <a:cs typeface="+mn-ea"/>
                <a:sym typeface="+mn-lt"/>
              </a:rPr>
              <a:t>PPT</a:t>
            </a:r>
            <a:endParaRPr lang="zh-CN" altLang="en-US" sz="1600" dirty="0">
              <a:ln w="41275">
                <a:noFill/>
              </a:ln>
              <a:solidFill>
                <a:srgbClr val="CD516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337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349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70CD98D-543F-4A26-9F31-4944E0BD3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250" y="319600"/>
            <a:ext cx="7429500" cy="444021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7B4A7E6-FB99-4683-BF3A-AC07EE33ABC4}"/>
              </a:ext>
            </a:extLst>
          </p:cNvPr>
          <p:cNvSpPr txBox="1"/>
          <p:nvPr/>
        </p:nvSpPr>
        <p:spPr>
          <a:xfrm>
            <a:off x="3987800" y="2746713"/>
            <a:ext cx="42164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000" dirty="0">
                <a:ln w="41275">
                  <a:noFill/>
                </a:ln>
                <a:solidFill>
                  <a:schemeClr val="bg1"/>
                </a:solidFill>
                <a:cs typeface="+mn-ea"/>
                <a:sym typeface="+mn-lt"/>
              </a:rPr>
              <a:t>第一章节</a:t>
            </a:r>
          </a:p>
        </p:txBody>
      </p:sp>
    </p:spTree>
    <p:extLst>
      <p:ext uri="{BB962C8B-B14F-4D97-AF65-F5344CB8AC3E}">
        <p14:creationId xmlns:p14="http://schemas.microsoft.com/office/powerpoint/2010/main" val="144790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3588066-AF00-40A0-ADAA-19861657DC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9300" y="1267606"/>
            <a:ext cx="5232400" cy="236205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856F16C-A144-40DE-B698-19EFDB9ED483}"/>
              </a:ext>
            </a:extLst>
          </p:cNvPr>
          <p:cNvSpPr txBox="1"/>
          <p:nvPr/>
        </p:nvSpPr>
        <p:spPr>
          <a:xfrm>
            <a:off x="4625061" y="602318"/>
            <a:ext cx="294187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ABBEBD86-5FB3-4525-B851-034FE663C23F}"/>
              </a:ext>
            </a:extLst>
          </p:cNvPr>
          <p:cNvSpPr txBox="1"/>
          <p:nvPr/>
        </p:nvSpPr>
        <p:spPr>
          <a:xfrm>
            <a:off x="1422401" y="3716338"/>
            <a:ext cx="9347200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。你们通过不断努力，追寻着自己的梦想，一步一步累积成长的足迹，这份勤奋、努力，将会成为你们明天追求与进步最坚实的根基。</a:t>
            </a:r>
          </a:p>
        </p:txBody>
      </p:sp>
    </p:spTree>
    <p:extLst>
      <p:ext uri="{BB962C8B-B14F-4D97-AF65-F5344CB8AC3E}">
        <p14:creationId xmlns:p14="http://schemas.microsoft.com/office/powerpoint/2010/main" val="72641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F9A6A60-9852-4D4E-9A34-2CFAB228A6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4215">
            <a:off x="3497480" y="1179309"/>
            <a:ext cx="4586514" cy="212748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4DC5BB2-39D7-4077-A542-83F9EDA143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2144" y="466604"/>
            <a:ext cx="2358612" cy="238462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FD1B975-8A7C-4DBB-B8CA-C7E563D14A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05351" y="466603"/>
            <a:ext cx="2358612" cy="238462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727B1DE-820C-4B07-A6A8-AC65B62BEE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049" y="2759076"/>
            <a:ext cx="2210731" cy="2235114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43EDEDE9-33AF-41CD-A087-872799094E54}"/>
              </a:ext>
            </a:extLst>
          </p:cNvPr>
          <p:cNvSpPr txBox="1"/>
          <p:nvPr/>
        </p:nvSpPr>
        <p:spPr>
          <a:xfrm>
            <a:off x="1923289" y="1035031"/>
            <a:ext cx="1772411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4F82565C-9369-4F85-8B3C-FB2BEE893381}"/>
              </a:ext>
            </a:extLst>
          </p:cNvPr>
          <p:cNvSpPr txBox="1"/>
          <p:nvPr/>
        </p:nvSpPr>
        <p:spPr>
          <a:xfrm>
            <a:off x="9003539" y="1035031"/>
            <a:ext cx="1772411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EB279A8-82FB-4055-BEC7-B9CA33B4FCE3}"/>
              </a:ext>
            </a:extLst>
          </p:cNvPr>
          <p:cNvSpPr txBox="1"/>
          <p:nvPr/>
        </p:nvSpPr>
        <p:spPr>
          <a:xfrm rot="20905761">
            <a:off x="6431792" y="3272579"/>
            <a:ext cx="1772411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AB64866-87C3-4490-9479-0D1A83194E46}"/>
              </a:ext>
            </a:extLst>
          </p:cNvPr>
          <p:cNvSpPr txBox="1"/>
          <p:nvPr/>
        </p:nvSpPr>
        <p:spPr>
          <a:xfrm>
            <a:off x="852466" y="2852738"/>
            <a:ext cx="2590800" cy="12741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ü"/>
              <a:defRPr sz="200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AAB1E445-49E0-47CB-9754-740FD86927C5}"/>
              </a:ext>
            </a:extLst>
          </p:cNvPr>
          <p:cNvSpPr txBox="1"/>
          <p:nvPr/>
        </p:nvSpPr>
        <p:spPr>
          <a:xfrm>
            <a:off x="3556866" y="3876633"/>
            <a:ext cx="2590800" cy="12741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ü"/>
              <a:defRPr sz="200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D98993B-1F17-40AE-B144-4589B7C75746}"/>
              </a:ext>
            </a:extLst>
          </p:cNvPr>
          <p:cNvSpPr txBox="1"/>
          <p:nvPr/>
        </p:nvSpPr>
        <p:spPr>
          <a:xfrm>
            <a:off x="8582025" y="3027728"/>
            <a:ext cx="2590800" cy="12741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342900" indent="-342900">
              <a:lnSpc>
                <a:spcPct val="150000"/>
              </a:lnSpc>
              <a:buFont typeface="Wingdings" panose="05000000000000000000" pitchFamily="2" charset="2"/>
              <a:buChar char="ü"/>
              <a:defRPr sz="200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汉仪夏日体W" panose="00020600040101010101" pitchFamily="18" charset="-122"/>
                <a:ea typeface="汉仪夏日体W" panose="00020600040101010101" pitchFamily="18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123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00991F8-C39A-4110-9268-BCF6CCA7FF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9875" y="228600"/>
            <a:ext cx="3786137" cy="530541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6D307F2-13CE-4993-9F03-8915EBFCDA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175" y="429550"/>
            <a:ext cx="2941878" cy="114321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F75D230-8826-483A-9FFF-EA59A7BEEA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175" y="2676970"/>
            <a:ext cx="2941878" cy="114321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E8AE21B-DACF-4FA2-A98A-29040114BDBD}"/>
              </a:ext>
            </a:extLst>
          </p:cNvPr>
          <p:cNvSpPr txBox="1"/>
          <p:nvPr/>
        </p:nvSpPr>
        <p:spPr>
          <a:xfrm>
            <a:off x="1270768" y="769938"/>
            <a:ext cx="294187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E71B61E-2291-4A21-8BE7-EDD238BF83B5}"/>
              </a:ext>
            </a:extLst>
          </p:cNvPr>
          <p:cNvSpPr txBox="1"/>
          <p:nvPr/>
        </p:nvSpPr>
        <p:spPr>
          <a:xfrm>
            <a:off x="1270768" y="3025069"/>
            <a:ext cx="294187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BDBA975-B376-482B-BAF3-EC30D998E7F9}"/>
              </a:ext>
            </a:extLst>
          </p:cNvPr>
          <p:cNvSpPr txBox="1"/>
          <p:nvPr/>
        </p:nvSpPr>
        <p:spPr>
          <a:xfrm>
            <a:off x="1084887" y="1539326"/>
            <a:ext cx="6553395" cy="9650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2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D60C35C-AEF5-4788-BBBC-FEC86C4CBAEC}"/>
              </a:ext>
            </a:extLst>
          </p:cNvPr>
          <p:cNvSpPr txBox="1"/>
          <p:nvPr/>
        </p:nvSpPr>
        <p:spPr>
          <a:xfrm>
            <a:off x="1084887" y="3820188"/>
            <a:ext cx="6553395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你们通过不断努力，追寻着自己的梦想，一步一步累积成长的足迹，这份勤奋、努力，将会成为你们明天追求与进步最坚实的根基。</a:t>
            </a:r>
          </a:p>
        </p:txBody>
      </p:sp>
    </p:spTree>
    <p:extLst>
      <p:ext uri="{BB962C8B-B14F-4D97-AF65-F5344CB8AC3E}">
        <p14:creationId xmlns:p14="http://schemas.microsoft.com/office/powerpoint/2010/main" val="107573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8224A73-A708-407F-BF0C-B8F8741B4D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0115" y="702244"/>
            <a:ext cx="2440869" cy="430098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8A9FADF-3705-458F-A4DF-30250EB64D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175" y="792511"/>
            <a:ext cx="2792129" cy="239325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BE9A4CE-837B-40B9-8395-3D0EB5AA393C}"/>
              </a:ext>
            </a:extLst>
          </p:cNvPr>
          <p:cNvSpPr txBox="1"/>
          <p:nvPr/>
        </p:nvSpPr>
        <p:spPr>
          <a:xfrm>
            <a:off x="1610268" y="1285289"/>
            <a:ext cx="1874011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28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28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4220C07F-C6C9-4EC8-A905-8FC523796925}"/>
              </a:ext>
            </a:extLst>
          </p:cNvPr>
          <p:cNvSpPr txBox="1"/>
          <p:nvPr/>
        </p:nvSpPr>
        <p:spPr>
          <a:xfrm>
            <a:off x="4027009" y="1455064"/>
            <a:ext cx="3923191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2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B70D5D3-D7CC-4F3D-80D9-F91200F3CDC9}"/>
              </a:ext>
            </a:extLst>
          </p:cNvPr>
          <p:cNvSpPr txBox="1"/>
          <p:nvPr/>
        </p:nvSpPr>
        <p:spPr>
          <a:xfrm>
            <a:off x="4027009" y="3258464"/>
            <a:ext cx="3923191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2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975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D0CAF99-277D-4D07-9C5B-F1D756F050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1864" y="1129035"/>
            <a:ext cx="2712584" cy="421957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2776255-5F7C-48BD-BFBA-E415825303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7038" flipH="1">
            <a:off x="5930853" y="713220"/>
            <a:ext cx="4070503" cy="411539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2C7D86E-3027-4DA6-B7DF-60AF2C44BE57}"/>
              </a:ext>
            </a:extLst>
          </p:cNvPr>
          <p:cNvSpPr txBox="1"/>
          <p:nvPr/>
        </p:nvSpPr>
        <p:spPr>
          <a:xfrm rot="786003">
            <a:off x="6369979" y="1726966"/>
            <a:ext cx="3243052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>
                <a:ln w="412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在微笑里细数你们的收获，在前进中欣赏你们的蜕变，在记忆里珍藏你们成长的足迹。</a:t>
            </a:r>
            <a:endParaRPr lang="en-US" altLang="zh-CN" sz="2000" dirty="0">
              <a:ln w="412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369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70CD98D-543F-4A26-9F31-4944E0BD3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250" y="319600"/>
            <a:ext cx="7429500" cy="444021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7B4A7E6-FB99-4683-BF3A-AC07EE33ABC4}"/>
              </a:ext>
            </a:extLst>
          </p:cNvPr>
          <p:cNvSpPr txBox="1"/>
          <p:nvPr/>
        </p:nvSpPr>
        <p:spPr>
          <a:xfrm>
            <a:off x="3987800" y="2746713"/>
            <a:ext cx="42164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0" i="0" u="none" strike="noStrike" kern="1200" cap="none" spc="0" normalizeH="0" baseline="0" noProof="0" dirty="0">
                <a:ln w="41275"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第</a:t>
            </a:r>
            <a:r>
              <a:rPr lang="zh-CN" altLang="en-US" sz="6000" dirty="0">
                <a:ln w="41275">
                  <a:noFill/>
                </a:ln>
                <a:solidFill>
                  <a:srgbClr val="FFFFFF"/>
                </a:solidFill>
                <a:cs typeface="+mn-ea"/>
                <a:sym typeface="+mn-lt"/>
              </a:rPr>
              <a:t>二</a:t>
            </a:r>
            <a:r>
              <a:rPr kumimoji="0" lang="zh-CN" altLang="en-US" sz="6000" b="0" i="0" u="none" strike="noStrike" kern="1200" cap="none" spc="0" normalizeH="0" baseline="0" noProof="0" dirty="0">
                <a:ln w="41275"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章节</a:t>
            </a:r>
          </a:p>
        </p:txBody>
      </p:sp>
    </p:spTree>
    <p:extLst>
      <p:ext uri="{BB962C8B-B14F-4D97-AF65-F5344CB8AC3E}">
        <p14:creationId xmlns:p14="http://schemas.microsoft.com/office/powerpoint/2010/main" val="12555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0064D2"/>
      </a:accent2>
      <a:accent3>
        <a:srgbClr val="E53238"/>
      </a:accent3>
      <a:accent4>
        <a:srgbClr val="0064D2"/>
      </a:accent4>
      <a:accent5>
        <a:srgbClr val="E53238"/>
      </a:accent5>
      <a:accent6>
        <a:srgbClr val="0064D2"/>
      </a:accent6>
      <a:hlink>
        <a:srgbClr val="E53238"/>
      </a:hlink>
      <a:folHlink>
        <a:srgbClr val="BFBFBF"/>
      </a:folHlink>
    </a:clrScheme>
    <a:fontScheme name="g5nqkkzg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314</TotalTime>
  <Words>1102</Words>
  <Application>Microsoft Office PowerPoint</Application>
  <PresentationFormat>宽屏</PresentationFormat>
  <Paragraphs>128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62</cp:revision>
  <dcterms:created xsi:type="dcterms:W3CDTF">2017-08-18T03:02:00Z</dcterms:created>
  <dcterms:modified xsi:type="dcterms:W3CDTF">2022-04-18T12:27:38Z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